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4" r:id="rId6"/>
    <p:sldId id="275" r:id="rId7"/>
    <p:sldId id="277" r:id="rId8"/>
    <p:sldId id="278" r:id="rId9"/>
    <p:sldId id="281" r:id="rId10"/>
    <p:sldId id="280" r:id="rId11"/>
    <p:sldId id="270" r:id="rId12"/>
    <p:sldId id="279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88014" autoAdjust="0"/>
  </p:normalViewPr>
  <p:slideViewPr>
    <p:cSldViewPr>
      <p:cViewPr>
        <p:scale>
          <a:sx n="66" d="100"/>
          <a:sy n="66" d="100"/>
        </p:scale>
        <p:origin x="-138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lddata\Branch\ECCB\RD\PEMS%20workshop%202014\Combined%20Dataset%20with%20Summary%20Tab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lddata\Branch\ECCB\RD\PEMS%20workshop%202014\Combined%20Dataset%20with%20Summary%20Tabl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mlddata\Branch\ECCB\RD\PEMS%20workshop%202014\Combined%20Dataset%20with%20Summary%20Tabl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mlddata\Branch\ECCB\RD\PEMS%20workshop%202014\Combined%20Dataset%20with%20Summary%20Table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lddata\Branch\ECCB\RD\PEMS%20workshop%202014\Combined%20Dataset%20with%20Summary%20Tab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lddata\Branch\ECCB\RD\PEMS%20workshop%202014\Combined%20Dataset%20with%20Summary%20Tabl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lddata\Branch\ECCB\RD\PEMS%20workshop%202014\Combined%20Dataset%20with%20Summary%20Table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27296587926508"/>
          <c:y val="0.11366120901553972"/>
          <c:w val="0.82621894350584835"/>
          <c:h val="0.7766208390617839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'Summary Table'!$V$3</c:f>
              <c:strCache>
                <c:ptCount val="1"/>
                <c:pt idx="0">
                  <c:v>OC Bus (TEMS)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Table'!$U$4:$U$7</c:f>
              <c:strCache>
                <c:ptCount val="4"/>
                <c:pt idx="0">
                  <c:v>CO2  /1000</c:v>
                </c:pt>
                <c:pt idx="1">
                  <c:v>NO</c:v>
                </c:pt>
                <c:pt idx="2">
                  <c:v>NOX</c:v>
                </c:pt>
                <c:pt idx="3">
                  <c:v>CO /100</c:v>
                </c:pt>
              </c:strCache>
            </c:strRef>
          </c:cat>
          <c:val>
            <c:numRef>
              <c:f>'Summary Table'!$V$4:$V$7</c:f>
              <c:numCache>
                <c:formatCode>0.00</c:formatCode>
                <c:ptCount val="4"/>
                <c:pt idx="0" formatCode="#,##0.00">
                  <c:v>2.7265735627713803</c:v>
                </c:pt>
                <c:pt idx="1">
                  <c:v>0.77541096806606036</c:v>
                </c:pt>
                <c:pt idx="2">
                  <c:v>0.78115418563691419</c:v>
                </c:pt>
                <c:pt idx="3">
                  <c:v>0.60573095082239314</c:v>
                </c:pt>
              </c:numCache>
            </c:numRef>
          </c:val>
        </c:ser>
        <c:ser>
          <c:idx val="0"/>
          <c:order val="1"/>
          <c:tx>
            <c:strRef>
              <c:f>'Summary Table'!$W$3</c:f>
              <c:strCache>
                <c:ptCount val="1"/>
                <c:pt idx="0">
                  <c:v>Local (OBS-2200)</c:v>
                </c:pt>
              </c:strCache>
            </c:strRef>
          </c:tx>
          <c:invertIfNegative val="0"/>
          <c:dLbls>
            <c:numFmt formatCode="#,##0.0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Table'!$U$4:$U$7</c:f>
              <c:strCache>
                <c:ptCount val="4"/>
                <c:pt idx="0">
                  <c:v>CO2  /1000</c:v>
                </c:pt>
                <c:pt idx="1">
                  <c:v>NO</c:v>
                </c:pt>
                <c:pt idx="2">
                  <c:v>NOX</c:v>
                </c:pt>
                <c:pt idx="3">
                  <c:v>CO /100</c:v>
                </c:pt>
              </c:strCache>
            </c:strRef>
          </c:cat>
          <c:val>
            <c:numRef>
              <c:f>'Summary Table'!$W$4:$W$7</c:f>
              <c:numCache>
                <c:formatCode>0.000</c:formatCode>
                <c:ptCount val="4"/>
                <c:pt idx="0" formatCode="#,##0.00">
                  <c:v>1.8306370948760695</c:v>
                </c:pt>
                <c:pt idx="1">
                  <c:v>0.8130527455400941</c:v>
                </c:pt>
                <c:pt idx="2">
                  <c:v>0.83977312422942652</c:v>
                </c:pt>
                <c:pt idx="3" formatCode="0.00">
                  <c:v>0.23239530373911813</c:v>
                </c:pt>
              </c:numCache>
            </c:numRef>
          </c:val>
        </c:ser>
        <c:ser>
          <c:idx val="1"/>
          <c:order val="2"/>
          <c:tx>
            <c:strRef>
              <c:f>'Summary Table'!$X$3</c:f>
              <c:strCache>
                <c:ptCount val="1"/>
                <c:pt idx="0">
                  <c:v>Highway (OBS-2200)</c:v>
                </c:pt>
              </c:strCache>
            </c:strRef>
          </c:tx>
          <c:invertIfNegative val="0"/>
          <c:dLbls>
            <c:numFmt formatCode="#,##0.0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Table'!$U$4:$U$7</c:f>
              <c:strCache>
                <c:ptCount val="4"/>
                <c:pt idx="0">
                  <c:v>CO2  /1000</c:v>
                </c:pt>
                <c:pt idx="1">
                  <c:v>NO</c:v>
                </c:pt>
                <c:pt idx="2">
                  <c:v>NOX</c:v>
                </c:pt>
                <c:pt idx="3">
                  <c:v>CO /100</c:v>
                </c:pt>
              </c:strCache>
            </c:strRef>
          </c:cat>
          <c:val>
            <c:numRef>
              <c:f>'Summary Table'!$X$4:$X$7</c:f>
              <c:numCache>
                <c:formatCode>0.000</c:formatCode>
                <c:ptCount val="4"/>
                <c:pt idx="0" formatCode="#,##0.00">
                  <c:v>1.0315826712521159</c:v>
                </c:pt>
                <c:pt idx="1">
                  <c:v>0.69087626901022003</c:v>
                </c:pt>
                <c:pt idx="2">
                  <c:v>0.70081896365833374</c:v>
                </c:pt>
                <c:pt idx="3" formatCode="0.00">
                  <c:v>0.16480148701476544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69024"/>
        <c:axId val="73974912"/>
      </c:barChart>
      <c:catAx>
        <c:axId val="73969024"/>
        <c:scaling>
          <c:orientation val="minMax"/>
        </c:scaling>
        <c:delete val="1"/>
        <c:axPos val="b"/>
        <c:majorTickMark val="out"/>
        <c:minorTickMark val="none"/>
        <c:tickLblPos val="nextTo"/>
        <c:crossAx val="73974912"/>
        <c:crosses val="autoZero"/>
        <c:auto val="1"/>
        <c:lblAlgn val="ctr"/>
        <c:lblOffset val="100"/>
        <c:noMultiLvlLbl val="0"/>
      </c:catAx>
      <c:valAx>
        <c:axId val="73974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Emission </a:t>
                </a:r>
                <a:r>
                  <a:rPr lang="en-US" dirty="0" smtClean="0"/>
                  <a:t>Factor</a:t>
                </a:r>
                <a:br>
                  <a:rPr lang="en-US" dirty="0" smtClean="0"/>
                </a:br>
                <a:r>
                  <a:rPr lang="en-US" dirty="0" smtClean="0"/>
                  <a:t>[g/mi</a:t>
                </a:r>
                <a:r>
                  <a:rPr lang="en-US" dirty="0"/>
                  <a:t>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7396902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183327522025998"/>
          <c:y val="4.5817459443239526E-2"/>
          <c:w val="0.79660103052593056"/>
          <c:h val="0.87637929876427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Table'!$P$3</c:f>
              <c:strCache>
                <c:ptCount val="1"/>
                <c:pt idx="0">
                  <c:v>TEMS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Table'!$O$4:$O$8</c:f>
              <c:strCache>
                <c:ptCount val="5"/>
                <c:pt idx="0">
                  <c:v>CH4 / 10</c:v>
                </c:pt>
                <c:pt idx="1">
                  <c:v>NO</c:v>
                </c:pt>
                <c:pt idx="2">
                  <c:v>NOX</c:v>
                </c:pt>
                <c:pt idx="3">
                  <c:v>CO /100</c:v>
                </c:pt>
                <c:pt idx="4">
                  <c:v>CO2  /5000</c:v>
                </c:pt>
              </c:strCache>
            </c:strRef>
          </c:cat>
          <c:val>
            <c:numRef>
              <c:f>'Summary Table'!$P$4:$P$8</c:f>
              <c:numCache>
                <c:formatCode>0.00</c:formatCode>
                <c:ptCount val="5"/>
                <c:pt idx="0">
                  <c:v>0.61788965339232038</c:v>
                </c:pt>
                <c:pt idx="1">
                  <c:v>0.77541096806606036</c:v>
                </c:pt>
                <c:pt idx="2">
                  <c:v>0.78115418563691419</c:v>
                </c:pt>
                <c:pt idx="3">
                  <c:v>0.60573095082239314</c:v>
                </c:pt>
                <c:pt idx="4" formatCode="#,##0.00">
                  <c:v>0.54531471255427599</c:v>
                </c:pt>
              </c:numCache>
            </c:numRef>
          </c:val>
        </c:ser>
        <c:ser>
          <c:idx val="1"/>
          <c:order val="1"/>
          <c:tx>
            <c:strRef>
              <c:f>'Summary Table'!$Q$3</c:f>
              <c:strCache>
                <c:ptCount val="1"/>
                <c:pt idx="0">
                  <c:v>FTIR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Table'!$O$4:$O$8</c:f>
              <c:strCache>
                <c:ptCount val="5"/>
                <c:pt idx="0">
                  <c:v>CH4 / 10</c:v>
                </c:pt>
                <c:pt idx="1">
                  <c:v>NO</c:v>
                </c:pt>
                <c:pt idx="2">
                  <c:v>NOX</c:v>
                </c:pt>
                <c:pt idx="3">
                  <c:v>CO /100</c:v>
                </c:pt>
                <c:pt idx="4">
                  <c:v>CO2  /5000</c:v>
                </c:pt>
              </c:strCache>
            </c:strRef>
          </c:cat>
          <c:val>
            <c:numRef>
              <c:f>'Summary Table'!$Q$4:$Q$8</c:f>
              <c:numCache>
                <c:formatCode>0.00</c:formatCode>
                <c:ptCount val="5"/>
                <c:pt idx="0">
                  <c:v>0.68483467311135515</c:v>
                </c:pt>
                <c:pt idx="1">
                  <c:v>0.74006662611396812</c:v>
                </c:pt>
                <c:pt idx="2">
                  <c:v>0.76144464816914081</c:v>
                </c:pt>
                <c:pt idx="3">
                  <c:v>0.53179489246451839</c:v>
                </c:pt>
                <c:pt idx="4" formatCode="#,##0.00">
                  <c:v>0.59258837243546736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75232"/>
        <c:axId val="81797504"/>
      </c:barChart>
      <c:catAx>
        <c:axId val="81775232"/>
        <c:scaling>
          <c:orientation val="minMax"/>
        </c:scaling>
        <c:delete val="1"/>
        <c:axPos val="b"/>
        <c:majorTickMark val="out"/>
        <c:minorTickMark val="none"/>
        <c:tickLblPos val="nextTo"/>
        <c:crossAx val="81797504"/>
        <c:crosses val="autoZero"/>
        <c:auto val="1"/>
        <c:lblAlgn val="ctr"/>
        <c:lblOffset val="100"/>
        <c:noMultiLvlLbl val="0"/>
      </c:catAx>
      <c:valAx>
        <c:axId val="81797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 Factor</a:t>
                </a:r>
                <a:br>
                  <a:rPr lang="en-US"/>
                </a:br>
                <a:r>
                  <a:rPr lang="en-US"/>
                  <a:t>[g/mi]</a:t>
                </a:r>
              </a:p>
            </c:rich>
          </c:tx>
          <c:layout>
            <c:manualLayout>
              <c:xMode val="edge"/>
              <c:yMode val="edge"/>
              <c:x val="4.7222041122939899E-3"/>
              <c:y val="0.2796193389455896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177523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3311147864733881"/>
          <c:y val="6.3571105109736112E-2"/>
          <c:w val="0.42119034916185649"/>
          <c:h val="6.9056433880980678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99452463132905"/>
          <c:y val="0.2322486223874817"/>
          <c:w val="0.75648370589425906"/>
          <c:h val="0.69356650343753512"/>
        </c:manualLayout>
      </c:layout>
      <c:lineChart>
        <c:grouping val="standard"/>
        <c:varyColors val="0"/>
        <c:ser>
          <c:idx val="1"/>
          <c:order val="1"/>
          <c:tx>
            <c:strRef>
              <c:f>'Highway Bus 2 &amp; 3 Time Series'!$B$2</c:f>
              <c:strCache>
                <c:ptCount val="1"/>
                <c:pt idx="0">
                  <c:v>N2O</c:v>
                </c:pt>
              </c:strCache>
            </c:strRef>
          </c:tx>
          <c:marker>
            <c:symbol val="none"/>
          </c:marker>
          <c:val>
            <c:numRef>
              <c:f>'Highway Bus 2 &amp; 3 Time Series'!$B$4:$B$5163</c:f>
              <c:numCache>
                <c:formatCode>General</c:formatCode>
                <c:ptCount val="5160"/>
                <c:pt idx="0">
                  <c:v>4.2989912318092863E-2</c:v>
                </c:pt>
                <c:pt idx="1">
                  <c:v>4.500202541653469E-2</c:v>
                </c:pt>
                <c:pt idx="2">
                  <c:v>7.0100543157253489E-2</c:v>
                </c:pt>
                <c:pt idx="3">
                  <c:v>6.1170698927449793E-2</c:v>
                </c:pt>
                <c:pt idx="4">
                  <c:v>5.8023368604802901E-2</c:v>
                </c:pt>
                <c:pt idx="5">
                  <c:v>6.7116911362625625E-2</c:v>
                </c:pt>
                <c:pt idx="6">
                  <c:v>7.8979963337357517E-2</c:v>
                </c:pt>
                <c:pt idx="7">
                  <c:v>0.10708385908443531</c:v>
                </c:pt>
                <c:pt idx="8">
                  <c:v>8.8018715533913716E-2</c:v>
                </c:pt>
                <c:pt idx="9">
                  <c:v>0.11341441063690409</c:v>
                </c:pt>
                <c:pt idx="10">
                  <c:v>0.1113521868025419</c:v>
                </c:pt>
                <c:pt idx="11">
                  <c:v>0.12800969586832359</c:v>
                </c:pt>
                <c:pt idx="12">
                  <c:v>0.1300062603016662</c:v>
                </c:pt>
                <c:pt idx="13">
                  <c:v>0.1420469855836928</c:v>
                </c:pt>
                <c:pt idx="14">
                  <c:v>0.15810246227757122</c:v>
                </c:pt>
                <c:pt idx="15">
                  <c:v>0.15696933981797204</c:v>
                </c:pt>
                <c:pt idx="16">
                  <c:v>0.17270514376665608</c:v>
                </c:pt>
                <c:pt idx="17">
                  <c:v>0.14316144883166446</c:v>
                </c:pt>
                <c:pt idx="18">
                  <c:v>0.11623338748044609</c:v>
                </c:pt>
                <c:pt idx="19">
                  <c:v>0.10763705584158194</c:v>
                </c:pt>
                <c:pt idx="20">
                  <c:v>6.7415345645507593E-2</c:v>
                </c:pt>
                <c:pt idx="21">
                  <c:v>7.8090443717851177E-2</c:v>
                </c:pt>
                <c:pt idx="22">
                  <c:v>3.6304458646823759E-2</c:v>
                </c:pt>
                <c:pt idx="23">
                  <c:v>4.9658976315373381E-2</c:v>
                </c:pt>
                <c:pt idx="24">
                  <c:v>3.3593511120713321E-2</c:v>
                </c:pt>
                <c:pt idx="25">
                  <c:v>1.8198933292291698E-2</c:v>
                </c:pt>
                <c:pt idx="26">
                  <c:v>1.2618981441762298E-2</c:v>
                </c:pt>
                <c:pt idx="27">
                  <c:v>8.5057675670746312E-3</c:v>
                </c:pt>
                <c:pt idx="28">
                  <c:v>1.8568147320704343E-3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2.318349804007466E-3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1.735113920836504E-3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1.5203995558584723E-3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9.0412151478926539E-4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8.5664305803616437E-5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7.2220295918596659E-3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5.3483805212617523E-3</c:v>
                </c:pt>
                <c:pt idx="132">
                  <c:v>0</c:v>
                </c:pt>
                <c:pt idx="133">
                  <c:v>0</c:v>
                </c:pt>
                <c:pt idx="134">
                  <c:v>5.1590978362030953E-4</c:v>
                </c:pt>
                <c:pt idx="135">
                  <c:v>7.2821894003276978E-3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5.8513477163261898E-2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7.997799171544076E-2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4.221606556531401E-3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0.10539903993603537</c:v>
                </c:pt>
                <c:pt idx="179">
                  <c:v>0.85132672138914001</c:v>
                </c:pt>
                <c:pt idx="180">
                  <c:v>1.1557951575956538</c:v>
                </c:pt>
                <c:pt idx="181">
                  <c:v>1.0995443882504845</c:v>
                </c:pt>
                <c:pt idx="182">
                  <c:v>0.91034255768716188</c:v>
                </c:pt>
                <c:pt idx="183">
                  <c:v>0.86611802134414029</c:v>
                </c:pt>
                <c:pt idx="184">
                  <c:v>1.0618528051049054</c:v>
                </c:pt>
                <c:pt idx="185">
                  <c:v>1.4691775221873222</c:v>
                </c:pt>
                <c:pt idx="186">
                  <c:v>2.0715701405226223</c:v>
                </c:pt>
                <c:pt idx="187">
                  <c:v>2.2295053949814228</c:v>
                </c:pt>
                <c:pt idx="188">
                  <c:v>2.3353713773670011</c:v>
                </c:pt>
                <c:pt idx="189">
                  <c:v>2.5766859553732688</c:v>
                </c:pt>
                <c:pt idx="190">
                  <c:v>2.5584660924304345</c:v>
                </c:pt>
                <c:pt idx="191">
                  <c:v>2.5395338180289615</c:v>
                </c:pt>
                <c:pt idx="192">
                  <c:v>2.2748242142638273</c:v>
                </c:pt>
                <c:pt idx="193">
                  <c:v>1.748000922901854</c:v>
                </c:pt>
                <c:pt idx="194">
                  <c:v>1.4699193192199109</c:v>
                </c:pt>
                <c:pt idx="195">
                  <c:v>1.0439961345771491</c:v>
                </c:pt>
                <c:pt idx="196">
                  <c:v>0.74870602921817109</c:v>
                </c:pt>
                <c:pt idx="197">
                  <c:v>0.59898430084294585</c:v>
                </c:pt>
                <c:pt idx="198">
                  <c:v>0.36420572584205768</c:v>
                </c:pt>
                <c:pt idx="199">
                  <c:v>0.13281670564035059</c:v>
                </c:pt>
                <c:pt idx="200">
                  <c:v>3.9266214425712029E-2</c:v>
                </c:pt>
                <c:pt idx="201">
                  <c:v>0</c:v>
                </c:pt>
                <c:pt idx="202">
                  <c:v>2.1802900181622328E-2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6.6130229493641191E-3</c:v>
                </c:pt>
                <c:pt idx="217">
                  <c:v>0</c:v>
                </c:pt>
                <c:pt idx="218">
                  <c:v>0</c:v>
                </c:pt>
                <c:pt idx="219">
                  <c:v>2.2264509020342511E-2</c:v>
                </c:pt>
                <c:pt idx="220">
                  <c:v>3.9919717686979026E-3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2.8412503399581493E-3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0.10854820461646299</c:v>
                </c:pt>
                <c:pt idx="274">
                  <c:v>0.33180843098394192</c:v>
                </c:pt>
                <c:pt idx="275">
                  <c:v>0.58330843506482299</c:v>
                </c:pt>
                <c:pt idx="276">
                  <c:v>0.69058271637329205</c:v>
                </c:pt>
                <c:pt idx="277">
                  <c:v>0.85089291973661629</c:v>
                </c:pt>
                <c:pt idx="278">
                  <c:v>1.0045315848047118</c:v>
                </c:pt>
                <c:pt idx="279">
                  <c:v>0.9803852450660222</c:v>
                </c:pt>
                <c:pt idx="280">
                  <c:v>0.87546047167342855</c:v>
                </c:pt>
                <c:pt idx="281">
                  <c:v>0.668947590081857</c:v>
                </c:pt>
                <c:pt idx="282">
                  <c:v>0.57256013707831399</c:v>
                </c:pt>
                <c:pt idx="283">
                  <c:v>0.38919988273216938</c:v>
                </c:pt>
                <c:pt idx="284">
                  <c:v>0.34088720559808749</c:v>
                </c:pt>
                <c:pt idx="285">
                  <c:v>0.25335018535562698</c:v>
                </c:pt>
                <c:pt idx="286">
                  <c:v>0.33019464625318606</c:v>
                </c:pt>
                <c:pt idx="287">
                  <c:v>0.34435475885580846</c:v>
                </c:pt>
                <c:pt idx="288">
                  <c:v>0.39577557069874225</c:v>
                </c:pt>
                <c:pt idx="289">
                  <c:v>0.32141507938754893</c:v>
                </c:pt>
                <c:pt idx="290">
                  <c:v>0.24609735165324745</c:v>
                </c:pt>
                <c:pt idx="291">
                  <c:v>0.20117309352648932</c:v>
                </c:pt>
                <c:pt idx="292">
                  <c:v>0.28198767987459955</c:v>
                </c:pt>
                <c:pt idx="293">
                  <c:v>3.4637951378628053E-2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9.8298708608185563E-3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7.0272758627344563E-3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4.3713504201081534E-2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1.0479745976001128E-2</c:v>
                </c:pt>
                <c:pt idx="363">
                  <c:v>1.7351385276797571E-2</c:v>
                </c:pt>
                <c:pt idx="364">
                  <c:v>4.4590835958700024E-2</c:v>
                </c:pt>
                <c:pt idx="365">
                  <c:v>0.11483366613059505</c:v>
                </c:pt>
                <c:pt idx="366">
                  <c:v>5.4932961387740113E-2</c:v>
                </c:pt>
                <c:pt idx="367">
                  <c:v>4.9424246463483833E-2</c:v>
                </c:pt>
                <c:pt idx="368">
                  <c:v>3.5625788375827826E-2</c:v>
                </c:pt>
                <c:pt idx="369">
                  <c:v>6.3041834896598217E-2</c:v>
                </c:pt>
                <c:pt idx="370">
                  <c:v>4.0244386507396951E-2</c:v>
                </c:pt>
                <c:pt idx="371">
                  <c:v>6.9190119323965696E-2</c:v>
                </c:pt>
                <c:pt idx="372">
                  <c:v>8.1072748832777E-2</c:v>
                </c:pt>
                <c:pt idx="373">
                  <c:v>6.6305745804215391E-3</c:v>
                </c:pt>
                <c:pt idx="374">
                  <c:v>4.8958049896398972E-2</c:v>
                </c:pt>
                <c:pt idx="375">
                  <c:v>8.6630450242094731E-2</c:v>
                </c:pt>
                <c:pt idx="376">
                  <c:v>0</c:v>
                </c:pt>
                <c:pt idx="377">
                  <c:v>4.1124891588027672E-2</c:v>
                </c:pt>
                <c:pt idx="378">
                  <c:v>1.726965506266593E-2</c:v>
                </c:pt>
                <c:pt idx="379">
                  <c:v>0</c:v>
                </c:pt>
                <c:pt idx="380">
                  <c:v>8.2996427762226085E-2</c:v>
                </c:pt>
                <c:pt idx="381">
                  <c:v>9.6169190799442694E-2</c:v>
                </c:pt>
                <c:pt idx="382">
                  <c:v>7.5968570700192736E-2</c:v>
                </c:pt>
                <c:pt idx="383">
                  <c:v>4.4464860595615989E-2</c:v>
                </c:pt>
                <c:pt idx="384">
                  <c:v>2.7388310590798503E-2</c:v>
                </c:pt>
                <c:pt idx="385">
                  <c:v>5.6550921979640012E-2</c:v>
                </c:pt>
                <c:pt idx="386">
                  <c:v>0.11808999926341035</c:v>
                </c:pt>
                <c:pt idx="387">
                  <c:v>4.3053320073609673E-2</c:v>
                </c:pt>
                <c:pt idx="388">
                  <c:v>5.7652851591555698E-2</c:v>
                </c:pt>
                <c:pt idx="389">
                  <c:v>2.1623892237389034E-2</c:v>
                </c:pt>
                <c:pt idx="390">
                  <c:v>3.8342796982006433E-2</c:v>
                </c:pt>
                <c:pt idx="391">
                  <c:v>4.2231982563750943E-2</c:v>
                </c:pt>
                <c:pt idx="392">
                  <c:v>4.0903800388510846E-2</c:v>
                </c:pt>
                <c:pt idx="393">
                  <c:v>1.0482952630660123E-2</c:v>
                </c:pt>
                <c:pt idx="394">
                  <c:v>8.7009664175657031E-2</c:v>
                </c:pt>
                <c:pt idx="395">
                  <c:v>0</c:v>
                </c:pt>
                <c:pt idx="396">
                  <c:v>5.8050858316414614E-2</c:v>
                </c:pt>
                <c:pt idx="397">
                  <c:v>0</c:v>
                </c:pt>
                <c:pt idx="398">
                  <c:v>2.7641429329824311E-3</c:v>
                </c:pt>
                <c:pt idx="399">
                  <c:v>4.0722258461749768E-2</c:v>
                </c:pt>
                <c:pt idx="400">
                  <c:v>0</c:v>
                </c:pt>
                <c:pt idx="401">
                  <c:v>3.8857090027194466E-2</c:v>
                </c:pt>
                <c:pt idx="402">
                  <c:v>7.3692118483460758E-2</c:v>
                </c:pt>
                <c:pt idx="403">
                  <c:v>7.1541145801323591E-2</c:v>
                </c:pt>
                <c:pt idx="404">
                  <c:v>8.55908252377134E-2</c:v>
                </c:pt>
                <c:pt idx="405">
                  <c:v>8.8045271040484985E-2</c:v>
                </c:pt>
                <c:pt idx="406">
                  <c:v>5.0672554333419405E-2</c:v>
                </c:pt>
                <c:pt idx="407">
                  <c:v>4.1170290428193888E-2</c:v>
                </c:pt>
                <c:pt idx="408">
                  <c:v>1.8798771000896872E-2</c:v>
                </c:pt>
                <c:pt idx="409">
                  <c:v>4.0799961126582199E-2</c:v>
                </c:pt>
                <c:pt idx="410">
                  <c:v>5.5385323764094191E-2</c:v>
                </c:pt>
                <c:pt idx="411">
                  <c:v>8.9616359863173237E-3</c:v>
                </c:pt>
                <c:pt idx="412">
                  <c:v>1.161627605174099E-2</c:v>
                </c:pt>
                <c:pt idx="413">
                  <c:v>2.7864769531222296E-2</c:v>
                </c:pt>
                <c:pt idx="414">
                  <c:v>3.4988223279252939E-2</c:v>
                </c:pt>
                <c:pt idx="415">
                  <c:v>1.8661053492286903E-2</c:v>
                </c:pt>
                <c:pt idx="416">
                  <c:v>5.0463262723423521E-3</c:v>
                </c:pt>
                <c:pt idx="417">
                  <c:v>0</c:v>
                </c:pt>
                <c:pt idx="418">
                  <c:v>1.1786430211886099E-2</c:v>
                </c:pt>
                <c:pt idx="419">
                  <c:v>1.8112839163002423E-2</c:v>
                </c:pt>
                <c:pt idx="420">
                  <c:v>0</c:v>
                </c:pt>
                <c:pt idx="421">
                  <c:v>0</c:v>
                </c:pt>
                <c:pt idx="422">
                  <c:v>6.3059880093143238E-3</c:v>
                </c:pt>
                <c:pt idx="423">
                  <c:v>5.0766250308131701E-3</c:v>
                </c:pt>
                <c:pt idx="424">
                  <c:v>2.7370449662346306E-3</c:v>
                </c:pt>
                <c:pt idx="425">
                  <c:v>8.1130679981469781E-3</c:v>
                </c:pt>
                <c:pt idx="426">
                  <c:v>7.9884459285549572E-3</c:v>
                </c:pt>
                <c:pt idx="427">
                  <c:v>5.6966645800058677E-3</c:v>
                </c:pt>
                <c:pt idx="428">
                  <c:v>1.4029685571986611E-2</c:v>
                </c:pt>
                <c:pt idx="429">
                  <c:v>1.5797431404884727E-2</c:v>
                </c:pt>
                <c:pt idx="430">
                  <c:v>2.0766890014344834E-2</c:v>
                </c:pt>
                <c:pt idx="431">
                  <c:v>2.3468169234644322E-2</c:v>
                </c:pt>
                <c:pt idx="432">
                  <c:v>1.8440633925228943E-2</c:v>
                </c:pt>
                <c:pt idx="433">
                  <c:v>2.0664597322392855E-2</c:v>
                </c:pt>
                <c:pt idx="434">
                  <c:v>2.4720744913762575E-2</c:v>
                </c:pt>
                <c:pt idx="435">
                  <c:v>2.5437992881305879E-2</c:v>
                </c:pt>
                <c:pt idx="436">
                  <c:v>2.6002581715197901E-2</c:v>
                </c:pt>
                <c:pt idx="437">
                  <c:v>1.8520469012085379E-2</c:v>
                </c:pt>
                <c:pt idx="438">
                  <c:v>1.8863550763715237E-2</c:v>
                </c:pt>
                <c:pt idx="439">
                  <c:v>0</c:v>
                </c:pt>
                <c:pt idx="440">
                  <c:v>7.9959990846159416E-4</c:v>
                </c:pt>
                <c:pt idx="441">
                  <c:v>4.7434393604916116E-2</c:v>
                </c:pt>
                <c:pt idx="442">
                  <c:v>1.989883239062985E-2</c:v>
                </c:pt>
                <c:pt idx="443">
                  <c:v>2.5678592560495709E-2</c:v>
                </c:pt>
                <c:pt idx="444">
                  <c:v>3.7355997625229148E-2</c:v>
                </c:pt>
                <c:pt idx="445">
                  <c:v>3.3929512655526739E-2</c:v>
                </c:pt>
                <c:pt idx="446">
                  <c:v>4.870852832479762E-2</c:v>
                </c:pt>
                <c:pt idx="447">
                  <c:v>5.9334406231815712E-2</c:v>
                </c:pt>
                <c:pt idx="448">
                  <c:v>0.14152047289323053</c:v>
                </c:pt>
                <c:pt idx="449">
                  <c:v>0.29290364507642913</c:v>
                </c:pt>
                <c:pt idx="450">
                  <c:v>0.3346290917804487</c:v>
                </c:pt>
                <c:pt idx="451">
                  <c:v>0.39356852274506543</c:v>
                </c:pt>
                <c:pt idx="452">
                  <c:v>0.41248887168758891</c:v>
                </c:pt>
                <c:pt idx="453">
                  <c:v>0.46633778822373245</c:v>
                </c:pt>
                <c:pt idx="454">
                  <c:v>0.49178782038038127</c:v>
                </c:pt>
                <c:pt idx="455">
                  <c:v>0.47643053093081944</c:v>
                </c:pt>
                <c:pt idx="456">
                  <c:v>0.38262149218948099</c:v>
                </c:pt>
                <c:pt idx="457">
                  <c:v>0.32739434500770065</c:v>
                </c:pt>
                <c:pt idx="458">
                  <c:v>0.26425680232261822</c:v>
                </c:pt>
                <c:pt idx="459">
                  <c:v>0.23326845005943295</c:v>
                </c:pt>
                <c:pt idx="460">
                  <c:v>0.19108594787974242</c:v>
                </c:pt>
                <c:pt idx="461">
                  <c:v>0.13964417780212748</c:v>
                </c:pt>
                <c:pt idx="462">
                  <c:v>0.11927597602932689</c:v>
                </c:pt>
                <c:pt idx="463">
                  <c:v>9.0488569466809401E-2</c:v>
                </c:pt>
                <c:pt idx="464">
                  <c:v>7.6986601205799074E-2</c:v>
                </c:pt>
                <c:pt idx="465">
                  <c:v>6.1361139055849855E-2</c:v>
                </c:pt>
                <c:pt idx="466">
                  <c:v>0</c:v>
                </c:pt>
                <c:pt idx="467">
                  <c:v>4.8277166937594831E-3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1.0915382697369514E-2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1.1894300617657535E-2</c:v>
                </c:pt>
                <c:pt idx="541">
                  <c:v>2.6897781567341111E-2</c:v>
                </c:pt>
                <c:pt idx="542">
                  <c:v>0</c:v>
                </c:pt>
                <c:pt idx="543">
                  <c:v>5.2673573464760343E-2</c:v>
                </c:pt>
                <c:pt idx="544">
                  <c:v>2.9073202039912923E-2</c:v>
                </c:pt>
                <c:pt idx="545">
                  <c:v>0.22240660314143954</c:v>
                </c:pt>
                <c:pt idx="546">
                  <c:v>0.44222682216201553</c:v>
                </c:pt>
                <c:pt idx="547">
                  <c:v>0.69297399595895748</c:v>
                </c:pt>
                <c:pt idx="548">
                  <c:v>0.88456577615194698</c:v>
                </c:pt>
                <c:pt idx="549">
                  <c:v>1.1121689673559625</c:v>
                </c:pt>
                <c:pt idx="550">
                  <c:v>1.2132783592751015</c:v>
                </c:pt>
                <c:pt idx="551">
                  <c:v>1.228584480599525</c:v>
                </c:pt>
                <c:pt idx="552">
                  <c:v>1.1396733197982525</c:v>
                </c:pt>
                <c:pt idx="553">
                  <c:v>0.90791485225016666</c:v>
                </c:pt>
                <c:pt idx="554">
                  <c:v>0.68487098769300325</c:v>
                </c:pt>
                <c:pt idx="555">
                  <c:v>0.47918362291817862</c:v>
                </c:pt>
                <c:pt idx="556">
                  <c:v>0.31482745121700195</c:v>
                </c:pt>
                <c:pt idx="557">
                  <c:v>0.27782395500122731</c:v>
                </c:pt>
                <c:pt idx="558">
                  <c:v>0.17246699795474418</c:v>
                </c:pt>
                <c:pt idx="559">
                  <c:v>0.1260036651201065</c:v>
                </c:pt>
                <c:pt idx="560">
                  <c:v>0.26365609573282694</c:v>
                </c:pt>
                <c:pt idx="561">
                  <c:v>0.47289625927467671</c:v>
                </c:pt>
                <c:pt idx="562">
                  <c:v>0.83426915571739668</c:v>
                </c:pt>
                <c:pt idx="563">
                  <c:v>1.2622006661951297</c:v>
                </c:pt>
                <c:pt idx="564">
                  <c:v>1.3466388093293491</c:v>
                </c:pt>
                <c:pt idx="565">
                  <c:v>1.2722260600269515</c:v>
                </c:pt>
                <c:pt idx="566">
                  <c:v>1.1062319952770654</c:v>
                </c:pt>
                <c:pt idx="567">
                  <c:v>0.82891653896213036</c:v>
                </c:pt>
                <c:pt idx="568">
                  <c:v>0.68026972942165986</c:v>
                </c:pt>
                <c:pt idx="569">
                  <c:v>0.47195681155676861</c:v>
                </c:pt>
                <c:pt idx="570">
                  <c:v>0.38525310243145089</c:v>
                </c:pt>
                <c:pt idx="571">
                  <c:v>0.23572037192049325</c:v>
                </c:pt>
                <c:pt idx="572">
                  <c:v>0.16845154848495031</c:v>
                </c:pt>
                <c:pt idx="573">
                  <c:v>0.12472767454793748</c:v>
                </c:pt>
                <c:pt idx="574">
                  <c:v>9.1025018306512384E-2</c:v>
                </c:pt>
                <c:pt idx="575">
                  <c:v>4.2507774291170232E-2</c:v>
                </c:pt>
                <c:pt idx="576">
                  <c:v>4.6793042728968375E-3</c:v>
                </c:pt>
                <c:pt idx="577">
                  <c:v>1.6428447165054871E-2</c:v>
                </c:pt>
                <c:pt idx="578">
                  <c:v>1.9676413190141399E-2</c:v>
                </c:pt>
                <c:pt idx="579">
                  <c:v>5.6399677085741126E-3</c:v>
                </c:pt>
                <c:pt idx="580">
                  <c:v>0</c:v>
                </c:pt>
                <c:pt idx="581">
                  <c:v>0</c:v>
                </c:pt>
                <c:pt idx="582">
                  <c:v>7.2213919339182775E-3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6.8056869954247236E-3</c:v>
                </c:pt>
                <c:pt idx="587">
                  <c:v>0</c:v>
                </c:pt>
                <c:pt idx="588">
                  <c:v>6.7083746357567723E-3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0.11027083092338083</c:v>
                </c:pt>
                <c:pt idx="637">
                  <c:v>2.3123166511290857E-2</c:v>
                </c:pt>
                <c:pt idx="638">
                  <c:v>0</c:v>
                </c:pt>
                <c:pt idx="639">
                  <c:v>4.877469653930408E-2</c:v>
                </c:pt>
                <c:pt idx="640">
                  <c:v>9.3531197479954239E-2</c:v>
                </c:pt>
                <c:pt idx="641">
                  <c:v>6.8584094515051937E-3</c:v>
                </c:pt>
                <c:pt idx="642">
                  <c:v>0</c:v>
                </c:pt>
                <c:pt idx="643">
                  <c:v>7.9230337111330873E-2</c:v>
                </c:pt>
                <c:pt idx="644">
                  <c:v>9.3114450359673667E-2</c:v>
                </c:pt>
                <c:pt idx="645">
                  <c:v>0</c:v>
                </c:pt>
                <c:pt idx="646">
                  <c:v>5.5239956670697241E-2</c:v>
                </c:pt>
                <c:pt idx="647">
                  <c:v>5.7986563019664011E-2</c:v>
                </c:pt>
                <c:pt idx="648">
                  <c:v>0</c:v>
                </c:pt>
                <c:pt idx="649">
                  <c:v>0.1233514748732375</c:v>
                </c:pt>
                <c:pt idx="650">
                  <c:v>0.12747281155641091</c:v>
                </c:pt>
                <c:pt idx="651">
                  <c:v>7.838104067818287E-2</c:v>
                </c:pt>
                <c:pt idx="652">
                  <c:v>0.10174538425940816</c:v>
                </c:pt>
                <c:pt idx="653">
                  <c:v>0.2836130676621344</c:v>
                </c:pt>
                <c:pt idx="654">
                  <c:v>1.0079098786297032</c:v>
                </c:pt>
                <c:pt idx="655">
                  <c:v>1.8740257698471177</c:v>
                </c:pt>
                <c:pt idx="656">
                  <c:v>1.8322471188709866</c:v>
                </c:pt>
                <c:pt idx="657">
                  <c:v>1.5059617047302394</c:v>
                </c:pt>
                <c:pt idx="658">
                  <c:v>1.3671461700319303</c:v>
                </c:pt>
                <c:pt idx="659">
                  <c:v>0.92287753629182934</c:v>
                </c:pt>
                <c:pt idx="660">
                  <c:v>0.54857166475318542</c:v>
                </c:pt>
                <c:pt idx="661">
                  <c:v>0.32511671579596568</c:v>
                </c:pt>
                <c:pt idx="662">
                  <c:v>0.22346787245806313</c:v>
                </c:pt>
                <c:pt idx="663">
                  <c:v>0.24198177520684822</c:v>
                </c:pt>
                <c:pt idx="664">
                  <c:v>0.12499717661207058</c:v>
                </c:pt>
                <c:pt idx="665">
                  <c:v>7.9940588430973222E-2</c:v>
                </c:pt>
                <c:pt idx="666">
                  <c:v>8.3577046918505524E-2</c:v>
                </c:pt>
                <c:pt idx="667">
                  <c:v>9.8363918149027396E-2</c:v>
                </c:pt>
                <c:pt idx="668">
                  <c:v>0.10081628783981009</c:v>
                </c:pt>
                <c:pt idx="669">
                  <c:v>0.11096799634668907</c:v>
                </c:pt>
                <c:pt idx="670">
                  <c:v>1.8348659101353308E-3</c:v>
                </c:pt>
                <c:pt idx="671">
                  <c:v>0</c:v>
                </c:pt>
                <c:pt idx="672">
                  <c:v>4.2753947765887833E-2</c:v>
                </c:pt>
                <c:pt idx="673">
                  <c:v>0</c:v>
                </c:pt>
                <c:pt idx="674">
                  <c:v>4.3916646212508667E-2</c:v>
                </c:pt>
                <c:pt idx="675">
                  <c:v>9.1861223405816969E-2</c:v>
                </c:pt>
                <c:pt idx="676">
                  <c:v>9.4143195629570894E-2</c:v>
                </c:pt>
                <c:pt idx="677">
                  <c:v>0.10277830383113291</c:v>
                </c:pt>
                <c:pt idx="678">
                  <c:v>5.0864908738091054E-2</c:v>
                </c:pt>
                <c:pt idx="679">
                  <c:v>1.7564075206609023E-2</c:v>
                </c:pt>
                <c:pt idx="680">
                  <c:v>0.15272221396700172</c:v>
                </c:pt>
                <c:pt idx="681">
                  <c:v>3.9980889789983706E-3</c:v>
                </c:pt>
                <c:pt idx="682">
                  <c:v>6.7235396450613258E-2</c:v>
                </c:pt>
                <c:pt idx="683">
                  <c:v>7.926581037098003E-2</c:v>
                </c:pt>
                <c:pt idx="684">
                  <c:v>0.11677602073128854</c:v>
                </c:pt>
                <c:pt idx="685">
                  <c:v>8.3024227602919234E-2</c:v>
                </c:pt>
                <c:pt idx="686">
                  <c:v>4.7465061260202709E-2</c:v>
                </c:pt>
                <c:pt idx="687">
                  <c:v>0</c:v>
                </c:pt>
                <c:pt idx="688">
                  <c:v>0.20638150209518921</c:v>
                </c:pt>
                <c:pt idx="689">
                  <c:v>0</c:v>
                </c:pt>
                <c:pt idx="690">
                  <c:v>4.4672481980596347E-2</c:v>
                </c:pt>
                <c:pt idx="691">
                  <c:v>6.1667711757280017E-2</c:v>
                </c:pt>
                <c:pt idx="692">
                  <c:v>5.0673097177298627E-2</c:v>
                </c:pt>
                <c:pt idx="693">
                  <c:v>2.2092055621687826E-2</c:v>
                </c:pt>
                <c:pt idx="694">
                  <c:v>1.7811861924558272E-2</c:v>
                </c:pt>
                <c:pt idx="695">
                  <c:v>6.9259613872219697E-2</c:v>
                </c:pt>
                <c:pt idx="696">
                  <c:v>0</c:v>
                </c:pt>
                <c:pt idx="697">
                  <c:v>0.14134788488462871</c:v>
                </c:pt>
                <c:pt idx="698">
                  <c:v>1.0691527900773854E-2</c:v>
                </c:pt>
                <c:pt idx="699">
                  <c:v>2.6599139836858868E-2</c:v>
                </c:pt>
                <c:pt idx="700">
                  <c:v>0</c:v>
                </c:pt>
                <c:pt idx="701">
                  <c:v>0</c:v>
                </c:pt>
                <c:pt idx="702">
                  <c:v>6.8583708715199865E-2</c:v>
                </c:pt>
                <c:pt idx="703">
                  <c:v>8.3606749746614611E-2</c:v>
                </c:pt>
                <c:pt idx="704">
                  <c:v>4.9414716654039396E-2</c:v>
                </c:pt>
                <c:pt idx="705">
                  <c:v>0</c:v>
                </c:pt>
                <c:pt idx="706">
                  <c:v>4.3944539114112759E-2</c:v>
                </c:pt>
                <c:pt idx="707">
                  <c:v>5.4659417049684737E-2</c:v>
                </c:pt>
                <c:pt idx="708">
                  <c:v>0</c:v>
                </c:pt>
                <c:pt idx="709">
                  <c:v>0</c:v>
                </c:pt>
                <c:pt idx="710">
                  <c:v>7.4278800783907492E-3</c:v>
                </c:pt>
                <c:pt idx="711">
                  <c:v>0</c:v>
                </c:pt>
                <c:pt idx="712">
                  <c:v>2.8814126446932039E-2</c:v>
                </c:pt>
                <c:pt idx="713">
                  <c:v>8.7763797592732892E-3</c:v>
                </c:pt>
                <c:pt idx="714">
                  <c:v>3.5618892078240635E-2</c:v>
                </c:pt>
                <c:pt idx="715">
                  <c:v>4.814073654611963E-3</c:v>
                </c:pt>
                <c:pt idx="716">
                  <c:v>3.5899760661198349E-2</c:v>
                </c:pt>
                <c:pt idx="717">
                  <c:v>1.4535602755913641E-2</c:v>
                </c:pt>
                <c:pt idx="718">
                  <c:v>1.0876893139818655E-2</c:v>
                </c:pt>
                <c:pt idx="719">
                  <c:v>9.1808748692028177E-3</c:v>
                </c:pt>
                <c:pt idx="720">
                  <c:v>0</c:v>
                </c:pt>
                <c:pt idx="721">
                  <c:v>2.588792429017345E-3</c:v>
                </c:pt>
                <c:pt idx="722">
                  <c:v>8.2778892446900409E-3</c:v>
                </c:pt>
                <c:pt idx="723">
                  <c:v>8.6893867672325565E-4</c:v>
                </c:pt>
                <c:pt idx="724">
                  <c:v>0</c:v>
                </c:pt>
                <c:pt idx="725">
                  <c:v>2.1735537157716875E-3</c:v>
                </c:pt>
                <c:pt idx="726">
                  <c:v>2.4550705593309567E-3</c:v>
                </c:pt>
                <c:pt idx="727">
                  <c:v>6.3241103878162747E-4</c:v>
                </c:pt>
                <c:pt idx="728">
                  <c:v>-1.2134860887113518E-5</c:v>
                </c:pt>
                <c:pt idx="729">
                  <c:v>-1.1453606934165276E-4</c:v>
                </c:pt>
                <c:pt idx="730">
                  <c:v>3.0578735566206064E-4</c:v>
                </c:pt>
                <c:pt idx="731">
                  <c:v>0</c:v>
                </c:pt>
                <c:pt idx="732">
                  <c:v>2.4957167902689105E-3</c:v>
                </c:pt>
                <c:pt idx="733">
                  <c:v>1.0325879129620429E-3</c:v>
                </c:pt>
                <c:pt idx="734">
                  <c:v>3.889607431424788E-3</c:v>
                </c:pt>
                <c:pt idx="735">
                  <c:v>2.2703013676908732E-3</c:v>
                </c:pt>
                <c:pt idx="736">
                  <c:v>4.0668258907391314E-3</c:v>
                </c:pt>
                <c:pt idx="737">
                  <c:v>4.7790951240354543E-3</c:v>
                </c:pt>
                <c:pt idx="738">
                  <c:v>4.6347488418496873E-3</c:v>
                </c:pt>
                <c:pt idx="739">
                  <c:v>9.7625910561051493E-3</c:v>
                </c:pt>
                <c:pt idx="740">
                  <c:v>1.1869760184402427E-2</c:v>
                </c:pt>
                <c:pt idx="741">
                  <c:v>8.3595003108174505E-3</c:v>
                </c:pt>
                <c:pt idx="742">
                  <c:v>1.5788671607370682E-2</c:v>
                </c:pt>
                <c:pt idx="743">
                  <c:v>1.4814259300385756E-2</c:v>
                </c:pt>
                <c:pt idx="744">
                  <c:v>9.1872082747845273E-3</c:v>
                </c:pt>
                <c:pt idx="745">
                  <c:v>2.2892525233877909E-3</c:v>
                </c:pt>
                <c:pt idx="746">
                  <c:v>8.6119127708010404E-3</c:v>
                </c:pt>
                <c:pt idx="747">
                  <c:v>3.6999917190909505E-3</c:v>
                </c:pt>
                <c:pt idx="748">
                  <c:v>9.8588474364958729E-3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8.1767917078997155E-3</c:v>
                </c:pt>
                <c:pt idx="758">
                  <c:v>2.4742153898905824E-2</c:v>
                </c:pt>
                <c:pt idx="759">
                  <c:v>1.6461752843075234E-2</c:v>
                </c:pt>
                <c:pt idx="760">
                  <c:v>8.8452149738981189E-3</c:v>
                </c:pt>
                <c:pt idx="761">
                  <c:v>7.9047764437547331E-3</c:v>
                </c:pt>
                <c:pt idx="762">
                  <c:v>2.9293797768561184E-4</c:v>
                </c:pt>
                <c:pt idx="763">
                  <c:v>1.3767283322668718E-2</c:v>
                </c:pt>
                <c:pt idx="764">
                  <c:v>1.9911897378806572E-3</c:v>
                </c:pt>
                <c:pt idx="765">
                  <c:v>1.0687921784332829E-2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3.963412744347113E-3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6.2923889659711879E-3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3.0875159150975329E-2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0.13546853904720149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7.2180310452343646E-3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7.1874195747584774E-2</c:v>
                </c:pt>
                <c:pt idx="939">
                  <c:v>9.5687425614331592E-2</c:v>
                </c:pt>
                <c:pt idx="940">
                  <c:v>1.6243763098039612E-2</c:v>
                </c:pt>
                <c:pt idx="941">
                  <c:v>9.701736061331645E-2</c:v>
                </c:pt>
                <c:pt idx="942">
                  <c:v>0</c:v>
                </c:pt>
                <c:pt idx="943">
                  <c:v>9.4586750121927451E-2</c:v>
                </c:pt>
                <c:pt idx="944">
                  <c:v>7.0514592674634419E-2</c:v>
                </c:pt>
                <c:pt idx="945">
                  <c:v>3.3188422456353443E-2</c:v>
                </c:pt>
                <c:pt idx="946">
                  <c:v>9.2004644321384665E-2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7.1303626554350807E-3</c:v>
                </c:pt>
                <c:pt idx="968">
                  <c:v>7.1979803883419596E-2</c:v>
                </c:pt>
                <c:pt idx="969">
                  <c:v>0.23466393283120218</c:v>
                </c:pt>
                <c:pt idx="970">
                  <c:v>0.79072774371262178</c:v>
                </c:pt>
                <c:pt idx="971">
                  <c:v>1.2399342255668173</c:v>
                </c:pt>
                <c:pt idx="972">
                  <c:v>1.2516785818768732</c:v>
                </c:pt>
                <c:pt idx="973">
                  <c:v>1.0405373467448744</c:v>
                </c:pt>
                <c:pt idx="974">
                  <c:v>0.82147611614534899</c:v>
                </c:pt>
                <c:pt idx="975">
                  <c:v>0.59934105667566129</c:v>
                </c:pt>
                <c:pt idx="976">
                  <c:v>0.38930553774923954</c:v>
                </c:pt>
                <c:pt idx="977">
                  <c:v>0.29446149676740885</c:v>
                </c:pt>
                <c:pt idx="978">
                  <c:v>0.16196864191614263</c:v>
                </c:pt>
                <c:pt idx="979">
                  <c:v>9.8505058515200375E-2</c:v>
                </c:pt>
                <c:pt idx="980">
                  <c:v>6.9079879425866256E-2</c:v>
                </c:pt>
                <c:pt idx="981">
                  <c:v>4.2962305161366648E-2</c:v>
                </c:pt>
                <c:pt idx="982">
                  <c:v>0</c:v>
                </c:pt>
                <c:pt idx="983">
                  <c:v>0</c:v>
                </c:pt>
                <c:pt idx="984">
                  <c:v>6.3233215700875173E-2</c:v>
                </c:pt>
                <c:pt idx="985">
                  <c:v>1.7883220986558125E-2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3.2567775411114989E-2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3.7296325116650722E-2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0.10577989020576344</c:v>
                </c:pt>
                <c:pt idx="1033">
                  <c:v>0</c:v>
                </c:pt>
                <c:pt idx="1034">
                  <c:v>3.5851685927311645E-2</c:v>
                </c:pt>
                <c:pt idx="1035">
                  <c:v>0</c:v>
                </c:pt>
                <c:pt idx="1036">
                  <c:v>4.5759667724313382E-5</c:v>
                </c:pt>
                <c:pt idx="1037">
                  <c:v>0</c:v>
                </c:pt>
                <c:pt idx="1038">
                  <c:v>2.303691378967138E-2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8.3778680531285829E-2</c:v>
                </c:pt>
                <c:pt idx="1055">
                  <c:v>7.3486420278955841E-2</c:v>
                </c:pt>
                <c:pt idx="1056">
                  <c:v>7.6603459580241215E-2</c:v>
                </c:pt>
                <c:pt idx="1057">
                  <c:v>4.8949793103511732E-2</c:v>
                </c:pt>
                <c:pt idx="1058">
                  <c:v>9.8007259678119601E-2</c:v>
                </c:pt>
                <c:pt idx="1059">
                  <c:v>5.7254182027146321E-2</c:v>
                </c:pt>
                <c:pt idx="1060">
                  <c:v>1.754766595177288E-2</c:v>
                </c:pt>
                <c:pt idx="1061">
                  <c:v>1.6200568508228964E-2</c:v>
                </c:pt>
                <c:pt idx="1062">
                  <c:v>0</c:v>
                </c:pt>
                <c:pt idx="1063">
                  <c:v>0</c:v>
                </c:pt>
                <c:pt idx="1064">
                  <c:v>5.6494993686985137E-4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1.4849890548681518E-2</c:v>
                </c:pt>
                <c:pt idx="1076">
                  <c:v>1.4584073101203437E-2</c:v>
                </c:pt>
                <c:pt idx="1077">
                  <c:v>2.7184080029751471E-2</c:v>
                </c:pt>
                <c:pt idx="1078">
                  <c:v>1.0198175055594155E-2</c:v>
                </c:pt>
                <c:pt idx="1079">
                  <c:v>1.8632451060274006E-2</c:v>
                </c:pt>
                <c:pt idx="1080">
                  <c:v>4.6336321271334233E-2</c:v>
                </c:pt>
                <c:pt idx="1081">
                  <c:v>9.3237483829518417E-4</c:v>
                </c:pt>
                <c:pt idx="1082">
                  <c:v>4.0351780068020676E-2</c:v>
                </c:pt>
                <c:pt idx="1083">
                  <c:v>0</c:v>
                </c:pt>
                <c:pt idx="1084">
                  <c:v>1.0639087024186034E-2</c:v>
                </c:pt>
                <c:pt idx="1085">
                  <c:v>3.2240957702848246E-2</c:v>
                </c:pt>
                <c:pt idx="1086">
                  <c:v>2.452348308473888E-3</c:v>
                </c:pt>
                <c:pt idx="1087">
                  <c:v>7.7844286736107646E-2</c:v>
                </c:pt>
                <c:pt idx="1088">
                  <c:v>8.6125373842554392E-2</c:v>
                </c:pt>
                <c:pt idx="1089">
                  <c:v>8.057511183675857E-2</c:v>
                </c:pt>
                <c:pt idx="1090">
                  <c:v>3.7658273994287034E-2</c:v>
                </c:pt>
                <c:pt idx="1091">
                  <c:v>2.9288576064853883E-2</c:v>
                </c:pt>
                <c:pt idx="1092">
                  <c:v>1.7632070259599848E-2</c:v>
                </c:pt>
                <c:pt idx="1093">
                  <c:v>0.11642478123784232</c:v>
                </c:pt>
                <c:pt idx="1094">
                  <c:v>6.9209799771209612E-2</c:v>
                </c:pt>
                <c:pt idx="1095">
                  <c:v>4.9709786486008295E-2</c:v>
                </c:pt>
                <c:pt idx="1096">
                  <c:v>8.9410213639504854E-2</c:v>
                </c:pt>
                <c:pt idx="1097">
                  <c:v>0</c:v>
                </c:pt>
                <c:pt idx="1098">
                  <c:v>8.7414609182963413E-2</c:v>
                </c:pt>
                <c:pt idx="1099">
                  <c:v>1.0497478224617041E-2</c:v>
                </c:pt>
                <c:pt idx="1100">
                  <c:v>5.1025135927082299E-2</c:v>
                </c:pt>
                <c:pt idx="1101">
                  <c:v>2.2338108257683491E-2</c:v>
                </c:pt>
                <c:pt idx="1102">
                  <c:v>0.19354572701701486</c:v>
                </c:pt>
                <c:pt idx="1103">
                  <c:v>3.5619953038356304E-3</c:v>
                </c:pt>
                <c:pt idx="1104">
                  <c:v>0.11514328915906613</c:v>
                </c:pt>
                <c:pt idx="1105">
                  <c:v>5.0725062788154862E-2</c:v>
                </c:pt>
                <c:pt idx="1106">
                  <c:v>7.1924520359443425E-2</c:v>
                </c:pt>
                <c:pt idx="1107">
                  <c:v>0</c:v>
                </c:pt>
                <c:pt idx="1108">
                  <c:v>0</c:v>
                </c:pt>
                <c:pt idx="1109">
                  <c:v>0.13031543350260019</c:v>
                </c:pt>
                <c:pt idx="1110">
                  <c:v>3.2098075082138917E-2</c:v>
                </c:pt>
                <c:pt idx="1111">
                  <c:v>7.9749909234445429E-2</c:v>
                </c:pt>
                <c:pt idx="1112">
                  <c:v>1.1576634152364726E-3</c:v>
                </c:pt>
                <c:pt idx="1113">
                  <c:v>0.1345378254493618</c:v>
                </c:pt>
                <c:pt idx="1114">
                  <c:v>6.9321509326028305E-2</c:v>
                </c:pt>
                <c:pt idx="1115">
                  <c:v>2.1152654381389736E-2</c:v>
                </c:pt>
                <c:pt idx="1116">
                  <c:v>0</c:v>
                </c:pt>
                <c:pt idx="1117">
                  <c:v>2.7912406375652583E-2</c:v>
                </c:pt>
                <c:pt idx="1118">
                  <c:v>4.3904386296344279E-2</c:v>
                </c:pt>
                <c:pt idx="1119">
                  <c:v>6.3716121846686999E-2</c:v>
                </c:pt>
                <c:pt idx="1120">
                  <c:v>0</c:v>
                </c:pt>
                <c:pt idx="1121">
                  <c:v>6.3626413400895365E-2</c:v>
                </c:pt>
                <c:pt idx="1122">
                  <c:v>9.1047447816116567E-2</c:v>
                </c:pt>
                <c:pt idx="1123">
                  <c:v>0</c:v>
                </c:pt>
                <c:pt idx="1124">
                  <c:v>2.0344753613119146E-2</c:v>
                </c:pt>
                <c:pt idx="1125">
                  <c:v>7.9332093042003393E-2</c:v>
                </c:pt>
                <c:pt idx="1126">
                  <c:v>9.5144108743529729E-2</c:v>
                </c:pt>
                <c:pt idx="1127">
                  <c:v>7.3462557982374624E-2</c:v>
                </c:pt>
                <c:pt idx="1128">
                  <c:v>5.0296115574810341E-2</c:v>
                </c:pt>
                <c:pt idx="1129">
                  <c:v>0.13338037586088455</c:v>
                </c:pt>
                <c:pt idx="1130">
                  <c:v>9.5669653813640343E-2</c:v>
                </c:pt>
                <c:pt idx="1131">
                  <c:v>0.10402177129556943</c:v>
                </c:pt>
                <c:pt idx="1132">
                  <c:v>0.14109163702316396</c:v>
                </c:pt>
                <c:pt idx="1133">
                  <c:v>0</c:v>
                </c:pt>
                <c:pt idx="1134">
                  <c:v>1.9249809051706569E-2</c:v>
                </c:pt>
                <c:pt idx="1135">
                  <c:v>1.3105933966600777E-2</c:v>
                </c:pt>
                <c:pt idx="1136">
                  <c:v>0</c:v>
                </c:pt>
                <c:pt idx="1137">
                  <c:v>1.4387708039584799E-3</c:v>
                </c:pt>
                <c:pt idx="1138">
                  <c:v>0</c:v>
                </c:pt>
                <c:pt idx="1139">
                  <c:v>3.9160934897584446E-2</c:v>
                </c:pt>
                <c:pt idx="1140">
                  <c:v>8.4181375513067876E-3</c:v>
                </c:pt>
                <c:pt idx="1141">
                  <c:v>5.9934105144772334E-2</c:v>
                </c:pt>
                <c:pt idx="1142">
                  <c:v>4.0302141437972033E-2</c:v>
                </c:pt>
                <c:pt idx="1143">
                  <c:v>2.4689648444778368E-2</c:v>
                </c:pt>
                <c:pt idx="1144">
                  <c:v>2.2223672425829486E-2</c:v>
                </c:pt>
                <c:pt idx="1145">
                  <c:v>0</c:v>
                </c:pt>
                <c:pt idx="1146">
                  <c:v>2.6417935309957222E-4</c:v>
                </c:pt>
                <c:pt idx="1147">
                  <c:v>0</c:v>
                </c:pt>
                <c:pt idx="1148">
                  <c:v>1.3504584343393767E-3</c:v>
                </c:pt>
                <c:pt idx="1149">
                  <c:v>1.248374991988627E-2</c:v>
                </c:pt>
                <c:pt idx="1150">
                  <c:v>1.1996290671232946E-2</c:v>
                </c:pt>
                <c:pt idx="1151">
                  <c:v>6.4638393708141909E-3</c:v>
                </c:pt>
                <c:pt idx="1152">
                  <c:v>9.6478684561112169E-3</c:v>
                </c:pt>
                <c:pt idx="1153">
                  <c:v>1.0193186123196795E-2</c:v>
                </c:pt>
                <c:pt idx="1154">
                  <c:v>0</c:v>
                </c:pt>
                <c:pt idx="1155">
                  <c:v>0</c:v>
                </c:pt>
                <c:pt idx="1156">
                  <c:v>6.1789618239567218E-4</c:v>
                </c:pt>
                <c:pt idx="1157">
                  <c:v>8.9199000090703102E-3</c:v>
                </c:pt>
                <c:pt idx="1158">
                  <c:v>1.615505442579092E-3</c:v>
                </c:pt>
                <c:pt idx="1159">
                  <c:v>7.3925309300976573E-3</c:v>
                </c:pt>
                <c:pt idx="1160">
                  <c:v>1.2770777917622798E-2</c:v>
                </c:pt>
                <c:pt idx="1161">
                  <c:v>2.6998719436954383E-2</c:v>
                </c:pt>
                <c:pt idx="1162">
                  <c:v>3.79819723833845E-2</c:v>
                </c:pt>
                <c:pt idx="1163">
                  <c:v>3.9277373324119083E-2</c:v>
                </c:pt>
                <c:pt idx="1164">
                  <c:v>4.7773795577604319E-2</c:v>
                </c:pt>
                <c:pt idx="1165">
                  <c:v>5.3735447766194183E-2</c:v>
                </c:pt>
                <c:pt idx="1166">
                  <c:v>4.1059500668631184E-2</c:v>
                </c:pt>
                <c:pt idx="1167">
                  <c:v>5.6036240384317489E-2</c:v>
                </c:pt>
                <c:pt idx="1168">
                  <c:v>6.3618403341911337E-2</c:v>
                </c:pt>
                <c:pt idx="1169">
                  <c:v>5.0163622216773458E-2</c:v>
                </c:pt>
                <c:pt idx="1170">
                  <c:v>4.6344535042978807E-2</c:v>
                </c:pt>
                <c:pt idx="1171">
                  <c:v>5.4286983277092027E-2</c:v>
                </c:pt>
                <c:pt idx="1172">
                  <c:v>4.8973470432534943E-2</c:v>
                </c:pt>
                <c:pt idx="1173">
                  <c:v>2.6722692282053435E-2</c:v>
                </c:pt>
                <c:pt idx="1174">
                  <c:v>6.4475494544523823E-2</c:v>
                </c:pt>
                <c:pt idx="1175">
                  <c:v>2.1908786941014256E-2</c:v>
                </c:pt>
                <c:pt idx="1176">
                  <c:v>1.8000182787807146E-2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4.5217088103350074E-2</c:v>
                </c:pt>
                <c:pt idx="1182">
                  <c:v>0</c:v>
                </c:pt>
                <c:pt idx="1183">
                  <c:v>0</c:v>
                </c:pt>
                <c:pt idx="1184">
                  <c:v>2.5111974230962099E-2</c:v>
                </c:pt>
                <c:pt idx="1185">
                  <c:v>0</c:v>
                </c:pt>
                <c:pt idx="1186">
                  <c:v>0</c:v>
                </c:pt>
                <c:pt idx="1187">
                  <c:v>1.1690631467777475E-2</c:v>
                </c:pt>
                <c:pt idx="1188">
                  <c:v>0.10110057555915475</c:v>
                </c:pt>
                <c:pt idx="1189">
                  <c:v>8.5643409596656075E-2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6.8528801018879482E-3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9.6925354759046685E-3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1.7953805873077901E-2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3.4249358180900483E-2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1.867602690108968E-2</c:v>
                </c:pt>
                <c:pt idx="1224">
                  <c:v>0</c:v>
                </c:pt>
                <c:pt idx="1225">
                  <c:v>0</c:v>
                </c:pt>
                <c:pt idx="1226">
                  <c:v>2.3321498434716627E-2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8.3916442803657464E-3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2.8819888801533659E-4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3.3033379726201705E-3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0.16860389787981506</c:v>
                </c:pt>
                <c:pt idx="1303">
                  <c:v>0.59714627189472025</c:v>
                </c:pt>
                <c:pt idx="1304">
                  <c:v>1.0022790762113127</c:v>
                </c:pt>
                <c:pt idx="1305">
                  <c:v>1.6525987492096819</c:v>
                </c:pt>
                <c:pt idx="1306">
                  <c:v>2.1480290969806819</c:v>
                </c:pt>
                <c:pt idx="1307">
                  <c:v>2.7436779144479613</c:v>
                </c:pt>
                <c:pt idx="1308">
                  <c:v>3.0780197184607756</c:v>
                </c:pt>
                <c:pt idx="1309">
                  <c:v>3.1569844100984383</c:v>
                </c:pt>
                <c:pt idx="1310">
                  <c:v>3.1361728032953713</c:v>
                </c:pt>
                <c:pt idx="1311">
                  <c:v>3.0815088505711876</c:v>
                </c:pt>
                <c:pt idx="1312">
                  <c:v>2.6018342804383701</c:v>
                </c:pt>
                <c:pt idx="1313">
                  <c:v>2.1869039523095908</c:v>
                </c:pt>
                <c:pt idx="1314">
                  <c:v>1.7019665625531215</c:v>
                </c:pt>
                <c:pt idx="1315">
                  <c:v>1.3239489993704692</c:v>
                </c:pt>
                <c:pt idx="1316">
                  <c:v>1.0314718357212806</c:v>
                </c:pt>
                <c:pt idx="1317">
                  <c:v>0.68379531006192817</c:v>
                </c:pt>
                <c:pt idx="1318">
                  <c:v>0.5364449092474165</c:v>
                </c:pt>
                <c:pt idx="1319">
                  <c:v>0.37831193375373962</c:v>
                </c:pt>
                <c:pt idx="1320">
                  <c:v>0.36978138172987318</c:v>
                </c:pt>
                <c:pt idx="1321">
                  <c:v>0.24790575354327338</c:v>
                </c:pt>
                <c:pt idx="1322">
                  <c:v>0.16637191257375139</c:v>
                </c:pt>
                <c:pt idx="1323">
                  <c:v>0.11418227669630826</c:v>
                </c:pt>
                <c:pt idx="1324">
                  <c:v>8.0807586392049963E-2</c:v>
                </c:pt>
                <c:pt idx="1325">
                  <c:v>5.3027203347580966E-2</c:v>
                </c:pt>
                <c:pt idx="1326">
                  <c:v>3.087744609396656E-2</c:v>
                </c:pt>
                <c:pt idx="1327">
                  <c:v>2.6546713365295849E-2</c:v>
                </c:pt>
                <c:pt idx="1328">
                  <c:v>3.8675512930547003E-2</c:v>
                </c:pt>
                <c:pt idx="1329">
                  <c:v>3.6902466888105043E-2</c:v>
                </c:pt>
                <c:pt idx="1330">
                  <c:v>6.2397376081392286E-2</c:v>
                </c:pt>
                <c:pt idx="1331">
                  <c:v>8.2293760072750605E-2</c:v>
                </c:pt>
                <c:pt idx="1332">
                  <c:v>2.4365965626007374E-2</c:v>
                </c:pt>
                <c:pt idx="1333">
                  <c:v>2.8136142169064397E-2</c:v>
                </c:pt>
                <c:pt idx="1334">
                  <c:v>3.4874782792098546E-2</c:v>
                </c:pt>
                <c:pt idx="1335">
                  <c:v>0</c:v>
                </c:pt>
                <c:pt idx="1336">
                  <c:v>6.9706508961973751E-2</c:v>
                </c:pt>
                <c:pt idx="1337">
                  <c:v>4.9497679124011248E-2</c:v>
                </c:pt>
                <c:pt idx="1338">
                  <c:v>4.6351864957759871E-2</c:v>
                </c:pt>
                <c:pt idx="1339">
                  <c:v>5.5396270129069579E-2</c:v>
                </c:pt>
                <c:pt idx="1340">
                  <c:v>2.2987235015971857E-2</c:v>
                </c:pt>
                <c:pt idx="1341">
                  <c:v>4.5351963272726642E-2</c:v>
                </c:pt>
                <c:pt idx="1342">
                  <c:v>7.478739577142117E-3</c:v>
                </c:pt>
                <c:pt idx="1343">
                  <c:v>3.6572880339127617E-2</c:v>
                </c:pt>
                <c:pt idx="1344">
                  <c:v>6.2907129040989954E-2</c:v>
                </c:pt>
                <c:pt idx="1345">
                  <c:v>9.1765728973910547E-3</c:v>
                </c:pt>
                <c:pt idx="1346">
                  <c:v>4.7912672657365922E-2</c:v>
                </c:pt>
                <c:pt idx="1347">
                  <c:v>6.3878351845756964E-2</c:v>
                </c:pt>
                <c:pt idx="1348">
                  <c:v>7.5292775087956329E-2</c:v>
                </c:pt>
                <c:pt idx="1349">
                  <c:v>0</c:v>
                </c:pt>
                <c:pt idx="1350">
                  <c:v>8.0659529789693582E-2</c:v>
                </c:pt>
                <c:pt idx="1351">
                  <c:v>0</c:v>
                </c:pt>
                <c:pt idx="1352">
                  <c:v>4.5454509872987568E-2</c:v>
                </c:pt>
                <c:pt idx="1353">
                  <c:v>0.10331887494520302</c:v>
                </c:pt>
                <c:pt idx="1354">
                  <c:v>0.13441632177188551</c:v>
                </c:pt>
                <c:pt idx="1355">
                  <c:v>0.12964891065938636</c:v>
                </c:pt>
                <c:pt idx="1356">
                  <c:v>0.10032185046422153</c:v>
                </c:pt>
                <c:pt idx="1357">
                  <c:v>0.10708548003085491</c:v>
                </c:pt>
                <c:pt idx="1358">
                  <c:v>7.1872671731646104E-2</c:v>
                </c:pt>
                <c:pt idx="1359">
                  <c:v>2.1907807015195003E-2</c:v>
                </c:pt>
                <c:pt idx="1360">
                  <c:v>1.4606192125505119E-2</c:v>
                </c:pt>
                <c:pt idx="1361">
                  <c:v>4.4370057413407077E-2</c:v>
                </c:pt>
                <c:pt idx="1362">
                  <c:v>6.4575241616329382E-2</c:v>
                </c:pt>
                <c:pt idx="1363">
                  <c:v>0</c:v>
                </c:pt>
                <c:pt idx="1364">
                  <c:v>5.0574750243179901E-2</c:v>
                </c:pt>
                <c:pt idx="1365">
                  <c:v>4.6306925766432791E-2</c:v>
                </c:pt>
                <c:pt idx="1366">
                  <c:v>5.3445650105393656E-2</c:v>
                </c:pt>
                <c:pt idx="1367">
                  <c:v>3.8511505047047714E-2</c:v>
                </c:pt>
                <c:pt idx="1368">
                  <c:v>5.0591112488468086E-2</c:v>
                </c:pt>
                <c:pt idx="1369">
                  <c:v>8.7971895904232475E-2</c:v>
                </c:pt>
                <c:pt idx="1370">
                  <c:v>3.2996549413200488E-2</c:v>
                </c:pt>
                <c:pt idx="1371">
                  <c:v>5.9867377664188447E-2</c:v>
                </c:pt>
                <c:pt idx="1372">
                  <c:v>2.1814118213723668E-2</c:v>
                </c:pt>
                <c:pt idx="1373">
                  <c:v>4.8028202780506712E-3</c:v>
                </c:pt>
                <c:pt idx="1374">
                  <c:v>3.2009909698198148E-2</c:v>
                </c:pt>
                <c:pt idx="1375">
                  <c:v>8.1363216772391399E-3</c:v>
                </c:pt>
                <c:pt idx="1376">
                  <c:v>0</c:v>
                </c:pt>
                <c:pt idx="1377">
                  <c:v>1.4016931517331148E-2</c:v>
                </c:pt>
                <c:pt idx="1378">
                  <c:v>5.6575403358867897E-3</c:v>
                </c:pt>
                <c:pt idx="1379">
                  <c:v>4.1483170620109583E-3</c:v>
                </c:pt>
                <c:pt idx="1380">
                  <c:v>0</c:v>
                </c:pt>
                <c:pt idx="1381">
                  <c:v>6.4581455861890341E-3</c:v>
                </c:pt>
                <c:pt idx="1382">
                  <c:v>4.7258950647992397E-2</c:v>
                </c:pt>
                <c:pt idx="1383">
                  <c:v>0.1152382118712531</c:v>
                </c:pt>
                <c:pt idx="1384">
                  <c:v>0.18024247715097624</c:v>
                </c:pt>
                <c:pt idx="1385">
                  <c:v>0.23222366748161657</c:v>
                </c:pt>
                <c:pt idx="1386">
                  <c:v>0.27942237206860865</c:v>
                </c:pt>
                <c:pt idx="1387">
                  <c:v>0.2931421636732775</c:v>
                </c:pt>
                <c:pt idx="1388">
                  <c:v>0.21965861749216131</c:v>
                </c:pt>
                <c:pt idx="1389">
                  <c:v>0.19196330131762848</c:v>
                </c:pt>
                <c:pt idx="1390">
                  <c:v>0.13715894344146548</c:v>
                </c:pt>
                <c:pt idx="1391">
                  <c:v>9.3335371496293118E-2</c:v>
                </c:pt>
                <c:pt idx="1392">
                  <c:v>6.7690249944869843E-2</c:v>
                </c:pt>
                <c:pt idx="1393">
                  <c:v>4.7834827658112547E-2</c:v>
                </c:pt>
                <c:pt idx="1394">
                  <c:v>1.6500239498769515E-2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6.6455794305954269E-3</c:v>
                </c:pt>
                <c:pt idx="1428">
                  <c:v>0</c:v>
                </c:pt>
                <c:pt idx="1429">
                  <c:v>3.6849064113745026E-3</c:v>
                </c:pt>
                <c:pt idx="1430">
                  <c:v>0</c:v>
                </c:pt>
                <c:pt idx="1431">
                  <c:v>4.7785390381188137E-3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2.0459048626446302E-2</c:v>
                </c:pt>
                <c:pt idx="1471">
                  <c:v>2.2895207299546114E-2</c:v>
                </c:pt>
                <c:pt idx="1472">
                  <c:v>9.3391274817343106E-2</c:v>
                </c:pt>
                <c:pt idx="1473">
                  <c:v>4.5530870752911443E-2</c:v>
                </c:pt>
                <c:pt idx="1474">
                  <c:v>8.4436015578445475E-2</c:v>
                </c:pt>
                <c:pt idx="1475">
                  <c:v>8.9418480267119418E-2</c:v>
                </c:pt>
                <c:pt idx="1476">
                  <c:v>8.70463446145089E-2</c:v>
                </c:pt>
                <c:pt idx="1477">
                  <c:v>0.13266046008622484</c:v>
                </c:pt>
                <c:pt idx="1478">
                  <c:v>0.12865129502418163</c:v>
                </c:pt>
                <c:pt idx="1479">
                  <c:v>3.9944690650079821E-2</c:v>
                </c:pt>
                <c:pt idx="1480">
                  <c:v>4.300078975800195E-2</c:v>
                </c:pt>
                <c:pt idx="1481">
                  <c:v>3.5628787791741244E-2</c:v>
                </c:pt>
                <c:pt idx="1482">
                  <c:v>2.4928404649204764E-2</c:v>
                </c:pt>
                <c:pt idx="1483">
                  <c:v>7.7322384667242894E-2</c:v>
                </c:pt>
                <c:pt idx="1484">
                  <c:v>3.1654243161252635E-2</c:v>
                </c:pt>
                <c:pt idx="1485">
                  <c:v>1.8454341365653323E-2</c:v>
                </c:pt>
                <c:pt idx="1486">
                  <c:v>2.484573346304559E-2</c:v>
                </c:pt>
                <c:pt idx="1487">
                  <c:v>0</c:v>
                </c:pt>
                <c:pt idx="1488">
                  <c:v>0</c:v>
                </c:pt>
                <c:pt idx="1489">
                  <c:v>5.5384126754465579E-2</c:v>
                </c:pt>
                <c:pt idx="1490">
                  <c:v>4.570545118036299E-2</c:v>
                </c:pt>
                <c:pt idx="1491">
                  <c:v>4.4089279792992243E-2</c:v>
                </c:pt>
                <c:pt idx="1492">
                  <c:v>3.8798137932855373E-2</c:v>
                </c:pt>
                <c:pt idx="1493">
                  <c:v>1.6144129205025649E-2</c:v>
                </c:pt>
                <c:pt idx="1494">
                  <c:v>5.0355687120433174E-2</c:v>
                </c:pt>
                <c:pt idx="1495">
                  <c:v>0</c:v>
                </c:pt>
                <c:pt idx="1496">
                  <c:v>3.6035101433573247E-2</c:v>
                </c:pt>
                <c:pt idx="1497">
                  <c:v>0</c:v>
                </c:pt>
                <c:pt idx="1498">
                  <c:v>0</c:v>
                </c:pt>
                <c:pt idx="1499">
                  <c:v>1.0037808356246683E-3</c:v>
                </c:pt>
                <c:pt idx="1500">
                  <c:v>7.9634005282128197E-3</c:v>
                </c:pt>
                <c:pt idx="1501">
                  <c:v>0.12276938433950564</c:v>
                </c:pt>
                <c:pt idx="1502">
                  <c:v>7.2808503157236387E-2</c:v>
                </c:pt>
                <c:pt idx="1503">
                  <c:v>3.2862766333368737E-2</c:v>
                </c:pt>
                <c:pt idx="1504">
                  <c:v>0.13143285142062799</c:v>
                </c:pt>
                <c:pt idx="1505">
                  <c:v>0.37834165742956982</c:v>
                </c:pt>
                <c:pt idx="1506">
                  <c:v>0.9880777448696525</c:v>
                </c:pt>
                <c:pt idx="1507">
                  <c:v>1.7046874073260307</c:v>
                </c:pt>
                <c:pt idx="1508">
                  <c:v>2.2103161306028807</c:v>
                </c:pt>
                <c:pt idx="1509">
                  <c:v>2.353364360363893</c:v>
                </c:pt>
                <c:pt idx="1510">
                  <c:v>2.0750741915025332</c:v>
                </c:pt>
                <c:pt idx="1511">
                  <c:v>1.6388861473196081</c:v>
                </c:pt>
                <c:pt idx="1512">
                  <c:v>1.2807953965197258</c:v>
                </c:pt>
                <c:pt idx="1513">
                  <c:v>0.86012236889060911</c:v>
                </c:pt>
                <c:pt idx="1514">
                  <c:v>0.63354347354363516</c:v>
                </c:pt>
                <c:pt idx="1515">
                  <c:v>0.47782543566235675</c:v>
                </c:pt>
                <c:pt idx="1516">
                  <c:v>0.31506009276778596</c:v>
                </c:pt>
                <c:pt idx="1517">
                  <c:v>0.17616955267613316</c:v>
                </c:pt>
                <c:pt idx="1518">
                  <c:v>0.16431898245188692</c:v>
                </c:pt>
                <c:pt idx="1519">
                  <c:v>0.11679993106616511</c:v>
                </c:pt>
                <c:pt idx="1520">
                  <c:v>0.20154099414923471</c:v>
                </c:pt>
                <c:pt idx="1521">
                  <c:v>0.2354617099230584</c:v>
                </c:pt>
                <c:pt idx="1522">
                  <c:v>0.22018426145946052</c:v>
                </c:pt>
                <c:pt idx="1523">
                  <c:v>0.26474874258522008</c:v>
                </c:pt>
                <c:pt idx="1524">
                  <c:v>0.20037707193518298</c:v>
                </c:pt>
                <c:pt idx="1525">
                  <c:v>0.12266493572636307</c:v>
                </c:pt>
                <c:pt idx="1526">
                  <c:v>0.10936025807156886</c:v>
                </c:pt>
                <c:pt idx="1527">
                  <c:v>9.3104677303007435E-2</c:v>
                </c:pt>
                <c:pt idx="1528">
                  <c:v>3.4100457547943809E-2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1.5333230706595386E-2</c:v>
                </c:pt>
                <c:pt idx="1533">
                  <c:v>0</c:v>
                </c:pt>
                <c:pt idx="1534">
                  <c:v>2.2711961582378173E-2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5.2498428231531231E-3</c:v>
                </c:pt>
                <c:pt idx="1541">
                  <c:v>2.1145352283448234E-3</c:v>
                </c:pt>
                <c:pt idx="1542">
                  <c:v>0</c:v>
                </c:pt>
                <c:pt idx="1543">
                  <c:v>0</c:v>
                </c:pt>
                <c:pt idx="1544">
                  <c:v>1.6973681613042919E-2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1.6434900290656358E-3</c:v>
                </c:pt>
                <c:pt idx="1550">
                  <c:v>1.0411050608030742E-3</c:v>
                </c:pt>
                <c:pt idx="1551">
                  <c:v>8.1834935881056287E-4</c:v>
                </c:pt>
                <c:pt idx="1552">
                  <c:v>0</c:v>
                </c:pt>
                <c:pt idx="1553">
                  <c:v>5.7762181760974446E-2</c:v>
                </c:pt>
                <c:pt idx="1554">
                  <c:v>1.3841631729003096E-2</c:v>
                </c:pt>
                <c:pt idx="1555">
                  <c:v>0</c:v>
                </c:pt>
                <c:pt idx="1556">
                  <c:v>4.2146183527996491E-2</c:v>
                </c:pt>
                <c:pt idx="1557">
                  <c:v>5.6611700769073126E-2</c:v>
                </c:pt>
                <c:pt idx="1558">
                  <c:v>6.7563106832047706E-2</c:v>
                </c:pt>
                <c:pt idx="1559">
                  <c:v>9.8590764265745444E-3</c:v>
                </c:pt>
                <c:pt idx="1560">
                  <c:v>7.592455264191128E-2</c:v>
                </c:pt>
                <c:pt idx="1561">
                  <c:v>2.6715576165729782E-2</c:v>
                </c:pt>
                <c:pt idx="1562">
                  <c:v>6.2195204569774646E-3</c:v>
                </c:pt>
                <c:pt idx="1563">
                  <c:v>2.4563124970625894E-2</c:v>
                </c:pt>
                <c:pt idx="1564">
                  <c:v>9.230964434555676E-2</c:v>
                </c:pt>
                <c:pt idx="1565">
                  <c:v>9.2987930086437225E-3</c:v>
                </c:pt>
                <c:pt idx="1566">
                  <c:v>2.2435767093146524E-2</c:v>
                </c:pt>
                <c:pt idx="1567">
                  <c:v>0.10059270827709134</c:v>
                </c:pt>
                <c:pt idx="1568">
                  <c:v>0</c:v>
                </c:pt>
                <c:pt idx="1569">
                  <c:v>6.4106342850099474E-2</c:v>
                </c:pt>
                <c:pt idx="1570">
                  <c:v>0</c:v>
                </c:pt>
                <c:pt idx="1571">
                  <c:v>0.16834563313703557</c:v>
                </c:pt>
                <c:pt idx="1572">
                  <c:v>0.10615337951325651</c:v>
                </c:pt>
                <c:pt idx="1573">
                  <c:v>2.287741115092351E-2</c:v>
                </c:pt>
                <c:pt idx="1574">
                  <c:v>9.2287619565890378E-2</c:v>
                </c:pt>
                <c:pt idx="1575">
                  <c:v>2.1447569620200748E-2</c:v>
                </c:pt>
                <c:pt idx="1576">
                  <c:v>3.5408691746937226E-2</c:v>
                </c:pt>
                <c:pt idx="1577">
                  <c:v>0</c:v>
                </c:pt>
                <c:pt idx="1578">
                  <c:v>0</c:v>
                </c:pt>
                <c:pt idx="1579">
                  <c:v>3.1832819445709051E-2</c:v>
                </c:pt>
                <c:pt idx="1580">
                  <c:v>1.8709942875416129E-2</c:v>
                </c:pt>
                <c:pt idx="1581">
                  <c:v>0</c:v>
                </c:pt>
                <c:pt idx="1582">
                  <c:v>1.4284830255419942E-2</c:v>
                </c:pt>
                <c:pt idx="1583">
                  <c:v>0</c:v>
                </c:pt>
                <c:pt idx="1584">
                  <c:v>0</c:v>
                </c:pt>
                <c:pt idx="1585">
                  <c:v>1.8166887642421945E-2</c:v>
                </c:pt>
                <c:pt idx="1586">
                  <c:v>2.2025499296115251E-2</c:v>
                </c:pt>
                <c:pt idx="1587">
                  <c:v>4.1825204597914353E-3</c:v>
                </c:pt>
                <c:pt idx="1588">
                  <c:v>0</c:v>
                </c:pt>
                <c:pt idx="1589">
                  <c:v>8.4746154879260342E-3</c:v>
                </c:pt>
                <c:pt idx="1590">
                  <c:v>1.0099632443605485E-2</c:v>
                </c:pt>
                <c:pt idx="1591">
                  <c:v>0</c:v>
                </c:pt>
                <c:pt idx="1592">
                  <c:v>6.4879307211424837E-3</c:v>
                </c:pt>
                <c:pt idx="1593">
                  <c:v>7.8260838358775384E-3</c:v>
                </c:pt>
                <c:pt idx="1594">
                  <c:v>1.4346991255241456E-2</c:v>
                </c:pt>
                <c:pt idx="1595">
                  <c:v>0</c:v>
                </c:pt>
                <c:pt idx="1596">
                  <c:v>1.3762820044553096E-2</c:v>
                </c:pt>
                <c:pt idx="1597">
                  <c:v>2.5642360176908736E-3</c:v>
                </c:pt>
                <c:pt idx="1598">
                  <c:v>1.7405890476788297E-2</c:v>
                </c:pt>
                <c:pt idx="1599">
                  <c:v>4.7290412222184995E-3</c:v>
                </c:pt>
                <c:pt idx="1600">
                  <c:v>1.7902311738611329E-2</c:v>
                </c:pt>
                <c:pt idx="1601">
                  <c:v>1.5528298778497306E-2</c:v>
                </c:pt>
                <c:pt idx="1602">
                  <c:v>1.170743740702496E-2</c:v>
                </c:pt>
                <c:pt idx="1603">
                  <c:v>6.3357493937571075E-3</c:v>
                </c:pt>
                <c:pt idx="1604">
                  <c:v>1.0342622174389676E-2</c:v>
                </c:pt>
                <c:pt idx="1605">
                  <c:v>7.3239067457007753E-3</c:v>
                </c:pt>
                <c:pt idx="1606">
                  <c:v>1.1260303449045654E-2</c:v>
                </c:pt>
                <c:pt idx="1607">
                  <c:v>1.0649554351162965E-2</c:v>
                </c:pt>
                <c:pt idx="1608">
                  <c:v>7.8890701051615598E-3</c:v>
                </c:pt>
                <c:pt idx="1609">
                  <c:v>3.2561041560063564E-2</c:v>
                </c:pt>
                <c:pt idx="1610">
                  <c:v>6.4503655473787738E-2</c:v>
                </c:pt>
                <c:pt idx="1611">
                  <c:v>0.14384186063888812</c:v>
                </c:pt>
                <c:pt idx="1612">
                  <c:v>0.1755419546871001</c:v>
                </c:pt>
                <c:pt idx="1613">
                  <c:v>0.2389055744287458</c:v>
                </c:pt>
                <c:pt idx="1614">
                  <c:v>0.26779717399745168</c:v>
                </c:pt>
                <c:pt idx="1615">
                  <c:v>0.2784620220838625</c:v>
                </c:pt>
                <c:pt idx="1616">
                  <c:v>0.26220768544775502</c:v>
                </c:pt>
                <c:pt idx="1617">
                  <c:v>0.23162665759293327</c:v>
                </c:pt>
                <c:pt idx="1618">
                  <c:v>0.21370808043396072</c:v>
                </c:pt>
                <c:pt idx="1619">
                  <c:v>0.15587355419828366</c:v>
                </c:pt>
                <c:pt idx="1620">
                  <c:v>0.15403535909828689</c:v>
                </c:pt>
                <c:pt idx="1621">
                  <c:v>0.12439828158981381</c:v>
                </c:pt>
                <c:pt idx="1622">
                  <c:v>0.11193700051546494</c:v>
                </c:pt>
                <c:pt idx="1623">
                  <c:v>8.3855545953126207E-2</c:v>
                </c:pt>
                <c:pt idx="1624">
                  <c:v>5.2401143629104988E-2</c:v>
                </c:pt>
                <c:pt idx="1625">
                  <c:v>5.1731829347842116E-2</c:v>
                </c:pt>
                <c:pt idx="1626">
                  <c:v>3.916339573259054E-2</c:v>
                </c:pt>
                <c:pt idx="1627">
                  <c:v>3.0534341028863692E-2</c:v>
                </c:pt>
                <c:pt idx="1628">
                  <c:v>2.0219444790997347E-2</c:v>
                </c:pt>
                <c:pt idx="1629">
                  <c:v>3.5692978454771082E-2</c:v>
                </c:pt>
                <c:pt idx="1630">
                  <c:v>4.7012865623133879E-2</c:v>
                </c:pt>
                <c:pt idx="1631">
                  <c:v>6.4598732307091219E-2</c:v>
                </c:pt>
                <c:pt idx="1632">
                  <c:v>9.3867164533137926E-2</c:v>
                </c:pt>
                <c:pt idx="1633">
                  <c:v>0.15621838959447493</c:v>
                </c:pt>
                <c:pt idx="1634">
                  <c:v>0.17333058457127168</c:v>
                </c:pt>
                <c:pt idx="1635">
                  <c:v>0.23119642405488644</c:v>
                </c:pt>
                <c:pt idx="1636">
                  <c:v>0.25595776364010037</c:v>
                </c:pt>
                <c:pt idx="1637">
                  <c:v>0.31446553617702694</c:v>
                </c:pt>
                <c:pt idx="1638">
                  <c:v>0.34121351097442648</c:v>
                </c:pt>
                <c:pt idx="1639">
                  <c:v>0.33101302252905074</c:v>
                </c:pt>
                <c:pt idx="1640">
                  <c:v>0.32978905733700342</c:v>
                </c:pt>
                <c:pt idx="1641">
                  <c:v>0.29425770089551806</c:v>
                </c:pt>
                <c:pt idx="1642">
                  <c:v>0.29364390461572704</c:v>
                </c:pt>
                <c:pt idx="1643">
                  <c:v>0.26725987159629516</c:v>
                </c:pt>
                <c:pt idx="1644">
                  <c:v>0.25360896901953706</c:v>
                </c:pt>
                <c:pt idx="1645">
                  <c:v>0.19556402834077902</c:v>
                </c:pt>
                <c:pt idx="1646">
                  <c:v>0.16988521879958257</c:v>
                </c:pt>
                <c:pt idx="1647">
                  <c:v>0.15636104839345491</c:v>
                </c:pt>
                <c:pt idx="1648">
                  <c:v>0.13832486938482555</c:v>
                </c:pt>
                <c:pt idx="1649">
                  <c:v>0.1147344011605399</c:v>
                </c:pt>
                <c:pt idx="1650">
                  <c:v>9.7903974000223715E-2</c:v>
                </c:pt>
                <c:pt idx="1651">
                  <c:v>9.2616759993913764E-2</c:v>
                </c:pt>
                <c:pt idx="1652">
                  <c:v>7.2107309768029426E-2</c:v>
                </c:pt>
                <c:pt idx="1653">
                  <c:v>5.1565243861395368E-2</c:v>
                </c:pt>
                <c:pt idx="1654">
                  <c:v>2.6450964534091924E-2</c:v>
                </c:pt>
                <c:pt idx="1655">
                  <c:v>3.7880908420617504E-2</c:v>
                </c:pt>
                <c:pt idx="1656">
                  <c:v>4.302870208857755E-2</c:v>
                </c:pt>
                <c:pt idx="1657">
                  <c:v>2.5869197149936948E-2</c:v>
                </c:pt>
                <c:pt idx="1658">
                  <c:v>2.3641256648383697E-2</c:v>
                </c:pt>
                <c:pt idx="1659">
                  <c:v>2.8617899685686343E-2</c:v>
                </c:pt>
                <c:pt idx="1660">
                  <c:v>4.7595440888342951E-3</c:v>
                </c:pt>
                <c:pt idx="1661">
                  <c:v>1.7983563741580024E-2</c:v>
                </c:pt>
                <c:pt idx="1662">
                  <c:v>7.6585989623457317E-3</c:v>
                </c:pt>
                <c:pt idx="1663">
                  <c:v>8.6263743202571325E-3</c:v>
                </c:pt>
                <c:pt idx="1664">
                  <c:v>0</c:v>
                </c:pt>
                <c:pt idx="1665">
                  <c:v>0</c:v>
                </c:pt>
                <c:pt idx="1666">
                  <c:v>1.4691259044769716E-3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5.0805179917376708E-3</c:v>
                </c:pt>
                <c:pt idx="1677">
                  <c:v>4.2474816606433742E-3</c:v>
                </c:pt>
                <c:pt idx="1678">
                  <c:v>0</c:v>
                </c:pt>
                <c:pt idx="1679">
                  <c:v>0</c:v>
                </c:pt>
                <c:pt idx="1680">
                  <c:v>8.4655936812474622E-5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6.0023988766304747E-4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3.2404034894842003E-3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5.8075809115936926E-3</c:v>
                </c:pt>
                <c:pt idx="1974">
                  <c:v>0</c:v>
                </c:pt>
                <c:pt idx="1975">
                  <c:v>8.8025620676350832E-3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2.621893100451975E-3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4.1222800007022338E-2</c:v>
                </c:pt>
                <c:pt idx="2026">
                  <c:v>1.9704847376924205E-2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1.8912972800385116E-2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7.6866780514738874E-3</c:v>
                </c:pt>
                <c:pt idx="2068">
                  <c:v>0</c:v>
                </c:pt>
                <c:pt idx="2069">
                  <c:v>0</c:v>
                </c:pt>
                <c:pt idx="2070">
                  <c:v>9.127964958447303E-3</c:v>
                </c:pt>
                <c:pt idx="2071">
                  <c:v>0.10721314896574204</c:v>
                </c:pt>
                <c:pt idx="2072">
                  <c:v>5.7445785685497096E-2</c:v>
                </c:pt>
                <c:pt idx="2073">
                  <c:v>4.7346346250704316E-2</c:v>
                </c:pt>
                <c:pt idx="2074">
                  <c:v>7.0909562149121502E-2</c:v>
                </c:pt>
                <c:pt idx="2075">
                  <c:v>0.28196926485960039</c:v>
                </c:pt>
                <c:pt idx="2076">
                  <c:v>0.35409148199396157</c:v>
                </c:pt>
                <c:pt idx="2077">
                  <c:v>0.46643760778124493</c:v>
                </c:pt>
                <c:pt idx="2078">
                  <c:v>0.50932796987555506</c:v>
                </c:pt>
                <c:pt idx="2079">
                  <c:v>0.32370013189165614</c:v>
                </c:pt>
                <c:pt idx="2080">
                  <c:v>0.43204483487822981</c:v>
                </c:pt>
                <c:pt idx="2081">
                  <c:v>6.6236301368963732E-2</c:v>
                </c:pt>
                <c:pt idx="2082">
                  <c:v>0.13406260481499646</c:v>
                </c:pt>
                <c:pt idx="2083">
                  <c:v>0.16998103871685261</c:v>
                </c:pt>
                <c:pt idx="2084">
                  <c:v>8.1553728473552994E-2</c:v>
                </c:pt>
                <c:pt idx="2085">
                  <c:v>0.15231199920845995</c:v>
                </c:pt>
                <c:pt idx="2086">
                  <c:v>6.564864643670773E-2</c:v>
                </c:pt>
                <c:pt idx="2087">
                  <c:v>0</c:v>
                </c:pt>
                <c:pt idx="2088">
                  <c:v>0</c:v>
                </c:pt>
                <c:pt idx="2089">
                  <c:v>4.3168483574861319E-2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6.8688673412053286E-2</c:v>
                </c:pt>
                <c:pt idx="2099">
                  <c:v>5.2956158634684725E-2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1.8084634890391182E-3</c:v>
                </c:pt>
                <c:pt idx="2133">
                  <c:v>1.0903746423910416E-2</c:v>
                </c:pt>
                <c:pt idx="2134">
                  <c:v>0.12666152847301484</c:v>
                </c:pt>
                <c:pt idx="2135">
                  <c:v>0.16969162510335054</c:v>
                </c:pt>
                <c:pt idx="2136">
                  <c:v>0.20647088645574282</c:v>
                </c:pt>
                <c:pt idx="2137">
                  <c:v>0.27834000682976795</c:v>
                </c:pt>
                <c:pt idx="2138">
                  <c:v>0.17656086876974419</c:v>
                </c:pt>
                <c:pt idx="2139">
                  <c:v>0.16481455158176014</c:v>
                </c:pt>
                <c:pt idx="2140">
                  <c:v>0.13755193270415744</c:v>
                </c:pt>
                <c:pt idx="2141">
                  <c:v>5.3717040631578825E-2</c:v>
                </c:pt>
                <c:pt idx="2142">
                  <c:v>3.1365291293250296E-2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3.6786442189097067E-2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2.2637148257853599E-2</c:v>
                </c:pt>
                <c:pt idx="2170">
                  <c:v>3.3680986126470677E-2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5.9933198288609733E-2</c:v>
                </c:pt>
                <c:pt idx="2193">
                  <c:v>0</c:v>
                </c:pt>
                <c:pt idx="2194">
                  <c:v>1.426344686153942E-2</c:v>
                </c:pt>
                <c:pt idx="2195">
                  <c:v>0.15368541424539423</c:v>
                </c:pt>
                <c:pt idx="2196">
                  <c:v>0.14673125430325734</c:v>
                </c:pt>
                <c:pt idx="2197">
                  <c:v>0.10798871517821906</c:v>
                </c:pt>
                <c:pt idx="2198">
                  <c:v>0.15132178660780191</c:v>
                </c:pt>
                <c:pt idx="2199">
                  <c:v>7.5560421793537721E-3</c:v>
                </c:pt>
                <c:pt idx="2200">
                  <c:v>0</c:v>
                </c:pt>
                <c:pt idx="2201">
                  <c:v>1.6501724724028468E-2</c:v>
                </c:pt>
                <c:pt idx="2202">
                  <c:v>4.3703365985585316E-2</c:v>
                </c:pt>
                <c:pt idx="2203">
                  <c:v>0.14897293069525822</c:v>
                </c:pt>
                <c:pt idx="2204">
                  <c:v>6.2180367636548758E-2</c:v>
                </c:pt>
                <c:pt idx="2205">
                  <c:v>6.346977664795507E-2</c:v>
                </c:pt>
                <c:pt idx="2206">
                  <c:v>8.320633987983532E-2</c:v>
                </c:pt>
                <c:pt idx="2207">
                  <c:v>1.97485240626737E-2</c:v>
                </c:pt>
                <c:pt idx="2208">
                  <c:v>0</c:v>
                </c:pt>
                <c:pt idx="2209">
                  <c:v>9.1760048580326561E-2</c:v>
                </c:pt>
                <c:pt idx="2210">
                  <c:v>3.2989962330179076E-2</c:v>
                </c:pt>
                <c:pt idx="2211">
                  <c:v>7.3485690187527417E-2</c:v>
                </c:pt>
                <c:pt idx="2212">
                  <c:v>8.6208922275198246E-2</c:v>
                </c:pt>
                <c:pt idx="2213">
                  <c:v>0</c:v>
                </c:pt>
                <c:pt idx="2214">
                  <c:v>0.1057088093722296</c:v>
                </c:pt>
                <c:pt idx="2215">
                  <c:v>1.8667331078126896E-2</c:v>
                </c:pt>
                <c:pt idx="2216">
                  <c:v>9.6052087402772615E-2</c:v>
                </c:pt>
                <c:pt idx="2217">
                  <c:v>0.1063523193581852</c:v>
                </c:pt>
                <c:pt idx="2218">
                  <c:v>0.11784909187912132</c:v>
                </c:pt>
                <c:pt idx="2219">
                  <c:v>0.23604211861623772</c:v>
                </c:pt>
                <c:pt idx="2220">
                  <c:v>0.15658617731248239</c:v>
                </c:pt>
                <c:pt idx="2221">
                  <c:v>0.32768643550466331</c:v>
                </c:pt>
                <c:pt idx="2222">
                  <c:v>0.76036130321405648</c:v>
                </c:pt>
                <c:pt idx="2223">
                  <c:v>1.1415948893386114</c:v>
                </c:pt>
                <c:pt idx="2224">
                  <c:v>1.2913128283685482</c:v>
                </c:pt>
                <c:pt idx="2225">
                  <c:v>1.1627905753874144</c:v>
                </c:pt>
                <c:pt idx="2226">
                  <c:v>0.83187789661989842</c:v>
                </c:pt>
                <c:pt idx="2227">
                  <c:v>0.71824889377237611</c:v>
                </c:pt>
                <c:pt idx="2228">
                  <c:v>0.49227909631365713</c:v>
                </c:pt>
                <c:pt idx="2229">
                  <c:v>0.49110757296230406</c:v>
                </c:pt>
                <c:pt idx="2230">
                  <c:v>0.4305015192610035</c:v>
                </c:pt>
                <c:pt idx="2231">
                  <c:v>0.33912436117519285</c:v>
                </c:pt>
                <c:pt idx="2232">
                  <c:v>0.19795386676333851</c:v>
                </c:pt>
                <c:pt idx="2233">
                  <c:v>0.12312690854286595</c:v>
                </c:pt>
                <c:pt idx="2234">
                  <c:v>7.2944077387394144E-3</c:v>
                </c:pt>
                <c:pt idx="2235">
                  <c:v>0.15312860477340456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2.4459590575806468E-2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3.5124197031961443E-2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1.0321469813992701E-2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1.7325162731887753E-2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1.9914856952128798E-2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7.8143204139779106E-3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5.2493549821140892E-2</c:v>
                </c:pt>
                <c:pt idx="2475">
                  <c:v>0</c:v>
                </c:pt>
                <c:pt idx="2476">
                  <c:v>6.3858608992959129E-2</c:v>
                </c:pt>
                <c:pt idx="2477">
                  <c:v>0</c:v>
                </c:pt>
                <c:pt idx="2478">
                  <c:v>4.3143321641862173E-3</c:v>
                </c:pt>
                <c:pt idx="2479">
                  <c:v>0</c:v>
                </c:pt>
                <c:pt idx="2480">
                  <c:v>5.9596875996573307E-3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0.14094485103449453</c:v>
                </c:pt>
                <c:pt idx="2488">
                  <c:v>0.13902145857672679</c:v>
                </c:pt>
                <c:pt idx="2489">
                  <c:v>0</c:v>
                </c:pt>
                <c:pt idx="2490">
                  <c:v>2.5443473052932521E-2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2.8240971885754203E-2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0.13151135248161128</c:v>
                </c:pt>
                <c:pt idx="2505">
                  <c:v>0.11517730483269149</c:v>
                </c:pt>
                <c:pt idx="2506">
                  <c:v>0.13403687178613441</c:v>
                </c:pt>
                <c:pt idx="2507">
                  <c:v>8.9031725240318813E-2</c:v>
                </c:pt>
                <c:pt idx="2508">
                  <c:v>1.7605950635416329E-2</c:v>
                </c:pt>
                <c:pt idx="2509">
                  <c:v>4.3087753123198264E-2</c:v>
                </c:pt>
                <c:pt idx="2510">
                  <c:v>0</c:v>
                </c:pt>
                <c:pt idx="2511">
                  <c:v>7.0165048710588207E-2</c:v>
                </c:pt>
                <c:pt idx="2512">
                  <c:v>6.9920198220036547E-3</c:v>
                </c:pt>
                <c:pt idx="2513">
                  <c:v>1.7086395158344085E-2</c:v>
                </c:pt>
                <c:pt idx="2514">
                  <c:v>2.8827682525102527E-3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7.5826799268757142E-2</c:v>
                </c:pt>
                <c:pt idx="2535">
                  <c:v>4.1650690388275707E-2</c:v>
                </c:pt>
                <c:pt idx="2536">
                  <c:v>0.15232567294264251</c:v>
                </c:pt>
                <c:pt idx="2537">
                  <c:v>2.6327713298590402E-2</c:v>
                </c:pt>
                <c:pt idx="2538">
                  <c:v>8.2443889012795243E-2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2.0952926743985734E-2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6.0357166460939637E-2</c:v>
                </c:pt>
                <c:pt idx="2564">
                  <c:v>0.11183630402660522</c:v>
                </c:pt>
                <c:pt idx="2565">
                  <c:v>0.19396918647742972</c:v>
                </c:pt>
                <c:pt idx="2566">
                  <c:v>0.26278026979881419</c:v>
                </c:pt>
                <c:pt idx="2567">
                  <c:v>2.8835692187906933E-2</c:v>
                </c:pt>
                <c:pt idx="2568">
                  <c:v>0.21906553101554876</c:v>
                </c:pt>
                <c:pt idx="2569">
                  <c:v>0.17658287600472933</c:v>
                </c:pt>
                <c:pt idx="2570">
                  <c:v>6.8841879897630742E-2</c:v>
                </c:pt>
                <c:pt idx="2571">
                  <c:v>0.10511588818167034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3.7045829084696676E-2</c:v>
                </c:pt>
                <c:pt idx="2579">
                  <c:v>4.5713869452453704E-2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0.1774668461222097</c:v>
                </c:pt>
                <c:pt idx="2590">
                  <c:v>9.7752398325857401E-2</c:v>
                </c:pt>
                <c:pt idx="2591">
                  <c:v>0.25708272086287914</c:v>
                </c:pt>
                <c:pt idx="2592">
                  <c:v>0.31888616258194136</c:v>
                </c:pt>
                <c:pt idx="2593">
                  <c:v>0.19648106204942006</c:v>
                </c:pt>
                <c:pt idx="2594">
                  <c:v>0.15643890993902348</c:v>
                </c:pt>
                <c:pt idx="2595">
                  <c:v>0.15986885640012255</c:v>
                </c:pt>
                <c:pt idx="2596">
                  <c:v>0.17423690533367026</c:v>
                </c:pt>
                <c:pt idx="2597">
                  <c:v>0.24180566744935905</c:v>
                </c:pt>
                <c:pt idx="2598">
                  <c:v>0.36607195156866501</c:v>
                </c:pt>
                <c:pt idx="2599">
                  <c:v>0.42635323368794809</c:v>
                </c:pt>
                <c:pt idx="2600">
                  <c:v>0.37185268738255911</c:v>
                </c:pt>
                <c:pt idx="2601">
                  <c:v>0.26792381214301603</c:v>
                </c:pt>
                <c:pt idx="2602">
                  <c:v>0.21412546811399963</c:v>
                </c:pt>
                <c:pt idx="2603">
                  <c:v>0.13760243003001757</c:v>
                </c:pt>
                <c:pt idx="2604">
                  <c:v>0.11516812862659527</c:v>
                </c:pt>
                <c:pt idx="2605">
                  <c:v>0.1049375459717946</c:v>
                </c:pt>
                <c:pt idx="2606">
                  <c:v>3.3974999358348905E-2</c:v>
                </c:pt>
                <c:pt idx="2607">
                  <c:v>8.192961302062908E-2</c:v>
                </c:pt>
                <c:pt idx="2608">
                  <c:v>2.2926588526101212E-2</c:v>
                </c:pt>
                <c:pt idx="2609">
                  <c:v>3.5116242807245082E-2</c:v>
                </c:pt>
                <c:pt idx="2610">
                  <c:v>4.3563171958868517E-2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1.9913198210532415E-3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2.532488723747792E-2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1.4750479011569102E-2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6.8536851861149994E-2</c:v>
                </c:pt>
                <c:pt idx="2651">
                  <c:v>0.13359362210303935</c:v>
                </c:pt>
                <c:pt idx="2652">
                  <c:v>0.28402954158079835</c:v>
                </c:pt>
                <c:pt idx="2653">
                  <c:v>0.46045210775672046</c:v>
                </c:pt>
                <c:pt idx="2654">
                  <c:v>0.56428950465041927</c:v>
                </c:pt>
                <c:pt idx="2655">
                  <c:v>0.60637001106957555</c:v>
                </c:pt>
                <c:pt idx="2656">
                  <c:v>0.65002992624508327</c:v>
                </c:pt>
                <c:pt idx="2657">
                  <c:v>0.57791290641583082</c:v>
                </c:pt>
                <c:pt idx="2658">
                  <c:v>0.54035359323663923</c:v>
                </c:pt>
                <c:pt idx="2659">
                  <c:v>0.48662222922382287</c:v>
                </c:pt>
                <c:pt idx="2660">
                  <c:v>0.27533249125177545</c:v>
                </c:pt>
                <c:pt idx="2661">
                  <c:v>0.3396761526808762</c:v>
                </c:pt>
                <c:pt idx="2662">
                  <c:v>0.31906910023651752</c:v>
                </c:pt>
                <c:pt idx="2663">
                  <c:v>0.27428979082383259</c:v>
                </c:pt>
                <c:pt idx="2664">
                  <c:v>0.20115556342167384</c:v>
                </c:pt>
                <c:pt idx="2665">
                  <c:v>0.13636224021093013</c:v>
                </c:pt>
                <c:pt idx="2666">
                  <c:v>0.17571155457011683</c:v>
                </c:pt>
                <c:pt idx="2667">
                  <c:v>0.30914552530013106</c:v>
                </c:pt>
                <c:pt idx="2668">
                  <c:v>0.2993058729744254</c:v>
                </c:pt>
                <c:pt idx="2669">
                  <c:v>0.45762524020224749</c:v>
                </c:pt>
                <c:pt idx="2670">
                  <c:v>0.71681072413049818</c:v>
                </c:pt>
                <c:pt idx="2671">
                  <c:v>0.7417027847197325</c:v>
                </c:pt>
                <c:pt idx="2672">
                  <c:v>0.88853434254438191</c:v>
                </c:pt>
                <c:pt idx="2673">
                  <c:v>1.02554391314413</c:v>
                </c:pt>
                <c:pt idx="2674">
                  <c:v>0.92573560817842926</c:v>
                </c:pt>
                <c:pt idx="2675">
                  <c:v>0.95936963434758293</c:v>
                </c:pt>
                <c:pt idx="2676">
                  <c:v>0.97845099075455766</c:v>
                </c:pt>
                <c:pt idx="2677">
                  <c:v>0.94517444540386686</c:v>
                </c:pt>
                <c:pt idx="2678">
                  <c:v>0.72463350451285991</c:v>
                </c:pt>
                <c:pt idx="2679">
                  <c:v>0.57016318611829309</c:v>
                </c:pt>
                <c:pt idx="2680">
                  <c:v>0.43524956992092134</c:v>
                </c:pt>
                <c:pt idx="2681">
                  <c:v>0.31586507674993963</c:v>
                </c:pt>
                <c:pt idx="2682">
                  <c:v>0.27078289960254359</c:v>
                </c:pt>
                <c:pt idx="2683">
                  <c:v>3.9873991052826872E-2</c:v>
                </c:pt>
                <c:pt idx="2684">
                  <c:v>0.20083668634090773</c:v>
                </c:pt>
                <c:pt idx="2685">
                  <c:v>0.22352590863217714</c:v>
                </c:pt>
                <c:pt idx="2686">
                  <c:v>4.0760493963271589E-2</c:v>
                </c:pt>
                <c:pt idx="2687">
                  <c:v>0.25494442390450656</c:v>
                </c:pt>
                <c:pt idx="2688">
                  <c:v>0.26165971656502557</c:v>
                </c:pt>
                <c:pt idx="2689">
                  <c:v>0.27478418414951644</c:v>
                </c:pt>
                <c:pt idx="2690">
                  <c:v>0.32143083347528456</c:v>
                </c:pt>
                <c:pt idx="2691">
                  <c:v>0.3714760447267606</c:v>
                </c:pt>
                <c:pt idx="2692">
                  <c:v>0.30303592405635182</c:v>
                </c:pt>
                <c:pt idx="2693">
                  <c:v>0.24535066691393703</c:v>
                </c:pt>
                <c:pt idx="2694">
                  <c:v>0.13002208121046221</c:v>
                </c:pt>
                <c:pt idx="2695">
                  <c:v>6.026794000117263E-2</c:v>
                </c:pt>
                <c:pt idx="2696">
                  <c:v>6.411832938092947E-2</c:v>
                </c:pt>
                <c:pt idx="2697">
                  <c:v>6.7973433180912146E-2</c:v>
                </c:pt>
                <c:pt idx="2698">
                  <c:v>8.2110188895499203E-2</c:v>
                </c:pt>
                <c:pt idx="2699">
                  <c:v>0.19815523761314485</c:v>
                </c:pt>
                <c:pt idx="2700">
                  <c:v>0.16429659860957413</c:v>
                </c:pt>
                <c:pt idx="2701">
                  <c:v>0.23636779494383492</c:v>
                </c:pt>
                <c:pt idx="2702">
                  <c:v>0.23851738771675093</c:v>
                </c:pt>
                <c:pt idx="2703">
                  <c:v>0.2087668868563034</c:v>
                </c:pt>
                <c:pt idx="2704">
                  <c:v>0.31389798238961447</c:v>
                </c:pt>
                <c:pt idx="2705">
                  <c:v>0.30732117113440455</c:v>
                </c:pt>
                <c:pt idx="2706">
                  <c:v>0.22815799208274246</c:v>
                </c:pt>
                <c:pt idx="2707">
                  <c:v>0.16519935692508161</c:v>
                </c:pt>
                <c:pt idx="2708">
                  <c:v>0.16248813940114598</c:v>
                </c:pt>
                <c:pt idx="2709">
                  <c:v>0.12174113544880603</c:v>
                </c:pt>
                <c:pt idx="2710">
                  <c:v>6.1062012962527376E-2</c:v>
                </c:pt>
                <c:pt idx="2711">
                  <c:v>4.8394737759464505E-2</c:v>
                </c:pt>
                <c:pt idx="2712">
                  <c:v>5.4442534842351842E-2</c:v>
                </c:pt>
                <c:pt idx="2713">
                  <c:v>3.8108584384907399E-2</c:v>
                </c:pt>
                <c:pt idx="2714">
                  <c:v>0</c:v>
                </c:pt>
                <c:pt idx="2715">
                  <c:v>9.6512872189916873E-3</c:v>
                </c:pt>
                <c:pt idx="2716">
                  <c:v>2.2087504187131746E-3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1.8150179173307739E-2</c:v>
                </c:pt>
                <c:pt idx="2729">
                  <c:v>2.4998265297505446E-2</c:v>
                </c:pt>
                <c:pt idx="2730">
                  <c:v>6.735071646449671E-2</c:v>
                </c:pt>
                <c:pt idx="2731">
                  <c:v>0.13902839499799322</c:v>
                </c:pt>
                <c:pt idx="2732">
                  <c:v>0.1814255355667975</c:v>
                </c:pt>
                <c:pt idx="2733">
                  <c:v>0.1878773934772669</c:v>
                </c:pt>
                <c:pt idx="2734">
                  <c:v>0.16379188496473737</c:v>
                </c:pt>
                <c:pt idx="2735">
                  <c:v>0.16054819517989516</c:v>
                </c:pt>
                <c:pt idx="2736">
                  <c:v>0.13553286418465177</c:v>
                </c:pt>
                <c:pt idx="2737">
                  <c:v>7.3360542160990139E-2</c:v>
                </c:pt>
                <c:pt idx="2738">
                  <c:v>5.7947843039810917E-2</c:v>
                </c:pt>
                <c:pt idx="2739">
                  <c:v>3.1098138692638076E-2</c:v>
                </c:pt>
                <c:pt idx="2740">
                  <c:v>3.5498527959302674E-2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9.7962368484220651E-3</c:v>
                </c:pt>
                <c:pt idx="2777">
                  <c:v>7.5936038895726796E-2</c:v>
                </c:pt>
                <c:pt idx="2778">
                  <c:v>9.052483896263408E-2</c:v>
                </c:pt>
                <c:pt idx="2779">
                  <c:v>7.0405994568391903E-2</c:v>
                </c:pt>
                <c:pt idx="2780">
                  <c:v>8.0814896109518045E-2</c:v>
                </c:pt>
                <c:pt idx="2781">
                  <c:v>0.17164747495087804</c:v>
                </c:pt>
                <c:pt idx="2782">
                  <c:v>0.1819771912463119</c:v>
                </c:pt>
                <c:pt idx="2783">
                  <c:v>0.34137218593360308</c:v>
                </c:pt>
                <c:pt idx="2784">
                  <c:v>0.3539443526957845</c:v>
                </c:pt>
                <c:pt idx="2785">
                  <c:v>0.4473302017982429</c:v>
                </c:pt>
                <c:pt idx="2786">
                  <c:v>0.75070164342680612</c:v>
                </c:pt>
                <c:pt idx="2787">
                  <c:v>1.3937232266828992</c:v>
                </c:pt>
                <c:pt idx="2788">
                  <c:v>2.3503144377662371</c:v>
                </c:pt>
                <c:pt idx="2789">
                  <c:v>3.1770776934662832</c:v>
                </c:pt>
                <c:pt idx="2790">
                  <c:v>3.5150230310446351</c:v>
                </c:pt>
                <c:pt idx="2791">
                  <c:v>3.4760725001369868</c:v>
                </c:pt>
                <c:pt idx="2792">
                  <c:v>3.3526129209910875</c:v>
                </c:pt>
                <c:pt idx="2793">
                  <c:v>3.5712864129298039</c:v>
                </c:pt>
                <c:pt idx="2794">
                  <c:v>3.6255810199940282</c:v>
                </c:pt>
                <c:pt idx="2795">
                  <c:v>3.7454117753729932</c:v>
                </c:pt>
                <c:pt idx="2796">
                  <c:v>3.634304754991307</c:v>
                </c:pt>
                <c:pt idx="2797">
                  <c:v>3.1743255586399721</c:v>
                </c:pt>
                <c:pt idx="2798">
                  <c:v>2.7746408611246172</c:v>
                </c:pt>
                <c:pt idx="2799">
                  <c:v>2.5904697462739561</c:v>
                </c:pt>
                <c:pt idx="2800">
                  <c:v>2.3702985790152007</c:v>
                </c:pt>
                <c:pt idx="2801">
                  <c:v>2.1871632441670736</c:v>
                </c:pt>
                <c:pt idx="2802">
                  <c:v>2.1466555967209806</c:v>
                </c:pt>
                <c:pt idx="2803">
                  <c:v>2.313967814288735</c:v>
                </c:pt>
                <c:pt idx="2804">
                  <c:v>2.7102805781410413</c:v>
                </c:pt>
                <c:pt idx="2805">
                  <c:v>2.7608335047579478</c:v>
                </c:pt>
                <c:pt idx="2806">
                  <c:v>2.4670904850575561</c:v>
                </c:pt>
                <c:pt idx="2807">
                  <c:v>2.3833547831669541</c:v>
                </c:pt>
                <c:pt idx="2808">
                  <c:v>2.0153760680417134</c:v>
                </c:pt>
                <c:pt idx="2809">
                  <c:v>1.9695874853081496</c:v>
                </c:pt>
                <c:pt idx="2810">
                  <c:v>1.7839165400424302</c:v>
                </c:pt>
                <c:pt idx="2811">
                  <c:v>1.8750368704562448</c:v>
                </c:pt>
                <c:pt idx="2812">
                  <c:v>1.9799834513561267</c:v>
                </c:pt>
                <c:pt idx="2813">
                  <c:v>2.6320607158837355</c:v>
                </c:pt>
                <c:pt idx="2814">
                  <c:v>2.8578756982565512</c:v>
                </c:pt>
                <c:pt idx="2815">
                  <c:v>2.6367846272465485</c:v>
                </c:pt>
                <c:pt idx="2816">
                  <c:v>2.3141592365611103</c:v>
                </c:pt>
                <c:pt idx="2817">
                  <c:v>2.1130668886437429</c:v>
                </c:pt>
                <c:pt idx="2818">
                  <c:v>1.9598684556056314</c:v>
                </c:pt>
                <c:pt idx="2819">
                  <c:v>1.7057453670367506</c:v>
                </c:pt>
                <c:pt idx="2820">
                  <c:v>1.9281133207279593</c:v>
                </c:pt>
                <c:pt idx="2821">
                  <c:v>1.9905516373474323</c:v>
                </c:pt>
                <c:pt idx="2822">
                  <c:v>2.0406293245244553</c:v>
                </c:pt>
                <c:pt idx="2823">
                  <c:v>2.0748380016659453</c:v>
                </c:pt>
                <c:pt idx="2824">
                  <c:v>2.3507131585219443</c:v>
                </c:pt>
                <c:pt idx="2825">
                  <c:v>2.316151237120561</c:v>
                </c:pt>
                <c:pt idx="2826">
                  <c:v>2.0249763755202799</c:v>
                </c:pt>
                <c:pt idx="2827">
                  <c:v>1.793980122882916</c:v>
                </c:pt>
                <c:pt idx="2828">
                  <c:v>1.3269398563270471</c:v>
                </c:pt>
                <c:pt idx="2829">
                  <c:v>1.0812781774985503</c:v>
                </c:pt>
                <c:pt idx="2830">
                  <c:v>1.1041487782105688</c:v>
                </c:pt>
                <c:pt idx="2831">
                  <c:v>1.6787434359792366</c:v>
                </c:pt>
                <c:pt idx="2832">
                  <c:v>2.1176161084238769</c:v>
                </c:pt>
                <c:pt idx="2833">
                  <c:v>2.0508884031535421</c:v>
                </c:pt>
                <c:pt idx="2834">
                  <c:v>1.9364874996835497</c:v>
                </c:pt>
                <c:pt idx="2835">
                  <c:v>1.7589907552000348</c:v>
                </c:pt>
                <c:pt idx="2836">
                  <c:v>2.2707280754348393</c:v>
                </c:pt>
                <c:pt idx="2837">
                  <c:v>3.4307043494173501</c:v>
                </c:pt>
                <c:pt idx="2838">
                  <c:v>4.5075026327238996</c:v>
                </c:pt>
                <c:pt idx="2839">
                  <c:v>4.7278502343613402</c:v>
                </c:pt>
                <c:pt idx="2840">
                  <c:v>4.2404633678360444</c:v>
                </c:pt>
                <c:pt idx="2841">
                  <c:v>3.3304531442139482</c:v>
                </c:pt>
                <c:pt idx="2842">
                  <c:v>2.7291057622047505</c:v>
                </c:pt>
                <c:pt idx="2843">
                  <c:v>1.9822115951175632</c:v>
                </c:pt>
                <c:pt idx="2844">
                  <c:v>1.397469528391962</c:v>
                </c:pt>
                <c:pt idx="2845">
                  <c:v>1.1444894973558453</c:v>
                </c:pt>
                <c:pt idx="2846">
                  <c:v>0.87817134963248611</c:v>
                </c:pt>
                <c:pt idx="2847">
                  <c:v>0.56345455037199221</c:v>
                </c:pt>
                <c:pt idx="2848">
                  <c:v>0.29971065223957777</c:v>
                </c:pt>
                <c:pt idx="2849">
                  <c:v>0.33344290375211466</c:v>
                </c:pt>
                <c:pt idx="2850">
                  <c:v>0.11847312587286882</c:v>
                </c:pt>
                <c:pt idx="2851">
                  <c:v>0.23246991069404238</c:v>
                </c:pt>
                <c:pt idx="2852">
                  <c:v>1.3497645259600677</c:v>
                </c:pt>
                <c:pt idx="2853">
                  <c:v>2.586403669281879</c:v>
                </c:pt>
                <c:pt idx="2854">
                  <c:v>3.5081755830114436</c:v>
                </c:pt>
                <c:pt idx="2855">
                  <c:v>3.9654414087129091</c:v>
                </c:pt>
                <c:pt idx="2856">
                  <c:v>3.1771166223872531</c:v>
                </c:pt>
                <c:pt idx="2857">
                  <c:v>2.8875462297083079</c:v>
                </c:pt>
                <c:pt idx="2858">
                  <c:v>2.0204384066170129</c:v>
                </c:pt>
                <c:pt idx="2859">
                  <c:v>1.3456149941621873</c:v>
                </c:pt>
                <c:pt idx="2860">
                  <c:v>0.97857613532211729</c:v>
                </c:pt>
                <c:pt idx="2861">
                  <c:v>0.71452946081624835</c:v>
                </c:pt>
                <c:pt idx="2862">
                  <c:v>0.81545562992387488</c:v>
                </c:pt>
                <c:pt idx="2863">
                  <c:v>0.46269610025697405</c:v>
                </c:pt>
                <c:pt idx="2864">
                  <c:v>0.81104659760924824</c:v>
                </c:pt>
                <c:pt idx="2865">
                  <c:v>2.4196776111041234</c:v>
                </c:pt>
                <c:pt idx="2866">
                  <c:v>4.6259015077150725</c:v>
                </c:pt>
                <c:pt idx="2867">
                  <c:v>5.8342325657191534</c:v>
                </c:pt>
                <c:pt idx="2868">
                  <c:v>6.2575793703939571</c:v>
                </c:pt>
                <c:pt idx="2869">
                  <c:v>6.0815445387836871</c:v>
                </c:pt>
                <c:pt idx="2870">
                  <c:v>4.7289494511362671</c:v>
                </c:pt>
                <c:pt idx="2871">
                  <c:v>3.9016759613655179</c:v>
                </c:pt>
                <c:pt idx="2872">
                  <c:v>3.1045250891500538</c:v>
                </c:pt>
                <c:pt idx="2873">
                  <c:v>2.248540171360712</c:v>
                </c:pt>
                <c:pt idx="2874">
                  <c:v>1.4628386095774863</c:v>
                </c:pt>
                <c:pt idx="2875">
                  <c:v>0.9204493332859266</c:v>
                </c:pt>
                <c:pt idx="2876">
                  <c:v>0.60782069515746262</c:v>
                </c:pt>
                <c:pt idx="2877">
                  <c:v>0.46010359808956797</c:v>
                </c:pt>
                <c:pt idx="2878">
                  <c:v>0.24691872226104203</c:v>
                </c:pt>
                <c:pt idx="2879">
                  <c:v>0.18265293313658917</c:v>
                </c:pt>
                <c:pt idx="2880">
                  <c:v>0.14372887843356058</c:v>
                </c:pt>
                <c:pt idx="2881">
                  <c:v>0.1440065497923573</c:v>
                </c:pt>
                <c:pt idx="2882">
                  <c:v>0.20447560379347143</c:v>
                </c:pt>
                <c:pt idx="2883">
                  <c:v>0.35586426440179664</c:v>
                </c:pt>
                <c:pt idx="2884">
                  <c:v>0.51127282670778063</c:v>
                </c:pt>
                <c:pt idx="2885">
                  <c:v>0.56413294776630596</c:v>
                </c:pt>
                <c:pt idx="2886">
                  <c:v>0.63233739201291128</c:v>
                </c:pt>
                <c:pt idx="2887">
                  <c:v>0.59452336814516404</c:v>
                </c:pt>
                <c:pt idx="2888">
                  <c:v>0.52632476250606652</c:v>
                </c:pt>
                <c:pt idx="2889">
                  <c:v>0.37630995031835657</c:v>
                </c:pt>
                <c:pt idx="2890">
                  <c:v>0.34794310654956073</c:v>
                </c:pt>
                <c:pt idx="2891">
                  <c:v>0.31039957630613091</c:v>
                </c:pt>
                <c:pt idx="2892">
                  <c:v>6.1491230945834655E-2</c:v>
                </c:pt>
                <c:pt idx="2893">
                  <c:v>0.25646872101241236</c:v>
                </c:pt>
                <c:pt idx="2894">
                  <c:v>0.61794150271446657</c:v>
                </c:pt>
                <c:pt idx="2895">
                  <c:v>1.0189055846999735</c:v>
                </c:pt>
                <c:pt idx="2896">
                  <c:v>1.0218616536608549</c:v>
                </c:pt>
                <c:pt idx="2897">
                  <c:v>1.1235445474913051</c:v>
                </c:pt>
                <c:pt idx="2898">
                  <c:v>1.0266190566262485</c:v>
                </c:pt>
                <c:pt idx="2899">
                  <c:v>1.0096988552379504</c:v>
                </c:pt>
                <c:pt idx="2900">
                  <c:v>0.72163716318038174</c:v>
                </c:pt>
                <c:pt idx="2901">
                  <c:v>0.68484551184812403</c:v>
                </c:pt>
                <c:pt idx="2902">
                  <c:v>0.45704719277145978</c:v>
                </c:pt>
                <c:pt idx="2903">
                  <c:v>0.28448200307868216</c:v>
                </c:pt>
                <c:pt idx="2904">
                  <c:v>0.33715891870393427</c:v>
                </c:pt>
                <c:pt idx="2905">
                  <c:v>0.30178076158445416</c:v>
                </c:pt>
                <c:pt idx="2906">
                  <c:v>0.78510062759587396</c:v>
                </c:pt>
                <c:pt idx="2907">
                  <c:v>1.2475321396201311</c:v>
                </c:pt>
                <c:pt idx="2908">
                  <c:v>1.7603122241944777</c:v>
                </c:pt>
                <c:pt idx="2909">
                  <c:v>2.102479770529385</c:v>
                </c:pt>
                <c:pt idx="2910">
                  <c:v>1.918060807745599</c:v>
                </c:pt>
                <c:pt idx="2911">
                  <c:v>1.6654909163952265</c:v>
                </c:pt>
                <c:pt idx="2912">
                  <c:v>1.4741509219355813</c:v>
                </c:pt>
                <c:pt idx="2913">
                  <c:v>1.5284238161673673</c:v>
                </c:pt>
                <c:pt idx="2914">
                  <c:v>1.5492948735232976</c:v>
                </c:pt>
                <c:pt idx="2915">
                  <c:v>1.6354547544227069</c:v>
                </c:pt>
                <c:pt idx="2916">
                  <c:v>1.8763601940634362</c:v>
                </c:pt>
                <c:pt idx="2917">
                  <c:v>2.025963919517721</c:v>
                </c:pt>
                <c:pt idx="2918">
                  <c:v>1.8128244768736139</c:v>
                </c:pt>
                <c:pt idx="2919">
                  <c:v>1.5511353191437591</c:v>
                </c:pt>
                <c:pt idx="2920">
                  <c:v>1.1174933499318618</c:v>
                </c:pt>
                <c:pt idx="2921">
                  <c:v>0.73551777201588553</c:v>
                </c:pt>
                <c:pt idx="2922">
                  <c:v>0.60679224431632184</c:v>
                </c:pt>
                <c:pt idx="2923">
                  <c:v>0.65503301620696286</c:v>
                </c:pt>
                <c:pt idx="2924">
                  <c:v>0.97284627887020647</c:v>
                </c:pt>
                <c:pt idx="2925">
                  <c:v>1.2300784751635025</c:v>
                </c:pt>
                <c:pt idx="2926">
                  <c:v>1.342176849191457</c:v>
                </c:pt>
                <c:pt idx="2927">
                  <c:v>1.1916252026522196</c:v>
                </c:pt>
                <c:pt idx="2928">
                  <c:v>1.0566535412489617</c:v>
                </c:pt>
                <c:pt idx="2929">
                  <c:v>0.8155164964163828</c:v>
                </c:pt>
                <c:pt idx="2930">
                  <c:v>0.54397674710441934</c:v>
                </c:pt>
                <c:pt idx="2931">
                  <c:v>0.45433563336659011</c:v>
                </c:pt>
                <c:pt idx="2932">
                  <c:v>0.30143011206666159</c:v>
                </c:pt>
                <c:pt idx="2933">
                  <c:v>0.19191399842469106</c:v>
                </c:pt>
                <c:pt idx="2934">
                  <c:v>0.12206722434598885</c:v>
                </c:pt>
                <c:pt idx="2935">
                  <c:v>6.5543487769795336E-2</c:v>
                </c:pt>
                <c:pt idx="2936">
                  <c:v>4.0723392665873069E-2</c:v>
                </c:pt>
                <c:pt idx="2937">
                  <c:v>9.6355410436524569E-2</c:v>
                </c:pt>
                <c:pt idx="2938">
                  <c:v>0.15252003054311103</c:v>
                </c:pt>
                <c:pt idx="2939">
                  <c:v>0.1803146841888954</c:v>
                </c:pt>
                <c:pt idx="2940">
                  <c:v>0.18298442329650369</c:v>
                </c:pt>
                <c:pt idx="2941">
                  <c:v>0.17888355054578933</c:v>
                </c:pt>
                <c:pt idx="2942">
                  <c:v>0.24431838234381426</c:v>
                </c:pt>
                <c:pt idx="2943">
                  <c:v>0.33394631636939676</c:v>
                </c:pt>
                <c:pt idx="2944">
                  <c:v>0.35326344949424793</c:v>
                </c:pt>
                <c:pt idx="2945">
                  <c:v>0.41826544309511482</c:v>
                </c:pt>
                <c:pt idx="2946">
                  <c:v>0.45846978348733214</c:v>
                </c:pt>
                <c:pt idx="2947">
                  <c:v>0.42651029878821894</c:v>
                </c:pt>
                <c:pt idx="2948">
                  <c:v>0.38119840025105384</c:v>
                </c:pt>
                <c:pt idx="2949">
                  <c:v>0.38910665016283269</c:v>
                </c:pt>
                <c:pt idx="2950">
                  <c:v>0.34831244648505832</c:v>
                </c:pt>
                <c:pt idx="2951">
                  <c:v>0.25878119795219978</c:v>
                </c:pt>
                <c:pt idx="2952">
                  <c:v>0.23749154610854023</c:v>
                </c:pt>
                <c:pt idx="2953">
                  <c:v>0.20966033019036098</c:v>
                </c:pt>
                <c:pt idx="2954">
                  <c:v>0.21007451265876137</c:v>
                </c:pt>
                <c:pt idx="2955">
                  <c:v>0.22013571324552444</c:v>
                </c:pt>
                <c:pt idx="2956">
                  <c:v>0.20367896900080992</c:v>
                </c:pt>
                <c:pt idx="2957">
                  <c:v>0.19231395603384366</c:v>
                </c:pt>
                <c:pt idx="2958">
                  <c:v>0.17720237241278536</c:v>
                </c:pt>
                <c:pt idx="2959">
                  <c:v>0.18368487372959927</c:v>
                </c:pt>
                <c:pt idx="2960">
                  <c:v>0.16268375145111874</c:v>
                </c:pt>
                <c:pt idx="2961">
                  <c:v>0.13235696601687072</c:v>
                </c:pt>
                <c:pt idx="2962">
                  <c:v>0.16912219662673939</c:v>
                </c:pt>
                <c:pt idx="2963">
                  <c:v>0.11257998880224238</c:v>
                </c:pt>
                <c:pt idx="2964">
                  <c:v>9.4406969463364535E-2</c:v>
                </c:pt>
                <c:pt idx="2965">
                  <c:v>9.7961903397814271E-2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1.2005160662093816E-2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4.9022185431499006E-2</c:v>
                </c:pt>
                <c:pt idx="2975">
                  <c:v>0.27113434479571674</c:v>
                </c:pt>
                <c:pt idx="2976">
                  <c:v>1.1088727166658998</c:v>
                </c:pt>
                <c:pt idx="2977">
                  <c:v>2.034404801224917</c:v>
                </c:pt>
                <c:pt idx="2978">
                  <c:v>2.4925734549787921</c:v>
                </c:pt>
                <c:pt idx="2979">
                  <c:v>2.5301600737097067</c:v>
                </c:pt>
                <c:pt idx="2980">
                  <c:v>2.0933193481733539</c:v>
                </c:pt>
                <c:pt idx="2981">
                  <c:v>1.7914603936219908</c:v>
                </c:pt>
                <c:pt idx="2982">
                  <c:v>1.6761460143133373</c:v>
                </c:pt>
                <c:pt idx="2983">
                  <c:v>1.8083247013684185</c:v>
                </c:pt>
                <c:pt idx="2984">
                  <c:v>2.1016828551196087</c:v>
                </c:pt>
                <c:pt idx="2985">
                  <c:v>3.1800920773285899</c:v>
                </c:pt>
                <c:pt idx="2986">
                  <c:v>5.0941511729455602</c:v>
                </c:pt>
                <c:pt idx="2987">
                  <c:v>6.499313923395917</c:v>
                </c:pt>
                <c:pt idx="2988">
                  <c:v>6.5074081838569287</c:v>
                </c:pt>
                <c:pt idx="2989">
                  <c:v>6.6996334955882553</c:v>
                </c:pt>
                <c:pt idx="2990">
                  <c:v>5.8555254724716592</c:v>
                </c:pt>
                <c:pt idx="2991">
                  <c:v>5.3852015317451194</c:v>
                </c:pt>
                <c:pt idx="2992">
                  <c:v>4.4266115412869205</c:v>
                </c:pt>
                <c:pt idx="2993">
                  <c:v>3.8641853699980642</c:v>
                </c:pt>
                <c:pt idx="2994">
                  <c:v>3.0670472478437585</c:v>
                </c:pt>
                <c:pt idx="2995">
                  <c:v>2.6047489751794335</c:v>
                </c:pt>
                <c:pt idx="2996">
                  <c:v>1.9273536354028136</c:v>
                </c:pt>
                <c:pt idx="2997">
                  <c:v>1.4942346479380908</c:v>
                </c:pt>
                <c:pt idx="2998">
                  <c:v>1.2270502255076492</c:v>
                </c:pt>
                <c:pt idx="2999">
                  <c:v>1.0525369878619013</c:v>
                </c:pt>
                <c:pt idx="3000">
                  <c:v>0.87722615652975167</c:v>
                </c:pt>
                <c:pt idx="3001">
                  <c:v>0.78488944506128477</c:v>
                </c:pt>
                <c:pt idx="3002">
                  <c:v>0.61153348505367644</c:v>
                </c:pt>
                <c:pt idx="3003">
                  <c:v>0.57024421587188379</c:v>
                </c:pt>
                <c:pt idx="3004">
                  <c:v>0.48324430322991063</c:v>
                </c:pt>
                <c:pt idx="3005">
                  <c:v>0.62842506391968433</c:v>
                </c:pt>
                <c:pt idx="3006">
                  <c:v>0.93637734773488523</c:v>
                </c:pt>
                <c:pt idx="3007">
                  <c:v>1.2363463707344378</c:v>
                </c:pt>
                <c:pt idx="3008">
                  <c:v>1.54322131265783</c:v>
                </c:pt>
                <c:pt idx="3009">
                  <c:v>1.9107437866355326</c:v>
                </c:pt>
                <c:pt idx="3010">
                  <c:v>2.2166031835616171</c:v>
                </c:pt>
                <c:pt idx="3011">
                  <c:v>2.5224238316155794</c:v>
                </c:pt>
                <c:pt idx="3012">
                  <c:v>2.4857837758340162</c:v>
                </c:pt>
                <c:pt idx="3013">
                  <c:v>2.3336314976889669</c:v>
                </c:pt>
                <c:pt idx="3014">
                  <c:v>1.9546657731871397</c:v>
                </c:pt>
                <c:pt idx="3015">
                  <c:v>1.3283647373441023</c:v>
                </c:pt>
                <c:pt idx="3016">
                  <c:v>1.0428255341278634</c:v>
                </c:pt>
                <c:pt idx="3017">
                  <c:v>0.79161326195445236</c:v>
                </c:pt>
                <c:pt idx="3018">
                  <c:v>0.52240902139038192</c:v>
                </c:pt>
                <c:pt idx="3019">
                  <c:v>0.58081115045949672</c:v>
                </c:pt>
                <c:pt idx="3020">
                  <c:v>0.36922478138634696</c:v>
                </c:pt>
                <c:pt idx="3021">
                  <c:v>0.40818408284328833</c:v>
                </c:pt>
                <c:pt idx="3022">
                  <c:v>0.41943983895701892</c:v>
                </c:pt>
                <c:pt idx="3023">
                  <c:v>0.40977376002117855</c:v>
                </c:pt>
                <c:pt idx="3024">
                  <c:v>0.34341776230149251</c:v>
                </c:pt>
                <c:pt idx="3025">
                  <c:v>0.28213665780932778</c:v>
                </c:pt>
                <c:pt idx="3026">
                  <c:v>0.27471729897054259</c:v>
                </c:pt>
                <c:pt idx="3027">
                  <c:v>0.25741460930531213</c:v>
                </c:pt>
                <c:pt idx="3028">
                  <c:v>0.24386092312331106</c:v>
                </c:pt>
                <c:pt idx="3029">
                  <c:v>0.30372863856389309</c:v>
                </c:pt>
                <c:pt idx="3030">
                  <c:v>0.26263104782419078</c:v>
                </c:pt>
                <c:pt idx="3031">
                  <c:v>0.3578286449440401</c:v>
                </c:pt>
                <c:pt idx="3032">
                  <c:v>0.40241860513342287</c:v>
                </c:pt>
                <c:pt idx="3033">
                  <c:v>0.40746019621457352</c:v>
                </c:pt>
                <c:pt idx="3034">
                  <c:v>0.45570536755305646</c:v>
                </c:pt>
                <c:pt idx="3035">
                  <c:v>0.40142441133984602</c:v>
                </c:pt>
                <c:pt idx="3036">
                  <c:v>0.37400549470062866</c:v>
                </c:pt>
                <c:pt idx="3037">
                  <c:v>0.25070215492155484</c:v>
                </c:pt>
                <c:pt idx="3038">
                  <c:v>0.17343711774430207</c:v>
                </c:pt>
                <c:pt idx="3039">
                  <c:v>0.14927608822804958</c:v>
                </c:pt>
                <c:pt idx="3040">
                  <c:v>3.7035691930490985E-2</c:v>
                </c:pt>
                <c:pt idx="3041">
                  <c:v>0</c:v>
                </c:pt>
                <c:pt idx="3042">
                  <c:v>1.3549902139393621E-2</c:v>
                </c:pt>
                <c:pt idx="3043">
                  <c:v>4.9026538823593403E-2</c:v>
                </c:pt>
                <c:pt idx="3044">
                  <c:v>4.8197923610912526E-2</c:v>
                </c:pt>
                <c:pt idx="3045">
                  <c:v>8.4917472406454586E-2</c:v>
                </c:pt>
                <c:pt idx="3046">
                  <c:v>0.10782376025092595</c:v>
                </c:pt>
                <c:pt idx="3047">
                  <c:v>7.2262698445014095E-2</c:v>
                </c:pt>
                <c:pt idx="3048">
                  <c:v>9.6938546385270816E-2</c:v>
                </c:pt>
                <c:pt idx="3049">
                  <c:v>0.10799020014924346</c:v>
                </c:pt>
                <c:pt idx="3050">
                  <c:v>0.13272571468584163</c:v>
                </c:pt>
                <c:pt idx="3051">
                  <c:v>0.11540034446631277</c:v>
                </c:pt>
                <c:pt idx="3052">
                  <c:v>0.13540407341955529</c:v>
                </c:pt>
                <c:pt idx="3053">
                  <c:v>0.20719932829027748</c:v>
                </c:pt>
                <c:pt idx="3054">
                  <c:v>0.27328923082469403</c:v>
                </c:pt>
                <c:pt idx="3055">
                  <c:v>0.32123618803993076</c:v>
                </c:pt>
                <c:pt idx="3056">
                  <c:v>0.29840891828852345</c:v>
                </c:pt>
                <c:pt idx="3057">
                  <c:v>0.24648724569443081</c:v>
                </c:pt>
                <c:pt idx="3058">
                  <c:v>0.21871301427378412</c:v>
                </c:pt>
                <c:pt idx="3059">
                  <c:v>0.24353507818244419</c:v>
                </c:pt>
                <c:pt idx="3060">
                  <c:v>0.15353507933502342</c:v>
                </c:pt>
                <c:pt idx="3061">
                  <c:v>0.28458875807181583</c:v>
                </c:pt>
                <c:pt idx="3062">
                  <c:v>0.96662113293366758</c:v>
                </c:pt>
                <c:pt idx="3063">
                  <c:v>1.9012312652960366</c:v>
                </c:pt>
                <c:pt idx="3064">
                  <c:v>2.7209887088740126</c:v>
                </c:pt>
                <c:pt idx="3065">
                  <c:v>3.212254665926801</c:v>
                </c:pt>
                <c:pt idx="3066">
                  <c:v>3.2710882781729276</c:v>
                </c:pt>
                <c:pt idx="3067">
                  <c:v>3.350942656352109</c:v>
                </c:pt>
                <c:pt idx="3068">
                  <c:v>3.4524731026692197</c:v>
                </c:pt>
                <c:pt idx="3069">
                  <c:v>3.3055283708302983</c:v>
                </c:pt>
                <c:pt idx="3070">
                  <c:v>3.1484816548665142</c:v>
                </c:pt>
                <c:pt idx="3071">
                  <c:v>2.729635607751522</c:v>
                </c:pt>
                <c:pt idx="3072">
                  <c:v>2.807277792501746</c:v>
                </c:pt>
                <c:pt idx="3073">
                  <c:v>3.4019744340024034</c:v>
                </c:pt>
                <c:pt idx="3074">
                  <c:v>4.3279276845977996</c:v>
                </c:pt>
                <c:pt idx="3075">
                  <c:v>6.2426378715266502</c:v>
                </c:pt>
                <c:pt idx="3076">
                  <c:v>8.2205494379910071</c:v>
                </c:pt>
                <c:pt idx="3077">
                  <c:v>9.2420264853903049</c:v>
                </c:pt>
                <c:pt idx="3078">
                  <c:v>8.8348603097926119</c:v>
                </c:pt>
                <c:pt idx="3079">
                  <c:v>8.9968193605751079</c:v>
                </c:pt>
                <c:pt idx="3080">
                  <c:v>8.5011795363839102</c:v>
                </c:pt>
                <c:pt idx="3081">
                  <c:v>8.0214881848214201</c:v>
                </c:pt>
                <c:pt idx="3082">
                  <c:v>6.5299676154382968</c:v>
                </c:pt>
                <c:pt idx="3083">
                  <c:v>5.8391122259081927</c:v>
                </c:pt>
                <c:pt idx="3084">
                  <c:v>4.5943593443707504</c:v>
                </c:pt>
                <c:pt idx="3085">
                  <c:v>4.2723809686196024</c:v>
                </c:pt>
                <c:pt idx="3086">
                  <c:v>3.4709572811238218</c:v>
                </c:pt>
                <c:pt idx="3087">
                  <c:v>2.9451015389758846</c:v>
                </c:pt>
                <c:pt idx="3088">
                  <c:v>2.4189424002349509</c:v>
                </c:pt>
                <c:pt idx="3089">
                  <c:v>1.9740545593978689</c:v>
                </c:pt>
                <c:pt idx="3090">
                  <c:v>2.1969814193357786</c:v>
                </c:pt>
                <c:pt idx="3091">
                  <c:v>3.0079094318467066</c:v>
                </c:pt>
                <c:pt idx="3092">
                  <c:v>3.4863116997138812</c:v>
                </c:pt>
                <c:pt idx="3093">
                  <c:v>4.007086224277205</c:v>
                </c:pt>
                <c:pt idx="3094">
                  <c:v>3.9127373836737434</c:v>
                </c:pt>
                <c:pt idx="3095">
                  <c:v>3.3255222849196855</c:v>
                </c:pt>
                <c:pt idx="3096">
                  <c:v>2.5742034178781195</c:v>
                </c:pt>
                <c:pt idx="3097">
                  <c:v>2.069837002475214</c:v>
                </c:pt>
                <c:pt idx="3098">
                  <c:v>1.4080747798166695</c:v>
                </c:pt>
                <c:pt idx="3099">
                  <c:v>0.82955853823471859</c:v>
                </c:pt>
                <c:pt idx="3100">
                  <c:v>0.79419636939399718</c:v>
                </c:pt>
                <c:pt idx="3101">
                  <c:v>0.4722304859112913</c:v>
                </c:pt>
                <c:pt idx="3102">
                  <c:v>0.52312523660104115</c:v>
                </c:pt>
                <c:pt idx="3103">
                  <c:v>0.34708361180501551</c:v>
                </c:pt>
                <c:pt idx="3104">
                  <c:v>0.33050309150428991</c:v>
                </c:pt>
                <c:pt idx="3105">
                  <c:v>1.2738313740201279</c:v>
                </c:pt>
                <c:pt idx="3106">
                  <c:v>3.6115303458162931</c:v>
                </c:pt>
                <c:pt idx="3107">
                  <c:v>5.4886207027312643</c:v>
                </c:pt>
                <c:pt idx="3108">
                  <c:v>6.5643366112019592</c:v>
                </c:pt>
                <c:pt idx="3109">
                  <c:v>6.7720019348819696</c:v>
                </c:pt>
                <c:pt idx="3110">
                  <c:v>6.0009574189272303</c:v>
                </c:pt>
                <c:pt idx="3111">
                  <c:v>5.645600033736506</c:v>
                </c:pt>
                <c:pt idx="3112">
                  <c:v>5.2721890781492782</c:v>
                </c:pt>
                <c:pt idx="3113">
                  <c:v>5.4964270272866873</c:v>
                </c:pt>
                <c:pt idx="3114">
                  <c:v>5.5570998151206235</c:v>
                </c:pt>
                <c:pt idx="3115">
                  <c:v>5.0272573762005024</c:v>
                </c:pt>
                <c:pt idx="3116">
                  <c:v>4.5055289499900848</c:v>
                </c:pt>
                <c:pt idx="3117">
                  <c:v>3.8677578620032644</c:v>
                </c:pt>
                <c:pt idx="3118">
                  <c:v>3.460400072848135</c:v>
                </c:pt>
                <c:pt idx="3119">
                  <c:v>2.8219940943157624</c:v>
                </c:pt>
                <c:pt idx="3120">
                  <c:v>2.3849945210337204</c:v>
                </c:pt>
                <c:pt idx="3121">
                  <c:v>1.981878470408174</c:v>
                </c:pt>
                <c:pt idx="3122">
                  <c:v>1.8502429785473056</c:v>
                </c:pt>
                <c:pt idx="3123">
                  <c:v>2.1071401180200984</c:v>
                </c:pt>
                <c:pt idx="3124">
                  <c:v>1.8560966708288626</c:v>
                </c:pt>
                <c:pt idx="3125">
                  <c:v>1.8758922798414142</c:v>
                </c:pt>
                <c:pt idx="3126">
                  <c:v>1.7755839785396552</c:v>
                </c:pt>
                <c:pt idx="3127">
                  <c:v>2.0505864180922626</c:v>
                </c:pt>
                <c:pt idx="3128">
                  <c:v>3.0438909289644855</c:v>
                </c:pt>
                <c:pt idx="3129">
                  <c:v>4.1530729075817563</c:v>
                </c:pt>
                <c:pt idx="3130">
                  <c:v>5.0559014739086088</c:v>
                </c:pt>
                <c:pt idx="3131">
                  <c:v>5.3779510070848815</c:v>
                </c:pt>
                <c:pt idx="3132">
                  <c:v>5.1996030673465183</c:v>
                </c:pt>
                <c:pt idx="3133">
                  <c:v>4.7289982224939253</c:v>
                </c:pt>
                <c:pt idx="3134">
                  <c:v>3.90596246192352</c:v>
                </c:pt>
                <c:pt idx="3135">
                  <c:v>3.3346152579480237</c:v>
                </c:pt>
                <c:pt idx="3136">
                  <c:v>2.6766666780318022</c:v>
                </c:pt>
                <c:pt idx="3137">
                  <c:v>1.9705874399001915</c:v>
                </c:pt>
                <c:pt idx="3138">
                  <c:v>1.4916131462951334</c:v>
                </c:pt>
                <c:pt idx="3139">
                  <c:v>0.9533563813316126</c:v>
                </c:pt>
                <c:pt idx="3140">
                  <c:v>0.59800063555489957</c:v>
                </c:pt>
                <c:pt idx="3141">
                  <c:v>0.33741394227824772</c:v>
                </c:pt>
                <c:pt idx="3142">
                  <c:v>0.1810115576351734</c:v>
                </c:pt>
                <c:pt idx="3143">
                  <c:v>0.15665936849890477</c:v>
                </c:pt>
                <c:pt idx="3144">
                  <c:v>2.786661452895985E-2</c:v>
                </c:pt>
                <c:pt idx="3145">
                  <c:v>0</c:v>
                </c:pt>
                <c:pt idx="3146">
                  <c:v>0.17111224301383091</c:v>
                </c:pt>
                <c:pt idx="3147">
                  <c:v>4.01133929556017E-2</c:v>
                </c:pt>
                <c:pt idx="3148">
                  <c:v>0.36786056949738571</c:v>
                </c:pt>
                <c:pt idx="3149">
                  <c:v>0.76428564862269177</c:v>
                </c:pt>
                <c:pt idx="3150">
                  <c:v>0.89610168357618392</c:v>
                </c:pt>
                <c:pt idx="3151">
                  <c:v>1.6314555406381408</c:v>
                </c:pt>
                <c:pt idx="3152">
                  <c:v>2.2189463500385473</c:v>
                </c:pt>
                <c:pt idx="3153">
                  <c:v>2.7237734524295627</c:v>
                </c:pt>
                <c:pt idx="3154">
                  <c:v>2.6596744035483333</c:v>
                </c:pt>
                <c:pt idx="3155">
                  <c:v>2.6841421264560812</c:v>
                </c:pt>
                <c:pt idx="3156">
                  <c:v>2.06510194368829</c:v>
                </c:pt>
                <c:pt idx="3157">
                  <c:v>1.6111414683766594</c:v>
                </c:pt>
                <c:pt idx="3158">
                  <c:v>1.1450263170962647</c:v>
                </c:pt>
                <c:pt idx="3159">
                  <c:v>0.78956281561009134</c:v>
                </c:pt>
                <c:pt idx="3160">
                  <c:v>0.81006201656777233</c:v>
                </c:pt>
                <c:pt idx="3161">
                  <c:v>1.2178064916176594</c:v>
                </c:pt>
                <c:pt idx="3162">
                  <c:v>1.5265547259620607</c:v>
                </c:pt>
                <c:pt idx="3163">
                  <c:v>1.6963432458559518</c:v>
                </c:pt>
                <c:pt idx="3164">
                  <c:v>1.680859143842111</c:v>
                </c:pt>
                <c:pt idx="3165">
                  <c:v>1.581328042801214</c:v>
                </c:pt>
                <c:pt idx="3166">
                  <c:v>1.3272837678727853</c:v>
                </c:pt>
                <c:pt idx="3167">
                  <c:v>1.1391507686318427</c:v>
                </c:pt>
                <c:pt idx="3168">
                  <c:v>1.0419655687836962</c:v>
                </c:pt>
                <c:pt idx="3169">
                  <c:v>0.7952812914163081</c:v>
                </c:pt>
                <c:pt idx="3170">
                  <c:v>0.61641994668976763</c:v>
                </c:pt>
                <c:pt idx="3171">
                  <c:v>0.71741462251518295</c:v>
                </c:pt>
                <c:pt idx="3172">
                  <c:v>1.5358218726641435</c:v>
                </c:pt>
                <c:pt idx="3173">
                  <c:v>2.6593175792316783</c:v>
                </c:pt>
                <c:pt idx="3174">
                  <c:v>2.9094315605531293</c:v>
                </c:pt>
                <c:pt idx="3175">
                  <c:v>2.8845723149191289</c:v>
                </c:pt>
                <c:pt idx="3176">
                  <c:v>2.4043770003496103</c:v>
                </c:pt>
                <c:pt idx="3177">
                  <c:v>2.1776261496024256</c:v>
                </c:pt>
                <c:pt idx="3178">
                  <c:v>1.7105729598812558</c:v>
                </c:pt>
                <c:pt idx="3179">
                  <c:v>1.41042788100908</c:v>
                </c:pt>
                <c:pt idx="3180">
                  <c:v>1.7691743918413416</c:v>
                </c:pt>
                <c:pt idx="3181">
                  <c:v>2.43290063598453</c:v>
                </c:pt>
                <c:pt idx="3182">
                  <c:v>3.0380997969237038</c:v>
                </c:pt>
                <c:pt idx="3183">
                  <c:v>4.4385520738578039</c:v>
                </c:pt>
                <c:pt idx="3184">
                  <c:v>6.082560428501198</c:v>
                </c:pt>
                <c:pt idx="3185">
                  <c:v>6.5949045747819808</c:v>
                </c:pt>
                <c:pt idx="3186">
                  <c:v>6.8657896512445795</c:v>
                </c:pt>
                <c:pt idx="3187">
                  <c:v>6.8898772015483782</c:v>
                </c:pt>
                <c:pt idx="3188">
                  <c:v>6.0707592492758291</c:v>
                </c:pt>
                <c:pt idx="3189">
                  <c:v>5.6378960070713999</c:v>
                </c:pt>
                <c:pt idx="3190">
                  <c:v>4.9173383212128341</c:v>
                </c:pt>
                <c:pt idx="3191">
                  <c:v>4.6851036540978344</c:v>
                </c:pt>
                <c:pt idx="3192">
                  <c:v>4.1785785609663746</c:v>
                </c:pt>
                <c:pt idx="3193">
                  <c:v>3.9236346965595224</c:v>
                </c:pt>
                <c:pt idx="3194">
                  <c:v>3.0240761827491927</c:v>
                </c:pt>
                <c:pt idx="3195">
                  <c:v>2.6275832382595565</c:v>
                </c:pt>
                <c:pt idx="3196">
                  <c:v>2.1205933153488754</c:v>
                </c:pt>
                <c:pt idx="3197">
                  <c:v>1.9201318841632291</c:v>
                </c:pt>
                <c:pt idx="3198">
                  <c:v>2.0290286632820065</c:v>
                </c:pt>
                <c:pt idx="3199">
                  <c:v>2.1789226244806814</c:v>
                </c:pt>
                <c:pt idx="3200">
                  <c:v>2.1828027066937783</c:v>
                </c:pt>
                <c:pt idx="3201">
                  <c:v>2.2629141065090836</c:v>
                </c:pt>
                <c:pt idx="3202">
                  <c:v>2.1670034797431397</c:v>
                </c:pt>
                <c:pt idx="3203">
                  <c:v>1.9070942513141278</c:v>
                </c:pt>
                <c:pt idx="3204">
                  <c:v>1.8504656234881434</c:v>
                </c:pt>
                <c:pt idx="3205">
                  <c:v>1.5991987194232737</c:v>
                </c:pt>
                <c:pt idx="3206">
                  <c:v>1.2646221032989133</c:v>
                </c:pt>
                <c:pt idx="3207">
                  <c:v>0.96497672797584588</c:v>
                </c:pt>
                <c:pt idx="3208">
                  <c:v>0.64746157088106759</c:v>
                </c:pt>
                <c:pt idx="3209">
                  <c:v>0.47241871466278579</c:v>
                </c:pt>
                <c:pt idx="3210">
                  <c:v>0.27927270071080679</c:v>
                </c:pt>
                <c:pt idx="3211">
                  <c:v>0.18248933927434316</c:v>
                </c:pt>
                <c:pt idx="3212">
                  <c:v>0.12191622494703114</c:v>
                </c:pt>
                <c:pt idx="3213">
                  <c:v>9.6049606271360624E-2</c:v>
                </c:pt>
                <c:pt idx="3214">
                  <c:v>5.7384469033959273E-2</c:v>
                </c:pt>
                <c:pt idx="3215">
                  <c:v>2.9919777877097608E-2</c:v>
                </c:pt>
                <c:pt idx="3216">
                  <c:v>5.6873601373190315E-2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1.5089588457326691E-2</c:v>
                </c:pt>
                <c:pt idx="3235">
                  <c:v>4.6838598300988063E-2</c:v>
                </c:pt>
                <c:pt idx="3236">
                  <c:v>9.7098042215743641E-2</c:v>
                </c:pt>
                <c:pt idx="3237">
                  <c:v>0.10762291662939918</c:v>
                </c:pt>
                <c:pt idx="3238">
                  <c:v>0.17548247047569848</c:v>
                </c:pt>
                <c:pt idx="3239">
                  <c:v>0.20803193606431758</c:v>
                </c:pt>
                <c:pt idx="3240">
                  <c:v>0.22371963531202663</c:v>
                </c:pt>
                <c:pt idx="3241">
                  <c:v>0.24199991342183319</c:v>
                </c:pt>
                <c:pt idx="3242">
                  <c:v>0.23709045080815599</c:v>
                </c:pt>
                <c:pt idx="3243">
                  <c:v>0.30162491956899229</c:v>
                </c:pt>
                <c:pt idx="3244">
                  <c:v>0.40302968405860384</c:v>
                </c:pt>
                <c:pt idx="3245">
                  <c:v>0.48399192720297707</c:v>
                </c:pt>
                <c:pt idx="3246">
                  <c:v>0.6764979832565744</c:v>
                </c:pt>
                <c:pt idx="3247">
                  <c:v>0.73046572198720749</c:v>
                </c:pt>
                <c:pt idx="3248">
                  <c:v>0.66907280933400581</c:v>
                </c:pt>
                <c:pt idx="3249">
                  <c:v>0.48672811656409704</c:v>
                </c:pt>
                <c:pt idx="3250">
                  <c:v>0.42611123067155787</c:v>
                </c:pt>
                <c:pt idx="3251">
                  <c:v>0.44515020172950082</c:v>
                </c:pt>
                <c:pt idx="3252">
                  <c:v>0.3619554461777551</c:v>
                </c:pt>
                <c:pt idx="3253">
                  <c:v>0.27534511035995701</c:v>
                </c:pt>
                <c:pt idx="3254">
                  <c:v>0.30559349137242448</c:v>
                </c:pt>
                <c:pt idx="3255">
                  <c:v>5.8874997914972443E-2</c:v>
                </c:pt>
                <c:pt idx="3256">
                  <c:v>0.12901183801050559</c:v>
                </c:pt>
                <c:pt idx="3257">
                  <c:v>0.40090356656831128</c:v>
                </c:pt>
                <c:pt idx="3258">
                  <c:v>1.3475651758147154</c:v>
                </c:pt>
                <c:pt idx="3259">
                  <c:v>2.3249065503393536</c:v>
                </c:pt>
                <c:pt idx="3260">
                  <c:v>2.7545104774611446</c:v>
                </c:pt>
                <c:pt idx="3261">
                  <c:v>2.8577460354677191</c:v>
                </c:pt>
                <c:pt idx="3262">
                  <c:v>2.7044020587552335</c:v>
                </c:pt>
                <c:pt idx="3263">
                  <c:v>2.7645154359891908</c:v>
                </c:pt>
                <c:pt idx="3264">
                  <c:v>3.5056173865573332</c:v>
                </c:pt>
                <c:pt idx="3265">
                  <c:v>4.0672483257079293</c:v>
                </c:pt>
                <c:pt idx="3266">
                  <c:v>3.8936263723830553</c:v>
                </c:pt>
                <c:pt idx="3267">
                  <c:v>3.735544514915091</c:v>
                </c:pt>
                <c:pt idx="3268">
                  <c:v>3.1907389581326133</c:v>
                </c:pt>
                <c:pt idx="3269">
                  <c:v>2.5769074734513278</c:v>
                </c:pt>
                <c:pt idx="3270">
                  <c:v>2.3077099817202193</c:v>
                </c:pt>
                <c:pt idx="3271">
                  <c:v>2.4728863976810174</c:v>
                </c:pt>
                <c:pt idx="3272">
                  <c:v>2.5925472241527592</c:v>
                </c:pt>
                <c:pt idx="3273">
                  <c:v>2.6683104468402714</c:v>
                </c:pt>
                <c:pt idx="3274">
                  <c:v>2.7500007369376624</c:v>
                </c:pt>
                <c:pt idx="3275">
                  <c:v>2.5585889606239522</c:v>
                </c:pt>
                <c:pt idx="3276">
                  <c:v>2.3296243077076904</c:v>
                </c:pt>
                <c:pt idx="3277">
                  <c:v>1.936711875960718</c:v>
                </c:pt>
                <c:pt idx="3278">
                  <c:v>1.5719777988599235</c:v>
                </c:pt>
                <c:pt idx="3279">
                  <c:v>1.5009316601731471</c:v>
                </c:pt>
                <c:pt idx="3280">
                  <c:v>1.6892853529475809</c:v>
                </c:pt>
                <c:pt idx="3281">
                  <c:v>1.9284330002102696</c:v>
                </c:pt>
                <c:pt idx="3282">
                  <c:v>2.0404688010915955</c:v>
                </c:pt>
                <c:pt idx="3283">
                  <c:v>2.150620525260285</c:v>
                </c:pt>
                <c:pt idx="3284">
                  <c:v>2.1692518281857271</c:v>
                </c:pt>
                <c:pt idx="3285">
                  <c:v>2.0889881788982487</c:v>
                </c:pt>
                <c:pt idx="3286">
                  <c:v>1.7735163014274438</c:v>
                </c:pt>
                <c:pt idx="3287">
                  <c:v>1.4998184750383334</c:v>
                </c:pt>
                <c:pt idx="3288">
                  <c:v>1.2822608512396545</c:v>
                </c:pt>
                <c:pt idx="3289">
                  <c:v>1.1616257619789718</c:v>
                </c:pt>
                <c:pt idx="3290">
                  <c:v>1.0098554407071776</c:v>
                </c:pt>
                <c:pt idx="3291">
                  <c:v>0.73231430826151134</c:v>
                </c:pt>
                <c:pt idx="3292">
                  <c:v>0.68049949669568843</c:v>
                </c:pt>
                <c:pt idx="3293">
                  <c:v>0.62509846176981687</c:v>
                </c:pt>
                <c:pt idx="3294">
                  <c:v>0.69956648685440992</c:v>
                </c:pt>
                <c:pt idx="3295">
                  <c:v>0.77380188331610089</c:v>
                </c:pt>
                <c:pt idx="3296">
                  <c:v>1.0257053500259348</c:v>
                </c:pt>
                <c:pt idx="3297">
                  <c:v>1.3103332549747302</c:v>
                </c:pt>
                <c:pt idx="3298">
                  <c:v>1.5699020379354678</c:v>
                </c:pt>
                <c:pt idx="3299">
                  <c:v>1.5959517638858296</c:v>
                </c:pt>
                <c:pt idx="3300">
                  <c:v>1.4852405902850996</c:v>
                </c:pt>
                <c:pt idx="3301">
                  <c:v>1.4148279938765962</c:v>
                </c:pt>
                <c:pt idx="3302">
                  <c:v>1.172775701280395</c:v>
                </c:pt>
                <c:pt idx="3303">
                  <c:v>0.92548405822636393</c:v>
                </c:pt>
                <c:pt idx="3304">
                  <c:v>0.75892277968348287</c:v>
                </c:pt>
                <c:pt idx="3305">
                  <c:v>0.7543068561952837</c:v>
                </c:pt>
                <c:pt idx="3306">
                  <c:v>0.77128858636889863</c:v>
                </c:pt>
                <c:pt idx="3307">
                  <c:v>0.85693715853931496</c:v>
                </c:pt>
                <c:pt idx="3308">
                  <c:v>0.9953512438655705</c:v>
                </c:pt>
                <c:pt idx="3309">
                  <c:v>1.0837726809502188</c:v>
                </c:pt>
                <c:pt idx="3310">
                  <c:v>1.1800379292268617</c:v>
                </c:pt>
                <c:pt idx="3311">
                  <c:v>1.2009829774210818</c:v>
                </c:pt>
                <c:pt idx="3312">
                  <c:v>1.0787284887417776</c:v>
                </c:pt>
                <c:pt idx="3313">
                  <c:v>0.91546424566903828</c:v>
                </c:pt>
                <c:pt idx="3314">
                  <c:v>0.65904251749149223</c:v>
                </c:pt>
                <c:pt idx="3315">
                  <c:v>0.48980961584691729</c:v>
                </c:pt>
                <c:pt idx="3316">
                  <c:v>0.36637555355054535</c:v>
                </c:pt>
                <c:pt idx="3317">
                  <c:v>0.30494357140428469</c:v>
                </c:pt>
                <c:pt idx="3318">
                  <c:v>0.18304108656035975</c:v>
                </c:pt>
                <c:pt idx="3319">
                  <c:v>0.13228258588175945</c:v>
                </c:pt>
                <c:pt idx="3320">
                  <c:v>6.3401722046152326E-2</c:v>
                </c:pt>
                <c:pt idx="3321">
                  <c:v>7.057258804974384E-2</c:v>
                </c:pt>
                <c:pt idx="3322">
                  <c:v>0</c:v>
                </c:pt>
                <c:pt idx="3323">
                  <c:v>2.6782863990290088E-3</c:v>
                </c:pt>
                <c:pt idx="3324">
                  <c:v>7.8316586270759936E-3</c:v>
                </c:pt>
                <c:pt idx="3325">
                  <c:v>1.907277192409124E-2</c:v>
                </c:pt>
                <c:pt idx="3326">
                  <c:v>0</c:v>
                </c:pt>
                <c:pt idx="3327">
                  <c:v>5.0393498987992135E-4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2.4833430025679475E-4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9.9340399178621235E-3</c:v>
                </c:pt>
                <c:pt idx="3340">
                  <c:v>7.5740139373977758E-3</c:v>
                </c:pt>
                <c:pt idx="3341">
                  <c:v>0</c:v>
                </c:pt>
                <c:pt idx="3342">
                  <c:v>0</c:v>
                </c:pt>
                <c:pt idx="3343">
                  <c:v>3.9600403157014049E-3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4.5546456792965553E-2</c:v>
                </c:pt>
                <c:pt idx="3351">
                  <c:v>0.11102764378329513</c:v>
                </c:pt>
                <c:pt idx="3352">
                  <c:v>0.30721218613493373</c:v>
                </c:pt>
                <c:pt idx="3353">
                  <c:v>0.41934537810048061</c:v>
                </c:pt>
                <c:pt idx="3354">
                  <c:v>0.53143008784046208</c:v>
                </c:pt>
                <c:pt idx="3355">
                  <c:v>0.63953892629331333</c:v>
                </c:pt>
                <c:pt idx="3356">
                  <c:v>0.40149464627590886</c:v>
                </c:pt>
                <c:pt idx="3357">
                  <c:v>0.44530535017941647</c:v>
                </c:pt>
                <c:pt idx="3358">
                  <c:v>0.50697597417184104</c:v>
                </c:pt>
                <c:pt idx="3359">
                  <c:v>0.4110832741084226</c:v>
                </c:pt>
                <c:pt idx="3360">
                  <c:v>0.39945511836779357</c:v>
                </c:pt>
                <c:pt idx="3361">
                  <c:v>0.25916223779819597</c:v>
                </c:pt>
                <c:pt idx="3362">
                  <c:v>0.21688967728249198</c:v>
                </c:pt>
                <c:pt idx="3363">
                  <c:v>0.16840077723403335</c:v>
                </c:pt>
                <c:pt idx="3364">
                  <c:v>8.9539171474376247E-2</c:v>
                </c:pt>
                <c:pt idx="3365">
                  <c:v>0.15712573317636991</c:v>
                </c:pt>
                <c:pt idx="3366">
                  <c:v>0.15571205202951882</c:v>
                </c:pt>
                <c:pt idx="3367">
                  <c:v>0.24421186367530714</c:v>
                </c:pt>
                <c:pt idx="3368">
                  <c:v>0.19171188610807</c:v>
                </c:pt>
                <c:pt idx="3369">
                  <c:v>0.20658978217118118</c:v>
                </c:pt>
                <c:pt idx="3370">
                  <c:v>0.28937513759320455</c:v>
                </c:pt>
                <c:pt idx="3371">
                  <c:v>0.93636968355883088</c:v>
                </c:pt>
                <c:pt idx="3372">
                  <c:v>1.9598136066273424</c:v>
                </c:pt>
                <c:pt idx="3373">
                  <c:v>2.4877818188852818</c:v>
                </c:pt>
                <c:pt idx="3374">
                  <c:v>2.730775288676845</c:v>
                </c:pt>
                <c:pt idx="3375">
                  <c:v>3.5022897389966312</c:v>
                </c:pt>
                <c:pt idx="3376">
                  <c:v>4.6546759023040121</c:v>
                </c:pt>
                <c:pt idx="3377">
                  <c:v>4.8336121858467891</c:v>
                </c:pt>
                <c:pt idx="3378">
                  <c:v>4.2802788069350273</c:v>
                </c:pt>
                <c:pt idx="3379">
                  <c:v>3.5916357171861679</c:v>
                </c:pt>
                <c:pt idx="3380">
                  <c:v>2.6548759513544482</c:v>
                </c:pt>
                <c:pt idx="3381">
                  <c:v>2.2598828186223665</c:v>
                </c:pt>
                <c:pt idx="3382">
                  <c:v>1.5854356403166434</c:v>
                </c:pt>
                <c:pt idx="3383">
                  <c:v>1.1608691486880698</c:v>
                </c:pt>
                <c:pt idx="3384">
                  <c:v>0.77697972719276742</c:v>
                </c:pt>
                <c:pt idx="3385">
                  <c:v>0.66401430875150758</c:v>
                </c:pt>
                <c:pt idx="3386">
                  <c:v>0.46347940951204519</c:v>
                </c:pt>
                <c:pt idx="3387">
                  <c:v>0.33077101714883411</c:v>
                </c:pt>
                <c:pt idx="3388">
                  <c:v>0.25601042008399366</c:v>
                </c:pt>
                <c:pt idx="3389">
                  <c:v>0.20391981372315784</c:v>
                </c:pt>
                <c:pt idx="3390">
                  <c:v>0.1504874432817728</c:v>
                </c:pt>
                <c:pt idx="3391">
                  <c:v>9.4155209534290532E-2</c:v>
                </c:pt>
                <c:pt idx="3392">
                  <c:v>5.8736398454937819E-2</c:v>
                </c:pt>
                <c:pt idx="3393">
                  <c:v>9.0160698309326062E-2</c:v>
                </c:pt>
                <c:pt idx="3394">
                  <c:v>9.2864285999139207E-2</c:v>
                </c:pt>
                <c:pt idx="3395">
                  <c:v>4.9045512664811913E-2</c:v>
                </c:pt>
                <c:pt idx="3396">
                  <c:v>0.12308044383279593</c:v>
                </c:pt>
                <c:pt idx="3397">
                  <c:v>0.11305239764658892</c:v>
                </c:pt>
                <c:pt idx="3398">
                  <c:v>6.818851888002192E-2</c:v>
                </c:pt>
                <c:pt idx="3399">
                  <c:v>6.4711164922630904E-2</c:v>
                </c:pt>
                <c:pt idx="3400">
                  <c:v>4.6684279112069189E-2</c:v>
                </c:pt>
                <c:pt idx="3401">
                  <c:v>4.7981275424617956E-2</c:v>
                </c:pt>
                <c:pt idx="3402">
                  <c:v>4.5019683366240321E-2</c:v>
                </c:pt>
                <c:pt idx="3403">
                  <c:v>2.5796190802741727E-2</c:v>
                </c:pt>
                <c:pt idx="3404">
                  <c:v>6.0174913499944013E-2</c:v>
                </c:pt>
                <c:pt idx="3405">
                  <c:v>4.8690502360242631E-2</c:v>
                </c:pt>
                <c:pt idx="3406">
                  <c:v>3.2312206636325287E-2</c:v>
                </c:pt>
                <c:pt idx="3407">
                  <c:v>4.0359210434269627E-2</c:v>
                </c:pt>
                <c:pt idx="3408">
                  <c:v>0</c:v>
                </c:pt>
                <c:pt idx="3409">
                  <c:v>1.1665121026091707E-2</c:v>
                </c:pt>
                <c:pt idx="3410">
                  <c:v>3.0740128602176734E-2</c:v>
                </c:pt>
                <c:pt idx="3411">
                  <c:v>0.13816752015085851</c:v>
                </c:pt>
                <c:pt idx="3412">
                  <c:v>0</c:v>
                </c:pt>
                <c:pt idx="3413">
                  <c:v>6.4369313188067934E-2</c:v>
                </c:pt>
                <c:pt idx="3414">
                  <c:v>0.16089585329673953</c:v>
                </c:pt>
                <c:pt idx="3415">
                  <c:v>0.30610825229882443</c:v>
                </c:pt>
                <c:pt idx="3416">
                  <c:v>0.90827107763933757</c:v>
                </c:pt>
                <c:pt idx="3417">
                  <c:v>1.491493794606213</c:v>
                </c:pt>
                <c:pt idx="3418">
                  <c:v>1.6681317149655421</c:v>
                </c:pt>
                <c:pt idx="3419">
                  <c:v>1.5182951652961383</c:v>
                </c:pt>
                <c:pt idx="3420">
                  <c:v>1.2867827187545866</c:v>
                </c:pt>
                <c:pt idx="3421">
                  <c:v>1.0688859650128228</c:v>
                </c:pt>
                <c:pt idx="3422">
                  <c:v>0.80743321359705977</c:v>
                </c:pt>
                <c:pt idx="3423">
                  <c:v>0.72737965650111802</c:v>
                </c:pt>
                <c:pt idx="3424">
                  <c:v>0.54047309709072555</c:v>
                </c:pt>
                <c:pt idx="3425">
                  <c:v>0.39686049817204866</c:v>
                </c:pt>
                <c:pt idx="3426">
                  <c:v>0.29824262815175168</c:v>
                </c:pt>
                <c:pt idx="3427">
                  <c:v>0.16688848449396576</c:v>
                </c:pt>
                <c:pt idx="3428">
                  <c:v>1.9763939093841901E-2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1.9962484351294236E-2</c:v>
                </c:pt>
                <c:pt idx="3452">
                  <c:v>0.48997145819172921</c:v>
                </c:pt>
                <c:pt idx="3453">
                  <c:v>0.78654652060313424</c:v>
                </c:pt>
                <c:pt idx="3454">
                  <c:v>1.0181496784409929</c:v>
                </c:pt>
                <c:pt idx="3455">
                  <c:v>1.0965759871620964</c:v>
                </c:pt>
                <c:pt idx="3456">
                  <c:v>0.9059683646154596</c:v>
                </c:pt>
                <c:pt idx="3457">
                  <c:v>0.6959547669809627</c:v>
                </c:pt>
                <c:pt idx="3458">
                  <c:v>0.53376953420242546</c:v>
                </c:pt>
                <c:pt idx="3459">
                  <c:v>0.35699316458101416</c:v>
                </c:pt>
                <c:pt idx="3460">
                  <c:v>0.39898735438545035</c:v>
                </c:pt>
                <c:pt idx="3461">
                  <c:v>0.44704676755821199</c:v>
                </c:pt>
                <c:pt idx="3462">
                  <c:v>0.79129378675996276</c:v>
                </c:pt>
                <c:pt idx="3463">
                  <c:v>1.1905375140440739</c:v>
                </c:pt>
                <c:pt idx="3464">
                  <c:v>1.6238301234215606</c:v>
                </c:pt>
                <c:pt idx="3465">
                  <c:v>1.899121075812239</c:v>
                </c:pt>
                <c:pt idx="3466">
                  <c:v>2.0098076514268928</c:v>
                </c:pt>
                <c:pt idx="3467">
                  <c:v>2.0465837513657839</c:v>
                </c:pt>
                <c:pt idx="3468">
                  <c:v>1.745831631548703</c:v>
                </c:pt>
                <c:pt idx="3469">
                  <c:v>1.3875401681167525</c:v>
                </c:pt>
                <c:pt idx="3470">
                  <c:v>1.2207287580982442</c:v>
                </c:pt>
                <c:pt idx="3471">
                  <c:v>1.0888458891974886</c:v>
                </c:pt>
                <c:pt idx="3472">
                  <c:v>1.246986214423734</c:v>
                </c:pt>
                <c:pt idx="3473">
                  <c:v>1.1497745544219198</c:v>
                </c:pt>
                <c:pt idx="3474">
                  <c:v>1.1136873990134082</c:v>
                </c:pt>
                <c:pt idx="3475">
                  <c:v>0.80762702562588728</c:v>
                </c:pt>
                <c:pt idx="3476">
                  <c:v>0.77367730418263858</c:v>
                </c:pt>
                <c:pt idx="3477">
                  <c:v>0.7712515318864539</c:v>
                </c:pt>
                <c:pt idx="3478">
                  <c:v>0.8201859679896053</c:v>
                </c:pt>
                <c:pt idx="3479">
                  <c:v>1.1271613157316502</c:v>
                </c:pt>
                <c:pt idx="3480">
                  <c:v>1.3614310798134757</c:v>
                </c:pt>
                <c:pt idx="3481">
                  <c:v>1.4325213259851315</c:v>
                </c:pt>
                <c:pt idx="3482">
                  <c:v>1.4273236300927248</c:v>
                </c:pt>
                <c:pt idx="3483">
                  <c:v>1.3263357009301293</c:v>
                </c:pt>
                <c:pt idx="3484">
                  <c:v>1.124886855567433</c:v>
                </c:pt>
                <c:pt idx="3485">
                  <c:v>0.93475067982289761</c:v>
                </c:pt>
                <c:pt idx="3486">
                  <c:v>0.97998198787759139</c:v>
                </c:pt>
                <c:pt idx="3487">
                  <c:v>1.0953946331209397</c:v>
                </c:pt>
                <c:pt idx="3488">
                  <c:v>1.3660465849866474</c:v>
                </c:pt>
                <c:pt idx="3489">
                  <c:v>1.5997426382469457</c:v>
                </c:pt>
                <c:pt idx="3490">
                  <c:v>1.8827106511385856</c:v>
                </c:pt>
                <c:pt idx="3491">
                  <c:v>1.9620015264971191</c:v>
                </c:pt>
                <c:pt idx="3492">
                  <c:v>1.6667367301546614</c:v>
                </c:pt>
                <c:pt idx="3493">
                  <c:v>1.3703718734386039</c:v>
                </c:pt>
                <c:pt idx="3494">
                  <c:v>1.3005821992761</c:v>
                </c:pt>
                <c:pt idx="3495">
                  <c:v>1.3936778874704161</c:v>
                </c:pt>
                <c:pt idx="3496">
                  <c:v>1.4307573711814099</c:v>
                </c:pt>
                <c:pt idx="3497">
                  <c:v>1.2370488506326134</c:v>
                </c:pt>
                <c:pt idx="3498">
                  <c:v>0.90191602260689208</c:v>
                </c:pt>
                <c:pt idx="3499">
                  <c:v>0.68855725593915973</c:v>
                </c:pt>
                <c:pt idx="3500">
                  <c:v>0.54170930696419872</c:v>
                </c:pt>
                <c:pt idx="3501">
                  <c:v>0.44051341514687026</c:v>
                </c:pt>
                <c:pt idx="3502">
                  <c:v>0.41173918197885551</c:v>
                </c:pt>
                <c:pt idx="3503">
                  <c:v>0.33891983129449677</c:v>
                </c:pt>
                <c:pt idx="3504">
                  <c:v>0.45553011291013462</c:v>
                </c:pt>
                <c:pt idx="3505">
                  <c:v>0.54751609783388089</c:v>
                </c:pt>
                <c:pt idx="3506">
                  <c:v>0.66201921903144401</c:v>
                </c:pt>
                <c:pt idx="3507">
                  <c:v>0.66849933283579244</c:v>
                </c:pt>
                <c:pt idx="3508">
                  <c:v>0.61184239386559658</c:v>
                </c:pt>
                <c:pt idx="3509">
                  <c:v>0.60704546524301062</c:v>
                </c:pt>
                <c:pt idx="3510">
                  <c:v>0.67106560748426503</c:v>
                </c:pt>
                <c:pt idx="3511">
                  <c:v>0.89445032302593841</c:v>
                </c:pt>
                <c:pt idx="3512">
                  <c:v>1.079262265732422</c:v>
                </c:pt>
                <c:pt idx="3513">
                  <c:v>1.0968879243141743</c:v>
                </c:pt>
                <c:pt idx="3514">
                  <c:v>1.029021682029033</c:v>
                </c:pt>
                <c:pt idx="3515">
                  <c:v>0.76789663154542065</c:v>
                </c:pt>
                <c:pt idx="3516">
                  <c:v>0.5373392631377647</c:v>
                </c:pt>
                <c:pt idx="3517">
                  <c:v>0.47810735355582246</c:v>
                </c:pt>
                <c:pt idx="3518">
                  <c:v>0.26916216248473174</c:v>
                </c:pt>
                <c:pt idx="3519">
                  <c:v>0.15316901944404948</c:v>
                </c:pt>
                <c:pt idx="3520">
                  <c:v>0.1915070839860889</c:v>
                </c:pt>
                <c:pt idx="3521">
                  <c:v>0.13719244730394445</c:v>
                </c:pt>
                <c:pt idx="3522">
                  <c:v>0.21547201021844162</c:v>
                </c:pt>
                <c:pt idx="3523">
                  <c:v>0.1238456944946217</c:v>
                </c:pt>
                <c:pt idx="3524">
                  <c:v>0.18504470963701267</c:v>
                </c:pt>
                <c:pt idx="3525">
                  <c:v>0.15354961400040334</c:v>
                </c:pt>
                <c:pt idx="3526">
                  <c:v>0.1149930207909363</c:v>
                </c:pt>
                <c:pt idx="3527">
                  <c:v>0.2316147434511962</c:v>
                </c:pt>
                <c:pt idx="3528">
                  <c:v>0.34193963971418073</c:v>
                </c:pt>
                <c:pt idx="3529">
                  <c:v>0.41061271248612197</c:v>
                </c:pt>
                <c:pt idx="3530">
                  <c:v>0.37531946916371101</c:v>
                </c:pt>
                <c:pt idx="3531">
                  <c:v>0.44184190748050889</c:v>
                </c:pt>
                <c:pt idx="3532">
                  <c:v>0.34282066619210055</c:v>
                </c:pt>
                <c:pt idx="3533">
                  <c:v>0.35617053326402959</c:v>
                </c:pt>
                <c:pt idx="3534">
                  <c:v>0.5989553816248</c:v>
                </c:pt>
                <c:pt idx="3535">
                  <c:v>0.68051312801583685</c:v>
                </c:pt>
                <c:pt idx="3536">
                  <c:v>0.74564298734052803</c:v>
                </c:pt>
                <c:pt idx="3537">
                  <c:v>0.7008771123654558</c:v>
                </c:pt>
                <c:pt idx="3538">
                  <c:v>0.48084094163564467</c:v>
                </c:pt>
                <c:pt idx="3539">
                  <c:v>0.39430700632165205</c:v>
                </c:pt>
                <c:pt idx="3540">
                  <c:v>0.28756716569697832</c:v>
                </c:pt>
                <c:pt idx="3541">
                  <c:v>0.21305657002933423</c:v>
                </c:pt>
                <c:pt idx="3542">
                  <c:v>6.3493297608868016E-2</c:v>
                </c:pt>
                <c:pt idx="3543">
                  <c:v>0.27219452940811412</c:v>
                </c:pt>
                <c:pt idx="3544">
                  <c:v>0.93461884494613034</c:v>
                </c:pt>
                <c:pt idx="3545">
                  <c:v>1.9319226299186061</c:v>
                </c:pt>
                <c:pt idx="3546">
                  <c:v>3.0344888564710328</c:v>
                </c:pt>
                <c:pt idx="3547">
                  <c:v>3.6395618887635455</c:v>
                </c:pt>
                <c:pt idx="3548">
                  <c:v>3.2855104854469226</c:v>
                </c:pt>
                <c:pt idx="3549">
                  <c:v>3.171694904419172</c:v>
                </c:pt>
                <c:pt idx="3550">
                  <c:v>3.1428404014202429</c:v>
                </c:pt>
                <c:pt idx="3551">
                  <c:v>3.7996332676498423</c:v>
                </c:pt>
                <c:pt idx="3552">
                  <c:v>4.0487716490492884</c:v>
                </c:pt>
                <c:pt idx="3553">
                  <c:v>4.0152227555598969</c:v>
                </c:pt>
                <c:pt idx="3554">
                  <c:v>3.4920036317781378</c:v>
                </c:pt>
                <c:pt idx="3555">
                  <c:v>3.0561185438105389</c:v>
                </c:pt>
                <c:pt idx="3556">
                  <c:v>2.6374939970289439</c:v>
                </c:pt>
                <c:pt idx="3557">
                  <c:v>2.3182677617576495</c:v>
                </c:pt>
                <c:pt idx="3558">
                  <c:v>2.1090700633628519</c:v>
                </c:pt>
                <c:pt idx="3559">
                  <c:v>2.1551468895634378</c:v>
                </c:pt>
                <c:pt idx="3560">
                  <c:v>2.9675113276965406</c:v>
                </c:pt>
                <c:pt idx="3561">
                  <c:v>4.0936296984261542</c:v>
                </c:pt>
                <c:pt idx="3562">
                  <c:v>5.6641095248524955</c:v>
                </c:pt>
                <c:pt idx="3563">
                  <c:v>6.7922060197673542</c:v>
                </c:pt>
                <c:pt idx="3564">
                  <c:v>7.4972704034210107</c:v>
                </c:pt>
                <c:pt idx="3565">
                  <c:v>7.4422488551126342</c:v>
                </c:pt>
                <c:pt idx="3566">
                  <c:v>7.0972634564711443</c:v>
                </c:pt>
                <c:pt idx="3567">
                  <c:v>6.6051301220055691</c:v>
                </c:pt>
                <c:pt idx="3568">
                  <c:v>5.3696224556337908</c:v>
                </c:pt>
                <c:pt idx="3569">
                  <c:v>4.3466511025543184</c:v>
                </c:pt>
                <c:pt idx="3570">
                  <c:v>3.2100953318941796</c:v>
                </c:pt>
                <c:pt idx="3571">
                  <c:v>2.4620687963663515</c:v>
                </c:pt>
                <c:pt idx="3572">
                  <c:v>2.0103200932402787</c:v>
                </c:pt>
                <c:pt idx="3573">
                  <c:v>1.9575850507776733</c:v>
                </c:pt>
                <c:pt idx="3574">
                  <c:v>1.9285261123168298</c:v>
                </c:pt>
                <c:pt idx="3575">
                  <c:v>1.676365950069977</c:v>
                </c:pt>
                <c:pt idx="3576">
                  <c:v>1.2830065095132885</c:v>
                </c:pt>
                <c:pt idx="3577">
                  <c:v>0.91020704319925771</c:v>
                </c:pt>
                <c:pt idx="3578">
                  <c:v>0.68811081797535256</c:v>
                </c:pt>
                <c:pt idx="3579">
                  <c:v>0.60396479917466561</c:v>
                </c:pt>
                <c:pt idx="3580">
                  <c:v>0.53128648533228007</c:v>
                </c:pt>
                <c:pt idx="3581">
                  <c:v>0.51458556756375462</c:v>
                </c:pt>
                <c:pt idx="3582">
                  <c:v>0.45959027278301245</c:v>
                </c:pt>
                <c:pt idx="3583">
                  <c:v>0.68336849916526243</c:v>
                </c:pt>
                <c:pt idx="3584">
                  <c:v>0.93133111969367832</c:v>
                </c:pt>
                <c:pt idx="3585">
                  <c:v>1.4358396502989799</c:v>
                </c:pt>
                <c:pt idx="3586">
                  <c:v>2.4306236447174796</c:v>
                </c:pt>
                <c:pt idx="3587">
                  <c:v>3.5372574282798901</c:v>
                </c:pt>
                <c:pt idx="3588">
                  <c:v>4.3473343962348192</c:v>
                </c:pt>
                <c:pt idx="3589">
                  <c:v>4.5544790066089478</c:v>
                </c:pt>
                <c:pt idx="3590">
                  <c:v>4.2478090680422023</c:v>
                </c:pt>
                <c:pt idx="3591">
                  <c:v>3.8419965646868737</c:v>
                </c:pt>
                <c:pt idx="3592">
                  <c:v>3.2724596396293686</c:v>
                </c:pt>
                <c:pt idx="3593">
                  <c:v>2.932959410897011</c:v>
                </c:pt>
                <c:pt idx="3594">
                  <c:v>2.1917056856829298</c:v>
                </c:pt>
                <c:pt idx="3595">
                  <c:v>1.8881977568382824</c:v>
                </c:pt>
                <c:pt idx="3596">
                  <c:v>1.2866079777607946</c:v>
                </c:pt>
                <c:pt idx="3597">
                  <c:v>1.2586663242716394</c:v>
                </c:pt>
                <c:pt idx="3598">
                  <c:v>1.0128036951232597</c:v>
                </c:pt>
                <c:pt idx="3599">
                  <c:v>0.84218879812814296</c:v>
                </c:pt>
                <c:pt idx="3600">
                  <c:v>0.77899639895507633</c:v>
                </c:pt>
                <c:pt idx="3601">
                  <c:v>0.87130999342723003</c:v>
                </c:pt>
                <c:pt idx="3602">
                  <c:v>1.0053631318808103</c:v>
                </c:pt>
                <c:pt idx="3603">
                  <c:v>1.0733993730385878</c:v>
                </c:pt>
                <c:pt idx="3604">
                  <c:v>1.3730998879462331</c:v>
                </c:pt>
                <c:pt idx="3605">
                  <c:v>1.4878400450398239</c:v>
                </c:pt>
                <c:pt idx="3606">
                  <c:v>1.6755580559783425</c:v>
                </c:pt>
                <c:pt idx="3607">
                  <c:v>2.1338372711563425</c:v>
                </c:pt>
                <c:pt idx="3608">
                  <c:v>2.7010826818176721</c:v>
                </c:pt>
                <c:pt idx="3609">
                  <c:v>3.2679995729594093</c:v>
                </c:pt>
                <c:pt idx="3610">
                  <c:v>3.8464493584477375</c:v>
                </c:pt>
                <c:pt idx="3611">
                  <c:v>3.8200921148423657</c:v>
                </c:pt>
                <c:pt idx="3612">
                  <c:v>3.3123756544310283</c:v>
                </c:pt>
                <c:pt idx="3613">
                  <c:v>2.7823341954467788</c:v>
                </c:pt>
                <c:pt idx="3614">
                  <c:v>2.4706130418054633</c:v>
                </c:pt>
                <c:pt idx="3615">
                  <c:v>2.2585544901764116</c:v>
                </c:pt>
                <c:pt idx="3616">
                  <c:v>2.2668228474352929</c:v>
                </c:pt>
                <c:pt idx="3617">
                  <c:v>2.2464066839787522</c:v>
                </c:pt>
                <c:pt idx="3618">
                  <c:v>2.1775133361382379</c:v>
                </c:pt>
                <c:pt idx="3619">
                  <c:v>2.0430398533068663</c:v>
                </c:pt>
                <c:pt idx="3620">
                  <c:v>1.9194046850693032</c:v>
                </c:pt>
                <c:pt idx="3621">
                  <c:v>1.8166527844494214</c:v>
                </c:pt>
                <c:pt idx="3622">
                  <c:v>2.4143259426501666</c:v>
                </c:pt>
                <c:pt idx="3623">
                  <c:v>3.0618426834905694</c:v>
                </c:pt>
                <c:pt idx="3624">
                  <c:v>3.7637941659715795</c:v>
                </c:pt>
                <c:pt idx="3625">
                  <c:v>4.0703459112650755</c:v>
                </c:pt>
                <c:pt idx="3626">
                  <c:v>4.0489302616429148</c:v>
                </c:pt>
                <c:pt idx="3627">
                  <c:v>3.59368509362413</c:v>
                </c:pt>
                <c:pt idx="3628">
                  <c:v>3.0875161437300238</c:v>
                </c:pt>
                <c:pt idx="3629">
                  <c:v>3.1288110160016993</c:v>
                </c:pt>
                <c:pt idx="3630">
                  <c:v>2.7141509283294831</c:v>
                </c:pt>
                <c:pt idx="3631">
                  <c:v>2.530643104515915</c:v>
                </c:pt>
                <c:pt idx="3632">
                  <c:v>2.0265988776690653</c:v>
                </c:pt>
                <c:pt idx="3633">
                  <c:v>1.5138925418841498</c:v>
                </c:pt>
                <c:pt idx="3634">
                  <c:v>1.227482744810793</c:v>
                </c:pt>
                <c:pt idx="3635">
                  <c:v>0.95758255994929686</c:v>
                </c:pt>
                <c:pt idx="3636">
                  <c:v>0.79047035908689645</c:v>
                </c:pt>
                <c:pt idx="3637">
                  <c:v>0.86863340995554283</c:v>
                </c:pt>
                <c:pt idx="3638">
                  <c:v>0.93664448606959128</c:v>
                </c:pt>
                <c:pt idx="3639">
                  <c:v>0.73794829540582829</c:v>
                </c:pt>
                <c:pt idx="3640">
                  <c:v>0.74627090384605022</c:v>
                </c:pt>
                <c:pt idx="3641">
                  <c:v>1.0012192581494368</c:v>
                </c:pt>
                <c:pt idx="3642">
                  <c:v>1.4192320494901938</c:v>
                </c:pt>
                <c:pt idx="3643">
                  <c:v>1.8620154484492373</c:v>
                </c:pt>
                <c:pt idx="3644">
                  <c:v>1.9535790949662715</c:v>
                </c:pt>
                <c:pt idx="3645">
                  <c:v>2.0401895994258417</c:v>
                </c:pt>
                <c:pt idx="3646">
                  <c:v>2.1656554839160846</c:v>
                </c:pt>
                <c:pt idx="3647">
                  <c:v>2.7864472687458317</c:v>
                </c:pt>
                <c:pt idx="3648">
                  <c:v>3.127697053674801</c:v>
                </c:pt>
                <c:pt idx="3649">
                  <c:v>3.1727722147303514</c:v>
                </c:pt>
                <c:pt idx="3650">
                  <c:v>3.7793171624579678</c:v>
                </c:pt>
                <c:pt idx="3651">
                  <c:v>4.5412614827396416</c:v>
                </c:pt>
                <c:pt idx="3652">
                  <c:v>5.6788867876017584</c:v>
                </c:pt>
                <c:pt idx="3653">
                  <c:v>6.0445247566209472</c:v>
                </c:pt>
                <c:pt idx="3654">
                  <c:v>5.6058204963463556</c:v>
                </c:pt>
                <c:pt idx="3655">
                  <c:v>5.1833829874514423</c:v>
                </c:pt>
                <c:pt idx="3656">
                  <c:v>4.0467627141202209</c:v>
                </c:pt>
                <c:pt idx="3657">
                  <c:v>3.4372388456037148</c:v>
                </c:pt>
                <c:pt idx="3658">
                  <c:v>2.7591337239181368</c:v>
                </c:pt>
                <c:pt idx="3659">
                  <c:v>2.4332426701985974</c:v>
                </c:pt>
                <c:pt idx="3660">
                  <c:v>1.9022760297757195</c:v>
                </c:pt>
                <c:pt idx="3661">
                  <c:v>1.7092867903127371</c:v>
                </c:pt>
                <c:pt idx="3662">
                  <c:v>1.5441225601105975</c:v>
                </c:pt>
                <c:pt idx="3663">
                  <c:v>1.5224828558669972</c:v>
                </c:pt>
                <c:pt idx="3664">
                  <c:v>1.2813880102764559</c:v>
                </c:pt>
                <c:pt idx="3665">
                  <c:v>1.3995224927552872</c:v>
                </c:pt>
                <c:pt idx="3666">
                  <c:v>1.6756832119708858</c:v>
                </c:pt>
                <c:pt idx="3667">
                  <c:v>1.8929863055298817</c:v>
                </c:pt>
                <c:pt idx="3668">
                  <c:v>2.3741551120777982</c:v>
                </c:pt>
                <c:pt idx="3669">
                  <c:v>2.8872186373657591</c:v>
                </c:pt>
                <c:pt idx="3670">
                  <c:v>3.3274622780719838</c:v>
                </c:pt>
                <c:pt idx="3671">
                  <c:v>3.2620233350346584</c:v>
                </c:pt>
                <c:pt idx="3672">
                  <c:v>2.9745915456297309</c:v>
                </c:pt>
                <c:pt idx="3673">
                  <c:v>2.2999706542679017</c:v>
                </c:pt>
                <c:pt idx="3674">
                  <c:v>1.7520430435310532</c:v>
                </c:pt>
                <c:pt idx="3675">
                  <c:v>1.2799471062847965</c:v>
                </c:pt>
                <c:pt idx="3676">
                  <c:v>0.76579281952696943</c:v>
                </c:pt>
                <c:pt idx="3677">
                  <c:v>0.5256196739852268</c:v>
                </c:pt>
                <c:pt idx="3678">
                  <c:v>0.19584203132627406</c:v>
                </c:pt>
                <c:pt idx="3679">
                  <c:v>0.15130036754213369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4.5011800390089174E-2</c:v>
                </c:pt>
                <c:pt idx="3686">
                  <c:v>0.29419666134112687</c:v>
                </c:pt>
                <c:pt idx="3687">
                  <c:v>0.45096608248546238</c:v>
                </c:pt>
                <c:pt idx="3688">
                  <c:v>0.57116529055864373</c:v>
                </c:pt>
                <c:pt idx="3689">
                  <c:v>0.5343669333361255</c:v>
                </c:pt>
                <c:pt idx="3690">
                  <c:v>0.56233387235125087</c:v>
                </c:pt>
                <c:pt idx="3691">
                  <c:v>1.4108780502141283</c:v>
                </c:pt>
                <c:pt idx="3692">
                  <c:v>2.5026771616977448</c:v>
                </c:pt>
                <c:pt idx="3693">
                  <c:v>2.8220951636704572</c:v>
                </c:pt>
                <c:pt idx="3694">
                  <c:v>2.8188453528680961</c:v>
                </c:pt>
                <c:pt idx="3695">
                  <c:v>2.6110039907759828</c:v>
                </c:pt>
                <c:pt idx="3696">
                  <c:v>2.3261057783451817</c:v>
                </c:pt>
                <c:pt idx="3697">
                  <c:v>1.9396215830979624</c:v>
                </c:pt>
                <c:pt idx="3698">
                  <c:v>1.5794957958264353</c:v>
                </c:pt>
                <c:pt idx="3699">
                  <c:v>1.5191015315712804</c:v>
                </c:pt>
                <c:pt idx="3700">
                  <c:v>1.222287767189518</c:v>
                </c:pt>
                <c:pt idx="3701">
                  <c:v>0.97754359851294104</c:v>
                </c:pt>
                <c:pt idx="3702">
                  <c:v>0.89721163664430825</c:v>
                </c:pt>
                <c:pt idx="3703">
                  <c:v>0.97299331161768077</c:v>
                </c:pt>
                <c:pt idx="3704">
                  <c:v>1.0401159187555657</c:v>
                </c:pt>
                <c:pt idx="3705">
                  <c:v>1.1933858127920691</c:v>
                </c:pt>
                <c:pt idx="3706">
                  <c:v>1.0925967670271728</c:v>
                </c:pt>
                <c:pt idx="3707">
                  <c:v>0.94951327779919681</c:v>
                </c:pt>
                <c:pt idx="3708">
                  <c:v>1.2285057948344145</c:v>
                </c:pt>
                <c:pt idx="3709">
                  <c:v>1.9190414789288102</c:v>
                </c:pt>
                <c:pt idx="3710">
                  <c:v>2.3343500078947357</c:v>
                </c:pt>
                <c:pt idx="3711">
                  <c:v>2.677161596428538</c:v>
                </c:pt>
                <c:pt idx="3712">
                  <c:v>2.6102382496116552</c:v>
                </c:pt>
                <c:pt idx="3713">
                  <c:v>2.1915419206567779</c:v>
                </c:pt>
                <c:pt idx="3714">
                  <c:v>1.6990820303801293</c:v>
                </c:pt>
                <c:pt idx="3715">
                  <c:v>1.3444549545487858</c:v>
                </c:pt>
                <c:pt idx="3716">
                  <c:v>1.0497018910222162</c:v>
                </c:pt>
                <c:pt idx="3717">
                  <c:v>0.85141623386204845</c:v>
                </c:pt>
                <c:pt idx="3718">
                  <c:v>0.67484897864665672</c:v>
                </c:pt>
                <c:pt idx="3719">
                  <c:v>0.63461097176771353</c:v>
                </c:pt>
                <c:pt idx="3720">
                  <c:v>0.53245610960778877</c:v>
                </c:pt>
                <c:pt idx="3721">
                  <c:v>0.4428225460526351</c:v>
                </c:pt>
                <c:pt idx="3722">
                  <c:v>0.39889098951552637</c:v>
                </c:pt>
                <c:pt idx="3723">
                  <c:v>0.34156503836369734</c:v>
                </c:pt>
                <c:pt idx="3724">
                  <c:v>0.28470334019944499</c:v>
                </c:pt>
                <c:pt idx="3725">
                  <c:v>0.41014985103460033</c:v>
                </c:pt>
                <c:pt idx="3726">
                  <c:v>0.54341687722595244</c:v>
                </c:pt>
                <c:pt idx="3727">
                  <c:v>0.89000883061789982</c:v>
                </c:pt>
                <c:pt idx="3728">
                  <c:v>1.1118913579974685</c:v>
                </c:pt>
                <c:pt idx="3729">
                  <c:v>1.0773622586618736</c:v>
                </c:pt>
                <c:pt idx="3730">
                  <c:v>1.2239097111675381</c:v>
                </c:pt>
                <c:pt idx="3731">
                  <c:v>1.2689237393635335</c:v>
                </c:pt>
                <c:pt idx="3732">
                  <c:v>1.261694150586943</c:v>
                </c:pt>
                <c:pt idx="3733">
                  <c:v>1.1054683224824042</c:v>
                </c:pt>
                <c:pt idx="3734">
                  <c:v>0.96017558807475201</c:v>
                </c:pt>
                <c:pt idx="3735">
                  <c:v>0.80480348713584771</c:v>
                </c:pt>
                <c:pt idx="3736">
                  <c:v>0.8324496351584042</c:v>
                </c:pt>
                <c:pt idx="3737">
                  <c:v>0.85270028316670521</c:v>
                </c:pt>
                <c:pt idx="3738">
                  <c:v>0.80227566302812758</c:v>
                </c:pt>
                <c:pt idx="3739">
                  <c:v>0.72701847688178567</c:v>
                </c:pt>
                <c:pt idx="3740">
                  <c:v>0.55405002727985608</c:v>
                </c:pt>
                <c:pt idx="3741">
                  <c:v>0.46145295661999175</c:v>
                </c:pt>
                <c:pt idx="3742">
                  <c:v>0.38209213665942687</c:v>
                </c:pt>
                <c:pt idx="3743">
                  <c:v>0.25298199190614146</c:v>
                </c:pt>
                <c:pt idx="3744">
                  <c:v>0.25062960076547602</c:v>
                </c:pt>
                <c:pt idx="3745">
                  <c:v>0.20812692285341428</c:v>
                </c:pt>
                <c:pt idx="3746">
                  <c:v>9.2553042418049833E-2</c:v>
                </c:pt>
                <c:pt idx="3747">
                  <c:v>0.10119174524633735</c:v>
                </c:pt>
                <c:pt idx="3748">
                  <c:v>5.4334718313739032E-2</c:v>
                </c:pt>
                <c:pt idx="3749">
                  <c:v>0.11652034036125179</c:v>
                </c:pt>
                <c:pt idx="3750">
                  <c:v>0.13290461711503415</c:v>
                </c:pt>
                <c:pt idx="3751">
                  <c:v>0.16401057071855338</c:v>
                </c:pt>
                <c:pt idx="3752">
                  <c:v>0.11342710650357328</c:v>
                </c:pt>
                <c:pt idx="3753">
                  <c:v>0.1060697788034395</c:v>
                </c:pt>
                <c:pt idx="3754">
                  <c:v>9.9088238790792579E-2</c:v>
                </c:pt>
                <c:pt idx="3755">
                  <c:v>7.5178630072236852E-2</c:v>
                </c:pt>
                <c:pt idx="3756">
                  <c:v>9.9500574024398658E-2</c:v>
                </c:pt>
                <c:pt idx="3757">
                  <c:v>2.3950728209681135E-2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3.0887959461643757E-2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1.9385366324297808E-2</c:v>
                </c:pt>
                <c:pt idx="3788">
                  <c:v>0</c:v>
                </c:pt>
                <c:pt idx="3789">
                  <c:v>0</c:v>
                </c:pt>
                <c:pt idx="3790">
                  <c:v>1.3088361494542533E-2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4.4083611884474357E-2</c:v>
                </c:pt>
                <c:pt idx="3796">
                  <c:v>0</c:v>
                </c:pt>
                <c:pt idx="3797">
                  <c:v>0</c:v>
                </c:pt>
                <c:pt idx="3798">
                  <c:v>1.9499066101621198E-3</c:v>
                </c:pt>
                <c:pt idx="3799">
                  <c:v>7.420016047509915E-3</c:v>
                </c:pt>
                <c:pt idx="3800">
                  <c:v>8.0424517251851416E-2</c:v>
                </c:pt>
                <c:pt idx="3801">
                  <c:v>0.1050788670696907</c:v>
                </c:pt>
                <c:pt idx="3802">
                  <c:v>0.19418573889238275</c:v>
                </c:pt>
                <c:pt idx="3803">
                  <c:v>0.32014660619931629</c:v>
                </c:pt>
                <c:pt idx="3804">
                  <c:v>0.31622557300576687</c:v>
                </c:pt>
                <c:pt idx="3805">
                  <c:v>0.36371171401464303</c:v>
                </c:pt>
                <c:pt idx="3806">
                  <c:v>0.27734551061971341</c:v>
                </c:pt>
                <c:pt idx="3807">
                  <c:v>0.2189888659915413</c:v>
                </c:pt>
                <c:pt idx="3808">
                  <c:v>0.19434630555088808</c:v>
                </c:pt>
                <c:pt idx="3809">
                  <c:v>0.13924618152312232</c:v>
                </c:pt>
                <c:pt idx="3810">
                  <c:v>6.6408850600307975E-2</c:v>
                </c:pt>
                <c:pt idx="3811">
                  <c:v>3.6216712100264968E-2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7.3406197862787764E-2</c:v>
                </c:pt>
                <c:pt idx="3816">
                  <c:v>0.12309578800880693</c:v>
                </c:pt>
                <c:pt idx="3817">
                  <c:v>0.18857601079730651</c:v>
                </c:pt>
                <c:pt idx="3818">
                  <c:v>0.2434740702700828</c:v>
                </c:pt>
                <c:pt idx="3819">
                  <c:v>0.27786677729561426</c:v>
                </c:pt>
                <c:pt idx="3820">
                  <c:v>0.26528458038189368</c:v>
                </c:pt>
                <c:pt idx="3821">
                  <c:v>0.28213522616864734</c:v>
                </c:pt>
                <c:pt idx="3822">
                  <c:v>0.21727977466809517</c:v>
                </c:pt>
                <c:pt idx="3823">
                  <c:v>0.27176080499775807</c:v>
                </c:pt>
                <c:pt idx="3824">
                  <c:v>0.3357861940265075</c:v>
                </c:pt>
                <c:pt idx="3825">
                  <c:v>0.32269883475205974</c:v>
                </c:pt>
                <c:pt idx="3826">
                  <c:v>0.40957225713335293</c:v>
                </c:pt>
                <c:pt idx="3827">
                  <c:v>0.32833390749698549</c:v>
                </c:pt>
                <c:pt idx="3828">
                  <c:v>0.359650411677437</c:v>
                </c:pt>
                <c:pt idx="3829">
                  <c:v>0.35458046018076572</c:v>
                </c:pt>
                <c:pt idx="3830">
                  <c:v>0.43111127558256535</c:v>
                </c:pt>
                <c:pt idx="3831">
                  <c:v>0.29033931165244109</c:v>
                </c:pt>
                <c:pt idx="3832">
                  <c:v>0.21125330986989391</c:v>
                </c:pt>
                <c:pt idx="3833">
                  <c:v>0.27782785995843995</c:v>
                </c:pt>
                <c:pt idx="3834">
                  <c:v>0.36530592809007784</c:v>
                </c:pt>
                <c:pt idx="3835">
                  <c:v>0.5005690556916389</c:v>
                </c:pt>
                <c:pt idx="3836">
                  <c:v>0.64480455622108035</c:v>
                </c:pt>
                <c:pt idx="3837">
                  <c:v>0.63965750335259819</c:v>
                </c:pt>
                <c:pt idx="3838">
                  <c:v>0.50448719168645639</c:v>
                </c:pt>
                <c:pt idx="3839">
                  <c:v>0.44687074102401209</c:v>
                </c:pt>
                <c:pt idx="3840">
                  <c:v>0.40769526687049512</c:v>
                </c:pt>
                <c:pt idx="3841">
                  <c:v>0.30981653700637196</c:v>
                </c:pt>
                <c:pt idx="3842">
                  <c:v>0.45996025449171241</c:v>
                </c:pt>
                <c:pt idx="3843">
                  <c:v>0.85193254271700947</c:v>
                </c:pt>
                <c:pt idx="3844">
                  <c:v>1.8555672139660209</c:v>
                </c:pt>
                <c:pt idx="3845">
                  <c:v>3.1476436764460254</c:v>
                </c:pt>
                <c:pt idx="3846">
                  <c:v>4.1602283692316968</c:v>
                </c:pt>
                <c:pt idx="3847">
                  <c:v>4.9852003521718871</c:v>
                </c:pt>
                <c:pt idx="3848">
                  <c:v>5.6533862077705805</c:v>
                </c:pt>
                <c:pt idx="3849">
                  <c:v>5.9287142010593898</c:v>
                </c:pt>
                <c:pt idx="3850">
                  <c:v>5.5392451009592598</c:v>
                </c:pt>
                <c:pt idx="3851">
                  <c:v>5.1690773487609176</c:v>
                </c:pt>
                <c:pt idx="3852">
                  <c:v>4.4267714165270329</c:v>
                </c:pt>
                <c:pt idx="3853">
                  <c:v>3.931466141749794</c:v>
                </c:pt>
                <c:pt idx="3854">
                  <c:v>2.9769350764791382</c:v>
                </c:pt>
                <c:pt idx="3855">
                  <c:v>2.5316080131136567</c:v>
                </c:pt>
                <c:pt idx="3856">
                  <c:v>2.1490204426678123</c:v>
                </c:pt>
                <c:pt idx="3857">
                  <c:v>2.0898617646567343</c:v>
                </c:pt>
                <c:pt idx="3858">
                  <c:v>2.236733968761865</c:v>
                </c:pt>
                <c:pt idx="3859">
                  <c:v>2.6220131617972013</c:v>
                </c:pt>
                <c:pt idx="3860">
                  <c:v>3.2671401405560307</c:v>
                </c:pt>
                <c:pt idx="3861">
                  <c:v>3.9931229967805706</c:v>
                </c:pt>
                <c:pt idx="3862">
                  <c:v>4.2383351730448702</c:v>
                </c:pt>
                <c:pt idx="3863">
                  <c:v>4.1259151011900235</c:v>
                </c:pt>
                <c:pt idx="3864">
                  <c:v>3.3413424714654663</c:v>
                </c:pt>
                <c:pt idx="3865">
                  <c:v>2.6899759287860623</c:v>
                </c:pt>
                <c:pt idx="3866">
                  <c:v>2.0567098623910209</c:v>
                </c:pt>
                <c:pt idx="3867">
                  <c:v>1.5849745620624778</c:v>
                </c:pt>
                <c:pt idx="3868">
                  <c:v>1.0577720021196029</c:v>
                </c:pt>
                <c:pt idx="3869">
                  <c:v>0.88102196169798674</c:v>
                </c:pt>
                <c:pt idx="3870">
                  <c:v>0.52093661197503116</c:v>
                </c:pt>
                <c:pt idx="3871">
                  <c:v>0.36447547896386506</c:v>
                </c:pt>
                <c:pt idx="3872">
                  <c:v>0.15678727407733062</c:v>
                </c:pt>
                <c:pt idx="3873">
                  <c:v>0.26612946758157519</c:v>
                </c:pt>
                <c:pt idx="3874">
                  <c:v>0.78415618165114898</c:v>
                </c:pt>
                <c:pt idx="3875">
                  <c:v>2.7418666084062235</c:v>
                </c:pt>
                <c:pt idx="3876">
                  <c:v>4.8258647093893154</c:v>
                </c:pt>
                <c:pt idx="3877">
                  <c:v>6.1442214707601206</c:v>
                </c:pt>
                <c:pt idx="3878">
                  <c:v>5.8139819748755723</c:v>
                </c:pt>
                <c:pt idx="3879">
                  <c:v>5.634652235463073</c:v>
                </c:pt>
                <c:pt idx="3880">
                  <c:v>4.4314982667623806</c:v>
                </c:pt>
                <c:pt idx="3881">
                  <c:v>3.1675644445232907</c:v>
                </c:pt>
                <c:pt idx="3882">
                  <c:v>2.2751478749493339</c:v>
                </c:pt>
                <c:pt idx="3883">
                  <c:v>1.9886742559591313</c:v>
                </c:pt>
                <c:pt idx="3884">
                  <c:v>2.1835859212163786</c:v>
                </c:pt>
                <c:pt idx="3885">
                  <c:v>2.2819209273517336</c:v>
                </c:pt>
                <c:pt idx="3886">
                  <c:v>2.1276401403153846</c:v>
                </c:pt>
                <c:pt idx="3887">
                  <c:v>1.9077377593219231</c:v>
                </c:pt>
                <c:pt idx="3888">
                  <c:v>1.9407828171729269</c:v>
                </c:pt>
                <c:pt idx="3889">
                  <c:v>2.8194709522952923</c:v>
                </c:pt>
                <c:pt idx="3890">
                  <c:v>4.3576107522228105</c:v>
                </c:pt>
                <c:pt idx="3891">
                  <c:v>5.7435606092700349</c:v>
                </c:pt>
                <c:pt idx="3892">
                  <c:v>5.9873757838145938</c:v>
                </c:pt>
                <c:pt idx="3893">
                  <c:v>6.329231764248231</c:v>
                </c:pt>
                <c:pt idx="3894">
                  <c:v>6.2999449108284766</c:v>
                </c:pt>
                <c:pt idx="3895">
                  <c:v>6.0437036634270012</c:v>
                </c:pt>
                <c:pt idx="3896">
                  <c:v>5.0035201023866325</c:v>
                </c:pt>
                <c:pt idx="3897">
                  <c:v>4.1774746657145165</c:v>
                </c:pt>
                <c:pt idx="3898">
                  <c:v>3.6910156996672949</c:v>
                </c:pt>
                <c:pt idx="3899">
                  <c:v>3.9537606003064156</c:v>
                </c:pt>
                <c:pt idx="3900">
                  <c:v>4.3790978991131606</c:v>
                </c:pt>
                <c:pt idx="3901">
                  <c:v>4.541157900740628</c:v>
                </c:pt>
                <c:pt idx="3902">
                  <c:v>4.1362780068563074</c:v>
                </c:pt>
                <c:pt idx="3903">
                  <c:v>3.9244348960113813</c:v>
                </c:pt>
                <c:pt idx="3904">
                  <c:v>3.4970491514526358</c:v>
                </c:pt>
                <c:pt idx="3905">
                  <c:v>3.3547224738639443</c:v>
                </c:pt>
                <c:pt idx="3906">
                  <c:v>3.5164477594319683</c:v>
                </c:pt>
                <c:pt idx="3907">
                  <c:v>4.1027794933011208</c:v>
                </c:pt>
                <c:pt idx="3908">
                  <c:v>4.7347675063078283</c:v>
                </c:pt>
                <c:pt idx="3909">
                  <c:v>4.9786802423423699</c:v>
                </c:pt>
                <c:pt idx="3910">
                  <c:v>4.771018638973648</c:v>
                </c:pt>
                <c:pt idx="3911">
                  <c:v>4.5997738983807697</c:v>
                </c:pt>
                <c:pt idx="3912">
                  <c:v>4.2160248035466603</c:v>
                </c:pt>
                <c:pt idx="3913">
                  <c:v>3.8492456577799854</c:v>
                </c:pt>
                <c:pt idx="3914">
                  <c:v>3.456579515860593</c:v>
                </c:pt>
                <c:pt idx="3915">
                  <c:v>2.4460224202096463</c:v>
                </c:pt>
                <c:pt idx="3916">
                  <c:v>2.0712167284404339</c:v>
                </c:pt>
                <c:pt idx="3917">
                  <c:v>2.3036891742873284</c:v>
                </c:pt>
                <c:pt idx="3918">
                  <c:v>2.8276268637139488</c:v>
                </c:pt>
                <c:pt idx="3919">
                  <c:v>3.19303758388814</c:v>
                </c:pt>
                <c:pt idx="3920">
                  <c:v>3.6822484991430087</c:v>
                </c:pt>
                <c:pt idx="3921">
                  <c:v>3.934925881150181</c:v>
                </c:pt>
                <c:pt idx="3922">
                  <c:v>4.0230093962682503</c:v>
                </c:pt>
                <c:pt idx="3923">
                  <c:v>3.7363326390301688</c:v>
                </c:pt>
                <c:pt idx="3924">
                  <c:v>2.9145016987608621</c:v>
                </c:pt>
                <c:pt idx="3925">
                  <c:v>2.3327457436757912</c:v>
                </c:pt>
                <c:pt idx="3926">
                  <c:v>2.163897641507023</c:v>
                </c:pt>
                <c:pt idx="3927">
                  <c:v>2.5769514919183973</c:v>
                </c:pt>
                <c:pt idx="3928">
                  <c:v>3.7526022433978552</c:v>
                </c:pt>
                <c:pt idx="3929">
                  <c:v>4.6058107807914297</c:v>
                </c:pt>
                <c:pt idx="3930">
                  <c:v>4.1534854725772652</c:v>
                </c:pt>
                <c:pt idx="3931">
                  <c:v>3.9044588131511948</c:v>
                </c:pt>
                <c:pt idx="3932">
                  <c:v>5.243010759137321</c:v>
                </c:pt>
                <c:pt idx="3933">
                  <c:v>5.8195187754512467</c:v>
                </c:pt>
                <c:pt idx="3934">
                  <c:v>6.0375179339795428</c:v>
                </c:pt>
                <c:pt idx="3935">
                  <c:v>7.1048099894381798</c:v>
                </c:pt>
                <c:pt idx="3936">
                  <c:v>8.2676294255579599</c:v>
                </c:pt>
                <c:pt idx="3937">
                  <c:v>8.3855492850484001</c:v>
                </c:pt>
                <c:pt idx="3938">
                  <c:v>7.6725389857604327</c:v>
                </c:pt>
                <c:pt idx="3939">
                  <c:v>7.4170011330205856</c:v>
                </c:pt>
                <c:pt idx="3940">
                  <c:v>6.9037709398546774</c:v>
                </c:pt>
                <c:pt idx="3941">
                  <c:v>6.1354510898282344</c:v>
                </c:pt>
                <c:pt idx="3942">
                  <c:v>5.2235970314189712</c:v>
                </c:pt>
                <c:pt idx="3943">
                  <c:v>4.6916500917108781</c:v>
                </c:pt>
                <c:pt idx="3944">
                  <c:v>3.7560165688423477</c:v>
                </c:pt>
                <c:pt idx="3945">
                  <c:v>3.2594758923028984</c:v>
                </c:pt>
                <c:pt idx="3946">
                  <c:v>2.503686585519755</c:v>
                </c:pt>
                <c:pt idx="3947">
                  <c:v>2.202433664193213</c:v>
                </c:pt>
                <c:pt idx="3948">
                  <c:v>1.620966655190387</c:v>
                </c:pt>
                <c:pt idx="3949">
                  <c:v>1.3000683941871463</c:v>
                </c:pt>
                <c:pt idx="3950">
                  <c:v>1.080213454818767</c:v>
                </c:pt>
                <c:pt idx="3951">
                  <c:v>1.075118042003117</c:v>
                </c:pt>
                <c:pt idx="3952">
                  <c:v>1.129217359227245</c:v>
                </c:pt>
                <c:pt idx="3953">
                  <c:v>1.1663664140923786</c:v>
                </c:pt>
                <c:pt idx="3954">
                  <c:v>1.6156017510564264</c:v>
                </c:pt>
                <c:pt idx="3955">
                  <c:v>2.141572973349354</c:v>
                </c:pt>
                <c:pt idx="3956">
                  <c:v>2.3304445446056401</c:v>
                </c:pt>
                <c:pt idx="3957">
                  <c:v>2.2323840849706067</c:v>
                </c:pt>
                <c:pt idx="3958">
                  <c:v>1.9454600677749854</c:v>
                </c:pt>
                <c:pt idx="3959">
                  <c:v>1.581500409547443</c:v>
                </c:pt>
                <c:pt idx="3960">
                  <c:v>1.191906752291207</c:v>
                </c:pt>
                <c:pt idx="3961">
                  <c:v>0.96535416872512281</c:v>
                </c:pt>
                <c:pt idx="3962">
                  <c:v>0.72448910713464554</c:v>
                </c:pt>
                <c:pt idx="3963">
                  <c:v>0.56217709434421259</c:v>
                </c:pt>
                <c:pt idx="3964">
                  <c:v>0.39077415716000863</c:v>
                </c:pt>
                <c:pt idx="3965">
                  <c:v>9.3487268045026065E-2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1.6422847924042177E-2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6.9356262708873727E-3</c:v>
                </c:pt>
                <c:pt idx="3979">
                  <c:v>3.1761676172456045E-2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5.4221792924253824E-2</c:v>
                </c:pt>
                <c:pt idx="3985">
                  <c:v>5.4620910431141638E-2</c:v>
                </c:pt>
                <c:pt idx="3986">
                  <c:v>5.9486710479133766E-2</c:v>
                </c:pt>
                <c:pt idx="3987">
                  <c:v>9.350511875754244E-3</c:v>
                </c:pt>
                <c:pt idx="3988">
                  <c:v>2.9898226394259833E-2</c:v>
                </c:pt>
                <c:pt idx="3989">
                  <c:v>0.10083611600834162</c:v>
                </c:pt>
                <c:pt idx="3990">
                  <c:v>0</c:v>
                </c:pt>
                <c:pt idx="3991">
                  <c:v>1.3384086568043735E-2</c:v>
                </c:pt>
                <c:pt idx="3992">
                  <c:v>1.0547216160483409E-2</c:v>
                </c:pt>
                <c:pt idx="3993">
                  <c:v>2.4272577364748825E-2</c:v>
                </c:pt>
                <c:pt idx="3994">
                  <c:v>8.1263116640814079E-2</c:v>
                </c:pt>
                <c:pt idx="3995">
                  <c:v>0.16189845368339681</c:v>
                </c:pt>
                <c:pt idx="3996">
                  <c:v>0.19357218689101247</c:v>
                </c:pt>
                <c:pt idx="3997">
                  <c:v>0.17935487206678458</c:v>
                </c:pt>
                <c:pt idx="3998">
                  <c:v>0.16999868288125225</c:v>
                </c:pt>
                <c:pt idx="3999">
                  <c:v>0.16496023978831761</c:v>
                </c:pt>
                <c:pt idx="4000">
                  <c:v>8.7824717107246847E-2</c:v>
                </c:pt>
                <c:pt idx="4001">
                  <c:v>1.8638539549095331E-2</c:v>
                </c:pt>
                <c:pt idx="4002">
                  <c:v>5.081421216423767E-2</c:v>
                </c:pt>
                <c:pt idx="4003">
                  <c:v>4.6018954077654897E-2</c:v>
                </c:pt>
                <c:pt idx="4004">
                  <c:v>0</c:v>
                </c:pt>
                <c:pt idx="4005">
                  <c:v>1.1538546215964401E-2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2.9696577543097152E-2</c:v>
                </c:pt>
                <c:pt idx="4011">
                  <c:v>1.5294893563731258E-2</c:v>
                </c:pt>
                <c:pt idx="4012">
                  <c:v>2.5021810894984366E-2</c:v>
                </c:pt>
                <c:pt idx="4013">
                  <c:v>1.687698062235694E-2</c:v>
                </c:pt>
                <c:pt idx="4014">
                  <c:v>3.6949021318154973E-2</c:v>
                </c:pt>
                <c:pt idx="4015">
                  <c:v>4.2094049890018873E-2</c:v>
                </c:pt>
                <c:pt idx="4016">
                  <c:v>7.1854417244425303E-2</c:v>
                </c:pt>
                <c:pt idx="4017">
                  <c:v>5.4408501713225532E-2</c:v>
                </c:pt>
                <c:pt idx="4018">
                  <c:v>5.4921728363047977E-2</c:v>
                </c:pt>
                <c:pt idx="4019">
                  <c:v>1.3473225087783708E-2</c:v>
                </c:pt>
                <c:pt idx="4020">
                  <c:v>5.5940315002676738E-2</c:v>
                </c:pt>
                <c:pt idx="4021">
                  <c:v>0</c:v>
                </c:pt>
                <c:pt idx="4022">
                  <c:v>0.14097672243167358</c:v>
                </c:pt>
                <c:pt idx="4023">
                  <c:v>0</c:v>
                </c:pt>
                <c:pt idx="4024">
                  <c:v>0</c:v>
                </c:pt>
                <c:pt idx="4025">
                  <c:v>0.10831271294833199</c:v>
                </c:pt>
                <c:pt idx="4026">
                  <c:v>1.2625591079388824E-2</c:v>
                </c:pt>
                <c:pt idx="4027">
                  <c:v>6.9664327094736467E-2</c:v>
                </c:pt>
                <c:pt idx="4028">
                  <c:v>2.3945501898849204E-2</c:v>
                </c:pt>
                <c:pt idx="4029">
                  <c:v>8.1498205112195909E-2</c:v>
                </c:pt>
                <c:pt idx="4030">
                  <c:v>4.2001156190080234E-2</c:v>
                </c:pt>
                <c:pt idx="4031">
                  <c:v>8.2911129132527392E-2</c:v>
                </c:pt>
                <c:pt idx="4032">
                  <c:v>6.4650404475760301E-2</c:v>
                </c:pt>
                <c:pt idx="4033">
                  <c:v>0</c:v>
                </c:pt>
                <c:pt idx="4034">
                  <c:v>7.0672896864373891E-2</c:v>
                </c:pt>
                <c:pt idx="4035">
                  <c:v>7.6869075058019876E-2</c:v>
                </c:pt>
                <c:pt idx="4036">
                  <c:v>7.8765569666748192E-2</c:v>
                </c:pt>
                <c:pt idx="4037">
                  <c:v>0.14387437707943387</c:v>
                </c:pt>
                <c:pt idx="4038">
                  <c:v>0</c:v>
                </c:pt>
                <c:pt idx="4039">
                  <c:v>7.3565642766826589E-2</c:v>
                </c:pt>
                <c:pt idx="4040">
                  <c:v>6.0064420212258891E-2</c:v>
                </c:pt>
                <c:pt idx="4041">
                  <c:v>0</c:v>
                </c:pt>
                <c:pt idx="4042">
                  <c:v>0.12981184375945995</c:v>
                </c:pt>
                <c:pt idx="4043">
                  <c:v>0.15666306175211603</c:v>
                </c:pt>
                <c:pt idx="4044">
                  <c:v>0.32758323655226207</c:v>
                </c:pt>
                <c:pt idx="4045">
                  <c:v>0.53946686877197325</c:v>
                </c:pt>
                <c:pt idx="4046">
                  <c:v>0.41721519557603803</c:v>
                </c:pt>
                <c:pt idx="4047">
                  <c:v>0.33012734486205964</c:v>
                </c:pt>
                <c:pt idx="4048">
                  <c:v>0.25697265316497925</c:v>
                </c:pt>
                <c:pt idx="4049">
                  <c:v>0.22299932255047197</c:v>
                </c:pt>
                <c:pt idx="4050">
                  <c:v>0.12155227487299813</c:v>
                </c:pt>
                <c:pt idx="4051">
                  <c:v>8.6209417334659921E-2</c:v>
                </c:pt>
                <c:pt idx="4052">
                  <c:v>0.24396689983388745</c:v>
                </c:pt>
                <c:pt idx="4053">
                  <c:v>0.18160170248084609</c:v>
                </c:pt>
                <c:pt idx="4054">
                  <c:v>0.25976236952538551</c:v>
                </c:pt>
                <c:pt idx="4055">
                  <c:v>9.6330088398365488E-2</c:v>
                </c:pt>
                <c:pt idx="4056">
                  <c:v>9.5155188068565183E-2</c:v>
                </c:pt>
                <c:pt idx="4057">
                  <c:v>3.7387818963021346E-3</c:v>
                </c:pt>
                <c:pt idx="4058">
                  <c:v>0</c:v>
                </c:pt>
                <c:pt idx="4059">
                  <c:v>2.5532170367165739E-2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0.10990939581041725</c:v>
                </c:pt>
                <c:pt idx="4073">
                  <c:v>0.16854453346335285</c:v>
                </c:pt>
                <c:pt idx="4074">
                  <c:v>0.48287726909003037</c:v>
                </c:pt>
                <c:pt idx="4075">
                  <c:v>0.72083213638882815</c:v>
                </c:pt>
                <c:pt idx="4076">
                  <c:v>0.75985077073214391</c:v>
                </c:pt>
                <c:pt idx="4077">
                  <c:v>0.80363322289178407</c:v>
                </c:pt>
                <c:pt idx="4078">
                  <c:v>0.5433618575812984</c:v>
                </c:pt>
                <c:pt idx="4079">
                  <c:v>0.5171412453244234</c:v>
                </c:pt>
                <c:pt idx="4080">
                  <c:v>0.30446902995094294</c:v>
                </c:pt>
                <c:pt idx="4081">
                  <c:v>0.2373957077291767</c:v>
                </c:pt>
                <c:pt idx="4082">
                  <c:v>9.3735150490717678E-2</c:v>
                </c:pt>
                <c:pt idx="4083">
                  <c:v>6.6836313841619255E-2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6.5634512442742498E-3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1.7288654039214178E-2</c:v>
                </c:pt>
                <c:pt idx="4107">
                  <c:v>0</c:v>
                </c:pt>
                <c:pt idx="4108">
                  <c:v>0</c:v>
                </c:pt>
                <c:pt idx="4109">
                  <c:v>3.4129161011008019E-2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9.655410377773628E-3</c:v>
                </c:pt>
                <c:pt idx="4121">
                  <c:v>5.2005424840612033E-2</c:v>
                </c:pt>
                <c:pt idx="4122">
                  <c:v>5.1239439125704375E-2</c:v>
                </c:pt>
                <c:pt idx="4123">
                  <c:v>2.6528841239211215E-3</c:v>
                </c:pt>
                <c:pt idx="4124">
                  <c:v>0</c:v>
                </c:pt>
                <c:pt idx="4125">
                  <c:v>0</c:v>
                </c:pt>
                <c:pt idx="4126">
                  <c:v>4.9236389611446905E-2</c:v>
                </c:pt>
                <c:pt idx="4127">
                  <c:v>0</c:v>
                </c:pt>
                <c:pt idx="4128">
                  <c:v>3.6764532489121086E-2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5.419105094480426E-2</c:v>
                </c:pt>
                <c:pt idx="4134">
                  <c:v>0</c:v>
                </c:pt>
                <c:pt idx="4135">
                  <c:v>9.494321089722782E-2</c:v>
                </c:pt>
                <c:pt idx="4136">
                  <c:v>0</c:v>
                </c:pt>
                <c:pt idx="4137">
                  <c:v>0</c:v>
                </c:pt>
                <c:pt idx="4138">
                  <c:v>0.17822220690502574</c:v>
                </c:pt>
                <c:pt idx="4139">
                  <c:v>0.11839671792582374</c:v>
                </c:pt>
                <c:pt idx="4140">
                  <c:v>0.20410677515840386</c:v>
                </c:pt>
                <c:pt idx="4141">
                  <c:v>0.24511475180554684</c:v>
                </c:pt>
                <c:pt idx="4142">
                  <c:v>0.13392284931025505</c:v>
                </c:pt>
                <c:pt idx="4143">
                  <c:v>0.1541963981311836</c:v>
                </c:pt>
                <c:pt idx="4144">
                  <c:v>0.10573657221257809</c:v>
                </c:pt>
                <c:pt idx="4145">
                  <c:v>6.6011244451862697E-2</c:v>
                </c:pt>
                <c:pt idx="4146">
                  <c:v>7.570199665388877E-2</c:v>
                </c:pt>
                <c:pt idx="4147">
                  <c:v>0.10048127903732192</c:v>
                </c:pt>
                <c:pt idx="4148">
                  <c:v>4.2715066935813291E-2</c:v>
                </c:pt>
                <c:pt idx="4149">
                  <c:v>4.7833047799310129E-2</c:v>
                </c:pt>
                <c:pt idx="4150">
                  <c:v>0.11068173637597825</c:v>
                </c:pt>
                <c:pt idx="4151">
                  <c:v>0.1798724630145983</c:v>
                </c:pt>
                <c:pt idx="4152">
                  <c:v>0.2316340730615559</c:v>
                </c:pt>
                <c:pt idx="4153">
                  <c:v>0.29748447075929602</c:v>
                </c:pt>
                <c:pt idx="4154">
                  <c:v>0.27752466464505254</c:v>
                </c:pt>
                <c:pt idx="4155">
                  <c:v>0.23810230912520053</c:v>
                </c:pt>
                <c:pt idx="4156">
                  <c:v>0.15062488476729016</c:v>
                </c:pt>
                <c:pt idx="4157">
                  <c:v>0.12987526231900609</c:v>
                </c:pt>
                <c:pt idx="4158">
                  <c:v>9.6870892169718059E-2</c:v>
                </c:pt>
                <c:pt idx="4159">
                  <c:v>7.4789631422494104E-2</c:v>
                </c:pt>
                <c:pt idx="4160">
                  <c:v>3.5299208275730624E-2</c:v>
                </c:pt>
                <c:pt idx="4161">
                  <c:v>8.4371476008125333E-4</c:v>
                </c:pt>
                <c:pt idx="4162">
                  <c:v>2.0771221753674622E-2</c:v>
                </c:pt>
                <c:pt idx="4163">
                  <c:v>0</c:v>
                </c:pt>
                <c:pt idx="4164">
                  <c:v>5.436300620860075E-3</c:v>
                </c:pt>
                <c:pt idx="4165">
                  <c:v>2.7403367202200084E-2</c:v>
                </c:pt>
                <c:pt idx="4166">
                  <c:v>1.27213449089605E-2</c:v>
                </c:pt>
                <c:pt idx="4167">
                  <c:v>0</c:v>
                </c:pt>
                <c:pt idx="4168">
                  <c:v>1.5691609733699947E-2</c:v>
                </c:pt>
                <c:pt idx="4169">
                  <c:v>0</c:v>
                </c:pt>
                <c:pt idx="4170">
                  <c:v>1.3333704166159121E-2</c:v>
                </c:pt>
                <c:pt idx="4171">
                  <c:v>0</c:v>
                </c:pt>
                <c:pt idx="4172">
                  <c:v>9.0506887449801468E-2</c:v>
                </c:pt>
                <c:pt idx="4173">
                  <c:v>4.5713713528820969E-2</c:v>
                </c:pt>
                <c:pt idx="4174">
                  <c:v>2.2775478710855151E-2</c:v>
                </c:pt>
                <c:pt idx="4175">
                  <c:v>6.9578692696935451E-2</c:v>
                </c:pt>
                <c:pt idx="4176">
                  <c:v>0</c:v>
                </c:pt>
                <c:pt idx="4177">
                  <c:v>1.391271061882568E-2</c:v>
                </c:pt>
                <c:pt idx="4178">
                  <c:v>2.0216141140152188E-2</c:v>
                </c:pt>
                <c:pt idx="4179">
                  <c:v>9.7737048365577395E-2</c:v>
                </c:pt>
                <c:pt idx="4180">
                  <c:v>4.7054700912848718E-2</c:v>
                </c:pt>
                <c:pt idx="4181">
                  <c:v>4.3608271106705468E-2</c:v>
                </c:pt>
                <c:pt idx="4182">
                  <c:v>6.4448275378829495E-2</c:v>
                </c:pt>
                <c:pt idx="4183">
                  <c:v>0.1250762073363931</c:v>
                </c:pt>
                <c:pt idx="4184">
                  <c:v>5.396584785438327E-2</c:v>
                </c:pt>
                <c:pt idx="4185">
                  <c:v>3.9384751077674515E-2</c:v>
                </c:pt>
                <c:pt idx="4186">
                  <c:v>6.6167070513743625E-2</c:v>
                </c:pt>
                <c:pt idx="4187">
                  <c:v>7.2722916733098775E-2</c:v>
                </c:pt>
                <c:pt idx="4188">
                  <c:v>2.1635892191016672E-2</c:v>
                </c:pt>
                <c:pt idx="4189">
                  <c:v>4.931383355384189E-2</c:v>
                </c:pt>
                <c:pt idx="4190">
                  <c:v>0</c:v>
                </c:pt>
                <c:pt idx="4191">
                  <c:v>2.8107033053689157E-2</c:v>
                </c:pt>
                <c:pt idx="4192">
                  <c:v>2.8491618664865728E-2</c:v>
                </c:pt>
                <c:pt idx="4193">
                  <c:v>1.7547838366681355E-2</c:v>
                </c:pt>
                <c:pt idx="4194">
                  <c:v>4.879578889859678E-2</c:v>
                </c:pt>
                <c:pt idx="4195">
                  <c:v>2.0829707866962709E-2</c:v>
                </c:pt>
                <c:pt idx="4196">
                  <c:v>2.5766150613719417E-2</c:v>
                </c:pt>
                <c:pt idx="4197">
                  <c:v>2.5108089390334286E-2</c:v>
                </c:pt>
                <c:pt idx="4198">
                  <c:v>0.14105931876227445</c:v>
                </c:pt>
                <c:pt idx="4199">
                  <c:v>3.608073760152837E-2</c:v>
                </c:pt>
                <c:pt idx="4200">
                  <c:v>4.3131979175297014E-2</c:v>
                </c:pt>
                <c:pt idx="4201">
                  <c:v>7.8701179117141445E-2</c:v>
                </c:pt>
                <c:pt idx="4202">
                  <c:v>7.2460244633376992E-3</c:v>
                </c:pt>
                <c:pt idx="4203">
                  <c:v>7.8448896272380927E-2</c:v>
                </c:pt>
                <c:pt idx="4204">
                  <c:v>2.3157750401446325E-2</c:v>
                </c:pt>
                <c:pt idx="4205">
                  <c:v>0</c:v>
                </c:pt>
                <c:pt idx="4206">
                  <c:v>7.2639486648690563E-2</c:v>
                </c:pt>
                <c:pt idx="4207">
                  <c:v>5.5231530984614134E-2</c:v>
                </c:pt>
                <c:pt idx="4208">
                  <c:v>3.7944675576820054E-2</c:v>
                </c:pt>
                <c:pt idx="4209">
                  <c:v>1.0611770825118659E-2</c:v>
                </c:pt>
                <c:pt idx="4210">
                  <c:v>0</c:v>
                </c:pt>
                <c:pt idx="4211">
                  <c:v>3.6880744103267651E-2</c:v>
                </c:pt>
                <c:pt idx="4212">
                  <c:v>3.3877389024206422E-2</c:v>
                </c:pt>
                <c:pt idx="4213">
                  <c:v>0.10406951339250022</c:v>
                </c:pt>
                <c:pt idx="4214">
                  <c:v>1.5374255732153288E-2</c:v>
                </c:pt>
                <c:pt idx="4215">
                  <c:v>5.8615076095134652E-2</c:v>
                </c:pt>
                <c:pt idx="4216">
                  <c:v>2.9439897119499694E-2</c:v>
                </c:pt>
                <c:pt idx="4217">
                  <c:v>4.50127733803301E-2</c:v>
                </c:pt>
                <c:pt idx="4218">
                  <c:v>0.11711033728838716</c:v>
                </c:pt>
                <c:pt idx="4219">
                  <c:v>0</c:v>
                </c:pt>
                <c:pt idx="4220">
                  <c:v>0.12036185981639271</c:v>
                </c:pt>
                <c:pt idx="4221">
                  <c:v>4.9863942699542085E-2</c:v>
                </c:pt>
                <c:pt idx="4222">
                  <c:v>0.15405418659866446</c:v>
                </c:pt>
                <c:pt idx="4223">
                  <c:v>0</c:v>
                </c:pt>
                <c:pt idx="4224">
                  <c:v>1.5998793815707846E-2</c:v>
                </c:pt>
                <c:pt idx="4225">
                  <c:v>7.8283870568795752E-2</c:v>
                </c:pt>
                <c:pt idx="4226">
                  <c:v>0.13638664796219765</c:v>
                </c:pt>
                <c:pt idx="4227">
                  <c:v>1.9998897829774369E-2</c:v>
                </c:pt>
                <c:pt idx="4228">
                  <c:v>1.6512074282834941E-2</c:v>
                </c:pt>
                <c:pt idx="4229">
                  <c:v>5.629683614702323E-2</c:v>
                </c:pt>
                <c:pt idx="4230">
                  <c:v>5.5692200683564043E-2</c:v>
                </c:pt>
                <c:pt idx="4231">
                  <c:v>5.7602289967874927E-2</c:v>
                </c:pt>
                <c:pt idx="4232">
                  <c:v>0</c:v>
                </c:pt>
                <c:pt idx="4233">
                  <c:v>9.819528751877192E-2</c:v>
                </c:pt>
                <c:pt idx="4234">
                  <c:v>0</c:v>
                </c:pt>
                <c:pt idx="4235">
                  <c:v>3.4250674592124504E-2</c:v>
                </c:pt>
                <c:pt idx="4236">
                  <c:v>9.7931013780927518E-3</c:v>
                </c:pt>
                <c:pt idx="4237">
                  <c:v>7.5394941761201609E-2</c:v>
                </c:pt>
                <c:pt idx="4238">
                  <c:v>5.8726396286045701E-2</c:v>
                </c:pt>
                <c:pt idx="4239">
                  <c:v>1.7434870676619085E-2</c:v>
                </c:pt>
                <c:pt idx="4240">
                  <c:v>7.8725764124076864E-2</c:v>
                </c:pt>
                <c:pt idx="4241">
                  <c:v>3.3604871526078169E-2</c:v>
                </c:pt>
                <c:pt idx="4242">
                  <c:v>0.12317514013583926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9.0771400020303289E-2</c:v>
                </c:pt>
                <c:pt idx="4249">
                  <c:v>0.10913729529310121</c:v>
                </c:pt>
                <c:pt idx="4250">
                  <c:v>5.0213262007547062E-2</c:v>
                </c:pt>
                <c:pt idx="4251">
                  <c:v>1.4595493382250593E-2</c:v>
                </c:pt>
                <c:pt idx="4252">
                  <c:v>0</c:v>
                </c:pt>
                <c:pt idx="4253">
                  <c:v>0</c:v>
                </c:pt>
                <c:pt idx="4254">
                  <c:v>4.738126641033593E-2</c:v>
                </c:pt>
                <c:pt idx="4255">
                  <c:v>6.9264541249821981E-2</c:v>
                </c:pt>
                <c:pt idx="4256">
                  <c:v>7.0310931906710172E-2</c:v>
                </c:pt>
                <c:pt idx="4257">
                  <c:v>0</c:v>
                </c:pt>
                <c:pt idx="4258">
                  <c:v>7.2342177839475344E-2</c:v>
                </c:pt>
                <c:pt idx="4259">
                  <c:v>8.5855436174621352E-2</c:v>
                </c:pt>
                <c:pt idx="4260">
                  <c:v>5.8309323337477598E-2</c:v>
                </c:pt>
                <c:pt idx="4261">
                  <c:v>0.17704146353659658</c:v>
                </c:pt>
                <c:pt idx="4262">
                  <c:v>0</c:v>
                </c:pt>
                <c:pt idx="4263">
                  <c:v>0.16694928643863544</c:v>
                </c:pt>
                <c:pt idx="4264">
                  <c:v>0.14455442714806582</c:v>
                </c:pt>
                <c:pt idx="4265">
                  <c:v>4.4179723380085571E-2</c:v>
                </c:pt>
                <c:pt idx="4266">
                  <c:v>7.3532267482477903E-2</c:v>
                </c:pt>
                <c:pt idx="4267">
                  <c:v>0</c:v>
                </c:pt>
                <c:pt idx="4268">
                  <c:v>3.982663434411262E-2</c:v>
                </c:pt>
                <c:pt idx="4269">
                  <c:v>0</c:v>
                </c:pt>
                <c:pt idx="4270">
                  <c:v>0</c:v>
                </c:pt>
                <c:pt idx="4271">
                  <c:v>0.12186912875325737</c:v>
                </c:pt>
                <c:pt idx="4272">
                  <c:v>7.7799193056515017E-2</c:v>
                </c:pt>
                <c:pt idx="4273">
                  <c:v>6.0400847200687426E-2</c:v>
                </c:pt>
                <c:pt idx="4274">
                  <c:v>6.4977263191941234E-2</c:v>
                </c:pt>
                <c:pt idx="4275">
                  <c:v>8.2559260092597148E-2</c:v>
                </c:pt>
                <c:pt idx="4276">
                  <c:v>9.2370207396480095E-2</c:v>
                </c:pt>
                <c:pt idx="4277">
                  <c:v>0.15638979389873928</c:v>
                </c:pt>
                <c:pt idx="4278">
                  <c:v>1.3084858125306173E-2</c:v>
                </c:pt>
                <c:pt idx="4279">
                  <c:v>1.3173551786797494E-2</c:v>
                </c:pt>
                <c:pt idx="4280">
                  <c:v>0</c:v>
                </c:pt>
                <c:pt idx="4281">
                  <c:v>0.14058939219985342</c:v>
                </c:pt>
                <c:pt idx="4282">
                  <c:v>0</c:v>
                </c:pt>
                <c:pt idx="4283">
                  <c:v>9.2369392524774718E-2</c:v>
                </c:pt>
                <c:pt idx="4284">
                  <c:v>0.13342549971215134</c:v>
                </c:pt>
                <c:pt idx="4285">
                  <c:v>0</c:v>
                </c:pt>
                <c:pt idx="4286">
                  <c:v>0.13694661616055662</c:v>
                </c:pt>
                <c:pt idx="4287">
                  <c:v>0</c:v>
                </c:pt>
                <c:pt idx="4288">
                  <c:v>6.0534440825038338E-2</c:v>
                </c:pt>
                <c:pt idx="4289">
                  <c:v>1.3365556228157187</c:v>
                </c:pt>
                <c:pt idx="4290">
                  <c:v>3.2323253487183847</c:v>
                </c:pt>
                <c:pt idx="4291">
                  <c:v>3.7514563022821701</c:v>
                </c:pt>
                <c:pt idx="4292">
                  <c:v>3.321693524560509</c:v>
                </c:pt>
                <c:pt idx="4293">
                  <c:v>2.860843621917287</c:v>
                </c:pt>
                <c:pt idx="4294">
                  <c:v>2.352617008199029</c:v>
                </c:pt>
                <c:pt idx="4295">
                  <c:v>1.8594390289697944</c:v>
                </c:pt>
                <c:pt idx="4296">
                  <c:v>1.4334707148104398</c:v>
                </c:pt>
                <c:pt idx="4297">
                  <c:v>1.1584655097511314</c:v>
                </c:pt>
                <c:pt idx="4298">
                  <c:v>0.91274721280256244</c:v>
                </c:pt>
                <c:pt idx="4299">
                  <c:v>0.47234077508834937</c:v>
                </c:pt>
                <c:pt idx="4300">
                  <c:v>0.3278687111877302</c:v>
                </c:pt>
                <c:pt idx="4301">
                  <c:v>0.30939243211104545</c:v>
                </c:pt>
                <c:pt idx="4302">
                  <c:v>1.6591854942742144E-2</c:v>
                </c:pt>
                <c:pt idx="4303">
                  <c:v>3.3511415859547193E-2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4.5203367464020948E-2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4.7404037073244315E-3</c:v>
                </c:pt>
                <c:pt idx="4340">
                  <c:v>1.1670403560815357E-2</c:v>
                </c:pt>
                <c:pt idx="4341">
                  <c:v>2.7874402773984543E-2</c:v>
                </c:pt>
                <c:pt idx="4342">
                  <c:v>1.0766380719504738E-2</c:v>
                </c:pt>
                <c:pt idx="4343">
                  <c:v>0</c:v>
                </c:pt>
                <c:pt idx="4344">
                  <c:v>0</c:v>
                </c:pt>
                <c:pt idx="4345">
                  <c:v>2.3099968085974306E-2</c:v>
                </c:pt>
                <c:pt idx="4346">
                  <c:v>0</c:v>
                </c:pt>
                <c:pt idx="4347">
                  <c:v>0</c:v>
                </c:pt>
                <c:pt idx="4348">
                  <c:v>1.2240282528321256E-2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5.2076570468080619E-3</c:v>
                </c:pt>
                <c:pt idx="4354">
                  <c:v>1.3766986180777287E-2</c:v>
                </c:pt>
                <c:pt idx="4355">
                  <c:v>0</c:v>
                </c:pt>
                <c:pt idx="4356">
                  <c:v>0</c:v>
                </c:pt>
                <c:pt idx="4357">
                  <c:v>2.4964830206137305E-2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2.044935454593224E-2</c:v>
                </c:pt>
                <c:pt idx="4365">
                  <c:v>0</c:v>
                </c:pt>
                <c:pt idx="4366">
                  <c:v>0</c:v>
                </c:pt>
                <c:pt idx="4367">
                  <c:v>2.2809664067373739E-2</c:v>
                </c:pt>
                <c:pt idx="4368">
                  <c:v>0.21426329868844707</c:v>
                </c:pt>
                <c:pt idx="4369">
                  <c:v>0.50366386931193219</c:v>
                </c:pt>
                <c:pt idx="4370">
                  <c:v>0.78317742818071823</c:v>
                </c:pt>
                <c:pt idx="4371">
                  <c:v>1.1644210682312124</c:v>
                </c:pt>
                <c:pt idx="4372">
                  <c:v>1.101701926696359</c:v>
                </c:pt>
                <c:pt idx="4373">
                  <c:v>1.0463708472673201</c:v>
                </c:pt>
                <c:pt idx="4374">
                  <c:v>0.7394609977793436</c:v>
                </c:pt>
                <c:pt idx="4375">
                  <c:v>0.46630022378706909</c:v>
                </c:pt>
                <c:pt idx="4376">
                  <c:v>0.22416917389619204</c:v>
                </c:pt>
                <c:pt idx="4377">
                  <c:v>0.11241390933676994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6.0796714694750275E-3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1.0931355517740477E-2</c:v>
                </c:pt>
                <c:pt idx="4427">
                  <c:v>0</c:v>
                </c:pt>
                <c:pt idx="4428">
                  <c:v>5.6682382493030342E-2</c:v>
                </c:pt>
                <c:pt idx="4429">
                  <c:v>0</c:v>
                </c:pt>
                <c:pt idx="4430">
                  <c:v>2.2350818083963921E-2</c:v>
                </c:pt>
                <c:pt idx="4431">
                  <c:v>9.5674474483494767E-2</c:v>
                </c:pt>
                <c:pt idx="4432">
                  <c:v>8.4810313791510938E-2</c:v>
                </c:pt>
                <c:pt idx="4433">
                  <c:v>3.1440279265934762E-2</c:v>
                </c:pt>
                <c:pt idx="4434">
                  <c:v>8.2176293451344931E-2</c:v>
                </c:pt>
                <c:pt idx="4435">
                  <c:v>9.8570134040366041E-3</c:v>
                </c:pt>
                <c:pt idx="4436">
                  <c:v>9.1277147491400937E-2</c:v>
                </c:pt>
                <c:pt idx="4437">
                  <c:v>6.2123153488372919E-2</c:v>
                </c:pt>
                <c:pt idx="4438">
                  <c:v>4.2671436362360149E-2</c:v>
                </c:pt>
                <c:pt idx="4439">
                  <c:v>0</c:v>
                </c:pt>
                <c:pt idx="4440">
                  <c:v>0.13109906529880797</c:v>
                </c:pt>
                <c:pt idx="4441">
                  <c:v>4.2581700966141882E-2</c:v>
                </c:pt>
                <c:pt idx="4442">
                  <c:v>0</c:v>
                </c:pt>
                <c:pt idx="4443">
                  <c:v>7.5008810885813251E-2</c:v>
                </c:pt>
                <c:pt idx="4444">
                  <c:v>1.1136160210814115E-2</c:v>
                </c:pt>
                <c:pt idx="4445">
                  <c:v>5.2466355859103787E-3</c:v>
                </c:pt>
                <c:pt idx="4446">
                  <c:v>9.2397713856358477E-2</c:v>
                </c:pt>
                <c:pt idx="4447">
                  <c:v>1.4950224497278354E-2</c:v>
                </c:pt>
                <c:pt idx="4448">
                  <c:v>8.2444387061854613E-2</c:v>
                </c:pt>
                <c:pt idx="4449">
                  <c:v>4.4656910572435864E-2</c:v>
                </c:pt>
                <c:pt idx="4450">
                  <c:v>0.13029486409117436</c:v>
                </c:pt>
                <c:pt idx="4451">
                  <c:v>4.3045841412870248E-3</c:v>
                </c:pt>
                <c:pt idx="4452">
                  <c:v>5.2174753019059807E-2</c:v>
                </c:pt>
                <c:pt idx="4453">
                  <c:v>0</c:v>
                </c:pt>
                <c:pt idx="4454">
                  <c:v>0</c:v>
                </c:pt>
                <c:pt idx="4455">
                  <c:v>4.2410895789871381E-2</c:v>
                </c:pt>
                <c:pt idx="4456">
                  <c:v>5.8755164741715347E-2</c:v>
                </c:pt>
                <c:pt idx="4457">
                  <c:v>9.5049004589141034E-2</c:v>
                </c:pt>
                <c:pt idx="4458">
                  <c:v>5.8699263169959465E-2</c:v>
                </c:pt>
                <c:pt idx="4459">
                  <c:v>0.13100120278603883</c:v>
                </c:pt>
                <c:pt idx="4460">
                  <c:v>0</c:v>
                </c:pt>
                <c:pt idx="4461">
                  <c:v>6.4911460871992968E-2</c:v>
                </c:pt>
                <c:pt idx="4462">
                  <c:v>4.4671506787521881E-2</c:v>
                </c:pt>
                <c:pt idx="4463">
                  <c:v>0</c:v>
                </c:pt>
                <c:pt idx="4464">
                  <c:v>0.14903452565042247</c:v>
                </c:pt>
                <c:pt idx="4465">
                  <c:v>1.9583712331488361E-2</c:v>
                </c:pt>
                <c:pt idx="4466">
                  <c:v>8.20812884992385E-2</c:v>
                </c:pt>
                <c:pt idx="4467">
                  <c:v>8.8107105254547471E-2</c:v>
                </c:pt>
                <c:pt idx="4468">
                  <c:v>7.6324852248049945E-3</c:v>
                </c:pt>
                <c:pt idx="4469">
                  <c:v>0</c:v>
                </c:pt>
                <c:pt idx="4470">
                  <c:v>4.5369064091797043E-2</c:v>
                </c:pt>
                <c:pt idx="4471">
                  <c:v>0.16884419093585085</c:v>
                </c:pt>
                <c:pt idx="4472">
                  <c:v>0</c:v>
                </c:pt>
                <c:pt idx="4473">
                  <c:v>5.5900538328789977E-3</c:v>
                </c:pt>
                <c:pt idx="4474">
                  <c:v>5.7600599531849837E-2</c:v>
                </c:pt>
                <c:pt idx="4475">
                  <c:v>2.5166086229801809E-3</c:v>
                </c:pt>
                <c:pt idx="4476">
                  <c:v>5.4423638096126672E-2</c:v>
                </c:pt>
                <c:pt idx="4477">
                  <c:v>0</c:v>
                </c:pt>
                <c:pt idx="4478">
                  <c:v>0.11026955367333967</c:v>
                </c:pt>
                <c:pt idx="4479">
                  <c:v>0.14463687432862538</c:v>
                </c:pt>
                <c:pt idx="4480">
                  <c:v>0</c:v>
                </c:pt>
                <c:pt idx="4481">
                  <c:v>9.0559363515344743E-2</c:v>
                </c:pt>
                <c:pt idx="4482">
                  <c:v>5.0310166849713324E-2</c:v>
                </c:pt>
                <c:pt idx="4483">
                  <c:v>1.4086261592414627E-2</c:v>
                </c:pt>
                <c:pt idx="4484">
                  <c:v>2.9970031776073422E-2</c:v>
                </c:pt>
                <c:pt idx="4485">
                  <c:v>0.10030279838593308</c:v>
                </c:pt>
                <c:pt idx="4486">
                  <c:v>3.1770313920310503E-2</c:v>
                </c:pt>
                <c:pt idx="4487">
                  <c:v>7.0767560937056107E-2</c:v>
                </c:pt>
                <c:pt idx="4488">
                  <c:v>6.4130773105512462E-2</c:v>
                </c:pt>
                <c:pt idx="4489">
                  <c:v>4.9770706270051125E-2</c:v>
                </c:pt>
                <c:pt idx="4490">
                  <c:v>2.0202202168142135E-2</c:v>
                </c:pt>
                <c:pt idx="4491">
                  <c:v>1.0464916998362193E-2</c:v>
                </c:pt>
                <c:pt idx="4492">
                  <c:v>4.2631371575402803E-2</c:v>
                </c:pt>
                <c:pt idx="4493">
                  <c:v>1.9672284594087982E-2</c:v>
                </c:pt>
                <c:pt idx="4494">
                  <c:v>1.3420972412530185E-2</c:v>
                </c:pt>
                <c:pt idx="4495">
                  <c:v>0</c:v>
                </c:pt>
                <c:pt idx="4496">
                  <c:v>2.2831049746056941E-3</c:v>
                </c:pt>
                <c:pt idx="4497">
                  <c:v>1.0361865117447121E-2</c:v>
                </c:pt>
                <c:pt idx="4498">
                  <c:v>1.8404819346013908E-2</c:v>
                </c:pt>
                <c:pt idx="4499">
                  <c:v>2.3813782420861344E-2</c:v>
                </c:pt>
                <c:pt idx="4500">
                  <c:v>1.2955322963300682E-2</c:v>
                </c:pt>
                <c:pt idx="4501">
                  <c:v>3.0247372649190411E-3</c:v>
                </c:pt>
                <c:pt idx="4502">
                  <c:v>4.2231258168386977E-3</c:v>
                </c:pt>
                <c:pt idx="4503">
                  <c:v>1.0217153615644365E-2</c:v>
                </c:pt>
                <c:pt idx="4504">
                  <c:v>0</c:v>
                </c:pt>
                <c:pt idx="4505">
                  <c:v>6.1670131232553754E-3</c:v>
                </c:pt>
                <c:pt idx="4506">
                  <c:v>1.5090708423031451E-3</c:v>
                </c:pt>
                <c:pt idx="4507">
                  <c:v>6.429946042834399E-3</c:v>
                </c:pt>
                <c:pt idx="4508">
                  <c:v>0</c:v>
                </c:pt>
                <c:pt idx="4509">
                  <c:v>8.7047152476658531E-3</c:v>
                </c:pt>
                <c:pt idx="4510">
                  <c:v>4.5733673754114565E-2</c:v>
                </c:pt>
                <c:pt idx="4511">
                  <c:v>0.1106143816843983</c:v>
                </c:pt>
                <c:pt idx="4512">
                  <c:v>0.19739321030026949</c:v>
                </c:pt>
                <c:pt idx="4513">
                  <c:v>0.27425345113775723</c:v>
                </c:pt>
                <c:pt idx="4514">
                  <c:v>0.3908782604362801</c:v>
                </c:pt>
                <c:pt idx="4515">
                  <c:v>0.47135464409615663</c:v>
                </c:pt>
                <c:pt idx="4516">
                  <c:v>0.56454569283773259</c:v>
                </c:pt>
                <c:pt idx="4517">
                  <c:v>0.58124415413628661</c:v>
                </c:pt>
                <c:pt idx="4518">
                  <c:v>0.53741261567456278</c:v>
                </c:pt>
                <c:pt idx="4519">
                  <c:v>0.5350012950496813</c:v>
                </c:pt>
                <c:pt idx="4520">
                  <c:v>0.44116239589896317</c:v>
                </c:pt>
                <c:pt idx="4521">
                  <c:v>0.35465101910137897</c:v>
                </c:pt>
                <c:pt idx="4522">
                  <c:v>0.26524524360314766</c:v>
                </c:pt>
                <c:pt idx="4523">
                  <c:v>0.23054436534616166</c:v>
                </c:pt>
                <c:pt idx="4524">
                  <c:v>0.16595022865758219</c:v>
                </c:pt>
                <c:pt idx="4525">
                  <c:v>0.13475582186470039</c:v>
                </c:pt>
                <c:pt idx="4526">
                  <c:v>0.10836061361400808</c:v>
                </c:pt>
                <c:pt idx="4527">
                  <c:v>5.9789667294570283E-2</c:v>
                </c:pt>
                <c:pt idx="4528">
                  <c:v>4.9011568396241101E-2</c:v>
                </c:pt>
                <c:pt idx="4529">
                  <c:v>5.7196756863609984E-2</c:v>
                </c:pt>
                <c:pt idx="4530">
                  <c:v>4.1858147104832898E-2</c:v>
                </c:pt>
                <c:pt idx="4531">
                  <c:v>2.1845146507834708E-2</c:v>
                </c:pt>
                <c:pt idx="4532">
                  <c:v>2.8844522783059844E-2</c:v>
                </c:pt>
                <c:pt idx="4533">
                  <c:v>1.996742711873107E-2</c:v>
                </c:pt>
                <c:pt idx="4534">
                  <c:v>3.0244691681645938E-2</c:v>
                </c:pt>
                <c:pt idx="4535">
                  <c:v>7.5433278265244243E-3</c:v>
                </c:pt>
                <c:pt idx="4536">
                  <c:v>2.9004169611284079E-2</c:v>
                </c:pt>
                <c:pt idx="4537">
                  <c:v>0</c:v>
                </c:pt>
                <c:pt idx="4538">
                  <c:v>6.3792737288828283E-2</c:v>
                </c:pt>
                <c:pt idx="4539">
                  <c:v>8.4283797123403018E-2</c:v>
                </c:pt>
                <c:pt idx="4540">
                  <c:v>8.1263957876361897E-2</c:v>
                </c:pt>
                <c:pt idx="4541">
                  <c:v>0.12744878929042214</c:v>
                </c:pt>
                <c:pt idx="4542">
                  <c:v>0.10223995277004722</c:v>
                </c:pt>
                <c:pt idx="4543">
                  <c:v>8.8076138321430283E-2</c:v>
                </c:pt>
                <c:pt idx="4544">
                  <c:v>0</c:v>
                </c:pt>
                <c:pt idx="4545">
                  <c:v>2.3935537202919424E-2</c:v>
                </c:pt>
                <c:pt idx="4546">
                  <c:v>0</c:v>
                </c:pt>
                <c:pt idx="4547">
                  <c:v>4.8987015610095649E-2</c:v>
                </c:pt>
                <c:pt idx="4548">
                  <c:v>0</c:v>
                </c:pt>
                <c:pt idx="4549">
                  <c:v>0</c:v>
                </c:pt>
                <c:pt idx="4550">
                  <c:v>8.5555139643900893E-3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3.4394515711866955E-2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5.2325965060546174E-3</c:v>
                </c:pt>
                <c:pt idx="4566">
                  <c:v>0.12805843201410783</c:v>
                </c:pt>
                <c:pt idx="4567">
                  <c:v>0.21596270395737913</c:v>
                </c:pt>
                <c:pt idx="4568">
                  <c:v>0.3035305894602483</c:v>
                </c:pt>
                <c:pt idx="4569">
                  <c:v>0.20104596624779328</c:v>
                </c:pt>
                <c:pt idx="4570">
                  <c:v>0.26979464121480123</c:v>
                </c:pt>
                <c:pt idx="4571">
                  <c:v>0.17844326632241539</c:v>
                </c:pt>
                <c:pt idx="4572">
                  <c:v>0.14003483115074999</c:v>
                </c:pt>
                <c:pt idx="4573">
                  <c:v>0.1447716384981694</c:v>
                </c:pt>
                <c:pt idx="4574">
                  <c:v>0.12539534418515683</c:v>
                </c:pt>
                <c:pt idx="4575">
                  <c:v>0.1176726304657387</c:v>
                </c:pt>
                <c:pt idx="4576">
                  <c:v>2.940938296919041E-2</c:v>
                </c:pt>
                <c:pt idx="4577">
                  <c:v>6.0070258345197546E-2</c:v>
                </c:pt>
                <c:pt idx="4578">
                  <c:v>5.8544668905244603E-2</c:v>
                </c:pt>
                <c:pt idx="4579">
                  <c:v>6.0908712412309517E-2</c:v>
                </c:pt>
                <c:pt idx="4580">
                  <c:v>5.6788154620651822E-2</c:v>
                </c:pt>
                <c:pt idx="4581">
                  <c:v>5.08281628671629E-3</c:v>
                </c:pt>
                <c:pt idx="4582">
                  <c:v>6.0076299600547535E-2</c:v>
                </c:pt>
                <c:pt idx="4583">
                  <c:v>2.5538663349786786E-2</c:v>
                </c:pt>
                <c:pt idx="4584">
                  <c:v>2.9632758766120974E-2</c:v>
                </c:pt>
                <c:pt idx="4585">
                  <c:v>7.221385339671034E-2</c:v>
                </c:pt>
                <c:pt idx="4586">
                  <c:v>6.4461535435932901E-2</c:v>
                </c:pt>
                <c:pt idx="4587">
                  <c:v>2.1294927434435066E-2</c:v>
                </c:pt>
                <c:pt idx="4588">
                  <c:v>6.6412630082521545E-2</c:v>
                </c:pt>
                <c:pt idx="4589">
                  <c:v>3.2360608730349592E-3</c:v>
                </c:pt>
                <c:pt idx="4590">
                  <c:v>3.8340834763446699E-2</c:v>
                </c:pt>
                <c:pt idx="4591">
                  <c:v>5.8761879752754702E-2</c:v>
                </c:pt>
                <c:pt idx="4592">
                  <c:v>0.14767216042355705</c:v>
                </c:pt>
                <c:pt idx="4593">
                  <c:v>0.16200196835381062</c:v>
                </c:pt>
                <c:pt idx="4594">
                  <c:v>0.15961508628489618</c:v>
                </c:pt>
                <c:pt idx="4595">
                  <c:v>0.21641325365736958</c:v>
                </c:pt>
                <c:pt idx="4596">
                  <c:v>0.30385689055687276</c:v>
                </c:pt>
                <c:pt idx="4597">
                  <c:v>0.38915164481055464</c:v>
                </c:pt>
                <c:pt idx="4598">
                  <c:v>0.35682744918289494</c:v>
                </c:pt>
                <c:pt idx="4599">
                  <c:v>0.3705821373285586</c:v>
                </c:pt>
                <c:pt idx="4600">
                  <c:v>0.34412446395370105</c:v>
                </c:pt>
                <c:pt idx="4601">
                  <c:v>0.29749141216619102</c:v>
                </c:pt>
                <c:pt idx="4602">
                  <c:v>0.23580821270213137</c:v>
                </c:pt>
                <c:pt idx="4603">
                  <c:v>0.1309168527778822</c:v>
                </c:pt>
                <c:pt idx="4604">
                  <c:v>0.11701240638786835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1.3345797041877964E-3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6.1513146373326621E-3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7.1770148149631428E-3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1.9943354276912885E-2</c:v>
                </c:pt>
                <c:pt idx="4717">
                  <c:v>0.14594949686789901</c:v>
                </c:pt>
                <c:pt idx="4718">
                  <c:v>3.1690426924430061E-2</c:v>
                </c:pt>
                <c:pt idx="4719">
                  <c:v>0.13666246425880371</c:v>
                </c:pt>
                <c:pt idx="4720">
                  <c:v>0.11066200733813594</c:v>
                </c:pt>
                <c:pt idx="4721">
                  <c:v>5.0862692633389384E-2</c:v>
                </c:pt>
                <c:pt idx="4722">
                  <c:v>3.9292736978408696E-2</c:v>
                </c:pt>
                <c:pt idx="4723">
                  <c:v>3.5624766107478852E-3</c:v>
                </c:pt>
                <c:pt idx="4724">
                  <c:v>3.554677881429362E-2</c:v>
                </c:pt>
                <c:pt idx="4725">
                  <c:v>9.5774264346210461E-2</c:v>
                </c:pt>
                <c:pt idx="4726">
                  <c:v>5.4496177588860245E-2</c:v>
                </c:pt>
                <c:pt idx="4727">
                  <c:v>0</c:v>
                </c:pt>
                <c:pt idx="4728">
                  <c:v>7.9001384560702E-3</c:v>
                </c:pt>
                <c:pt idx="4729">
                  <c:v>7.4225105088894822E-2</c:v>
                </c:pt>
                <c:pt idx="4730">
                  <c:v>0.12392791565964077</c:v>
                </c:pt>
                <c:pt idx="4731">
                  <c:v>0.14887149704349911</c:v>
                </c:pt>
                <c:pt idx="4732">
                  <c:v>0.12107061498506</c:v>
                </c:pt>
                <c:pt idx="4733">
                  <c:v>0.15176538360025998</c:v>
                </c:pt>
                <c:pt idx="4734">
                  <c:v>0.20140816342087506</c:v>
                </c:pt>
                <c:pt idx="4735">
                  <c:v>5.6852299061669276E-2</c:v>
                </c:pt>
                <c:pt idx="4736">
                  <c:v>0.15607069823095404</c:v>
                </c:pt>
                <c:pt idx="4737">
                  <c:v>0.17650660726659051</c:v>
                </c:pt>
                <c:pt idx="4738">
                  <c:v>0.10510611673534735</c:v>
                </c:pt>
                <c:pt idx="4739">
                  <c:v>9.5105120718783256E-2</c:v>
                </c:pt>
                <c:pt idx="4740">
                  <c:v>2.7764842722168979E-2</c:v>
                </c:pt>
                <c:pt idx="4741">
                  <c:v>5.4028455307529789E-2</c:v>
                </c:pt>
                <c:pt idx="4742">
                  <c:v>2.3273124668693333E-2</c:v>
                </c:pt>
                <c:pt idx="4743">
                  <c:v>0.11174619964921156</c:v>
                </c:pt>
                <c:pt idx="4744">
                  <c:v>8.3202911338593356E-3</c:v>
                </c:pt>
                <c:pt idx="4745">
                  <c:v>0</c:v>
                </c:pt>
                <c:pt idx="4746">
                  <c:v>6.0858359644041383E-2</c:v>
                </c:pt>
                <c:pt idx="4747">
                  <c:v>2.7287590073181833E-2</c:v>
                </c:pt>
                <c:pt idx="4748">
                  <c:v>0.1080992377206508</c:v>
                </c:pt>
                <c:pt idx="4749">
                  <c:v>2.6882354657159539E-2</c:v>
                </c:pt>
                <c:pt idx="4750">
                  <c:v>4.0896022483874327E-2</c:v>
                </c:pt>
                <c:pt idx="4751">
                  <c:v>4.481924663689215E-2</c:v>
                </c:pt>
                <c:pt idx="4752">
                  <c:v>3.6793948911760237E-2</c:v>
                </c:pt>
                <c:pt idx="4753">
                  <c:v>1.8309263542499703E-4</c:v>
                </c:pt>
                <c:pt idx="4754">
                  <c:v>1.5124831310053306E-2</c:v>
                </c:pt>
                <c:pt idx="4755">
                  <c:v>0</c:v>
                </c:pt>
                <c:pt idx="4756">
                  <c:v>9.6410985055677342E-3</c:v>
                </c:pt>
                <c:pt idx="4757">
                  <c:v>5.2681758397178403E-2</c:v>
                </c:pt>
                <c:pt idx="4758">
                  <c:v>5.3002654544081658E-3</c:v>
                </c:pt>
                <c:pt idx="4759">
                  <c:v>1.7335812045146017E-3</c:v>
                </c:pt>
                <c:pt idx="4760">
                  <c:v>4.2331355281241519E-3</c:v>
                </c:pt>
                <c:pt idx="4761">
                  <c:v>0</c:v>
                </c:pt>
                <c:pt idx="4762">
                  <c:v>3.2301178692784802E-2</c:v>
                </c:pt>
                <c:pt idx="4763">
                  <c:v>9.128813234956689E-3</c:v>
                </c:pt>
                <c:pt idx="4764">
                  <c:v>2.7985405847870477E-2</c:v>
                </c:pt>
                <c:pt idx="4765">
                  <c:v>1.2147256049055354E-2</c:v>
                </c:pt>
                <c:pt idx="4766">
                  <c:v>1.4600330580281047E-2</c:v>
                </c:pt>
                <c:pt idx="4767">
                  <c:v>1.7664140493810442E-2</c:v>
                </c:pt>
                <c:pt idx="4768">
                  <c:v>2.6757300997660934E-2</c:v>
                </c:pt>
                <c:pt idx="4769">
                  <c:v>1.6782928579791533E-2</c:v>
                </c:pt>
                <c:pt idx="4770">
                  <c:v>2.3787383988024678E-2</c:v>
                </c:pt>
                <c:pt idx="4771">
                  <c:v>0</c:v>
                </c:pt>
                <c:pt idx="4772">
                  <c:v>9.1665559575873634E-3</c:v>
                </c:pt>
                <c:pt idx="4773">
                  <c:v>3.024342427135393E-2</c:v>
                </c:pt>
                <c:pt idx="4774">
                  <c:v>4.1018006350990767E-3</c:v>
                </c:pt>
                <c:pt idx="4775">
                  <c:v>2.3760568476570664E-2</c:v>
                </c:pt>
                <c:pt idx="4776">
                  <c:v>0.10246596851372253</c:v>
                </c:pt>
                <c:pt idx="4777">
                  <c:v>0.27374626370739591</c:v>
                </c:pt>
                <c:pt idx="4778">
                  <c:v>0.4664945996988375</c:v>
                </c:pt>
                <c:pt idx="4779">
                  <c:v>0.59537277310439485</c:v>
                </c:pt>
                <c:pt idx="4780">
                  <c:v>0.68863246812084367</c:v>
                </c:pt>
                <c:pt idx="4781">
                  <c:v>0.68115807466536471</c:v>
                </c:pt>
                <c:pt idx="4782">
                  <c:v>0.64257938049343932</c:v>
                </c:pt>
                <c:pt idx="4783">
                  <c:v>0.50671478120301505</c:v>
                </c:pt>
                <c:pt idx="4784">
                  <c:v>0.44135826208985518</c:v>
                </c:pt>
                <c:pt idx="4785">
                  <c:v>0.29042472690020832</c:v>
                </c:pt>
                <c:pt idx="4786">
                  <c:v>0.16888665899549868</c:v>
                </c:pt>
                <c:pt idx="4787">
                  <c:v>8.9663901104655011E-2</c:v>
                </c:pt>
                <c:pt idx="4788">
                  <c:v>4.3798532864272446E-2</c:v>
                </c:pt>
                <c:pt idx="4789">
                  <c:v>4.3819251596901232E-3</c:v>
                </c:pt>
                <c:pt idx="4790">
                  <c:v>0.12496113328540348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1.5910382512380999E-2</c:v>
                </c:pt>
                <c:pt idx="4825">
                  <c:v>0.19132409399746139</c:v>
                </c:pt>
                <c:pt idx="4826">
                  <c:v>0.80664082782515067</c:v>
                </c:pt>
                <c:pt idx="4827">
                  <c:v>1.3100698690220025</c:v>
                </c:pt>
                <c:pt idx="4828">
                  <c:v>1.5979419139520363</c:v>
                </c:pt>
                <c:pt idx="4829">
                  <c:v>1.5571589659587382</c:v>
                </c:pt>
                <c:pt idx="4830">
                  <c:v>1.4623250449964331</c:v>
                </c:pt>
                <c:pt idx="4831">
                  <c:v>1.1214073588920643</c:v>
                </c:pt>
                <c:pt idx="4832">
                  <c:v>0.80883658020941707</c:v>
                </c:pt>
                <c:pt idx="4833">
                  <c:v>0.5592033773456051</c:v>
                </c:pt>
                <c:pt idx="4834">
                  <c:v>0.35233628682217794</c:v>
                </c:pt>
                <c:pt idx="4835">
                  <c:v>0.23563048074482229</c:v>
                </c:pt>
                <c:pt idx="4836">
                  <c:v>0.12940038425013584</c:v>
                </c:pt>
                <c:pt idx="4837">
                  <c:v>0.11394591439924903</c:v>
                </c:pt>
                <c:pt idx="4838">
                  <c:v>5.767480323658896E-2</c:v>
                </c:pt>
                <c:pt idx="4839">
                  <c:v>4.4122621974901632E-2</c:v>
                </c:pt>
                <c:pt idx="4840">
                  <c:v>8.3922329461687539E-3</c:v>
                </c:pt>
                <c:pt idx="4841">
                  <c:v>5.7436588153454812E-4</c:v>
                </c:pt>
                <c:pt idx="4842">
                  <c:v>1.3851580965612204E-2</c:v>
                </c:pt>
                <c:pt idx="4843">
                  <c:v>7.748541606328819E-3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1.3649165420243421E-2</c:v>
                </c:pt>
                <c:pt idx="4865">
                  <c:v>5.4314855364027387E-2</c:v>
                </c:pt>
                <c:pt idx="4866">
                  <c:v>4.0375871988498457E-2</c:v>
                </c:pt>
                <c:pt idx="4867">
                  <c:v>8.4131733312743484E-2</c:v>
                </c:pt>
                <c:pt idx="4868">
                  <c:v>9.5622360537282097E-2</c:v>
                </c:pt>
                <c:pt idx="4869">
                  <c:v>4.7777658488148175E-2</c:v>
                </c:pt>
                <c:pt idx="4870">
                  <c:v>3.5191035503587355E-2</c:v>
                </c:pt>
                <c:pt idx="4871">
                  <c:v>6.8493764730018225E-2</c:v>
                </c:pt>
                <c:pt idx="4872">
                  <c:v>3.362563246409396E-2</c:v>
                </c:pt>
                <c:pt idx="4873">
                  <c:v>1.9517381371658041E-2</c:v>
                </c:pt>
                <c:pt idx="4874">
                  <c:v>9.8570480840634883E-2</c:v>
                </c:pt>
                <c:pt idx="4875">
                  <c:v>3.0092039140386814E-2</c:v>
                </c:pt>
                <c:pt idx="4876">
                  <c:v>7.5466716717301666E-2</c:v>
                </c:pt>
                <c:pt idx="4877">
                  <c:v>7.5606649873085643E-2</c:v>
                </c:pt>
                <c:pt idx="4878">
                  <c:v>2.8878105646013681E-2</c:v>
                </c:pt>
                <c:pt idx="4879">
                  <c:v>4.8117080417047285E-2</c:v>
                </c:pt>
                <c:pt idx="4880">
                  <c:v>5.8128964506058846E-2</c:v>
                </c:pt>
                <c:pt idx="4881">
                  <c:v>3.8099286042133147E-2</c:v>
                </c:pt>
                <c:pt idx="4882">
                  <c:v>1.5369696471755845E-2</c:v>
                </c:pt>
                <c:pt idx="4883">
                  <c:v>5.4431429922083739E-2</c:v>
                </c:pt>
                <c:pt idx="4884">
                  <c:v>3.1866617318192104E-2</c:v>
                </c:pt>
                <c:pt idx="4885">
                  <c:v>0.10347865914646916</c:v>
                </c:pt>
                <c:pt idx="4886">
                  <c:v>2.9078341206053022E-2</c:v>
                </c:pt>
                <c:pt idx="4887">
                  <c:v>0</c:v>
                </c:pt>
                <c:pt idx="4888">
                  <c:v>7.7492749830128244E-2</c:v>
                </c:pt>
                <c:pt idx="4889">
                  <c:v>1.5929978215181068E-2</c:v>
                </c:pt>
                <c:pt idx="4890">
                  <c:v>1.0601453366778285E-2</c:v>
                </c:pt>
                <c:pt idx="4891">
                  <c:v>2.4801700373379556E-2</c:v>
                </c:pt>
                <c:pt idx="4892">
                  <c:v>1.1443963848129091E-2</c:v>
                </c:pt>
                <c:pt idx="4893">
                  <c:v>0</c:v>
                </c:pt>
                <c:pt idx="4894">
                  <c:v>2.628359786884174E-2</c:v>
                </c:pt>
                <c:pt idx="4895">
                  <c:v>1.6470162885741713E-2</c:v>
                </c:pt>
                <c:pt idx="4896">
                  <c:v>0</c:v>
                </c:pt>
                <c:pt idx="4897">
                  <c:v>3.9375648732987451E-3</c:v>
                </c:pt>
                <c:pt idx="4898">
                  <c:v>3.1855708699683963E-3</c:v>
                </c:pt>
                <c:pt idx="4899">
                  <c:v>3.9542979328520116E-3</c:v>
                </c:pt>
                <c:pt idx="4900">
                  <c:v>4.7322820233432622E-3</c:v>
                </c:pt>
                <c:pt idx="4901">
                  <c:v>9.2325670148045349E-4</c:v>
                </c:pt>
                <c:pt idx="4902">
                  <c:v>0</c:v>
                </c:pt>
                <c:pt idx="4903">
                  <c:v>4.360798158488337E-3</c:v>
                </c:pt>
                <c:pt idx="4904">
                  <c:v>7.7220633010214148E-5</c:v>
                </c:pt>
                <c:pt idx="4905">
                  <c:v>1.6000242271869477E-3</c:v>
                </c:pt>
                <c:pt idx="4906">
                  <c:v>0</c:v>
                </c:pt>
                <c:pt idx="4907">
                  <c:v>2.0065404377673187E-3</c:v>
                </c:pt>
                <c:pt idx="4908">
                  <c:v>2.819450327204649E-3</c:v>
                </c:pt>
                <c:pt idx="4909">
                  <c:v>1.6941599971817701E-3</c:v>
                </c:pt>
                <c:pt idx="4910">
                  <c:v>2.7587330013922494E-3</c:v>
                </c:pt>
                <c:pt idx="4911">
                  <c:v>3.3745457910983735E-3</c:v>
                </c:pt>
                <c:pt idx="4912">
                  <c:v>5.3905040136329931E-3</c:v>
                </c:pt>
                <c:pt idx="4913">
                  <c:v>8.5645915318345554E-3</c:v>
                </c:pt>
                <c:pt idx="4914">
                  <c:v>6.8834369159259971E-3</c:v>
                </c:pt>
                <c:pt idx="4915">
                  <c:v>9.1400307746912594E-3</c:v>
                </c:pt>
                <c:pt idx="4916">
                  <c:v>9.325915263548203E-3</c:v>
                </c:pt>
                <c:pt idx="4917">
                  <c:v>1.026592531699959E-2</c:v>
                </c:pt>
                <c:pt idx="4918">
                  <c:v>8.692694594134822E-3</c:v>
                </c:pt>
                <c:pt idx="4919">
                  <c:v>5.059733266759148E-3</c:v>
                </c:pt>
                <c:pt idx="4920">
                  <c:v>8.1309589826542052E-3</c:v>
                </c:pt>
                <c:pt idx="4921">
                  <c:v>1.0213038719970145E-2</c:v>
                </c:pt>
                <c:pt idx="4922">
                  <c:v>5.7559544410150289E-3</c:v>
                </c:pt>
                <c:pt idx="4923">
                  <c:v>0</c:v>
                </c:pt>
                <c:pt idx="4924">
                  <c:v>5.2181189964772582E-3</c:v>
                </c:pt>
                <c:pt idx="4925">
                  <c:v>1.7013110949295317E-3</c:v>
                </c:pt>
                <c:pt idx="4926">
                  <c:v>1.4521636619280244E-2</c:v>
                </c:pt>
                <c:pt idx="4927">
                  <c:v>1.2595580096714659E-2</c:v>
                </c:pt>
                <c:pt idx="4928">
                  <c:v>1.7308046843136003E-2</c:v>
                </c:pt>
                <c:pt idx="4929">
                  <c:v>1.9807857582627989E-2</c:v>
                </c:pt>
                <c:pt idx="4930">
                  <c:v>1.4339021433076821E-2</c:v>
                </c:pt>
                <c:pt idx="4931">
                  <c:v>8.7932961213891374E-3</c:v>
                </c:pt>
                <c:pt idx="4932">
                  <c:v>1.5024199031943916E-2</c:v>
                </c:pt>
                <c:pt idx="4933">
                  <c:v>5.1592290121451811E-3</c:v>
                </c:pt>
                <c:pt idx="4934">
                  <c:v>1.7691658677895964E-2</c:v>
                </c:pt>
                <c:pt idx="4935">
                  <c:v>0</c:v>
                </c:pt>
                <c:pt idx="4936">
                  <c:v>1.489100378543879E-2</c:v>
                </c:pt>
                <c:pt idx="4937">
                  <c:v>8.5047608583192665E-3</c:v>
                </c:pt>
                <c:pt idx="4938">
                  <c:v>0</c:v>
                </c:pt>
                <c:pt idx="4939">
                  <c:v>0</c:v>
                </c:pt>
                <c:pt idx="4940">
                  <c:v>8.6027902280265255E-3</c:v>
                </c:pt>
                <c:pt idx="4941">
                  <c:v>0</c:v>
                </c:pt>
                <c:pt idx="4942">
                  <c:v>5.469476994419316E-3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1.1672636175081295E-2</c:v>
                </c:pt>
                <c:pt idx="4949">
                  <c:v>4.1023574804934133E-3</c:v>
                </c:pt>
                <c:pt idx="4950">
                  <c:v>1.8886927598378126E-2</c:v>
                </c:pt>
                <c:pt idx="4951">
                  <c:v>4.111464763401549E-3</c:v>
                </c:pt>
                <c:pt idx="4952">
                  <c:v>2.3636782759985143E-2</c:v>
                </c:pt>
                <c:pt idx="4953">
                  <c:v>1.5680471519801339E-2</c:v>
                </c:pt>
                <c:pt idx="4954">
                  <c:v>3.212122376294075E-2</c:v>
                </c:pt>
                <c:pt idx="4955">
                  <c:v>3.2910414952740247E-2</c:v>
                </c:pt>
                <c:pt idx="4956">
                  <c:v>4.0313021094639918E-2</c:v>
                </c:pt>
                <c:pt idx="4957">
                  <c:v>6.8580272922260331E-4</c:v>
                </c:pt>
                <c:pt idx="4958">
                  <c:v>5.5468211025466859E-3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4.8773045581535423E-3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2.1937388295673946E-3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5.7632183709715621E-4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44864"/>
        <c:axId val="88482176"/>
      </c:lineChart>
      <c:lineChart>
        <c:grouping val="standard"/>
        <c:varyColors val="0"/>
        <c:ser>
          <c:idx val="0"/>
          <c:order val="0"/>
          <c:tx>
            <c:strRef>
              <c:f>'Highway Bus 2 &amp; 3 Time Series'!$A$2</c:f>
              <c:strCache>
                <c:ptCount val="1"/>
                <c:pt idx="0">
                  <c:v>Actual Speed</c:v>
                </c:pt>
              </c:strCache>
            </c:strRef>
          </c:tx>
          <c:marker>
            <c:symbol val="none"/>
          </c:marker>
          <c:val>
            <c:numRef>
              <c:f>'Highway Bus 2 &amp; 3 Time Series'!$A$4:$A$5163</c:f>
              <c:numCache>
                <c:formatCode>General</c:formatCode>
                <c:ptCount val="5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0.67961467618299998</c:v>
                </c:pt>
                <c:pt idx="109">
                  <c:v>0.106796601736</c:v>
                </c:pt>
                <c:pt idx="110">
                  <c:v>9.7087819759999992E-3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0.38835127904</c:v>
                </c:pt>
                <c:pt idx="122">
                  <c:v>0.84466403191200001</c:v>
                </c:pt>
                <c:pt idx="123">
                  <c:v>0.84466403191200001</c:v>
                </c:pt>
                <c:pt idx="124">
                  <c:v>1.1068011452640001</c:v>
                </c:pt>
                <c:pt idx="125">
                  <c:v>1.3203943487359999</c:v>
                </c:pt>
                <c:pt idx="126">
                  <c:v>1.4563172964</c:v>
                </c:pt>
                <c:pt idx="127">
                  <c:v>1.533987490071</c:v>
                </c:pt>
                <c:pt idx="128">
                  <c:v>1.582531399951</c:v>
                </c:pt>
                <c:pt idx="129">
                  <c:v>1.601948963903</c:v>
                </c:pt>
                <c:pt idx="130">
                  <c:v>1.592240181927</c:v>
                </c:pt>
                <c:pt idx="131">
                  <c:v>1.592240181927</c:v>
                </c:pt>
                <c:pt idx="132">
                  <c:v>1.601948963903</c:v>
                </c:pt>
                <c:pt idx="133">
                  <c:v>1.601948963903</c:v>
                </c:pt>
                <c:pt idx="134">
                  <c:v>1.640784091807</c:v>
                </c:pt>
                <c:pt idx="135">
                  <c:v>1.74758075568</c:v>
                </c:pt>
                <c:pt idx="136">
                  <c:v>1.8835036412070001</c:v>
                </c:pt>
                <c:pt idx="137">
                  <c:v>2.0291353087099999</c:v>
                </c:pt>
                <c:pt idx="138">
                  <c:v>2.1941846644390002</c:v>
                </c:pt>
                <c:pt idx="139">
                  <c:v>2.339816456216</c:v>
                </c:pt>
                <c:pt idx="140">
                  <c:v>2.4854481237189998</c:v>
                </c:pt>
                <c:pt idx="141">
                  <c:v>2.6893326694890001</c:v>
                </c:pt>
                <c:pt idx="142">
                  <c:v>2.9126345306629999</c:v>
                </c:pt>
                <c:pt idx="143">
                  <c:v>3.165062862039</c:v>
                </c:pt>
                <c:pt idx="144">
                  <c:v>3.4660351032949999</c:v>
                </c:pt>
                <c:pt idx="145">
                  <c:v>3.7475898427360002</c:v>
                </c:pt>
                <c:pt idx="146">
                  <c:v>4.0388531777420003</c:v>
                </c:pt>
                <c:pt idx="147">
                  <c:v>4.2912814469810003</c:v>
                </c:pt>
                <c:pt idx="148">
                  <c:v>4.4660397089600004</c:v>
                </c:pt>
                <c:pt idx="149">
                  <c:v>4.3883693288780004</c:v>
                </c:pt>
                <c:pt idx="150">
                  <c:v>4.7184679781990004</c:v>
                </c:pt>
                <c:pt idx="151">
                  <c:v>4.7475943862639998</c:v>
                </c:pt>
                <c:pt idx="152">
                  <c:v>4.8640998321130002</c:v>
                </c:pt>
                <c:pt idx="153">
                  <c:v>4.9903138113900001</c:v>
                </c:pt>
                <c:pt idx="154">
                  <c:v>5.1553634156669998</c:v>
                </c:pt>
                <c:pt idx="155">
                  <c:v>5.3495386202280004</c:v>
                </c:pt>
                <c:pt idx="156">
                  <c:v>5.5922582939019998</c:v>
                </c:pt>
                <c:pt idx="157">
                  <c:v>5.8641041270930003</c:v>
                </c:pt>
                <c:pt idx="158">
                  <c:v>6.1456588665340002</c:v>
                </c:pt>
                <c:pt idx="159">
                  <c:v>6.4951753283549998</c:v>
                </c:pt>
                <c:pt idx="160">
                  <c:v>6.8544001371930001</c:v>
                </c:pt>
                <c:pt idx="161">
                  <c:v>7.2330426963940004</c:v>
                </c:pt>
                <c:pt idx="162">
                  <c:v>7.6311025088619999</c:v>
                </c:pt>
                <c:pt idx="163">
                  <c:v>8.0582891022169996</c:v>
                </c:pt>
                <c:pt idx="164">
                  <c:v>8.4854750120650007</c:v>
                </c:pt>
                <c:pt idx="165">
                  <c:v>8.9417882620330005</c:v>
                </c:pt>
                <c:pt idx="166">
                  <c:v>9.3883920465179997</c:v>
                </c:pt>
                <c:pt idx="167">
                  <c:v>9.8155785777359998</c:v>
                </c:pt>
                <c:pt idx="168">
                  <c:v>10.252473455971</c:v>
                </c:pt>
                <c:pt idx="169">
                  <c:v>10.669951702309</c:v>
                </c:pt>
                <c:pt idx="170">
                  <c:v>11.203934400304</c:v>
                </c:pt>
                <c:pt idx="171">
                  <c:v>11.514614677892</c:v>
                </c:pt>
                <c:pt idx="172">
                  <c:v>11.757334972936</c:v>
                </c:pt>
                <c:pt idx="173">
                  <c:v>12.116559719636999</c:v>
                </c:pt>
                <c:pt idx="174">
                  <c:v>12.135977532137</c:v>
                </c:pt>
                <c:pt idx="175">
                  <c:v>12.320444389681001</c:v>
                </c:pt>
                <c:pt idx="176">
                  <c:v>12.320444389681001</c:v>
                </c:pt>
                <c:pt idx="177">
                  <c:v>12.330153295931</c:v>
                </c:pt>
                <c:pt idx="178">
                  <c:v>12.320444389681001</c:v>
                </c:pt>
                <c:pt idx="179">
                  <c:v>12.174811976534</c:v>
                </c:pt>
                <c:pt idx="180">
                  <c:v>12.048598556489999</c:v>
                </c:pt>
                <c:pt idx="181">
                  <c:v>12.126268625887</c:v>
                </c:pt>
                <c:pt idx="182">
                  <c:v>11.90296620548</c:v>
                </c:pt>
                <c:pt idx="183">
                  <c:v>11.805878323583</c:v>
                </c:pt>
                <c:pt idx="184">
                  <c:v>12.398114459078</c:v>
                </c:pt>
                <c:pt idx="185">
                  <c:v>11.854422854833</c:v>
                </c:pt>
                <c:pt idx="186">
                  <c:v>12.553454597871999</c:v>
                </c:pt>
                <c:pt idx="187">
                  <c:v>12.417532271578001</c:v>
                </c:pt>
                <c:pt idx="188">
                  <c:v>12.93209721921</c:v>
                </c:pt>
                <c:pt idx="189">
                  <c:v>13.165108608003999</c:v>
                </c:pt>
                <c:pt idx="190">
                  <c:v>13.582585611601999</c:v>
                </c:pt>
                <c:pt idx="191">
                  <c:v>13.912684882293</c:v>
                </c:pt>
                <c:pt idx="192">
                  <c:v>14.320453041778</c:v>
                </c:pt>
                <c:pt idx="193">
                  <c:v>14.737931225979001</c:v>
                </c:pt>
                <c:pt idx="194">
                  <c:v>15.126281572964</c:v>
                </c:pt>
                <c:pt idx="195">
                  <c:v>15.592303169949</c:v>
                </c:pt>
                <c:pt idx="196">
                  <c:v>15.893275659753</c:v>
                </c:pt>
                <c:pt idx="197">
                  <c:v>16.252500468590998</c:v>
                </c:pt>
                <c:pt idx="198">
                  <c:v>16.504929669885001</c:v>
                </c:pt>
                <c:pt idx="199">
                  <c:v>16.679687621178999</c:v>
                </c:pt>
                <c:pt idx="200">
                  <c:v>16.873863384972999</c:v>
                </c:pt>
                <c:pt idx="201">
                  <c:v>16.99036783663</c:v>
                </c:pt>
                <c:pt idx="202">
                  <c:v>16.932115641869999</c:v>
                </c:pt>
                <c:pt idx="203">
                  <c:v>17.446680527365</c:v>
                </c:pt>
                <c:pt idx="204">
                  <c:v>17.563186221761999</c:v>
                </c:pt>
                <c:pt idx="205">
                  <c:v>17.728235266805999</c:v>
                </c:pt>
                <c:pt idx="206">
                  <c:v>18.106877888143998</c:v>
                </c:pt>
                <c:pt idx="207">
                  <c:v>18.446686002947999</c:v>
                </c:pt>
                <c:pt idx="208">
                  <c:v>18.514647166094999</c:v>
                </c:pt>
                <c:pt idx="209">
                  <c:v>18.640860586138999</c:v>
                </c:pt>
                <c:pt idx="210">
                  <c:v>18.864163068682998</c:v>
                </c:pt>
                <c:pt idx="211">
                  <c:v>18.980668763080001</c:v>
                </c:pt>
                <c:pt idx="212">
                  <c:v>19.019503207477001</c:v>
                </c:pt>
                <c:pt idx="213">
                  <c:v>19.174844526874001</c:v>
                </c:pt>
                <c:pt idx="214">
                  <c:v>19.301057946918</c:v>
                </c:pt>
                <c:pt idx="215">
                  <c:v>19.378728016315002</c:v>
                </c:pt>
                <c:pt idx="216">
                  <c:v>19.543778179825001</c:v>
                </c:pt>
                <c:pt idx="217">
                  <c:v>19.708827224869001</c:v>
                </c:pt>
                <c:pt idx="218">
                  <c:v>19.825332919266</c:v>
                </c:pt>
                <c:pt idx="219">
                  <c:v>19.99038196431</c:v>
                </c:pt>
                <c:pt idx="220">
                  <c:v>20.116595384354</c:v>
                </c:pt>
                <c:pt idx="221">
                  <c:v>20.223393353104001</c:v>
                </c:pt>
                <c:pt idx="222">
                  <c:v>20.271935523147999</c:v>
                </c:pt>
                <c:pt idx="223">
                  <c:v>20.427278023147998</c:v>
                </c:pt>
                <c:pt idx="224">
                  <c:v>20.572909255692</c:v>
                </c:pt>
                <c:pt idx="225">
                  <c:v>20.669995956986</c:v>
                </c:pt>
                <c:pt idx="226">
                  <c:v>20.718540488235998</c:v>
                </c:pt>
                <c:pt idx="227">
                  <c:v>20.844753846143</c:v>
                </c:pt>
                <c:pt idx="228">
                  <c:v>20.844753846143</c:v>
                </c:pt>
                <c:pt idx="229">
                  <c:v>20.990387439892999</c:v>
                </c:pt>
                <c:pt idx="230">
                  <c:v>21.048638516187001</c:v>
                </c:pt>
                <c:pt idx="231">
                  <c:v>21.223396467480999</c:v>
                </c:pt>
                <c:pt idx="232">
                  <c:v>21.398154418775</c:v>
                </c:pt>
                <c:pt idx="233">
                  <c:v>21.466116762525001</c:v>
                </c:pt>
                <c:pt idx="234">
                  <c:v>21.640874713818999</c:v>
                </c:pt>
                <c:pt idx="235">
                  <c:v>21.796214852613002</c:v>
                </c:pt>
                <c:pt idx="236">
                  <c:v>21.903012821362999</c:v>
                </c:pt>
                <c:pt idx="237">
                  <c:v>22.000099522656999</c:v>
                </c:pt>
                <c:pt idx="238">
                  <c:v>22.048644053907001</c:v>
                </c:pt>
                <c:pt idx="239">
                  <c:v>22.106895068063999</c:v>
                </c:pt>
                <c:pt idx="240">
                  <c:v>22.145730693063999</c:v>
                </c:pt>
                <c:pt idx="241">
                  <c:v>22.174857411813999</c:v>
                </c:pt>
                <c:pt idx="242">
                  <c:v>22.291361925608001</c:v>
                </c:pt>
                <c:pt idx="243">
                  <c:v>22.378742081858</c:v>
                </c:pt>
                <c:pt idx="244">
                  <c:v>22.427286613107999</c:v>
                </c:pt>
                <c:pt idx="245">
                  <c:v>22.514664408152001</c:v>
                </c:pt>
                <c:pt idx="246">
                  <c:v>22.543791126902001</c:v>
                </c:pt>
                <c:pt idx="247">
                  <c:v>22.534082220652</c:v>
                </c:pt>
                <c:pt idx="248">
                  <c:v>22.572917845652</c:v>
                </c:pt>
                <c:pt idx="249">
                  <c:v>22.572917845652</c:v>
                </c:pt>
                <c:pt idx="250">
                  <c:v>22.572917845652</c:v>
                </c:pt>
                <c:pt idx="251">
                  <c:v>22.670004546946</c:v>
                </c:pt>
                <c:pt idx="252">
                  <c:v>22.582626751902001</c:v>
                </c:pt>
                <c:pt idx="253">
                  <c:v>22.631171283152</c:v>
                </c:pt>
                <c:pt idx="254">
                  <c:v>22.602044564402</c:v>
                </c:pt>
                <c:pt idx="255">
                  <c:v>22.563208939401999</c:v>
                </c:pt>
                <c:pt idx="256">
                  <c:v>22.543791126902001</c:v>
                </c:pt>
                <c:pt idx="257">
                  <c:v>22.524373314401998</c:v>
                </c:pt>
                <c:pt idx="258">
                  <c:v>22.582626751902001</c:v>
                </c:pt>
                <c:pt idx="259">
                  <c:v>22.631171283152</c:v>
                </c:pt>
                <c:pt idx="260">
                  <c:v>22.602044564402</c:v>
                </c:pt>
                <c:pt idx="261">
                  <c:v>22.534082220652</c:v>
                </c:pt>
                <c:pt idx="262">
                  <c:v>22.378742081858</c:v>
                </c:pt>
                <c:pt idx="263">
                  <c:v>22.291361925608001</c:v>
                </c:pt>
                <c:pt idx="264">
                  <c:v>22.310779738108</c:v>
                </c:pt>
                <c:pt idx="265">
                  <c:v>22.388450988108001</c:v>
                </c:pt>
                <c:pt idx="266">
                  <c:v>22.369033175607999</c:v>
                </c:pt>
                <c:pt idx="267">
                  <c:v>22.203984130563999</c:v>
                </c:pt>
                <c:pt idx="268">
                  <c:v>22.029226241406999</c:v>
                </c:pt>
                <c:pt idx="269">
                  <c:v>22.048644053907001</c:v>
                </c:pt>
                <c:pt idx="270">
                  <c:v>22.058352960156999</c:v>
                </c:pt>
                <c:pt idx="271">
                  <c:v>21.922428272657001</c:v>
                </c:pt>
                <c:pt idx="272">
                  <c:v>21.825341571363001</c:v>
                </c:pt>
                <c:pt idx="273">
                  <c:v>21.903012821362999</c:v>
                </c:pt>
                <c:pt idx="274">
                  <c:v>21.854468290113001</c:v>
                </c:pt>
                <c:pt idx="275">
                  <c:v>21.844759383863</c:v>
                </c:pt>
                <c:pt idx="276">
                  <c:v>21.815632665113</c:v>
                </c:pt>
                <c:pt idx="277">
                  <c:v>21.844759383863</c:v>
                </c:pt>
                <c:pt idx="278">
                  <c:v>21.951554991407001</c:v>
                </c:pt>
                <c:pt idx="279">
                  <c:v>22.038935147657</c:v>
                </c:pt>
                <c:pt idx="280">
                  <c:v>22.116603974314</c:v>
                </c:pt>
                <c:pt idx="281">
                  <c:v>22.116603974314</c:v>
                </c:pt>
                <c:pt idx="282">
                  <c:v>22.252528661814001</c:v>
                </c:pt>
                <c:pt idx="283">
                  <c:v>22.388450988108001</c:v>
                </c:pt>
                <c:pt idx="284">
                  <c:v>22.456413331857998</c:v>
                </c:pt>
                <c:pt idx="285">
                  <c:v>22.572917845652</c:v>
                </c:pt>
                <c:pt idx="286">
                  <c:v>22.728257984446</c:v>
                </c:pt>
                <c:pt idx="287">
                  <c:v>22.786511421945999</c:v>
                </c:pt>
                <c:pt idx="288">
                  <c:v>22.844762498240001</c:v>
                </c:pt>
                <c:pt idx="289">
                  <c:v>22.941851560740002</c:v>
                </c:pt>
                <c:pt idx="290">
                  <c:v>23.01952281074</c:v>
                </c:pt>
                <c:pt idx="291">
                  <c:v>23.116609512034</c:v>
                </c:pt>
                <c:pt idx="292">
                  <c:v>23.213696151191002</c:v>
                </c:pt>
                <c:pt idx="293">
                  <c:v>23.330203026191001</c:v>
                </c:pt>
                <c:pt idx="294">
                  <c:v>23.398163008735001</c:v>
                </c:pt>
                <c:pt idx="295">
                  <c:v>23.514669883734999</c:v>
                </c:pt>
                <c:pt idx="296">
                  <c:v>23.553505508735</c:v>
                </c:pt>
                <c:pt idx="297">
                  <c:v>23.582632227485</c:v>
                </c:pt>
                <c:pt idx="298">
                  <c:v>23.611756585028999</c:v>
                </c:pt>
                <c:pt idx="299">
                  <c:v>23.611756585028999</c:v>
                </c:pt>
                <c:pt idx="300">
                  <c:v>23.670010022528999</c:v>
                </c:pt>
                <c:pt idx="301">
                  <c:v>23.728263460029002</c:v>
                </c:pt>
                <c:pt idx="302">
                  <c:v>23.815641255073</c:v>
                </c:pt>
                <c:pt idx="303">
                  <c:v>23.903021411323</c:v>
                </c:pt>
                <c:pt idx="304">
                  <c:v>24.000108112616999</c:v>
                </c:pt>
                <c:pt idx="305">
                  <c:v>24.145739345161001</c:v>
                </c:pt>
                <c:pt idx="306">
                  <c:v>24.291372938911</c:v>
                </c:pt>
                <c:pt idx="307">
                  <c:v>24.320499657660999</c:v>
                </c:pt>
                <c:pt idx="308">
                  <c:v>24.378750733954998</c:v>
                </c:pt>
                <c:pt idx="309">
                  <c:v>24.446713077704999</c:v>
                </c:pt>
                <c:pt idx="310">
                  <c:v>24.621470966861999</c:v>
                </c:pt>
                <c:pt idx="311">
                  <c:v>24.757393293155999</c:v>
                </c:pt>
                <c:pt idx="312">
                  <c:v>24.757393293155999</c:v>
                </c:pt>
                <c:pt idx="313">
                  <c:v>24.786520011905999</c:v>
                </c:pt>
                <c:pt idx="314">
                  <c:v>24.854482355656</c:v>
                </c:pt>
                <c:pt idx="315">
                  <c:v>24.932151244450001</c:v>
                </c:pt>
                <c:pt idx="316">
                  <c:v>24.980695775699999</c:v>
                </c:pt>
                <c:pt idx="317">
                  <c:v>25.0195314007</c:v>
                </c:pt>
                <c:pt idx="318">
                  <c:v>25.087491383244</c:v>
                </c:pt>
                <c:pt idx="319">
                  <c:v>25.136035914493998</c:v>
                </c:pt>
                <c:pt idx="320">
                  <c:v>25.194289351994001</c:v>
                </c:pt>
                <c:pt idx="321">
                  <c:v>25.271958240787999</c:v>
                </c:pt>
                <c:pt idx="322">
                  <c:v>25.291376053288001</c:v>
                </c:pt>
                <c:pt idx="323">
                  <c:v>25.310793865788</c:v>
                </c:pt>
                <c:pt idx="324">
                  <c:v>25.252540428288</c:v>
                </c:pt>
                <c:pt idx="325">
                  <c:v>25.252540428288</c:v>
                </c:pt>
                <c:pt idx="326">
                  <c:v>25.330211678287998</c:v>
                </c:pt>
                <c:pt idx="327">
                  <c:v>25.398174022037999</c:v>
                </c:pt>
                <c:pt idx="328">
                  <c:v>25.388465115788001</c:v>
                </c:pt>
                <c:pt idx="329">
                  <c:v>25.291376053288001</c:v>
                </c:pt>
                <c:pt idx="330">
                  <c:v>25.233124976993999</c:v>
                </c:pt>
                <c:pt idx="331">
                  <c:v>25.281667147038</c:v>
                </c:pt>
                <c:pt idx="332">
                  <c:v>25.339920584538</c:v>
                </c:pt>
                <c:pt idx="333">
                  <c:v>25.339920584538</c:v>
                </c:pt>
                <c:pt idx="334">
                  <c:v>25.291376053288001</c:v>
                </c:pt>
                <c:pt idx="335">
                  <c:v>25.194289351994001</c:v>
                </c:pt>
                <c:pt idx="336">
                  <c:v>24.970986869450002</c:v>
                </c:pt>
                <c:pt idx="337">
                  <c:v>25.097200289494001</c:v>
                </c:pt>
                <c:pt idx="338">
                  <c:v>24.951569056949999</c:v>
                </c:pt>
                <c:pt idx="339">
                  <c:v>24.912733431949999</c:v>
                </c:pt>
                <c:pt idx="340">
                  <c:v>24.844773449405999</c:v>
                </c:pt>
                <c:pt idx="341">
                  <c:v>24.708848761906001</c:v>
                </c:pt>
                <c:pt idx="342">
                  <c:v>24.660306591862</c:v>
                </c:pt>
                <c:pt idx="343">
                  <c:v>24.699139855656</c:v>
                </c:pt>
                <c:pt idx="344">
                  <c:v>24.572926435612001</c:v>
                </c:pt>
                <c:pt idx="345">
                  <c:v>24.582635341862002</c:v>
                </c:pt>
                <c:pt idx="346">
                  <c:v>24.650597685611999</c:v>
                </c:pt>
                <c:pt idx="347">
                  <c:v>24.631179873112</c:v>
                </c:pt>
                <c:pt idx="348">
                  <c:v>24.689433310611999</c:v>
                </c:pt>
                <c:pt idx="349">
                  <c:v>24.708848761906001</c:v>
                </c:pt>
                <c:pt idx="350">
                  <c:v>24.796228918156</c:v>
                </c:pt>
                <c:pt idx="351">
                  <c:v>24.89331561945</c:v>
                </c:pt>
                <c:pt idx="352">
                  <c:v>24.980695775699999</c:v>
                </c:pt>
                <c:pt idx="353">
                  <c:v>25.136035914493998</c:v>
                </c:pt>
                <c:pt idx="354">
                  <c:v>25.301084959537999</c:v>
                </c:pt>
                <c:pt idx="355">
                  <c:v>25.437007285831999</c:v>
                </c:pt>
                <c:pt idx="356">
                  <c:v>25.611767598332001</c:v>
                </c:pt>
                <c:pt idx="357">
                  <c:v>25.835067657532999</c:v>
                </c:pt>
                <c:pt idx="358">
                  <c:v>25.932156720032999</c:v>
                </c:pt>
                <c:pt idx="359">
                  <c:v>25.922447813782998</c:v>
                </c:pt>
                <c:pt idx="360">
                  <c:v>25.990407796326998</c:v>
                </c:pt>
                <c:pt idx="361">
                  <c:v>26.126332483826999</c:v>
                </c:pt>
                <c:pt idx="362">
                  <c:v>26.184583560120998</c:v>
                </c:pt>
                <c:pt idx="363">
                  <c:v>25.941865626283001</c:v>
                </c:pt>
                <c:pt idx="364">
                  <c:v>26.291381528871</c:v>
                </c:pt>
                <c:pt idx="365">
                  <c:v>26.019534515077002</c:v>
                </c:pt>
                <c:pt idx="366">
                  <c:v>26.126332483826999</c:v>
                </c:pt>
                <c:pt idx="367">
                  <c:v>25.990407796326998</c:v>
                </c:pt>
                <c:pt idx="368">
                  <c:v>25.708854299626001</c:v>
                </c:pt>
                <c:pt idx="369">
                  <c:v>25.805940938782999</c:v>
                </c:pt>
                <c:pt idx="370">
                  <c:v>25.903030001283</c:v>
                </c:pt>
                <c:pt idx="371">
                  <c:v>25.689436487125999</c:v>
                </c:pt>
                <c:pt idx="372">
                  <c:v>25.563223067081999</c:v>
                </c:pt>
                <c:pt idx="373">
                  <c:v>25.563223067081999</c:v>
                </c:pt>
                <c:pt idx="374">
                  <c:v>25.543805254582001</c:v>
                </c:pt>
                <c:pt idx="375">
                  <c:v>25.407882928288</c:v>
                </c:pt>
                <c:pt idx="376">
                  <c:v>25.301084959537999</c:v>
                </c:pt>
                <c:pt idx="377">
                  <c:v>25.271958240787999</c:v>
                </c:pt>
                <c:pt idx="378">
                  <c:v>25.233124976993999</c:v>
                </c:pt>
                <c:pt idx="379">
                  <c:v>25.136035914493998</c:v>
                </c:pt>
                <c:pt idx="380">
                  <c:v>25.068073570744001</c:v>
                </c:pt>
                <c:pt idx="381">
                  <c:v>25.04865811945</c:v>
                </c:pt>
                <c:pt idx="382">
                  <c:v>24.9224423382</c:v>
                </c:pt>
                <c:pt idx="383">
                  <c:v>24.708848761906001</c:v>
                </c:pt>
                <c:pt idx="384">
                  <c:v>24.369041827705001</c:v>
                </c:pt>
                <c:pt idx="385">
                  <c:v>23.970981393867</c:v>
                </c:pt>
                <c:pt idx="386">
                  <c:v>23.970981393867</c:v>
                </c:pt>
                <c:pt idx="387">
                  <c:v>23.485543164985</c:v>
                </c:pt>
                <c:pt idx="388">
                  <c:v>22.970978279490001</c:v>
                </c:pt>
                <c:pt idx="389">
                  <c:v>22.427286613107999</c:v>
                </c:pt>
                <c:pt idx="390">
                  <c:v>21.670001432568998</c:v>
                </c:pt>
                <c:pt idx="391">
                  <c:v>21.000093984936999</c:v>
                </c:pt>
                <c:pt idx="392">
                  <c:v>20.339897866897999</c:v>
                </c:pt>
                <c:pt idx="393">
                  <c:v>19.776788388016001</c:v>
                </c:pt>
                <c:pt idx="394">
                  <c:v>19.068047738727</c:v>
                </c:pt>
                <c:pt idx="395">
                  <c:v>18.456393728595</c:v>
                </c:pt>
                <c:pt idx="396">
                  <c:v>17.844740961203001</c:v>
                </c:pt>
                <c:pt idx="397">
                  <c:v>17.242797037923999</c:v>
                </c:pt>
                <c:pt idx="398">
                  <c:v>16.582599739281999</c:v>
                </c:pt>
                <c:pt idx="399">
                  <c:v>15.825314496606</c:v>
                </c:pt>
                <c:pt idx="400">
                  <c:v>15.330166243008</c:v>
                </c:pt>
                <c:pt idx="401">
                  <c:v>14.689386694729</c:v>
                </c:pt>
                <c:pt idx="402">
                  <c:v>14.543755462185</c:v>
                </c:pt>
                <c:pt idx="403">
                  <c:v>14.126277277984</c:v>
                </c:pt>
                <c:pt idx="404">
                  <c:v>13.835013632293</c:v>
                </c:pt>
                <c:pt idx="405">
                  <c:v>13.650546774748999</c:v>
                </c:pt>
                <c:pt idx="406">
                  <c:v>13.534042260954999</c:v>
                </c:pt>
                <c:pt idx="407">
                  <c:v>13.330157590911</c:v>
                </c:pt>
                <c:pt idx="408">
                  <c:v>12.893262774813</c:v>
                </c:pt>
                <c:pt idx="409">
                  <c:v>12.495202340975</c:v>
                </c:pt>
                <c:pt idx="410">
                  <c:v>12.02918074399</c:v>
                </c:pt>
                <c:pt idx="411">
                  <c:v>11.543741396642</c:v>
                </c:pt>
                <c:pt idx="412">
                  <c:v>11.000049730260001</c:v>
                </c:pt>
                <c:pt idx="413">
                  <c:v>10.436940313515001</c:v>
                </c:pt>
                <c:pt idx="414">
                  <c:v>9.8544136435029994</c:v>
                </c:pt>
                <c:pt idx="415">
                  <c:v>9.2621780672410008</c:v>
                </c:pt>
                <c:pt idx="416">
                  <c:v>8.6602335847289993</c:v>
                </c:pt>
                <c:pt idx="417">
                  <c:v>8.0971241058469996</c:v>
                </c:pt>
                <c:pt idx="418">
                  <c:v>7.5534325016019999</c:v>
                </c:pt>
                <c:pt idx="419">
                  <c:v>7.0485758388499997</c:v>
                </c:pt>
                <c:pt idx="420">
                  <c:v>6.5922625888819999</c:v>
                </c:pt>
                <c:pt idx="421">
                  <c:v>6.1553677727840004</c:v>
                </c:pt>
                <c:pt idx="422">
                  <c:v>5.7378900856790001</c:v>
                </c:pt>
                <c:pt idx="423">
                  <c:v>5.3495386202280004</c:v>
                </c:pt>
                <c:pt idx="424">
                  <c:v>5.0097316238899996</c:v>
                </c:pt>
                <c:pt idx="425">
                  <c:v>4.7184679781990004</c:v>
                </c:pt>
                <c:pt idx="426">
                  <c:v>4.4272046431929999</c:v>
                </c:pt>
                <c:pt idx="427">
                  <c:v>4.145649903752</c:v>
                </c:pt>
                <c:pt idx="428">
                  <c:v>3.9029302300780002</c:v>
                </c:pt>
                <c:pt idx="429">
                  <c:v>3.757298438301</c:v>
                </c:pt>
                <c:pt idx="430">
                  <c:v>3.3883647232129999</c:v>
                </c:pt>
                <c:pt idx="431">
                  <c:v>3.048557478327</c:v>
                </c:pt>
                <c:pt idx="432">
                  <c:v>2.6699151676740001</c:v>
                </c:pt>
                <c:pt idx="433">
                  <c:v>2.28156376436</c:v>
                </c:pt>
                <c:pt idx="434">
                  <c:v>1.9417563330630001</c:v>
                </c:pt>
                <c:pt idx="435">
                  <c:v>1.640784091807</c:v>
                </c:pt>
                <c:pt idx="436">
                  <c:v>1.446608514424</c:v>
                </c:pt>
                <c:pt idx="437">
                  <c:v>1.601948963903</c:v>
                </c:pt>
                <c:pt idx="438">
                  <c:v>1.601948963903</c:v>
                </c:pt>
                <c:pt idx="439">
                  <c:v>1.74758075568</c:v>
                </c:pt>
                <c:pt idx="440">
                  <c:v>2.0194265888710001</c:v>
                </c:pt>
                <c:pt idx="441">
                  <c:v>2.4271954318629998</c:v>
                </c:pt>
                <c:pt idx="442">
                  <c:v>2.8252555550160001</c:v>
                </c:pt>
                <c:pt idx="443">
                  <c:v>3.0388488206250002</c:v>
                </c:pt>
                <c:pt idx="444">
                  <c:v>2.9611785026800002</c:v>
                </c:pt>
                <c:pt idx="445">
                  <c:v>2.7281676731190001</c:v>
                </c:pt>
                <c:pt idx="446">
                  <c:v>2.4660306219039998</c:v>
                </c:pt>
                <c:pt idx="447">
                  <c:v>2.0000090870560001</c:v>
                </c:pt>
                <c:pt idx="448">
                  <c:v>1.524278708095</c:v>
                </c:pt>
                <c:pt idx="449">
                  <c:v>1.2038889650239999</c:v>
                </c:pt>
                <c:pt idx="450">
                  <c:v>0.95146057151100005</c:v>
                </c:pt>
                <c:pt idx="451">
                  <c:v>0.52427422670400003</c:v>
                </c:pt>
                <c:pt idx="452">
                  <c:v>8.7379037783999997E-2</c:v>
                </c:pt>
                <c:pt idx="453">
                  <c:v>9.7087819759999992E-3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0.22330198544800001</c:v>
                </c:pt>
                <c:pt idx="460">
                  <c:v>0.77670255807999999</c:v>
                </c:pt>
                <c:pt idx="461">
                  <c:v>1.1165099272400001</c:v>
                </c:pt>
                <c:pt idx="462">
                  <c:v>1.4563172964</c:v>
                </c:pt>
                <c:pt idx="463">
                  <c:v>1.8640861393920001</c:v>
                </c:pt>
                <c:pt idx="464">
                  <c:v>2.3301075499659998</c:v>
                </c:pt>
                <c:pt idx="465">
                  <c:v>2.8835081225980002</c:v>
                </c:pt>
                <c:pt idx="466">
                  <c:v>3.4951615113600001</c:v>
                </c:pt>
                <c:pt idx="467">
                  <c:v>4.1359409975019998</c:v>
                </c:pt>
                <c:pt idx="468">
                  <c:v>4.8058469538460002</c:v>
                </c:pt>
                <c:pt idx="469">
                  <c:v>5.466044314625</c:v>
                </c:pt>
                <c:pt idx="470">
                  <c:v>5.796142963946</c:v>
                </c:pt>
                <c:pt idx="471">
                  <c:v>6.6602243733990001</c:v>
                </c:pt>
                <c:pt idx="472">
                  <c:v>7.213624883894</c:v>
                </c:pt>
                <c:pt idx="473">
                  <c:v>7.7767343627759997</c:v>
                </c:pt>
                <c:pt idx="474">
                  <c:v>8.3204259670210003</c:v>
                </c:pt>
                <c:pt idx="475">
                  <c:v>8.8349914738859994</c:v>
                </c:pt>
                <c:pt idx="476">
                  <c:v>9.0777112096970001</c:v>
                </c:pt>
                <c:pt idx="477">
                  <c:v>9.417518206035</c:v>
                </c:pt>
                <c:pt idx="478">
                  <c:v>9.9320837129000008</c:v>
                </c:pt>
                <c:pt idx="479">
                  <c:v>10.271891268471</c:v>
                </c:pt>
                <c:pt idx="480">
                  <c:v>10.398105869118</c:v>
                </c:pt>
                <c:pt idx="481">
                  <c:v>10.776747247715999</c:v>
                </c:pt>
                <c:pt idx="482">
                  <c:v>10.941797473363</c:v>
                </c:pt>
                <c:pt idx="483">
                  <c:v>11.02917644901</c:v>
                </c:pt>
                <c:pt idx="484">
                  <c:v>11.165098775303999</c:v>
                </c:pt>
                <c:pt idx="485">
                  <c:v>11.223352212804</c:v>
                </c:pt>
                <c:pt idx="486">
                  <c:v>11.135973237157</c:v>
                </c:pt>
                <c:pt idx="487">
                  <c:v>11.242768844701001</c:v>
                </c:pt>
                <c:pt idx="488">
                  <c:v>11.359274539097999</c:v>
                </c:pt>
                <c:pt idx="489">
                  <c:v>11.310731188450999</c:v>
                </c:pt>
                <c:pt idx="490">
                  <c:v>11.592285927892</c:v>
                </c:pt>
                <c:pt idx="491">
                  <c:v>11.592285927892</c:v>
                </c:pt>
                <c:pt idx="492">
                  <c:v>11.718499347936</c:v>
                </c:pt>
                <c:pt idx="493">
                  <c:v>11.90296620548</c:v>
                </c:pt>
                <c:pt idx="494">
                  <c:v>11.99034511899</c:v>
                </c:pt>
                <c:pt idx="495">
                  <c:v>12.252483226534</c:v>
                </c:pt>
                <c:pt idx="496">
                  <c:v>12.582581316622001</c:v>
                </c:pt>
                <c:pt idx="497">
                  <c:v>12.689378104769</c:v>
                </c:pt>
                <c:pt idx="498">
                  <c:v>12.970932844209999</c:v>
                </c:pt>
                <c:pt idx="499">
                  <c:v>13.038894007356999</c:v>
                </c:pt>
                <c:pt idx="500">
                  <c:v>13.427245472808</c:v>
                </c:pt>
                <c:pt idx="501">
                  <c:v>13.689382399749</c:v>
                </c:pt>
                <c:pt idx="502">
                  <c:v>13.902975976043001</c:v>
                </c:pt>
                <c:pt idx="503">
                  <c:v>14.194239621734001</c:v>
                </c:pt>
                <c:pt idx="504">
                  <c:v>14.602007719082</c:v>
                </c:pt>
                <c:pt idx="505">
                  <c:v>15.00977705917</c:v>
                </c:pt>
                <c:pt idx="506">
                  <c:v>15.126281572964</c:v>
                </c:pt>
                <c:pt idx="507">
                  <c:v>15.524342006802</c:v>
                </c:pt>
                <c:pt idx="508">
                  <c:v>15.932111284753001</c:v>
                </c:pt>
                <c:pt idx="509">
                  <c:v>16.271918281091001</c:v>
                </c:pt>
                <c:pt idx="510">
                  <c:v>16.456385138635</c:v>
                </c:pt>
                <c:pt idx="511">
                  <c:v>16.718522065576</c:v>
                </c:pt>
                <c:pt idx="512">
                  <c:v>16.835027759972998</c:v>
                </c:pt>
                <c:pt idx="513">
                  <c:v>17.194252506674001</c:v>
                </c:pt>
                <c:pt idx="514">
                  <c:v>17.621438478659002</c:v>
                </c:pt>
                <c:pt idx="515">
                  <c:v>17.93211993685</c:v>
                </c:pt>
                <c:pt idx="516">
                  <c:v>18.194256863791001</c:v>
                </c:pt>
                <c:pt idx="517">
                  <c:v>18.582608329241999</c:v>
                </c:pt>
                <c:pt idx="518">
                  <c:v>18.873871974933</c:v>
                </c:pt>
                <c:pt idx="519">
                  <c:v>19.301057946918</c:v>
                </c:pt>
                <c:pt idx="520">
                  <c:v>19.650574967971998</c:v>
                </c:pt>
                <c:pt idx="521">
                  <c:v>19.96125524556</c:v>
                </c:pt>
                <c:pt idx="522">
                  <c:v>20.310771148148</c:v>
                </c:pt>
                <c:pt idx="523">
                  <c:v>20.767085019486</c:v>
                </c:pt>
                <c:pt idx="524">
                  <c:v>21.136018672437</c:v>
                </c:pt>
                <c:pt idx="525">
                  <c:v>21.446698950024999</c:v>
                </c:pt>
                <c:pt idx="526">
                  <c:v>21.844759383863</c:v>
                </c:pt>
                <c:pt idx="527">
                  <c:v>22.136021786813998</c:v>
                </c:pt>
                <c:pt idx="528">
                  <c:v>22.281655380564001</c:v>
                </c:pt>
                <c:pt idx="529">
                  <c:v>22.708840171946001</c:v>
                </c:pt>
                <c:pt idx="530">
                  <c:v>22.805929234446001</c:v>
                </c:pt>
                <c:pt idx="531">
                  <c:v>22.873889216990001</c:v>
                </c:pt>
                <c:pt idx="532">
                  <c:v>22.99039609199</c:v>
                </c:pt>
                <c:pt idx="533">
                  <c:v>23.068064980784001</c:v>
                </c:pt>
                <c:pt idx="534">
                  <c:v>23.116609512034</c:v>
                </c:pt>
                <c:pt idx="535">
                  <c:v>23.097191699534001</c:v>
                </c:pt>
                <c:pt idx="536">
                  <c:v>23.136027324533998</c:v>
                </c:pt>
                <c:pt idx="537">
                  <c:v>23.233113963691</c:v>
                </c:pt>
                <c:pt idx="538">
                  <c:v>23.320494119940999</c:v>
                </c:pt>
                <c:pt idx="539">
                  <c:v>23.427289727485</c:v>
                </c:pt>
                <c:pt idx="540">
                  <c:v>23.456416446235</c:v>
                </c:pt>
                <c:pt idx="541">
                  <c:v>23.543796602484999</c:v>
                </c:pt>
                <c:pt idx="542">
                  <c:v>23.708845647528999</c:v>
                </c:pt>
                <c:pt idx="543">
                  <c:v>23.708845647528999</c:v>
                </c:pt>
                <c:pt idx="544">
                  <c:v>23.757390178779001</c:v>
                </c:pt>
                <c:pt idx="545">
                  <c:v>23.825350161323001</c:v>
                </c:pt>
                <c:pt idx="546">
                  <c:v>23.786514536323001</c:v>
                </c:pt>
                <c:pt idx="547">
                  <c:v>23.825350161323001</c:v>
                </c:pt>
                <c:pt idx="548">
                  <c:v>23.990399206367002</c:v>
                </c:pt>
                <c:pt idx="549">
                  <c:v>24.038943737617</c:v>
                </c:pt>
                <c:pt idx="550">
                  <c:v>24.038943737617</c:v>
                </c:pt>
                <c:pt idx="551">
                  <c:v>24.058361550116999</c:v>
                </c:pt>
                <c:pt idx="552">
                  <c:v>24.087488268866998</c:v>
                </c:pt>
                <c:pt idx="553">
                  <c:v>24.116614987617002</c:v>
                </c:pt>
                <c:pt idx="554">
                  <c:v>24.126323893866999</c:v>
                </c:pt>
                <c:pt idx="555">
                  <c:v>24.126323893866999</c:v>
                </c:pt>
                <c:pt idx="556">
                  <c:v>24.145739345161001</c:v>
                </c:pt>
                <c:pt idx="557">
                  <c:v>24.223410595160999</c:v>
                </c:pt>
                <c:pt idx="558">
                  <c:v>24.271955126411001</c:v>
                </c:pt>
                <c:pt idx="559">
                  <c:v>24.271955126411001</c:v>
                </c:pt>
                <c:pt idx="560">
                  <c:v>24.252537313910999</c:v>
                </c:pt>
                <c:pt idx="561">
                  <c:v>24.301081845161001</c:v>
                </c:pt>
                <c:pt idx="562">
                  <c:v>24.320499657660999</c:v>
                </c:pt>
                <c:pt idx="563">
                  <c:v>24.349624015204999</c:v>
                </c:pt>
                <c:pt idx="564">
                  <c:v>24.349624015204999</c:v>
                </c:pt>
                <c:pt idx="565">
                  <c:v>24.378750733954998</c:v>
                </c:pt>
                <c:pt idx="566">
                  <c:v>24.456421983955</c:v>
                </c:pt>
                <c:pt idx="567">
                  <c:v>24.553508623111998</c:v>
                </c:pt>
                <c:pt idx="568">
                  <c:v>24.553508623111998</c:v>
                </c:pt>
                <c:pt idx="569">
                  <c:v>24.543799716862001</c:v>
                </c:pt>
                <c:pt idx="570">
                  <c:v>24.883606713199999</c:v>
                </c:pt>
                <c:pt idx="571">
                  <c:v>24.912733431949999</c:v>
                </c:pt>
                <c:pt idx="572">
                  <c:v>24.903024525700001</c:v>
                </c:pt>
                <c:pt idx="573">
                  <c:v>24.883606713199999</c:v>
                </c:pt>
                <c:pt idx="574">
                  <c:v>24.89331561945</c:v>
                </c:pt>
                <c:pt idx="575">
                  <c:v>24.932151244450001</c:v>
                </c:pt>
                <c:pt idx="576">
                  <c:v>24.737975480656001</c:v>
                </c:pt>
                <c:pt idx="577">
                  <c:v>24.776811105656002</c:v>
                </c:pt>
                <c:pt idx="578">
                  <c:v>24.805937824406001</c:v>
                </c:pt>
                <c:pt idx="579">
                  <c:v>24.883606713199999</c:v>
                </c:pt>
                <c:pt idx="580">
                  <c:v>24.737975480656001</c:v>
                </c:pt>
                <c:pt idx="581">
                  <c:v>24.602053154362</c:v>
                </c:pt>
                <c:pt idx="582">
                  <c:v>24.475839796454999</c:v>
                </c:pt>
                <c:pt idx="583">
                  <c:v>24.504966515204998</c:v>
                </c:pt>
                <c:pt idx="584">
                  <c:v>24.456421983955</c:v>
                </c:pt>
                <c:pt idx="585">
                  <c:v>24.407877452705002</c:v>
                </c:pt>
                <c:pt idx="586">
                  <c:v>24.417586358954999</c:v>
                </c:pt>
                <c:pt idx="587">
                  <c:v>24.349624015204999</c:v>
                </c:pt>
                <c:pt idx="588">
                  <c:v>24.291372938911</c:v>
                </c:pt>
                <c:pt idx="589">
                  <c:v>24.223410595160999</c:v>
                </c:pt>
                <c:pt idx="590">
                  <c:v>24.136032800117</c:v>
                </c:pt>
                <c:pt idx="591">
                  <c:v>24.077779362617001</c:v>
                </c:pt>
                <c:pt idx="592">
                  <c:v>24.058361550116999</c:v>
                </c:pt>
                <c:pt idx="593">
                  <c:v>24.145739345161001</c:v>
                </c:pt>
                <c:pt idx="594">
                  <c:v>24.233119501411</c:v>
                </c:pt>
                <c:pt idx="595">
                  <c:v>24.116614987617002</c:v>
                </c:pt>
                <c:pt idx="596">
                  <c:v>24.116614987617002</c:v>
                </c:pt>
                <c:pt idx="597">
                  <c:v>24.058361550116999</c:v>
                </c:pt>
                <c:pt idx="598">
                  <c:v>24.058361550116999</c:v>
                </c:pt>
                <c:pt idx="599">
                  <c:v>24.009817018867</c:v>
                </c:pt>
                <c:pt idx="600">
                  <c:v>24.038943737617</c:v>
                </c:pt>
                <c:pt idx="601">
                  <c:v>24.019525925117001</c:v>
                </c:pt>
                <c:pt idx="602">
                  <c:v>24.019525925117001</c:v>
                </c:pt>
                <c:pt idx="603">
                  <c:v>24.009817018867</c:v>
                </c:pt>
                <c:pt idx="604">
                  <c:v>23.980690300117001</c:v>
                </c:pt>
                <c:pt idx="605">
                  <c:v>23.990399206367002</c:v>
                </c:pt>
                <c:pt idx="606">
                  <c:v>23.980690300117001</c:v>
                </c:pt>
                <c:pt idx="607">
                  <c:v>23.970981393867</c:v>
                </c:pt>
                <c:pt idx="608">
                  <c:v>23.912730317573001</c:v>
                </c:pt>
                <c:pt idx="609">
                  <c:v>23.903021411323</c:v>
                </c:pt>
                <c:pt idx="610">
                  <c:v>23.893312505072998</c:v>
                </c:pt>
                <c:pt idx="611">
                  <c:v>23.796223442573002</c:v>
                </c:pt>
                <c:pt idx="612">
                  <c:v>23.650592210029</c:v>
                </c:pt>
                <c:pt idx="613">
                  <c:v>23.602047678779002</c:v>
                </c:pt>
                <c:pt idx="614">
                  <c:v>23.699136741278998</c:v>
                </c:pt>
                <c:pt idx="615">
                  <c:v>23.660301116279001</c:v>
                </c:pt>
                <c:pt idx="616">
                  <c:v>23.611756585028999</c:v>
                </c:pt>
                <c:pt idx="617">
                  <c:v>23.572923321234999</c:v>
                </c:pt>
                <c:pt idx="618">
                  <c:v>23.553505508735</c:v>
                </c:pt>
                <c:pt idx="619">
                  <c:v>23.485543164985</c:v>
                </c:pt>
                <c:pt idx="620">
                  <c:v>23.417580821234999</c:v>
                </c:pt>
                <c:pt idx="621">
                  <c:v>23.417580821234999</c:v>
                </c:pt>
                <c:pt idx="622">
                  <c:v>23.446707539984999</c:v>
                </c:pt>
                <c:pt idx="623">
                  <c:v>23.427289727485</c:v>
                </c:pt>
                <c:pt idx="624">
                  <c:v>23.281658494940999</c:v>
                </c:pt>
                <c:pt idx="625">
                  <c:v>23.456416446235</c:v>
                </c:pt>
                <c:pt idx="626">
                  <c:v>23.320494119940999</c:v>
                </c:pt>
                <c:pt idx="627">
                  <c:v>23.252531776190999</c:v>
                </c:pt>
                <c:pt idx="628">
                  <c:v>23.233113963691</c:v>
                </c:pt>
                <c:pt idx="629">
                  <c:v>23.301076307441001</c:v>
                </c:pt>
                <c:pt idx="630">
                  <c:v>23.407871914985002</c:v>
                </c:pt>
                <c:pt idx="631">
                  <c:v>23.631174397529001</c:v>
                </c:pt>
                <c:pt idx="632">
                  <c:v>23.844767973823</c:v>
                </c:pt>
                <c:pt idx="633">
                  <c:v>24.203992782661</c:v>
                </c:pt>
                <c:pt idx="634">
                  <c:v>24.378750733954998</c:v>
                </c:pt>
                <c:pt idx="635">
                  <c:v>24.796228918156</c:v>
                </c:pt>
                <c:pt idx="636">
                  <c:v>25.174871539493999</c:v>
                </c:pt>
                <c:pt idx="637">
                  <c:v>25.456425098332002</c:v>
                </c:pt>
                <c:pt idx="638">
                  <c:v>25.427300740787999</c:v>
                </c:pt>
                <c:pt idx="639">
                  <c:v>25.475842910832</c:v>
                </c:pt>
                <c:pt idx="640">
                  <c:v>25.339920584538</c:v>
                </c:pt>
                <c:pt idx="641">
                  <c:v>25.475842910832</c:v>
                </c:pt>
                <c:pt idx="642">
                  <c:v>25.009822494449999</c:v>
                </c:pt>
                <c:pt idx="643">
                  <c:v>25.058367025700001</c:v>
                </c:pt>
                <c:pt idx="644">
                  <c:v>24.844773449405999</c:v>
                </c:pt>
                <c:pt idx="645">
                  <c:v>24.679724404361998</c:v>
                </c:pt>
                <c:pt idx="646">
                  <c:v>24.679724404361998</c:v>
                </c:pt>
                <c:pt idx="647">
                  <c:v>24.582635341862002</c:v>
                </c:pt>
                <c:pt idx="648">
                  <c:v>24.582635341862002</c:v>
                </c:pt>
                <c:pt idx="649">
                  <c:v>24.369041827705001</c:v>
                </c:pt>
                <c:pt idx="650">
                  <c:v>24.242828407661001</c:v>
                </c:pt>
                <c:pt idx="651">
                  <c:v>24.145739345161001</c:v>
                </c:pt>
                <c:pt idx="652">
                  <c:v>23.883603598823001</c:v>
                </c:pt>
                <c:pt idx="653">
                  <c:v>23.708845647528999</c:v>
                </c:pt>
                <c:pt idx="654">
                  <c:v>23.592338772529001</c:v>
                </c:pt>
                <c:pt idx="655">
                  <c:v>23.398163008735001</c:v>
                </c:pt>
                <c:pt idx="656">
                  <c:v>23.689427835029001</c:v>
                </c:pt>
                <c:pt idx="657">
                  <c:v>23.213696151191002</c:v>
                </c:pt>
                <c:pt idx="658">
                  <c:v>23.456416446235</c:v>
                </c:pt>
                <c:pt idx="659">
                  <c:v>22.815638140695999</c:v>
                </c:pt>
                <c:pt idx="660">
                  <c:v>23.291367401191</c:v>
                </c:pt>
                <c:pt idx="661">
                  <c:v>22.767093609446</c:v>
                </c:pt>
                <c:pt idx="662">
                  <c:v>22.815638140695999</c:v>
                </c:pt>
                <c:pt idx="663">
                  <c:v>22.805929234446001</c:v>
                </c:pt>
                <c:pt idx="664">
                  <c:v>22.485537689402001</c:v>
                </c:pt>
                <c:pt idx="665">
                  <c:v>22.359324269358002</c:v>
                </c:pt>
                <c:pt idx="666">
                  <c:v>22.271946474313999</c:v>
                </c:pt>
                <c:pt idx="667">
                  <c:v>22.009808428907</c:v>
                </c:pt>
                <c:pt idx="668">
                  <c:v>21.903012821362999</c:v>
                </c:pt>
                <c:pt idx="669">
                  <c:v>21.805923758862999</c:v>
                </c:pt>
                <c:pt idx="670">
                  <c:v>21.572912370069002</c:v>
                </c:pt>
                <c:pt idx="671">
                  <c:v>21.466116762525001</c:v>
                </c:pt>
                <c:pt idx="672">
                  <c:v>21.378736606275002</c:v>
                </c:pt>
                <c:pt idx="673">
                  <c:v>21.213687561231001</c:v>
                </c:pt>
                <c:pt idx="674">
                  <c:v>21.145727578687001</c:v>
                </c:pt>
                <c:pt idx="675">
                  <c:v>20.980678533643001</c:v>
                </c:pt>
                <c:pt idx="676">
                  <c:v>20.757376113235999</c:v>
                </c:pt>
                <c:pt idx="677">
                  <c:v>20.631160331985999</c:v>
                </c:pt>
                <c:pt idx="678">
                  <c:v>20.378733491898</c:v>
                </c:pt>
                <c:pt idx="679">
                  <c:v>20.339897866897999</c:v>
                </c:pt>
                <c:pt idx="680">
                  <c:v>20.184557728104</c:v>
                </c:pt>
                <c:pt idx="681">
                  <c:v>20.048635401809999</c:v>
                </c:pt>
                <c:pt idx="682">
                  <c:v>19.922419620559999</c:v>
                </c:pt>
                <c:pt idx="683">
                  <c:v>19.786497294265999</c:v>
                </c:pt>
                <c:pt idx="684">
                  <c:v>19.718536131118999</c:v>
                </c:pt>
                <c:pt idx="685">
                  <c:v>19.514651461075001</c:v>
                </c:pt>
                <c:pt idx="686">
                  <c:v>19.407854735065001</c:v>
                </c:pt>
                <c:pt idx="687">
                  <c:v>19.320475759417999</c:v>
                </c:pt>
                <c:pt idx="688">
                  <c:v>19.291349040667999</c:v>
                </c:pt>
                <c:pt idx="689">
                  <c:v>19.165135620624</c:v>
                </c:pt>
                <c:pt idx="690">
                  <c:v>19.077756644977001</c:v>
                </c:pt>
                <c:pt idx="691">
                  <c:v>18.990377669330002</c:v>
                </c:pt>
                <c:pt idx="692">
                  <c:v>18.825327443683001</c:v>
                </c:pt>
                <c:pt idx="693">
                  <c:v>18.737948468035999</c:v>
                </c:pt>
                <c:pt idx="694">
                  <c:v>18.650569492389</c:v>
                </c:pt>
                <c:pt idx="695">
                  <c:v>18.524356072345</c:v>
                </c:pt>
                <c:pt idx="696">
                  <c:v>18.359305846698</c:v>
                </c:pt>
                <c:pt idx="697">
                  <c:v>18.262219207541001</c:v>
                </c:pt>
                <c:pt idx="698">
                  <c:v>18.126295700644</c:v>
                </c:pt>
                <c:pt idx="699">
                  <c:v>18.038916724997001</c:v>
                </c:pt>
                <c:pt idx="700">
                  <c:v>17.873867679953001</c:v>
                </c:pt>
                <c:pt idx="701">
                  <c:v>17.873867679953001</c:v>
                </c:pt>
                <c:pt idx="702">
                  <c:v>17.689400822408999</c:v>
                </c:pt>
                <c:pt idx="703">
                  <c:v>17.427263895467998</c:v>
                </c:pt>
                <c:pt idx="704">
                  <c:v>17.155416881674</c:v>
                </c:pt>
                <c:pt idx="705">
                  <c:v>16.805901041222999</c:v>
                </c:pt>
                <c:pt idx="706">
                  <c:v>16.427258419885</c:v>
                </c:pt>
                <c:pt idx="707">
                  <c:v>16.019490260400001</c:v>
                </c:pt>
                <c:pt idx="708">
                  <c:v>15.592303169949</c:v>
                </c:pt>
                <c:pt idx="709">
                  <c:v>15.087447128567</c:v>
                </c:pt>
                <c:pt idx="710">
                  <c:v>14.640843344082</c:v>
                </c:pt>
                <c:pt idx="711">
                  <c:v>14.048607208587001</c:v>
                </c:pt>
                <c:pt idx="712">
                  <c:v>13.514624448455001</c:v>
                </c:pt>
                <c:pt idx="713">
                  <c:v>12.90297050046</c:v>
                </c:pt>
                <c:pt idx="714">
                  <c:v>12.786465986666</c:v>
                </c:pt>
                <c:pt idx="715">
                  <c:v>12.349569927828</c:v>
                </c:pt>
                <c:pt idx="716">
                  <c:v>12.05830746274</c:v>
                </c:pt>
                <c:pt idx="717">
                  <c:v>11.825296136083001</c:v>
                </c:pt>
                <c:pt idx="718">
                  <c:v>11.669955997289</c:v>
                </c:pt>
                <c:pt idx="719">
                  <c:v>11.456362420994999</c:v>
                </c:pt>
                <c:pt idx="720">
                  <c:v>11.174807681554</c:v>
                </c:pt>
                <c:pt idx="721">
                  <c:v>10.902961848363001</c:v>
                </c:pt>
                <c:pt idx="722">
                  <c:v>10.601989358559001</c:v>
                </c:pt>
                <c:pt idx="723">
                  <c:v>10.262182362221001</c:v>
                </c:pt>
                <c:pt idx="724">
                  <c:v>9.8738308346330008</c:v>
                </c:pt>
                <c:pt idx="725">
                  <c:v>9.4466449247849997</c:v>
                </c:pt>
                <c:pt idx="726">
                  <c:v>9.0582933971969997</c:v>
                </c:pt>
                <c:pt idx="727">
                  <c:v>8.6796507758590007</c:v>
                </c:pt>
                <c:pt idx="728">
                  <c:v>8.2815909633910003</c:v>
                </c:pt>
                <c:pt idx="729">
                  <c:v>7.9126572483029998</c:v>
                </c:pt>
                <c:pt idx="730">
                  <c:v>7.5243057828520001</c:v>
                </c:pt>
                <c:pt idx="731">
                  <c:v>7.116537001997</c:v>
                </c:pt>
                <c:pt idx="732">
                  <c:v>6.7281855365460004</c:v>
                </c:pt>
                <c:pt idx="733">
                  <c:v>6.3398345681909998</c:v>
                </c:pt>
                <c:pt idx="734">
                  <c:v>5.9903181063700002</c:v>
                </c:pt>
                <c:pt idx="735">
                  <c:v>5.660220078419</c:v>
                </c:pt>
                <c:pt idx="736">
                  <c:v>5.3495386202280004</c:v>
                </c:pt>
                <c:pt idx="737">
                  <c:v>5.0194399087699999</c:v>
                </c:pt>
                <c:pt idx="738">
                  <c:v>4.6310890025519997</c:v>
                </c:pt>
                <c:pt idx="739">
                  <c:v>4.1941938757689998</c:v>
                </c:pt>
                <c:pt idx="740">
                  <c:v>3.8640952264480002</c:v>
                </c:pt>
                <c:pt idx="741">
                  <c:v>3.203897865669</c:v>
                </c:pt>
                <c:pt idx="742">
                  <c:v>2.572827285777</c:v>
                </c:pt>
                <c:pt idx="743">
                  <c:v>2.0485529969359999</c:v>
                </c:pt>
                <c:pt idx="744">
                  <c:v>1.679619281848</c:v>
                </c:pt>
                <c:pt idx="745">
                  <c:v>1.1456362731680001</c:v>
                </c:pt>
                <c:pt idx="746">
                  <c:v>0.92233422558300004</c:v>
                </c:pt>
                <c:pt idx="747">
                  <c:v>0.14563172964000001</c:v>
                </c:pt>
                <c:pt idx="748">
                  <c:v>1.9417563951999998E-2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0.35922493311199999</c:v>
                </c:pt>
                <c:pt idx="821">
                  <c:v>0.73786736803899999</c:v>
                </c:pt>
                <c:pt idx="822">
                  <c:v>0.91262550574400003</c:v>
                </c:pt>
                <c:pt idx="823">
                  <c:v>1.1553450551440001</c:v>
                </c:pt>
                <c:pt idx="824">
                  <c:v>1.485443704465</c:v>
                </c:pt>
                <c:pt idx="825">
                  <c:v>1.8835036412070001</c:v>
                </c:pt>
                <c:pt idx="826">
                  <c:v>2.3883602418219998</c:v>
                </c:pt>
                <c:pt idx="827">
                  <c:v>2.9320520324779999</c:v>
                </c:pt>
                <c:pt idx="828">
                  <c:v>3.5437054212399999</c:v>
                </c:pt>
                <c:pt idx="829">
                  <c:v>4.145649903752</c:v>
                </c:pt>
                <c:pt idx="830">
                  <c:v>4.7087590719490002</c:v>
                </c:pt>
                <c:pt idx="831">
                  <c:v>5.0000227176400003</c:v>
                </c:pt>
                <c:pt idx="832">
                  <c:v>5.5728404814020003</c:v>
                </c:pt>
                <c:pt idx="833">
                  <c:v>5.9709009152399997</c:v>
                </c:pt>
                <c:pt idx="834">
                  <c:v>6.271872845811</c:v>
                </c:pt>
                <c:pt idx="835">
                  <c:v>6.4951753283549998</c:v>
                </c:pt>
                <c:pt idx="836">
                  <c:v>6.6893504707789999</c:v>
                </c:pt>
                <c:pt idx="837">
                  <c:v>6.8738173283229997</c:v>
                </c:pt>
                <c:pt idx="838">
                  <c:v>7.0000319289700004</c:v>
                </c:pt>
                <c:pt idx="839">
                  <c:v>7.0679930921169998</c:v>
                </c:pt>
                <c:pt idx="840">
                  <c:v>7.1068280957469998</c:v>
                </c:pt>
                <c:pt idx="841">
                  <c:v>7.1553720677639996</c:v>
                </c:pt>
                <c:pt idx="842">
                  <c:v>7.1844987865140002</c:v>
                </c:pt>
                <c:pt idx="843">
                  <c:v>7.1942070713939996</c:v>
                </c:pt>
                <c:pt idx="844">
                  <c:v>7.1942070713939996</c:v>
                </c:pt>
                <c:pt idx="845">
                  <c:v>7.1844987865140002</c:v>
                </c:pt>
                <c:pt idx="846">
                  <c:v>7.1942070713939996</c:v>
                </c:pt>
                <c:pt idx="847">
                  <c:v>7.174789880264</c:v>
                </c:pt>
                <c:pt idx="848">
                  <c:v>7.0679930921169998</c:v>
                </c:pt>
                <c:pt idx="849">
                  <c:v>6.8349823246929997</c:v>
                </c:pt>
                <c:pt idx="850">
                  <c:v>6.5922625888819999</c:v>
                </c:pt>
                <c:pt idx="851">
                  <c:v>6.3398345681909998</c:v>
                </c:pt>
                <c:pt idx="852">
                  <c:v>6.038862078387</c:v>
                </c:pt>
                <c:pt idx="853">
                  <c:v>5.6505111721689998</c:v>
                </c:pt>
                <c:pt idx="854">
                  <c:v>5.2912863633310003</c:v>
                </c:pt>
                <c:pt idx="855">
                  <c:v>4.9126437419929996</c:v>
                </c:pt>
                <c:pt idx="856">
                  <c:v>4.5340011206549997</c:v>
                </c:pt>
                <c:pt idx="857">
                  <c:v>4.1844849695189996</c:v>
                </c:pt>
                <c:pt idx="858">
                  <c:v>3.8446776624960002</c:v>
                </c:pt>
                <c:pt idx="859">
                  <c:v>3.8446776624960002</c:v>
                </c:pt>
                <c:pt idx="860">
                  <c:v>3.5048701069249999</c:v>
                </c:pt>
                <c:pt idx="861">
                  <c:v>3.165062862039</c:v>
                </c:pt>
                <c:pt idx="862">
                  <c:v>2.7670027388860001</c:v>
                </c:pt>
                <c:pt idx="863">
                  <c:v>2.398069148072</c:v>
                </c:pt>
                <c:pt idx="864">
                  <c:v>2.184475882463</c:v>
                </c:pt>
                <c:pt idx="865">
                  <c:v>1.640784091807</c:v>
                </c:pt>
                <c:pt idx="866">
                  <c:v>1.3786470405919999</c:v>
                </c:pt>
                <c:pt idx="867">
                  <c:v>1.2038889650239999</c:v>
                </c:pt>
                <c:pt idx="868">
                  <c:v>1.3980646045439999</c:v>
                </c:pt>
                <c:pt idx="869">
                  <c:v>1.50486120628</c:v>
                </c:pt>
                <c:pt idx="870">
                  <c:v>1.7864157593100001</c:v>
                </c:pt>
                <c:pt idx="871">
                  <c:v>2.1262231906069999</c:v>
                </c:pt>
                <c:pt idx="872">
                  <c:v>2.572827285777</c:v>
                </c:pt>
                <c:pt idx="873">
                  <c:v>3.067974980142</c:v>
                </c:pt>
                <c:pt idx="874">
                  <c:v>3.6505019608390001</c:v>
                </c:pt>
                <c:pt idx="875">
                  <c:v>4.2912814469810003</c:v>
                </c:pt>
                <c:pt idx="876">
                  <c:v>4.9417699015099998</c:v>
                </c:pt>
                <c:pt idx="877">
                  <c:v>5.5728404814020003</c:v>
                </c:pt>
                <c:pt idx="878">
                  <c:v>6.135949960284</c:v>
                </c:pt>
                <c:pt idx="879">
                  <c:v>6.5534275852519999</c:v>
                </c:pt>
                <c:pt idx="880">
                  <c:v>7.0971198108670004</c:v>
                </c:pt>
                <c:pt idx="881">
                  <c:v>7.5243057828520001</c:v>
                </c:pt>
                <c:pt idx="882">
                  <c:v>7.8641133384230004</c:v>
                </c:pt>
                <c:pt idx="883">
                  <c:v>8.1845030814940003</c:v>
                </c:pt>
                <c:pt idx="884">
                  <c:v>8.4272227551679997</c:v>
                </c:pt>
                <c:pt idx="885">
                  <c:v>8.5825628939620007</c:v>
                </c:pt>
                <c:pt idx="886">
                  <c:v>8.7087774946090004</c:v>
                </c:pt>
                <c:pt idx="887">
                  <c:v>8.8155736613860007</c:v>
                </c:pt>
                <c:pt idx="888">
                  <c:v>8.8738265396530007</c:v>
                </c:pt>
                <c:pt idx="889">
                  <c:v>8.8155736613860007</c:v>
                </c:pt>
                <c:pt idx="890">
                  <c:v>8.7184858416260003</c:v>
                </c:pt>
                <c:pt idx="891">
                  <c:v>8.8349914738859994</c:v>
                </c:pt>
                <c:pt idx="892">
                  <c:v>8.8155736613860007</c:v>
                </c:pt>
                <c:pt idx="893">
                  <c:v>8.7961564702559993</c:v>
                </c:pt>
                <c:pt idx="894">
                  <c:v>8.7573214666259993</c:v>
                </c:pt>
                <c:pt idx="895">
                  <c:v>8.7961564702559993</c:v>
                </c:pt>
                <c:pt idx="896">
                  <c:v>8.747612560376</c:v>
                </c:pt>
                <c:pt idx="897">
                  <c:v>8.747612560376</c:v>
                </c:pt>
                <c:pt idx="898">
                  <c:v>8.8058653765060004</c:v>
                </c:pt>
                <c:pt idx="899">
                  <c:v>8.8252825676360001</c:v>
                </c:pt>
                <c:pt idx="900">
                  <c:v>8.8252825676360001</c:v>
                </c:pt>
                <c:pt idx="901">
                  <c:v>8.8058653765060004</c:v>
                </c:pt>
                <c:pt idx="902">
                  <c:v>8.8155736613860007</c:v>
                </c:pt>
                <c:pt idx="903">
                  <c:v>8.8252825676360001</c:v>
                </c:pt>
                <c:pt idx="904">
                  <c:v>9.0097494251800008</c:v>
                </c:pt>
                <c:pt idx="905">
                  <c:v>9.0485844909470003</c:v>
                </c:pt>
                <c:pt idx="906">
                  <c:v>9.2039251889740008</c:v>
                </c:pt>
                <c:pt idx="907">
                  <c:v>9.3301392303879993</c:v>
                </c:pt>
                <c:pt idx="908">
                  <c:v>9.5922767165620009</c:v>
                </c:pt>
                <c:pt idx="909">
                  <c:v>9.8349958310030008</c:v>
                </c:pt>
                <c:pt idx="910">
                  <c:v>10.087424410926999</c:v>
                </c:pt>
                <c:pt idx="911">
                  <c:v>10.087424410926999</c:v>
                </c:pt>
                <c:pt idx="912">
                  <c:v>10.349561337868</c:v>
                </c:pt>
                <c:pt idx="913">
                  <c:v>10.660242796059</c:v>
                </c:pt>
                <c:pt idx="914">
                  <c:v>10.970923011509999</c:v>
                </c:pt>
                <c:pt idx="915">
                  <c:v>11.330147820347999</c:v>
                </c:pt>
                <c:pt idx="916">
                  <c:v>11.718499347936</c:v>
                </c:pt>
                <c:pt idx="917">
                  <c:v>12.106850813387</c:v>
                </c:pt>
                <c:pt idx="918">
                  <c:v>12.640833573519</c:v>
                </c:pt>
                <c:pt idx="919">
                  <c:v>13.184525177764</c:v>
                </c:pt>
                <c:pt idx="920">
                  <c:v>13.747634656645999</c:v>
                </c:pt>
                <c:pt idx="921">
                  <c:v>14.145695090484001</c:v>
                </c:pt>
                <c:pt idx="922">
                  <c:v>14.835019107876001</c:v>
                </c:pt>
                <c:pt idx="923">
                  <c:v>15.233078361111</c:v>
                </c:pt>
                <c:pt idx="924">
                  <c:v>15.757353395596001</c:v>
                </c:pt>
                <c:pt idx="925">
                  <c:v>16.145703680444001</c:v>
                </c:pt>
                <c:pt idx="926">
                  <c:v>16.485511857384999</c:v>
                </c:pt>
                <c:pt idx="927">
                  <c:v>16.757357690576001</c:v>
                </c:pt>
                <c:pt idx="928">
                  <c:v>17.038912367879998</c:v>
                </c:pt>
                <c:pt idx="929">
                  <c:v>17.436971621114999</c:v>
                </c:pt>
                <c:pt idx="930">
                  <c:v>17.689400822408999</c:v>
                </c:pt>
                <c:pt idx="931">
                  <c:v>17.883576586202999</c:v>
                </c:pt>
                <c:pt idx="932">
                  <c:v>18.145713513143999</c:v>
                </c:pt>
                <c:pt idx="933">
                  <c:v>18.398141471698001</c:v>
                </c:pt>
                <c:pt idx="934">
                  <c:v>18.592317235492001</c:v>
                </c:pt>
                <c:pt idx="935">
                  <c:v>18.631152860492001</c:v>
                </c:pt>
                <c:pt idx="936">
                  <c:v>18.796201905536002</c:v>
                </c:pt>
                <c:pt idx="937">
                  <c:v>18.990377669330002</c:v>
                </c:pt>
                <c:pt idx="938">
                  <c:v>19.116591089374001</c:v>
                </c:pt>
                <c:pt idx="939">
                  <c:v>19.301057946918</c:v>
                </c:pt>
                <c:pt idx="940">
                  <c:v>19.495233648574999</c:v>
                </c:pt>
                <c:pt idx="941">
                  <c:v>19.708827224869001</c:v>
                </c:pt>
                <c:pt idx="942">
                  <c:v>19.96125524556</c:v>
                </c:pt>
                <c:pt idx="943">
                  <c:v>20.213684446854</c:v>
                </c:pt>
                <c:pt idx="944">
                  <c:v>20.466111286941999</c:v>
                </c:pt>
                <c:pt idx="945">
                  <c:v>20.699122675736</c:v>
                </c:pt>
                <c:pt idx="946">
                  <c:v>20.951551814893001</c:v>
                </c:pt>
                <c:pt idx="947">
                  <c:v>21.155436484936999</c:v>
                </c:pt>
                <c:pt idx="948">
                  <c:v>21.339903342481001</c:v>
                </c:pt>
                <c:pt idx="949">
                  <c:v>21.485534575025</c:v>
                </c:pt>
                <c:pt idx="950">
                  <c:v>21.611747995068999</c:v>
                </c:pt>
                <c:pt idx="951">
                  <c:v>21.767088133862998</c:v>
                </c:pt>
                <c:pt idx="952">
                  <c:v>21.932137178906999</c:v>
                </c:pt>
                <c:pt idx="953">
                  <c:v>22.038935147657</c:v>
                </c:pt>
                <c:pt idx="954">
                  <c:v>22.184566318064</c:v>
                </c:pt>
                <c:pt idx="955">
                  <c:v>22.281655380564001</c:v>
                </c:pt>
                <c:pt idx="956">
                  <c:v>22.417577706858001</c:v>
                </c:pt>
                <c:pt idx="957">
                  <c:v>22.572917845652</c:v>
                </c:pt>
                <c:pt idx="958">
                  <c:v>22.621462376901999</c:v>
                </c:pt>
                <c:pt idx="959">
                  <c:v>22.776802515696001</c:v>
                </c:pt>
                <c:pt idx="960">
                  <c:v>22.912724841989998</c:v>
                </c:pt>
                <c:pt idx="961">
                  <c:v>22.903015935740001</c:v>
                </c:pt>
                <c:pt idx="962">
                  <c:v>23.048647168283999</c:v>
                </c:pt>
                <c:pt idx="963">
                  <c:v>23.223405057440999</c:v>
                </c:pt>
                <c:pt idx="964">
                  <c:v>23.223405057440999</c:v>
                </c:pt>
                <c:pt idx="965">
                  <c:v>23.310785213690998</c:v>
                </c:pt>
                <c:pt idx="966">
                  <c:v>23.427289727485</c:v>
                </c:pt>
                <c:pt idx="967">
                  <c:v>23.543796602484999</c:v>
                </c:pt>
                <c:pt idx="968">
                  <c:v>23.602047678779002</c:v>
                </c:pt>
                <c:pt idx="969">
                  <c:v>23.708845647528999</c:v>
                </c:pt>
                <c:pt idx="970">
                  <c:v>23.815641255073</c:v>
                </c:pt>
                <c:pt idx="971">
                  <c:v>23.805932348822999</c:v>
                </c:pt>
                <c:pt idx="972">
                  <c:v>23.815641255073</c:v>
                </c:pt>
                <c:pt idx="973">
                  <c:v>23.932148130072999</c:v>
                </c:pt>
                <c:pt idx="974">
                  <c:v>24.000108112616999</c:v>
                </c:pt>
                <c:pt idx="975">
                  <c:v>24.009817018867</c:v>
                </c:pt>
                <c:pt idx="976">
                  <c:v>24.029234831366999</c:v>
                </c:pt>
                <c:pt idx="977">
                  <c:v>24.213701688911001</c:v>
                </c:pt>
                <c:pt idx="978">
                  <c:v>24.349624015204999</c:v>
                </c:pt>
                <c:pt idx="979">
                  <c:v>24.427295265205</c:v>
                </c:pt>
                <c:pt idx="980">
                  <c:v>24.466130890205001</c:v>
                </c:pt>
                <c:pt idx="981">
                  <c:v>24.514672998112001</c:v>
                </c:pt>
                <c:pt idx="982">
                  <c:v>24.563217529361999</c:v>
                </c:pt>
                <c:pt idx="983">
                  <c:v>24.621470966861999</c:v>
                </c:pt>
                <c:pt idx="984">
                  <c:v>24.640888779362001</c:v>
                </c:pt>
                <c:pt idx="985">
                  <c:v>24.631179873112</c:v>
                </c:pt>
                <c:pt idx="986">
                  <c:v>24.679724404361998</c:v>
                </c:pt>
                <c:pt idx="987">
                  <c:v>24.737975480656001</c:v>
                </c:pt>
                <c:pt idx="988">
                  <c:v>24.767102199406001</c:v>
                </c:pt>
                <c:pt idx="989">
                  <c:v>24.786520011905999</c:v>
                </c:pt>
                <c:pt idx="990">
                  <c:v>24.89331561945</c:v>
                </c:pt>
                <c:pt idx="991">
                  <c:v>24.951569056949999</c:v>
                </c:pt>
                <c:pt idx="992">
                  <c:v>24.970986869450002</c:v>
                </c:pt>
                <c:pt idx="993">
                  <c:v>25.029240306950001</c:v>
                </c:pt>
                <c:pt idx="994">
                  <c:v>25.097200289494001</c:v>
                </c:pt>
                <c:pt idx="995">
                  <c:v>25.068073570744001</c:v>
                </c:pt>
                <c:pt idx="996">
                  <c:v>25.126327008244001</c:v>
                </c:pt>
                <c:pt idx="997">
                  <c:v>25.223416070744001</c:v>
                </c:pt>
                <c:pt idx="998">
                  <c:v>25.223416070744001</c:v>
                </c:pt>
                <c:pt idx="999">
                  <c:v>25.223416070744001</c:v>
                </c:pt>
                <c:pt idx="1000">
                  <c:v>25.291376053288001</c:v>
                </c:pt>
                <c:pt idx="1001">
                  <c:v>25.359338397038002</c:v>
                </c:pt>
                <c:pt idx="1002">
                  <c:v>25.349629490788001</c:v>
                </c:pt>
                <c:pt idx="1003">
                  <c:v>25.369047303287999</c:v>
                </c:pt>
                <c:pt idx="1004">
                  <c:v>25.437007285831999</c:v>
                </c:pt>
                <c:pt idx="1005">
                  <c:v>25.456425098332002</c:v>
                </c:pt>
                <c:pt idx="1006">
                  <c:v>25.456425098332002</c:v>
                </c:pt>
                <c:pt idx="1007">
                  <c:v>25.466134004581999</c:v>
                </c:pt>
                <c:pt idx="1008">
                  <c:v>25.475842910832</c:v>
                </c:pt>
                <c:pt idx="1009">
                  <c:v>25.398174022037999</c:v>
                </c:pt>
                <c:pt idx="1010">
                  <c:v>25.349629490788001</c:v>
                </c:pt>
                <c:pt idx="1011">
                  <c:v>25.330211678287998</c:v>
                </c:pt>
                <c:pt idx="1012">
                  <c:v>25.291376053288001</c:v>
                </c:pt>
                <c:pt idx="1013">
                  <c:v>25.174871539493999</c:v>
                </c:pt>
                <c:pt idx="1014">
                  <c:v>25.029240306950001</c:v>
                </c:pt>
                <c:pt idx="1015">
                  <c:v>24.970986869450002</c:v>
                </c:pt>
                <c:pt idx="1016">
                  <c:v>24.970986869450002</c:v>
                </c:pt>
                <c:pt idx="1017">
                  <c:v>24.903024525700001</c:v>
                </c:pt>
                <c:pt idx="1018">
                  <c:v>24.728266574406</c:v>
                </c:pt>
                <c:pt idx="1019">
                  <c:v>24.602053154362</c:v>
                </c:pt>
                <c:pt idx="1020">
                  <c:v>24.543799716862001</c:v>
                </c:pt>
                <c:pt idx="1021">
                  <c:v>24.417586358954999</c:v>
                </c:pt>
                <c:pt idx="1022">
                  <c:v>24.330206202705</c:v>
                </c:pt>
                <c:pt idx="1023">
                  <c:v>24.330206202705</c:v>
                </c:pt>
                <c:pt idx="1024">
                  <c:v>24.310790751411002</c:v>
                </c:pt>
                <c:pt idx="1025">
                  <c:v>24.233119501411</c:v>
                </c:pt>
                <c:pt idx="1026">
                  <c:v>24.233119501411</c:v>
                </c:pt>
                <c:pt idx="1027">
                  <c:v>24.301081845161001</c:v>
                </c:pt>
                <c:pt idx="1028">
                  <c:v>24.349624015204999</c:v>
                </c:pt>
                <c:pt idx="1029">
                  <c:v>24.359332921455</c:v>
                </c:pt>
                <c:pt idx="1030">
                  <c:v>24.485548702705</c:v>
                </c:pt>
                <c:pt idx="1031">
                  <c:v>24.602053154362</c:v>
                </c:pt>
                <c:pt idx="1032">
                  <c:v>24.679724404361998</c:v>
                </c:pt>
                <c:pt idx="1033">
                  <c:v>24.815646730655999</c:v>
                </c:pt>
                <c:pt idx="1034">
                  <c:v>24.951569056949999</c:v>
                </c:pt>
                <c:pt idx="1035">
                  <c:v>25.009822494449999</c:v>
                </c:pt>
                <c:pt idx="1036">
                  <c:v>25.145744820744</c:v>
                </c:pt>
                <c:pt idx="1037">
                  <c:v>25.291376053288001</c:v>
                </c:pt>
                <c:pt idx="1038">
                  <c:v>25.417591834538001</c:v>
                </c:pt>
                <c:pt idx="1039">
                  <c:v>25.534096348332</c:v>
                </c:pt>
                <c:pt idx="1040">
                  <c:v>25.582640879582002</c:v>
                </c:pt>
                <c:pt idx="1041">
                  <c:v>25.650600862126002</c:v>
                </c:pt>
                <c:pt idx="1042">
                  <c:v>25.728272112126</c:v>
                </c:pt>
                <c:pt idx="1043">
                  <c:v>25.679727580876001</c:v>
                </c:pt>
                <c:pt idx="1044">
                  <c:v>25.611767598332001</c:v>
                </c:pt>
                <c:pt idx="1045">
                  <c:v>25.543805254582001</c:v>
                </c:pt>
                <c:pt idx="1046">
                  <c:v>25.427300740787999</c:v>
                </c:pt>
                <c:pt idx="1047">
                  <c:v>25.359338397038002</c:v>
                </c:pt>
                <c:pt idx="1048">
                  <c:v>25.339920584538</c:v>
                </c:pt>
                <c:pt idx="1049">
                  <c:v>25.184580445744</c:v>
                </c:pt>
                <c:pt idx="1050">
                  <c:v>25.000113588200001</c:v>
                </c:pt>
                <c:pt idx="1051">
                  <c:v>24.776811105656002</c:v>
                </c:pt>
                <c:pt idx="1052">
                  <c:v>24.767102199406001</c:v>
                </c:pt>
                <c:pt idx="1053">
                  <c:v>24.912733431949999</c:v>
                </c:pt>
                <c:pt idx="1054">
                  <c:v>24.776811105656002</c:v>
                </c:pt>
                <c:pt idx="1055">
                  <c:v>24.737975480656001</c:v>
                </c:pt>
                <c:pt idx="1056">
                  <c:v>24.825355636906</c:v>
                </c:pt>
                <c:pt idx="1057">
                  <c:v>24.970986869450002</c:v>
                </c:pt>
                <c:pt idx="1058">
                  <c:v>25.04865811945</c:v>
                </c:pt>
                <c:pt idx="1059">
                  <c:v>25.077782476993999</c:v>
                </c:pt>
                <c:pt idx="1060">
                  <c:v>25.145744820744</c:v>
                </c:pt>
                <c:pt idx="1061">
                  <c:v>25.184580445744</c:v>
                </c:pt>
                <c:pt idx="1062">
                  <c:v>25.184580445744</c:v>
                </c:pt>
                <c:pt idx="1063">
                  <c:v>25.233124976993999</c:v>
                </c:pt>
                <c:pt idx="1064">
                  <c:v>25.310793865788</c:v>
                </c:pt>
                <c:pt idx="1065">
                  <c:v>25.378756209538</c:v>
                </c:pt>
                <c:pt idx="1066">
                  <c:v>25.495260723331999</c:v>
                </c:pt>
                <c:pt idx="1067">
                  <c:v>25.631183049625999</c:v>
                </c:pt>
                <c:pt idx="1068">
                  <c:v>25.718563205875999</c:v>
                </c:pt>
                <c:pt idx="1069">
                  <c:v>25.718563205875999</c:v>
                </c:pt>
                <c:pt idx="1070">
                  <c:v>25.796234455876</c:v>
                </c:pt>
                <c:pt idx="1071">
                  <c:v>25.873903282533</c:v>
                </c:pt>
                <c:pt idx="1072">
                  <c:v>25.980701251283001</c:v>
                </c:pt>
                <c:pt idx="1073">
                  <c:v>25.990407796326998</c:v>
                </c:pt>
                <c:pt idx="1074">
                  <c:v>26.009825608827001</c:v>
                </c:pt>
                <c:pt idx="1075">
                  <c:v>26.068079046327</c:v>
                </c:pt>
                <c:pt idx="1076">
                  <c:v>26.048661233827001</c:v>
                </c:pt>
                <c:pt idx="1077">
                  <c:v>26.155459202576999</c:v>
                </c:pt>
                <c:pt idx="1078">
                  <c:v>26.271963716371001</c:v>
                </c:pt>
                <c:pt idx="1079">
                  <c:v>26.291381528871</c:v>
                </c:pt>
                <c:pt idx="1080">
                  <c:v>26.378759323914998</c:v>
                </c:pt>
                <c:pt idx="1081">
                  <c:v>26.281672622620999</c:v>
                </c:pt>
                <c:pt idx="1082">
                  <c:v>26.369050417665001</c:v>
                </c:pt>
                <c:pt idx="1083">
                  <c:v>26.398177136415001</c:v>
                </c:pt>
                <c:pt idx="1084">
                  <c:v>26.524392917665001</c:v>
                </c:pt>
                <c:pt idx="1085">
                  <c:v>26.699150868958998</c:v>
                </c:pt>
                <c:pt idx="1086">
                  <c:v>26.747693039003</c:v>
                </c:pt>
                <c:pt idx="1087">
                  <c:v>26.757401945253001</c:v>
                </c:pt>
                <c:pt idx="1088">
                  <c:v>26.873908820253</c:v>
                </c:pt>
                <c:pt idx="1089">
                  <c:v>27.097208879454001</c:v>
                </c:pt>
                <c:pt idx="1090">
                  <c:v>27.271969191954</c:v>
                </c:pt>
                <c:pt idx="1091">
                  <c:v>27.359346986997998</c:v>
                </c:pt>
                <c:pt idx="1092">
                  <c:v>27.388473705748002</c:v>
                </c:pt>
                <c:pt idx="1093">
                  <c:v>27.553522750791998</c:v>
                </c:pt>
                <c:pt idx="1094">
                  <c:v>27.767116327086001</c:v>
                </c:pt>
                <c:pt idx="1095">
                  <c:v>27.776825233336002</c:v>
                </c:pt>
                <c:pt idx="1096">
                  <c:v>27.670027264586</c:v>
                </c:pt>
                <c:pt idx="1097">
                  <c:v>27.640902907042001</c:v>
                </c:pt>
                <c:pt idx="1098">
                  <c:v>27.543813844542001</c:v>
                </c:pt>
                <c:pt idx="1099">
                  <c:v>27.339929174498</c:v>
                </c:pt>
                <c:pt idx="1100">
                  <c:v>27.097208879454001</c:v>
                </c:pt>
                <c:pt idx="1101">
                  <c:v>26.980704427797001</c:v>
                </c:pt>
                <c:pt idx="1102">
                  <c:v>26.922450990297001</c:v>
                </c:pt>
                <c:pt idx="1103">
                  <c:v>26.873908820253</c:v>
                </c:pt>
                <c:pt idx="1104">
                  <c:v>26.903035539003</c:v>
                </c:pt>
                <c:pt idx="1105">
                  <c:v>26.980704427797001</c:v>
                </c:pt>
                <c:pt idx="1106">
                  <c:v>26.961286615296999</c:v>
                </c:pt>
                <c:pt idx="1107">
                  <c:v>26.835073195252999</c:v>
                </c:pt>
                <c:pt idx="1108">
                  <c:v>26.689441962709001</c:v>
                </c:pt>
                <c:pt idx="1109">
                  <c:v>26.485557292665</c:v>
                </c:pt>
                <c:pt idx="1110">
                  <c:v>26.213710278871002</c:v>
                </c:pt>
                <c:pt idx="1111">
                  <c:v>25.728272112126</c:v>
                </c:pt>
                <c:pt idx="1112">
                  <c:v>25.301084959537999</c:v>
                </c:pt>
                <c:pt idx="1113">
                  <c:v>24.932151244450001</c:v>
                </c:pt>
                <c:pt idx="1114">
                  <c:v>24.320499657660999</c:v>
                </c:pt>
                <c:pt idx="1115">
                  <c:v>23.815641255073</c:v>
                </c:pt>
                <c:pt idx="1116">
                  <c:v>23.718554553779001</c:v>
                </c:pt>
                <c:pt idx="1117">
                  <c:v>23.252531776190999</c:v>
                </c:pt>
                <c:pt idx="1118">
                  <c:v>22.932142654490001</c:v>
                </c:pt>
                <c:pt idx="1119">
                  <c:v>22.786511421945999</c:v>
                </c:pt>
                <c:pt idx="1120">
                  <c:v>22.602044564402</c:v>
                </c:pt>
                <c:pt idx="1121">
                  <c:v>22.602044564402</c:v>
                </c:pt>
                <c:pt idx="1122">
                  <c:v>22.417577706858001</c:v>
                </c:pt>
                <c:pt idx="1123">
                  <c:v>22.252528661814001</c:v>
                </c:pt>
                <c:pt idx="1124">
                  <c:v>21.903012821362999</c:v>
                </c:pt>
                <c:pt idx="1125">
                  <c:v>21.514661293774999</c:v>
                </c:pt>
                <c:pt idx="1126">
                  <c:v>21.000093984936999</c:v>
                </c:pt>
                <c:pt idx="1127">
                  <c:v>20.417569116898001</c:v>
                </c:pt>
                <c:pt idx="1128">
                  <c:v>19.873876269913001</c:v>
                </c:pt>
                <c:pt idx="1129">
                  <c:v>19.330184665668</c:v>
                </c:pt>
                <c:pt idx="1130">
                  <c:v>18.757366280536001</c:v>
                </c:pt>
                <c:pt idx="1131">
                  <c:v>18.194256863791001</c:v>
                </c:pt>
                <c:pt idx="1132">
                  <c:v>17.786488704305999</c:v>
                </c:pt>
                <c:pt idx="1133">
                  <c:v>17.145709156026999</c:v>
                </c:pt>
                <c:pt idx="1134">
                  <c:v>16.747648784326</c:v>
                </c:pt>
                <c:pt idx="1135">
                  <c:v>16.077742517297001</c:v>
                </c:pt>
                <c:pt idx="1136">
                  <c:v>15.427254124905</c:v>
                </c:pt>
                <c:pt idx="1137">
                  <c:v>14.854435739773001</c:v>
                </c:pt>
                <c:pt idx="1138">
                  <c:v>14.242782972381001</c:v>
                </c:pt>
                <c:pt idx="1139">
                  <c:v>13.621421236602</c:v>
                </c:pt>
                <c:pt idx="1140">
                  <c:v>12.883553868563</c:v>
                </c:pt>
                <c:pt idx="1141">
                  <c:v>12.213647601533999</c:v>
                </c:pt>
                <c:pt idx="1142">
                  <c:v>11.582577021642001</c:v>
                </c:pt>
                <c:pt idx="1143">
                  <c:v>10.96121410526</c:v>
                </c:pt>
                <c:pt idx="1144">
                  <c:v>10.310726893470999</c:v>
                </c:pt>
                <c:pt idx="1145">
                  <c:v>9.7961607652359994</c:v>
                </c:pt>
                <c:pt idx="1146">
                  <c:v>9.2427602547410004</c:v>
                </c:pt>
                <c:pt idx="1147">
                  <c:v>8.8932443521529994</c:v>
                </c:pt>
                <c:pt idx="1148">
                  <c:v>8.5243106370649997</c:v>
                </c:pt>
                <c:pt idx="1149">
                  <c:v>8.1845030814940003</c:v>
                </c:pt>
                <c:pt idx="1150">
                  <c:v>7.8544044321730002</c:v>
                </c:pt>
                <c:pt idx="1151">
                  <c:v>7.5728496927320004</c:v>
                </c:pt>
                <c:pt idx="1152">
                  <c:v>7.2815866684110002</c:v>
                </c:pt>
                <c:pt idx="1153">
                  <c:v>6.9320701444530002</c:v>
                </c:pt>
                <c:pt idx="1154">
                  <c:v>6.6019714951320001</c:v>
                </c:pt>
                <c:pt idx="1155">
                  <c:v>6.2427467484310002</c:v>
                </c:pt>
                <c:pt idx="1156">
                  <c:v>5.8058512488260003</c:v>
                </c:pt>
                <c:pt idx="1157">
                  <c:v>5.3689564327279999</c:v>
                </c:pt>
                <c:pt idx="1158">
                  <c:v>4.9611874033249999</c:v>
                </c:pt>
                <c:pt idx="1159">
                  <c:v>4.5631275908570004</c:v>
                </c:pt>
                <c:pt idx="1160">
                  <c:v>4.1650674677039996</c:v>
                </c:pt>
                <c:pt idx="1161">
                  <c:v>3.873803822013</c:v>
                </c:pt>
                <c:pt idx="1162">
                  <c:v>3.2524418376859998</c:v>
                </c:pt>
                <c:pt idx="1163">
                  <c:v>2.7281676731190001</c:v>
                </c:pt>
                <c:pt idx="1164">
                  <c:v>2.2524373562950002</c:v>
                </c:pt>
                <c:pt idx="1165">
                  <c:v>1.9417563330630001</c:v>
                </c:pt>
                <c:pt idx="1166">
                  <c:v>1.485443704465</c:v>
                </c:pt>
                <c:pt idx="1167">
                  <c:v>1.3203943487359999</c:v>
                </c:pt>
                <c:pt idx="1168">
                  <c:v>1.2815591586949999</c:v>
                </c:pt>
                <c:pt idx="1169">
                  <c:v>1.407773324383</c:v>
                </c:pt>
                <c:pt idx="1170">
                  <c:v>1.689328063824</c:v>
                </c:pt>
                <c:pt idx="1171">
                  <c:v>2.0194265888710001</c:v>
                </c:pt>
                <c:pt idx="1172">
                  <c:v>2.4271954318629998</c:v>
                </c:pt>
                <c:pt idx="1173">
                  <c:v>2.9223434369130001</c:v>
                </c:pt>
                <c:pt idx="1174">
                  <c:v>2.9223434369130001</c:v>
                </c:pt>
                <c:pt idx="1175">
                  <c:v>3.4757440095450001</c:v>
                </c:pt>
                <c:pt idx="1176">
                  <c:v>4.1068145894369996</c:v>
                </c:pt>
                <c:pt idx="1177">
                  <c:v>4.7961383582810004</c:v>
                </c:pt>
                <c:pt idx="1178">
                  <c:v>5.3883736238579996</c:v>
                </c:pt>
                <c:pt idx="1179">
                  <c:v>6.0097359188699997</c:v>
                </c:pt>
                <c:pt idx="1180">
                  <c:v>6.4563397033549998</c:v>
                </c:pt>
                <c:pt idx="1181">
                  <c:v>7.0485758388499997</c:v>
                </c:pt>
                <c:pt idx="1182">
                  <c:v>7.5631407864820002</c:v>
                </c:pt>
                <c:pt idx="1183">
                  <c:v>8.0971241058469996</c:v>
                </c:pt>
                <c:pt idx="1184">
                  <c:v>8.6796507758590007</c:v>
                </c:pt>
                <c:pt idx="1185">
                  <c:v>9.2524691609909997</c:v>
                </c:pt>
                <c:pt idx="1186">
                  <c:v>9.7670346678560005</c:v>
                </c:pt>
                <c:pt idx="1187">
                  <c:v>10.271891268471</c:v>
                </c:pt>
                <c:pt idx="1188">
                  <c:v>10.825291778965999</c:v>
                </c:pt>
                <c:pt idx="1189">
                  <c:v>11.436944608495001</c:v>
                </c:pt>
                <c:pt idx="1190">
                  <c:v>12.02918074399</c:v>
                </c:pt>
                <c:pt idx="1191">
                  <c:v>12.650542479768999</c:v>
                </c:pt>
                <c:pt idx="1192">
                  <c:v>13.038894007356999</c:v>
                </c:pt>
                <c:pt idx="1193">
                  <c:v>13.718509118499</c:v>
                </c:pt>
                <c:pt idx="1194">
                  <c:v>14.058316114837</c:v>
                </c:pt>
                <c:pt idx="1195">
                  <c:v>14.572881000332</c:v>
                </c:pt>
                <c:pt idx="1196">
                  <c:v>14.94181471542</c:v>
                </c:pt>
                <c:pt idx="1197">
                  <c:v>15.301040704861</c:v>
                </c:pt>
                <c:pt idx="1198">
                  <c:v>15.728226676846001</c:v>
                </c:pt>
                <c:pt idx="1199">
                  <c:v>16.068033611046999</c:v>
                </c:pt>
                <c:pt idx="1200">
                  <c:v>16.407841787988001</c:v>
                </c:pt>
                <c:pt idx="1201">
                  <c:v>16.767066596826002</c:v>
                </c:pt>
                <c:pt idx="1202">
                  <c:v>17.136000249776998</c:v>
                </c:pt>
                <c:pt idx="1203">
                  <c:v>17.446680527365</c:v>
                </c:pt>
                <c:pt idx="1204">
                  <c:v>17.611730753012001</c:v>
                </c:pt>
                <c:pt idx="1205">
                  <c:v>18.068043443747001</c:v>
                </c:pt>
                <c:pt idx="1206">
                  <c:v>18.543772704241999</c:v>
                </c:pt>
                <c:pt idx="1207">
                  <c:v>18.873871974933</c:v>
                </c:pt>
                <c:pt idx="1208">
                  <c:v>19.213678971271001</c:v>
                </c:pt>
                <c:pt idx="1209">
                  <c:v>19.398145828815</c:v>
                </c:pt>
                <c:pt idx="1210">
                  <c:v>19.728245037369</c:v>
                </c:pt>
                <c:pt idx="1211">
                  <c:v>19.96125524556</c:v>
                </c:pt>
                <c:pt idx="1212">
                  <c:v>20.145722103103999</c:v>
                </c:pt>
                <c:pt idx="1213">
                  <c:v>20.359315679398001</c:v>
                </c:pt>
                <c:pt idx="1214">
                  <c:v>20.563200349441999</c:v>
                </c:pt>
                <c:pt idx="1215">
                  <c:v>20.825336033643001</c:v>
                </c:pt>
                <c:pt idx="1216">
                  <c:v>21.000093984936999</c:v>
                </c:pt>
                <c:pt idx="1217">
                  <c:v>21.126309766186999</c:v>
                </c:pt>
                <c:pt idx="1218">
                  <c:v>21.378736606275002</c:v>
                </c:pt>
                <c:pt idx="1219">
                  <c:v>21.543788012524999</c:v>
                </c:pt>
                <c:pt idx="1220">
                  <c:v>21.728254870069001</c:v>
                </c:pt>
                <c:pt idx="1221">
                  <c:v>21.912721727613</c:v>
                </c:pt>
                <c:pt idx="1222">
                  <c:v>22.019517335157001</c:v>
                </c:pt>
                <c:pt idx="1223">
                  <c:v>22.155439599314001</c:v>
                </c:pt>
                <c:pt idx="1224">
                  <c:v>22.252528661814001</c:v>
                </c:pt>
                <c:pt idx="1225">
                  <c:v>22.359324269358002</c:v>
                </c:pt>
                <c:pt idx="1226">
                  <c:v>22.359324269358002</c:v>
                </c:pt>
                <c:pt idx="1227">
                  <c:v>22.436995519358</c:v>
                </c:pt>
                <c:pt idx="1228">
                  <c:v>22.504955501902</c:v>
                </c:pt>
                <c:pt idx="1229">
                  <c:v>22.572917845652</c:v>
                </c:pt>
                <c:pt idx="1230">
                  <c:v>22.640880189402001</c:v>
                </c:pt>
                <c:pt idx="1231">
                  <c:v>22.708840171946001</c:v>
                </c:pt>
                <c:pt idx="1232">
                  <c:v>22.737966890696001</c:v>
                </c:pt>
                <c:pt idx="1233">
                  <c:v>22.815638140695999</c:v>
                </c:pt>
                <c:pt idx="1234">
                  <c:v>22.805929234446001</c:v>
                </c:pt>
                <c:pt idx="1235">
                  <c:v>22.825347046946</c:v>
                </c:pt>
                <c:pt idx="1236">
                  <c:v>22.815638140695999</c:v>
                </c:pt>
                <c:pt idx="1237">
                  <c:v>22.776802515696001</c:v>
                </c:pt>
                <c:pt idx="1238">
                  <c:v>22.737966890696001</c:v>
                </c:pt>
                <c:pt idx="1239">
                  <c:v>22.786511421945999</c:v>
                </c:pt>
                <c:pt idx="1240">
                  <c:v>22.86418031074</c:v>
                </c:pt>
                <c:pt idx="1241">
                  <c:v>22.86418031074</c:v>
                </c:pt>
                <c:pt idx="1242">
                  <c:v>22.699131265696</c:v>
                </c:pt>
                <c:pt idx="1243">
                  <c:v>22.747675796946002</c:v>
                </c:pt>
                <c:pt idx="1244">
                  <c:v>22.757384703195999</c:v>
                </c:pt>
                <c:pt idx="1245">
                  <c:v>22.611753470652001</c:v>
                </c:pt>
                <c:pt idx="1246">
                  <c:v>22.660295640695999</c:v>
                </c:pt>
                <c:pt idx="1247">
                  <c:v>22.670004546946</c:v>
                </c:pt>
                <c:pt idx="1248">
                  <c:v>22.650589095651998</c:v>
                </c:pt>
                <c:pt idx="1249">
                  <c:v>22.708840171946001</c:v>
                </c:pt>
                <c:pt idx="1250">
                  <c:v>22.602044564402</c:v>
                </c:pt>
                <c:pt idx="1251">
                  <c:v>22.572917845652</c:v>
                </c:pt>
                <c:pt idx="1252">
                  <c:v>22.398159894357999</c:v>
                </c:pt>
                <c:pt idx="1253">
                  <c:v>22.388450988108001</c:v>
                </c:pt>
                <c:pt idx="1254">
                  <c:v>22.466122238107999</c:v>
                </c:pt>
                <c:pt idx="1255">
                  <c:v>22.291361925608001</c:v>
                </c:pt>
                <c:pt idx="1256">
                  <c:v>22.184566318064</c:v>
                </c:pt>
                <c:pt idx="1257">
                  <c:v>22.136021786813998</c:v>
                </c:pt>
                <c:pt idx="1258">
                  <c:v>22.106895068063999</c:v>
                </c:pt>
                <c:pt idx="1259">
                  <c:v>22.203984130563999</c:v>
                </c:pt>
                <c:pt idx="1260">
                  <c:v>22.301070831857999</c:v>
                </c:pt>
                <c:pt idx="1261">
                  <c:v>22.262237568063998</c:v>
                </c:pt>
                <c:pt idx="1262">
                  <c:v>22.398159894357999</c:v>
                </c:pt>
                <c:pt idx="1263">
                  <c:v>22.495246595651999</c:v>
                </c:pt>
                <c:pt idx="1264">
                  <c:v>22.621462376901999</c:v>
                </c:pt>
                <c:pt idx="1265">
                  <c:v>22.670004546946</c:v>
                </c:pt>
                <c:pt idx="1266">
                  <c:v>22.718549078195998</c:v>
                </c:pt>
                <c:pt idx="1267">
                  <c:v>22.86418031074</c:v>
                </c:pt>
                <c:pt idx="1268">
                  <c:v>22.99039609199</c:v>
                </c:pt>
                <c:pt idx="1269">
                  <c:v>23.029229355784</c:v>
                </c:pt>
                <c:pt idx="1270">
                  <c:v>23.136027324533998</c:v>
                </c:pt>
                <c:pt idx="1271">
                  <c:v>23.194280762034001</c:v>
                </c:pt>
                <c:pt idx="1272">
                  <c:v>23.126318418284001</c:v>
                </c:pt>
                <c:pt idx="1273">
                  <c:v>23.145736230783999</c:v>
                </c:pt>
                <c:pt idx="1274">
                  <c:v>23.252531776190999</c:v>
                </c:pt>
                <c:pt idx="1275">
                  <c:v>23.194280762034001</c:v>
                </c:pt>
                <c:pt idx="1276">
                  <c:v>23.203989668283999</c:v>
                </c:pt>
                <c:pt idx="1277">
                  <c:v>23.320494119940999</c:v>
                </c:pt>
                <c:pt idx="1278">
                  <c:v>23.301076307441001</c:v>
                </c:pt>
                <c:pt idx="1279">
                  <c:v>23.301076307441001</c:v>
                </c:pt>
                <c:pt idx="1280">
                  <c:v>23.271949588691001</c:v>
                </c:pt>
                <c:pt idx="1281">
                  <c:v>23.330203026191001</c:v>
                </c:pt>
                <c:pt idx="1282">
                  <c:v>23.320494119940999</c:v>
                </c:pt>
                <c:pt idx="1283">
                  <c:v>23.359329744941</c:v>
                </c:pt>
                <c:pt idx="1284">
                  <c:v>23.359329744941</c:v>
                </c:pt>
                <c:pt idx="1285">
                  <c:v>23.330203026191001</c:v>
                </c:pt>
                <c:pt idx="1286">
                  <c:v>23.359329744941</c:v>
                </c:pt>
                <c:pt idx="1287">
                  <c:v>23.378747557440999</c:v>
                </c:pt>
                <c:pt idx="1288">
                  <c:v>23.339911932441002</c:v>
                </c:pt>
                <c:pt idx="1289">
                  <c:v>23.330203026191001</c:v>
                </c:pt>
                <c:pt idx="1290">
                  <c:v>23.369038651191001</c:v>
                </c:pt>
                <c:pt idx="1291">
                  <c:v>23.339911932441002</c:v>
                </c:pt>
                <c:pt idx="1292">
                  <c:v>23.271949588691001</c:v>
                </c:pt>
                <c:pt idx="1293">
                  <c:v>23.271949588691001</c:v>
                </c:pt>
                <c:pt idx="1294">
                  <c:v>23.281658494940999</c:v>
                </c:pt>
                <c:pt idx="1295">
                  <c:v>23.301076307441001</c:v>
                </c:pt>
                <c:pt idx="1296">
                  <c:v>23.398163008735001</c:v>
                </c:pt>
                <c:pt idx="1297">
                  <c:v>23.436998633735001</c:v>
                </c:pt>
                <c:pt idx="1298">
                  <c:v>23.369038651191001</c:v>
                </c:pt>
                <c:pt idx="1299">
                  <c:v>23.524378789985001</c:v>
                </c:pt>
                <c:pt idx="1300">
                  <c:v>23.592338772529001</c:v>
                </c:pt>
                <c:pt idx="1301">
                  <c:v>23.679718928779</c:v>
                </c:pt>
                <c:pt idx="1302">
                  <c:v>23.864185786322999</c:v>
                </c:pt>
                <c:pt idx="1303">
                  <c:v>23.980690300117001</c:v>
                </c:pt>
                <c:pt idx="1304">
                  <c:v>24.106906081367001</c:v>
                </c:pt>
                <c:pt idx="1305">
                  <c:v>24.262246220161</c:v>
                </c:pt>
                <c:pt idx="1306">
                  <c:v>24.310790751411002</c:v>
                </c:pt>
                <c:pt idx="1307">
                  <c:v>24.417586358954999</c:v>
                </c:pt>
                <c:pt idx="1308">
                  <c:v>24.504966515204998</c:v>
                </c:pt>
                <c:pt idx="1309">
                  <c:v>24.767102199406001</c:v>
                </c:pt>
                <c:pt idx="1310">
                  <c:v>24.650597685611999</c:v>
                </c:pt>
                <c:pt idx="1311">
                  <c:v>24.776811105656002</c:v>
                </c:pt>
                <c:pt idx="1312">
                  <c:v>24.873900168155998</c:v>
                </c:pt>
                <c:pt idx="1313">
                  <c:v>24.89331561945</c:v>
                </c:pt>
                <c:pt idx="1314">
                  <c:v>24.796228918156</c:v>
                </c:pt>
                <c:pt idx="1315">
                  <c:v>24.747684386905998</c:v>
                </c:pt>
                <c:pt idx="1316">
                  <c:v>24.825355636906</c:v>
                </c:pt>
                <c:pt idx="1317">
                  <c:v>24.640888779362001</c:v>
                </c:pt>
                <c:pt idx="1318">
                  <c:v>24.689433310611999</c:v>
                </c:pt>
                <c:pt idx="1319">
                  <c:v>24.582635341862002</c:v>
                </c:pt>
                <c:pt idx="1320">
                  <c:v>24.475839796454999</c:v>
                </c:pt>
                <c:pt idx="1321">
                  <c:v>24.475839796454999</c:v>
                </c:pt>
                <c:pt idx="1322">
                  <c:v>24.359332921455</c:v>
                </c:pt>
                <c:pt idx="1323">
                  <c:v>24.291372938911</c:v>
                </c:pt>
                <c:pt idx="1324">
                  <c:v>24.165157157661</c:v>
                </c:pt>
                <c:pt idx="1325">
                  <c:v>24.029234831366999</c:v>
                </c:pt>
                <c:pt idx="1326">
                  <c:v>23.912730317573001</c:v>
                </c:pt>
                <c:pt idx="1327">
                  <c:v>23.815641255073</c:v>
                </c:pt>
                <c:pt idx="1328">
                  <c:v>23.679718928779</c:v>
                </c:pt>
                <c:pt idx="1329">
                  <c:v>23.563214414985001</c:v>
                </c:pt>
                <c:pt idx="1330">
                  <c:v>23.514669883734999</c:v>
                </c:pt>
                <c:pt idx="1331">
                  <c:v>23.446707539984999</c:v>
                </c:pt>
                <c:pt idx="1332">
                  <c:v>23.446707539984999</c:v>
                </c:pt>
                <c:pt idx="1333">
                  <c:v>23.301076307441001</c:v>
                </c:pt>
                <c:pt idx="1334">
                  <c:v>23.233113963691</c:v>
                </c:pt>
                <c:pt idx="1335">
                  <c:v>23.087482793284</c:v>
                </c:pt>
                <c:pt idx="1336">
                  <c:v>23.009813904489999</c:v>
                </c:pt>
                <c:pt idx="1337">
                  <c:v>22.970978279490001</c:v>
                </c:pt>
                <c:pt idx="1338">
                  <c:v>22.86418031074</c:v>
                </c:pt>
                <c:pt idx="1339">
                  <c:v>22.728257984446</c:v>
                </c:pt>
                <c:pt idx="1340">
                  <c:v>22.378742081858</c:v>
                </c:pt>
                <c:pt idx="1341">
                  <c:v>22.126312880564001</c:v>
                </c:pt>
                <c:pt idx="1342">
                  <c:v>21.961263897656998</c:v>
                </c:pt>
                <c:pt idx="1343">
                  <c:v>21.631165807569001</c:v>
                </c:pt>
                <c:pt idx="1344">
                  <c:v>21.514661293774999</c:v>
                </c:pt>
                <c:pt idx="1345">
                  <c:v>21.330194436231</c:v>
                </c:pt>
                <c:pt idx="1346">
                  <c:v>21.019511797437001</c:v>
                </c:pt>
                <c:pt idx="1347">
                  <c:v>20.786502831985999</c:v>
                </c:pt>
                <c:pt idx="1348">
                  <c:v>20.378733491898</c:v>
                </c:pt>
                <c:pt idx="1349">
                  <c:v>19.786497294265999</c:v>
                </c:pt>
                <c:pt idx="1350">
                  <c:v>19.417563641314999</c:v>
                </c:pt>
                <c:pt idx="1351">
                  <c:v>18.776784093035999</c:v>
                </c:pt>
                <c:pt idx="1352">
                  <c:v>18.271926871051001</c:v>
                </c:pt>
                <c:pt idx="1353">
                  <c:v>17.767070891806</c:v>
                </c:pt>
                <c:pt idx="1354">
                  <c:v>17.203961412923999</c:v>
                </c:pt>
                <c:pt idx="1355">
                  <c:v>16.737939878075998</c:v>
                </c:pt>
                <c:pt idx="1356">
                  <c:v>15.951529097252999</c:v>
                </c:pt>
                <c:pt idx="1357">
                  <c:v>15.854441215355999</c:v>
                </c:pt>
                <c:pt idx="1358">
                  <c:v>15.436963031155001</c:v>
                </c:pt>
                <c:pt idx="1359">
                  <c:v>15.00977705917</c:v>
                </c:pt>
                <c:pt idx="1360">
                  <c:v>14.718513413479</c:v>
                </c:pt>
                <c:pt idx="1361">
                  <c:v>14.359288666777999</c:v>
                </c:pt>
                <c:pt idx="1362">
                  <c:v>13.98064604544</c:v>
                </c:pt>
                <c:pt idx="1363">
                  <c:v>13.514624448455001</c:v>
                </c:pt>
                <c:pt idx="1364">
                  <c:v>13.301030872161</c:v>
                </c:pt>
                <c:pt idx="1365">
                  <c:v>12.475784528475</c:v>
                </c:pt>
                <c:pt idx="1366">
                  <c:v>11.835005042333</c:v>
                </c:pt>
                <c:pt idx="1367">
                  <c:v>11.281604469701</c:v>
                </c:pt>
                <c:pt idx="1368">
                  <c:v>10.805873966466001</c:v>
                </c:pt>
                <c:pt idx="1369">
                  <c:v>10.203930105324</c:v>
                </c:pt>
                <c:pt idx="1370">
                  <c:v>9.5340238382950009</c:v>
                </c:pt>
                <c:pt idx="1371">
                  <c:v>8.8738265396530007</c:v>
                </c:pt>
                <c:pt idx="1372">
                  <c:v>8.1553769841139996</c:v>
                </c:pt>
                <c:pt idx="1373">
                  <c:v>7.4466357134549996</c:v>
                </c:pt>
                <c:pt idx="1374">
                  <c:v>6.7476033490459999</c:v>
                </c:pt>
                <c:pt idx="1375">
                  <c:v>6.038862078387</c:v>
                </c:pt>
                <c:pt idx="1376">
                  <c:v>5.3786653389780001</c:v>
                </c:pt>
                <c:pt idx="1377">
                  <c:v>4.776720545781</c:v>
                </c:pt>
                <c:pt idx="1378">
                  <c:v>4.1844849695189996</c:v>
                </c:pt>
                <c:pt idx="1379">
                  <c:v>3.8640952264480002</c:v>
                </c:pt>
                <c:pt idx="1380">
                  <c:v>3.2136067719189998</c:v>
                </c:pt>
                <c:pt idx="1381">
                  <c:v>2.6407886974719998</c:v>
                </c:pt>
                <c:pt idx="1382">
                  <c:v>2.0776792807270001</c:v>
                </c:pt>
                <c:pt idx="1383">
                  <c:v>1.601948963903</c:v>
                </c:pt>
                <c:pt idx="1384">
                  <c:v>1.601948963903</c:v>
                </c:pt>
                <c:pt idx="1385">
                  <c:v>1.1456362731680001</c:v>
                </c:pt>
                <c:pt idx="1386">
                  <c:v>0.184466857544</c:v>
                </c:pt>
                <c:pt idx="1387">
                  <c:v>2.9126345928000001E-2</c:v>
                </c:pt>
                <c:pt idx="1388">
                  <c:v>0.46602153484800002</c:v>
                </c:pt>
                <c:pt idx="1389">
                  <c:v>0.85437281388800002</c:v>
                </c:pt>
                <c:pt idx="1390">
                  <c:v>1.2912679406709999</c:v>
                </c:pt>
                <c:pt idx="1391">
                  <c:v>1.728163253865</c:v>
                </c:pt>
                <c:pt idx="1392">
                  <c:v>2.1650583806479999</c:v>
                </c:pt>
                <c:pt idx="1393">
                  <c:v>2.7378765793689999</c:v>
                </c:pt>
                <c:pt idx="1394">
                  <c:v>3.3689472213979998</c:v>
                </c:pt>
                <c:pt idx="1395">
                  <c:v>4.0873970876219996</c:v>
                </c:pt>
                <c:pt idx="1396">
                  <c:v>4.776720545781</c:v>
                </c:pt>
                <c:pt idx="1397">
                  <c:v>5.4854615057549996</c:v>
                </c:pt>
                <c:pt idx="1398">
                  <c:v>6.1650766790339997</c:v>
                </c:pt>
                <c:pt idx="1399">
                  <c:v>6.7864383526759999</c:v>
                </c:pt>
                <c:pt idx="1400">
                  <c:v>7.3883828351879997</c:v>
                </c:pt>
                <c:pt idx="1401">
                  <c:v>7.8544044321730002</c:v>
                </c:pt>
                <c:pt idx="1402">
                  <c:v>8.3883877515379996</c:v>
                </c:pt>
                <c:pt idx="1403">
                  <c:v>8.9223704495330001</c:v>
                </c:pt>
                <c:pt idx="1404">
                  <c:v>9.5048971195449994</c:v>
                </c:pt>
                <c:pt idx="1405">
                  <c:v>10.213639011573999</c:v>
                </c:pt>
                <c:pt idx="1406">
                  <c:v>10.728203897068999</c:v>
                </c:pt>
                <c:pt idx="1407">
                  <c:v>11.310731188450999</c:v>
                </c:pt>
                <c:pt idx="1408">
                  <c:v>11.893257299229999</c:v>
                </c:pt>
                <c:pt idx="1409">
                  <c:v>12.320444389681001</c:v>
                </c:pt>
                <c:pt idx="1410">
                  <c:v>12.873844962312999</c:v>
                </c:pt>
                <c:pt idx="1411">
                  <c:v>13.291321965910999</c:v>
                </c:pt>
                <c:pt idx="1412">
                  <c:v>13.650546774748999</c:v>
                </c:pt>
                <c:pt idx="1413">
                  <c:v>14.145695090484001</c:v>
                </c:pt>
                <c:pt idx="1414">
                  <c:v>14.514628743435001</c:v>
                </c:pt>
                <c:pt idx="1415">
                  <c:v>14.96123252792</c:v>
                </c:pt>
                <c:pt idx="1416">
                  <c:v>15.310748430507999</c:v>
                </c:pt>
                <c:pt idx="1417">
                  <c:v>15.786478871606</c:v>
                </c:pt>
                <c:pt idx="1418">
                  <c:v>16.184539305444002</c:v>
                </c:pt>
                <c:pt idx="1419">
                  <c:v>16.524346301782</c:v>
                </c:pt>
                <c:pt idx="1420">
                  <c:v>16.94182454812</c:v>
                </c:pt>
                <c:pt idx="1421">
                  <c:v>17.087455718527</c:v>
                </c:pt>
                <c:pt idx="1422">
                  <c:v>17.660274103658999</c:v>
                </c:pt>
                <c:pt idx="1423">
                  <c:v>17.825323148702999</c:v>
                </c:pt>
                <c:pt idx="1424">
                  <c:v>18.068043443747001</c:v>
                </c:pt>
                <c:pt idx="1425">
                  <c:v>18.339889214801001</c:v>
                </c:pt>
                <c:pt idx="1426">
                  <c:v>18.553481610492</c:v>
                </c:pt>
                <c:pt idx="1427">
                  <c:v>18.699114023639002</c:v>
                </c:pt>
                <c:pt idx="1428">
                  <c:v>18.893289787433002</c:v>
                </c:pt>
                <c:pt idx="1429">
                  <c:v>19.087465551227002</c:v>
                </c:pt>
                <c:pt idx="1430">
                  <c:v>19.213678971271001</c:v>
                </c:pt>
                <c:pt idx="1431">
                  <c:v>19.446690360064999</c:v>
                </c:pt>
                <c:pt idx="1432">
                  <c:v>19.699118318619</c:v>
                </c:pt>
                <c:pt idx="1433">
                  <c:v>19.941837433060002</c:v>
                </c:pt>
                <c:pt idx="1434">
                  <c:v>20.165139915604001</c:v>
                </c:pt>
                <c:pt idx="1435">
                  <c:v>20.485529099442001</c:v>
                </c:pt>
                <c:pt idx="1436">
                  <c:v>20.776793925736001</c:v>
                </c:pt>
                <c:pt idx="1437">
                  <c:v>20.776793925736001</c:v>
                </c:pt>
                <c:pt idx="1438">
                  <c:v>20.970969627393</c:v>
                </c:pt>
                <c:pt idx="1439">
                  <c:v>21.213687561231001</c:v>
                </c:pt>
                <c:pt idx="1440">
                  <c:v>21.446698950024999</c:v>
                </c:pt>
                <c:pt idx="1441">
                  <c:v>21.650583620069</c:v>
                </c:pt>
                <c:pt idx="1442">
                  <c:v>21.893303915112998</c:v>
                </c:pt>
                <c:pt idx="1443">
                  <c:v>22.058352960156999</c:v>
                </c:pt>
                <c:pt idx="1444">
                  <c:v>22.271946474313999</c:v>
                </c:pt>
                <c:pt idx="1445">
                  <c:v>22.504955501902</c:v>
                </c:pt>
                <c:pt idx="1446">
                  <c:v>22.689422359445999</c:v>
                </c:pt>
                <c:pt idx="1447">
                  <c:v>22.912724841989998</c:v>
                </c:pt>
                <c:pt idx="1448">
                  <c:v>23.116609512034</c:v>
                </c:pt>
                <c:pt idx="1449">
                  <c:v>23.291367401191</c:v>
                </c:pt>
                <c:pt idx="1450">
                  <c:v>23.534087696235002</c:v>
                </c:pt>
                <c:pt idx="1451">
                  <c:v>23.786514536323001</c:v>
                </c:pt>
                <c:pt idx="1452">
                  <c:v>23.932148130072999</c:v>
                </c:pt>
                <c:pt idx="1453">
                  <c:v>24.145739345161001</c:v>
                </c:pt>
                <c:pt idx="1454">
                  <c:v>24.378750733954998</c:v>
                </c:pt>
                <c:pt idx="1455">
                  <c:v>24.534090810612</c:v>
                </c:pt>
                <c:pt idx="1456">
                  <c:v>24.679724404361998</c:v>
                </c:pt>
                <c:pt idx="1457">
                  <c:v>24.941860150699998</c:v>
                </c:pt>
                <c:pt idx="1458">
                  <c:v>25.04865811945</c:v>
                </c:pt>
                <c:pt idx="1459">
                  <c:v>25.320502772038001</c:v>
                </c:pt>
                <c:pt idx="1460">
                  <c:v>25.369047303287999</c:v>
                </c:pt>
                <c:pt idx="1461">
                  <c:v>25.301084959537999</c:v>
                </c:pt>
                <c:pt idx="1462">
                  <c:v>25.466134004581999</c:v>
                </c:pt>
                <c:pt idx="1463">
                  <c:v>25.621474143375998</c:v>
                </c:pt>
                <c:pt idx="1464">
                  <c:v>25.640891955876</c:v>
                </c:pt>
                <c:pt idx="1465">
                  <c:v>25.679727580876001</c:v>
                </c:pt>
                <c:pt idx="1466">
                  <c:v>25.592349785831999</c:v>
                </c:pt>
                <c:pt idx="1467">
                  <c:v>25.602058692082</c:v>
                </c:pt>
                <c:pt idx="1468">
                  <c:v>25.592349785831999</c:v>
                </c:pt>
                <c:pt idx="1469">
                  <c:v>25.611767598332001</c:v>
                </c:pt>
                <c:pt idx="1470">
                  <c:v>25.223416070744001</c:v>
                </c:pt>
                <c:pt idx="1471">
                  <c:v>25.475842910832</c:v>
                </c:pt>
                <c:pt idx="1472">
                  <c:v>25.437007285831999</c:v>
                </c:pt>
                <c:pt idx="1473">
                  <c:v>25.174871539493999</c:v>
                </c:pt>
                <c:pt idx="1474">
                  <c:v>25.029240306950001</c:v>
                </c:pt>
                <c:pt idx="1475">
                  <c:v>24.9224423382</c:v>
                </c:pt>
                <c:pt idx="1476">
                  <c:v>24.835064543156001</c:v>
                </c:pt>
                <c:pt idx="1477">
                  <c:v>24.699139855656</c:v>
                </c:pt>
                <c:pt idx="1478">
                  <c:v>24.534090810612</c:v>
                </c:pt>
                <c:pt idx="1479">
                  <c:v>24.485548702705</c:v>
                </c:pt>
                <c:pt idx="1480">
                  <c:v>24.446713077704999</c:v>
                </c:pt>
                <c:pt idx="1481">
                  <c:v>24.330206202705</c:v>
                </c:pt>
                <c:pt idx="1482">
                  <c:v>24.242828407661001</c:v>
                </c:pt>
                <c:pt idx="1483">
                  <c:v>24.194283876410999</c:v>
                </c:pt>
                <c:pt idx="1484">
                  <c:v>24.223410595160999</c:v>
                </c:pt>
                <c:pt idx="1485">
                  <c:v>24.058361550116999</c:v>
                </c:pt>
                <c:pt idx="1486">
                  <c:v>23.854476880073001</c:v>
                </c:pt>
                <c:pt idx="1487">
                  <c:v>23.864185786322999</c:v>
                </c:pt>
                <c:pt idx="1488">
                  <c:v>23.825350161323001</c:v>
                </c:pt>
                <c:pt idx="1489">
                  <c:v>23.825350161323001</c:v>
                </c:pt>
                <c:pt idx="1490">
                  <c:v>23.650592210029</c:v>
                </c:pt>
                <c:pt idx="1491">
                  <c:v>23.504960977484998</c:v>
                </c:pt>
                <c:pt idx="1492">
                  <c:v>23.330203026191001</c:v>
                </c:pt>
                <c:pt idx="1493">
                  <c:v>23.369038651191001</c:v>
                </c:pt>
                <c:pt idx="1494">
                  <c:v>23.155445137034</c:v>
                </c:pt>
                <c:pt idx="1495">
                  <c:v>22.854471404489999</c:v>
                </c:pt>
                <c:pt idx="1496">
                  <c:v>22.640880189402001</c:v>
                </c:pt>
                <c:pt idx="1497">
                  <c:v>22.553500033152002</c:v>
                </c:pt>
                <c:pt idx="1498">
                  <c:v>22.213693036814</c:v>
                </c:pt>
                <c:pt idx="1499">
                  <c:v>22.000099522656999</c:v>
                </c:pt>
                <c:pt idx="1500">
                  <c:v>21.747670321363</c:v>
                </c:pt>
                <c:pt idx="1501">
                  <c:v>21.369027700025001</c:v>
                </c:pt>
                <c:pt idx="1502">
                  <c:v>20.932134002392999</c:v>
                </c:pt>
                <c:pt idx="1503">
                  <c:v>20.815627127393</c:v>
                </c:pt>
                <c:pt idx="1504">
                  <c:v>20.592327068191999</c:v>
                </c:pt>
                <c:pt idx="1505">
                  <c:v>20.436986929398</c:v>
                </c:pt>
                <c:pt idx="1506">
                  <c:v>20.398151304397999</c:v>
                </c:pt>
                <c:pt idx="1507">
                  <c:v>20.388442398148001</c:v>
                </c:pt>
                <c:pt idx="1508">
                  <c:v>20.145722103103999</c:v>
                </c:pt>
                <c:pt idx="1509">
                  <c:v>20.271935523147999</c:v>
                </c:pt>
                <c:pt idx="1510">
                  <c:v>20.213684446854</c:v>
                </c:pt>
                <c:pt idx="1511">
                  <c:v>20.242811165604</c:v>
                </c:pt>
                <c:pt idx="1512">
                  <c:v>20.369024585647999</c:v>
                </c:pt>
                <c:pt idx="1513">
                  <c:v>20.369024585647999</c:v>
                </c:pt>
                <c:pt idx="1514">
                  <c:v>20.466111286941999</c:v>
                </c:pt>
                <c:pt idx="1515">
                  <c:v>20.446693474442</c:v>
                </c:pt>
                <c:pt idx="1516">
                  <c:v>20.582618161942001</c:v>
                </c:pt>
                <c:pt idx="1517">
                  <c:v>20.524364724442002</c:v>
                </c:pt>
                <c:pt idx="1518">
                  <c:v>20.456402380692001</c:v>
                </c:pt>
                <c:pt idx="1519">
                  <c:v>20.563200349441999</c:v>
                </c:pt>
                <c:pt idx="1520">
                  <c:v>20.553491443192001</c:v>
                </c:pt>
                <c:pt idx="1521">
                  <c:v>20.563200349441999</c:v>
                </c:pt>
                <c:pt idx="1522">
                  <c:v>20.669995956986</c:v>
                </c:pt>
                <c:pt idx="1523">
                  <c:v>20.737958300736</c:v>
                </c:pt>
                <c:pt idx="1524">
                  <c:v>20.825336033643001</c:v>
                </c:pt>
                <c:pt idx="1525">
                  <c:v>20.990387439892999</c:v>
                </c:pt>
                <c:pt idx="1526">
                  <c:v>21.155436484936999</c:v>
                </c:pt>
                <c:pt idx="1527">
                  <c:v>21.310776623731002</c:v>
                </c:pt>
                <c:pt idx="1528">
                  <c:v>21.436990043775001</c:v>
                </c:pt>
                <c:pt idx="1529">
                  <c:v>21.602039088819001</c:v>
                </c:pt>
                <c:pt idx="1530">
                  <c:v>21.660292526319001</c:v>
                </c:pt>
                <c:pt idx="1531">
                  <c:v>21.660292526319001</c:v>
                </c:pt>
                <c:pt idx="1532">
                  <c:v>21.660292526319001</c:v>
                </c:pt>
                <c:pt idx="1533">
                  <c:v>21.922428272657001</c:v>
                </c:pt>
                <c:pt idx="1534">
                  <c:v>21.922428272657001</c:v>
                </c:pt>
                <c:pt idx="1535">
                  <c:v>21.835050477612999</c:v>
                </c:pt>
                <c:pt idx="1536">
                  <c:v>21.699128151319002</c:v>
                </c:pt>
                <c:pt idx="1537">
                  <c:v>21.805923758862999</c:v>
                </c:pt>
                <c:pt idx="1538">
                  <c:v>21.650583620069</c:v>
                </c:pt>
                <c:pt idx="1539">
                  <c:v>21.592330182569</c:v>
                </c:pt>
                <c:pt idx="1540">
                  <c:v>21.466116762525001</c:v>
                </c:pt>
                <c:pt idx="1541">
                  <c:v>21.466116762525001</c:v>
                </c:pt>
                <c:pt idx="1542">
                  <c:v>21.466116762525001</c:v>
                </c:pt>
                <c:pt idx="1543">
                  <c:v>21.417572231274999</c:v>
                </c:pt>
                <c:pt idx="1544">
                  <c:v>21.359321154981</c:v>
                </c:pt>
                <c:pt idx="1545">
                  <c:v>21.291358811230999</c:v>
                </c:pt>
                <c:pt idx="1546">
                  <c:v>21.155436484936999</c:v>
                </c:pt>
                <c:pt idx="1547">
                  <c:v>21.087474141186998</c:v>
                </c:pt>
                <c:pt idx="1548">
                  <c:v>21.058347422436999</c:v>
                </c:pt>
                <c:pt idx="1549">
                  <c:v>20.961260721142999</c:v>
                </c:pt>
                <c:pt idx="1550">
                  <c:v>20.825336033643001</c:v>
                </c:pt>
                <c:pt idx="1551">
                  <c:v>20.708831581986001</c:v>
                </c:pt>
                <c:pt idx="1552">
                  <c:v>20.650578144486001</c:v>
                </c:pt>
                <c:pt idx="1553">
                  <c:v>20.475820193192</c:v>
                </c:pt>
                <c:pt idx="1554">
                  <c:v>20.398151304397999</c:v>
                </c:pt>
                <c:pt idx="1555">
                  <c:v>20.252520071854001</c:v>
                </c:pt>
                <c:pt idx="1556">
                  <c:v>20.087468665604</c:v>
                </c:pt>
                <c:pt idx="1557">
                  <c:v>20.029217589310001</c:v>
                </c:pt>
                <c:pt idx="1558">
                  <c:v>19.873876269913001</c:v>
                </c:pt>
                <c:pt idx="1559">
                  <c:v>19.737953943619001</c:v>
                </c:pt>
                <c:pt idx="1560">
                  <c:v>19.621448249221999</c:v>
                </c:pt>
                <c:pt idx="1561">
                  <c:v>19.534069273575</c:v>
                </c:pt>
                <c:pt idx="1562">
                  <c:v>19.398145828815</c:v>
                </c:pt>
                <c:pt idx="1563">
                  <c:v>19.291349040667999</c:v>
                </c:pt>
                <c:pt idx="1564">
                  <c:v>19.203970065021</c:v>
                </c:pt>
                <c:pt idx="1565">
                  <c:v>19.068047738727</c:v>
                </c:pt>
                <c:pt idx="1566">
                  <c:v>18.961250950579998</c:v>
                </c:pt>
                <c:pt idx="1567">
                  <c:v>18.805910811785999</c:v>
                </c:pt>
                <c:pt idx="1568">
                  <c:v>18.660278398639001</c:v>
                </c:pt>
                <c:pt idx="1569">
                  <c:v>18.524356072345</c:v>
                </c:pt>
                <c:pt idx="1570">
                  <c:v>18.417559284197999</c:v>
                </c:pt>
                <c:pt idx="1571">
                  <c:v>18.262219207541001</c:v>
                </c:pt>
                <c:pt idx="1572">
                  <c:v>18.116586794393999</c:v>
                </c:pt>
                <c:pt idx="1573">
                  <c:v>17.941828843100001</c:v>
                </c:pt>
                <c:pt idx="1574">
                  <c:v>17.708818634909001</c:v>
                </c:pt>
                <c:pt idx="1575">
                  <c:v>17.359301551718001</c:v>
                </c:pt>
                <c:pt idx="1576">
                  <c:v>16.99036783663</c:v>
                </c:pt>
                <c:pt idx="1577">
                  <c:v>16.582599739281999</c:v>
                </c:pt>
                <c:pt idx="1578">
                  <c:v>16.155412586693998</c:v>
                </c:pt>
                <c:pt idx="1579">
                  <c:v>15.640847701199</c:v>
                </c:pt>
                <c:pt idx="1580">
                  <c:v>15.165117197963999</c:v>
                </c:pt>
                <c:pt idx="1581">
                  <c:v>14.718513413479</c:v>
                </c:pt>
                <c:pt idx="1582">
                  <c:v>14.456376548674999</c:v>
                </c:pt>
                <c:pt idx="1583">
                  <c:v>13.98064604544</c:v>
                </c:pt>
                <c:pt idx="1584">
                  <c:v>13.699091305999</c:v>
                </c:pt>
                <c:pt idx="1585">
                  <c:v>13.475788823455</c:v>
                </c:pt>
                <c:pt idx="1586">
                  <c:v>13.135981889253999</c:v>
                </c:pt>
                <c:pt idx="1587">
                  <c:v>12.91267940671</c:v>
                </c:pt>
                <c:pt idx="1588">
                  <c:v>12.679669198519001</c:v>
                </c:pt>
                <c:pt idx="1589">
                  <c:v>12.514620153475001</c:v>
                </c:pt>
                <c:pt idx="1590">
                  <c:v>12.184520882784</c:v>
                </c:pt>
                <c:pt idx="1591">
                  <c:v>11.699081535435999</c:v>
                </c:pt>
                <c:pt idx="1592">
                  <c:v>11.223352212804</c:v>
                </c:pt>
                <c:pt idx="1593">
                  <c:v>10.786456153966</c:v>
                </c:pt>
                <c:pt idx="1594">
                  <c:v>10.786456153966</c:v>
                </c:pt>
                <c:pt idx="1595">
                  <c:v>10.320434619118</c:v>
                </c:pt>
                <c:pt idx="1596">
                  <c:v>9.7573257616059994</c:v>
                </c:pt>
                <c:pt idx="1597">
                  <c:v>9.2524691609909997</c:v>
                </c:pt>
                <c:pt idx="1598">
                  <c:v>8.7670297515059996</c:v>
                </c:pt>
                <c:pt idx="1599">
                  <c:v>8.2524648038740001</c:v>
                </c:pt>
                <c:pt idx="1600">
                  <c:v>7.7378992970090001</c:v>
                </c:pt>
                <c:pt idx="1601">
                  <c:v>7.2524599496609996</c:v>
                </c:pt>
                <c:pt idx="1602">
                  <c:v>6.8058561651760003</c:v>
                </c:pt>
                <c:pt idx="1603">
                  <c:v>6.368960727708</c:v>
                </c:pt>
                <c:pt idx="1604">
                  <c:v>5.9611920089900003</c:v>
                </c:pt>
                <c:pt idx="1605">
                  <c:v>5.5728404814020003</c:v>
                </c:pt>
                <c:pt idx="1606">
                  <c:v>5.2621596445809997</c:v>
                </c:pt>
                <c:pt idx="1607">
                  <c:v>4.8835173339280002</c:v>
                </c:pt>
                <c:pt idx="1608">
                  <c:v>4.4272046431929999</c:v>
                </c:pt>
                <c:pt idx="1609">
                  <c:v>3.932056638143</c:v>
                </c:pt>
                <c:pt idx="1610">
                  <c:v>3.4757440095450001</c:v>
                </c:pt>
                <c:pt idx="1611">
                  <c:v>2.8252555550160001</c:v>
                </c:pt>
                <c:pt idx="1612">
                  <c:v>2.262146138271</c:v>
                </c:pt>
                <c:pt idx="1613">
                  <c:v>1.640784091807</c:v>
                </c:pt>
                <c:pt idx="1614">
                  <c:v>1.2135977469999999</c:v>
                </c:pt>
                <c:pt idx="1615">
                  <c:v>0.54369179065600004</c:v>
                </c:pt>
                <c:pt idx="1616">
                  <c:v>8.7379037783999997E-2</c:v>
                </c:pt>
                <c:pt idx="1617">
                  <c:v>9.7087819759999992E-3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0.63107082843999995</c:v>
                </c:pt>
                <c:pt idx="2008">
                  <c:v>1.0679659552230001</c:v>
                </c:pt>
                <c:pt idx="2009">
                  <c:v>1.417482106359</c:v>
                </c:pt>
                <c:pt idx="2010">
                  <c:v>1.8058334475360001</c:v>
                </c:pt>
                <c:pt idx="2011">
                  <c:v>2.262146138271</c:v>
                </c:pt>
                <c:pt idx="2012">
                  <c:v>2.7767116451359999</c:v>
                </c:pt>
                <c:pt idx="2013">
                  <c:v>3.281568245751</c:v>
                </c:pt>
                <c:pt idx="2014">
                  <c:v>3.815551254431</c:v>
                </c:pt>
                <c:pt idx="2015">
                  <c:v>3.815551254431</c:v>
                </c:pt>
                <c:pt idx="2016">
                  <c:v>4.4077868306930004</c:v>
                </c:pt>
                <c:pt idx="2017">
                  <c:v>4.9903138113900001</c:v>
                </c:pt>
                <c:pt idx="2018">
                  <c:v>5.3689564327279999</c:v>
                </c:pt>
                <c:pt idx="2019">
                  <c:v>5.9611920089900003</c:v>
                </c:pt>
                <c:pt idx="2020">
                  <c:v>6.5534275852519999</c:v>
                </c:pt>
                <c:pt idx="2021">
                  <c:v>6.98061411647</c:v>
                </c:pt>
                <c:pt idx="2022">
                  <c:v>7.4951796233349999</c:v>
                </c:pt>
                <c:pt idx="2023">
                  <c:v>7.9709101265699998</c:v>
                </c:pt>
                <c:pt idx="2024">
                  <c:v>8.3786788452880003</c:v>
                </c:pt>
                <c:pt idx="2025">
                  <c:v>8.7670297515059996</c:v>
                </c:pt>
                <c:pt idx="2026">
                  <c:v>9.1359634665939993</c:v>
                </c:pt>
                <c:pt idx="2027">
                  <c:v>9.4078098590180002</c:v>
                </c:pt>
                <c:pt idx="2028">
                  <c:v>9.6990728833389994</c:v>
                </c:pt>
                <c:pt idx="2029">
                  <c:v>9.9320837129000008</c:v>
                </c:pt>
                <c:pt idx="2030">
                  <c:v>10.194221199074001</c:v>
                </c:pt>
                <c:pt idx="2031">
                  <c:v>10.524319289161999</c:v>
                </c:pt>
                <c:pt idx="2032">
                  <c:v>10.835000685216</c:v>
                </c:pt>
                <c:pt idx="2033">
                  <c:v>11.00975863651</c:v>
                </c:pt>
                <c:pt idx="2034">
                  <c:v>11.184516587804</c:v>
                </c:pt>
                <c:pt idx="2035">
                  <c:v>11.233061119054</c:v>
                </c:pt>
                <c:pt idx="2036">
                  <c:v>11.281604469701</c:v>
                </c:pt>
                <c:pt idx="2037">
                  <c:v>11.242768844701001</c:v>
                </c:pt>
                <c:pt idx="2038">
                  <c:v>11.417527976598</c:v>
                </c:pt>
                <c:pt idx="2039">
                  <c:v>11.475780233495</c:v>
                </c:pt>
                <c:pt idx="2040">
                  <c:v>11.679664903539001</c:v>
                </c:pt>
                <c:pt idx="2041">
                  <c:v>11.378692351598</c:v>
                </c:pt>
                <c:pt idx="2042">
                  <c:v>11.592285927892</c:v>
                </c:pt>
                <c:pt idx="2043">
                  <c:v>11.669955997289</c:v>
                </c:pt>
                <c:pt idx="2044">
                  <c:v>11.776752785436001</c:v>
                </c:pt>
                <c:pt idx="2045">
                  <c:v>11.611702559789</c:v>
                </c:pt>
                <c:pt idx="2046">
                  <c:v>11.640829278539</c:v>
                </c:pt>
                <c:pt idx="2047">
                  <c:v>11.543741396642</c:v>
                </c:pt>
                <c:pt idx="2048">
                  <c:v>11.572868115392</c:v>
                </c:pt>
                <c:pt idx="2049">
                  <c:v>11.660247091039</c:v>
                </c:pt>
                <c:pt idx="2050">
                  <c:v>11.456362420994999</c:v>
                </c:pt>
                <c:pt idx="2051">
                  <c:v>11.592285927892</c:v>
                </c:pt>
                <c:pt idx="2052">
                  <c:v>11.728208254186001</c:v>
                </c:pt>
                <c:pt idx="2053">
                  <c:v>11.873840667333001</c:v>
                </c:pt>
                <c:pt idx="2054">
                  <c:v>11.90296620548</c:v>
                </c:pt>
                <c:pt idx="2055">
                  <c:v>11.941801830479999</c:v>
                </c:pt>
                <c:pt idx="2056">
                  <c:v>12.155395344637</c:v>
                </c:pt>
                <c:pt idx="2057">
                  <c:v>12.301026577181</c:v>
                </c:pt>
                <c:pt idx="2058">
                  <c:v>12.563163504122</c:v>
                </c:pt>
                <c:pt idx="2059">
                  <c:v>12.669960292269</c:v>
                </c:pt>
                <c:pt idx="2060">
                  <c:v>12.970932844209999</c:v>
                </c:pt>
                <c:pt idx="2061">
                  <c:v>13.330157590911</c:v>
                </c:pt>
                <c:pt idx="2062">
                  <c:v>13.611712330352001</c:v>
                </c:pt>
                <c:pt idx="2063">
                  <c:v>14.097151739837001</c:v>
                </c:pt>
                <c:pt idx="2064">
                  <c:v>14.407832017424999</c:v>
                </c:pt>
                <c:pt idx="2065">
                  <c:v>14.951523621670001</c:v>
                </c:pt>
                <c:pt idx="2066">
                  <c:v>15.398128586758</c:v>
                </c:pt>
                <c:pt idx="2067">
                  <c:v>15.398128586758</c:v>
                </c:pt>
                <c:pt idx="2068">
                  <c:v>15.932111284753001</c:v>
                </c:pt>
                <c:pt idx="2069">
                  <c:v>16.504929669885001</c:v>
                </c:pt>
                <c:pt idx="2070">
                  <c:v>17.01949455538</c:v>
                </c:pt>
                <c:pt idx="2071">
                  <c:v>17.602021846762</c:v>
                </c:pt>
                <c:pt idx="2072">
                  <c:v>18.145713513143999</c:v>
                </c:pt>
                <c:pt idx="2073">
                  <c:v>18.728239561786001</c:v>
                </c:pt>
                <c:pt idx="2074">
                  <c:v>19.194261158770999</c:v>
                </c:pt>
                <c:pt idx="2075">
                  <c:v>19.689409412368999</c:v>
                </c:pt>
                <c:pt idx="2076">
                  <c:v>20.378733491898</c:v>
                </c:pt>
                <c:pt idx="2077">
                  <c:v>20.864171658642999</c:v>
                </c:pt>
                <c:pt idx="2078">
                  <c:v>21.291358811230999</c:v>
                </c:pt>
                <c:pt idx="2079">
                  <c:v>21.854468290113001</c:v>
                </c:pt>
                <c:pt idx="2080">
                  <c:v>22.427286613107999</c:v>
                </c:pt>
                <c:pt idx="2081">
                  <c:v>22.873889216990001</c:v>
                </c:pt>
                <c:pt idx="2082">
                  <c:v>23.281658494940999</c:v>
                </c:pt>
                <c:pt idx="2083">
                  <c:v>23.747681272529</c:v>
                </c:pt>
                <c:pt idx="2084">
                  <c:v>24.145739345161001</c:v>
                </c:pt>
                <c:pt idx="2085">
                  <c:v>24.495257608955001</c:v>
                </c:pt>
                <c:pt idx="2086">
                  <c:v>24.912733431949999</c:v>
                </c:pt>
                <c:pt idx="2087">
                  <c:v>25.262249334538001</c:v>
                </c:pt>
                <c:pt idx="2088">
                  <c:v>25.631183049625999</c:v>
                </c:pt>
                <c:pt idx="2089">
                  <c:v>25.835067657532999</c:v>
                </c:pt>
                <c:pt idx="2090">
                  <c:v>26.145750296327002</c:v>
                </c:pt>
                <c:pt idx="2091">
                  <c:v>26.369050417665001</c:v>
                </c:pt>
                <c:pt idx="2092">
                  <c:v>26.553517275209</c:v>
                </c:pt>
                <c:pt idx="2093">
                  <c:v>26.757401945253001</c:v>
                </c:pt>
                <c:pt idx="2094">
                  <c:v>26.951577709047001</c:v>
                </c:pt>
                <c:pt idx="2095">
                  <c:v>27.165171223203998</c:v>
                </c:pt>
                <c:pt idx="2096">
                  <c:v>27.369055893247999</c:v>
                </c:pt>
                <c:pt idx="2097">
                  <c:v>27.563231657042</c:v>
                </c:pt>
                <c:pt idx="2098">
                  <c:v>27.728280702086</c:v>
                </c:pt>
                <c:pt idx="2099">
                  <c:v>27.89332974713</c:v>
                </c:pt>
                <c:pt idx="2100">
                  <c:v>28.136050042173999</c:v>
                </c:pt>
                <c:pt idx="2101">
                  <c:v>28.359352524717998</c:v>
                </c:pt>
                <c:pt idx="2102">
                  <c:v>28.553528226375001</c:v>
                </c:pt>
                <c:pt idx="2103">
                  <c:v>28.650614927669</c:v>
                </c:pt>
                <c:pt idx="2104">
                  <c:v>28.767119441462999</c:v>
                </c:pt>
                <c:pt idx="2105">
                  <c:v>28.922461941462998</c:v>
                </c:pt>
                <c:pt idx="2106">
                  <c:v>29.097219892757</c:v>
                </c:pt>
                <c:pt idx="2107">
                  <c:v>29.213724406550998</c:v>
                </c:pt>
                <c:pt idx="2108">
                  <c:v>29.339937826595001</c:v>
                </c:pt>
                <c:pt idx="2109">
                  <c:v>29.427317982845</c:v>
                </c:pt>
                <c:pt idx="2110">
                  <c:v>29.456444701595</c:v>
                </c:pt>
                <c:pt idx="2111">
                  <c:v>29.543822434502001</c:v>
                </c:pt>
                <c:pt idx="2112">
                  <c:v>29.689453667045999</c:v>
                </c:pt>
                <c:pt idx="2113">
                  <c:v>29.786542729545999</c:v>
                </c:pt>
                <c:pt idx="2114">
                  <c:v>29.796251635796001</c:v>
                </c:pt>
                <c:pt idx="2115">
                  <c:v>29.757416010796</c:v>
                </c:pt>
                <c:pt idx="2116">
                  <c:v>29.757416010796</c:v>
                </c:pt>
                <c:pt idx="2117">
                  <c:v>29.728289292046</c:v>
                </c:pt>
                <c:pt idx="2118">
                  <c:v>29.747707104545999</c:v>
                </c:pt>
                <c:pt idx="2119">
                  <c:v>29.757416010796</c:v>
                </c:pt>
                <c:pt idx="2120">
                  <c:v>29.757416010796</c:v>
                </c:pt>
                <c:pt idx="2121">
                  <c:v>29.699162573296</c:v>
                </c:pt>
                <c:pt idx="2122">
                  <c:v>29.611784778252002</c:v>
                </c:pt>
                <c:pt idx="2123">
                  <c:v>29.592366965751999</c:v>
                </c:pt>
                <c:pt idx="2124">
                  <c:v>29.660329309502</c:v>
                </c:pt>
                <c:pt idx="2125">
                  <c:v>29.427317982845</c:v>
                </c:pt>
                <c:pt idx="2126">
                  <c:v>29.504986809502</c:v>
                </c:pt>
                <c:pt idx="2127">
                  <c:v>29.495280326595001</c:v>
                </c:pt>
                <c:pt idx="2128">
                  <c:v>29.417609076594999</c:v>
                </c:pt>
                <c:pt idx="2129">
                  <c:v>29.398191264095001</c:v>
                </c:pt>
                <c:pt idx="2130">
                  <c:v>29.446735795344999</c:v>
                </c:pt>
                <c:pt idx="2131">
                  <c:v>29.514695715752001</c:v>
                </c:pt>
                <c:pt idx="2132">
                  <c:v>29.485571420345</c:v>
                </c:pt>
                <c:pt idx="2133">
                  <c:v>29.437026889095002</c:v>
                </c:pt>
                <c:pt idx="2134">
                  <c:v>29.446735795344999</c:v>
                </c:pt>
                <c:pt idx="2135">
                  <c:v>29.553531340751999</c:v>
                </c:pt>
                <c:pt idx="2136">
                  <c:v>29.689453667045999</c:v>
                </c:pt>
                <c:pt idx="2137">
                  <c:v>29.776833823295998</c:v>
                </c:pt>
                <c:pt idx="2138">
                  <c:v>29.825378354546</c:v>
                </c:pt>
                <c:pt idx="2139">
                  <c:v>30.009845212089999</c:v>
                </c:pt>
                <c:pt idx="2140">
                  <c:v>30.281689864678</c:v>
                </c:pt>
                <c:pt idx="2141">
                  <c:v>30.495283440971999</c:v>
                </c:pt>
                <c:pt idx="2142">
                  <c:v>30.640914673516001</c:v>
                </c:pt>
                <c:pt idx="2143">
                  <c:v>30.893343812672999</c:v>
                </c:pt>
                <c:pt idx="2144">
                  <c:v>31.233150809011001</c:v>
                </c:pt>
                <c:pt idx="2145">
                  <c:v>31.504997822804999</c:v>
                </c:pt>
                <c:pt idx="2146">
                  <c:v>31.504997822804999</c:v>
                </c:pt>
                <c:pt idx="2147">
                  <c:v>31.504997822804999</c:v>
                </c:pt>
                <c:pt idx="2148">
                  <c:v>32.029271676687003</c:v>
                </c:pt>
                <c:pt idx="2149">
                  <c:v>32.145776128343996</c:v>
                </c:pt>
                <c:pt idx="2150">
                  <c:v>32.204029565844003</c:v>
                </c:pt>
                <c:pt idx="2151">
                  <c:v>32.301116267137999</c:v>
                </c:pt>
                <c:pt idx="2152">
                  <c:v>32.475874218431997</c:v>
                </c:pt>
                <c:pt idx="2153">
                  <c:v>32.631216718432</c:v>
                </c:pt>
                <c:pt idx="2154">
                  <c:v>32.825392482226</c:v>
                </c:pt>
                <c:pt idx="2155">
                  <c:v>33.029274791063997</c:v>
                </c:pt>
                <c:pt idx="2156">
                  <c:v>33.194326197313998</c:v>
                </c:pt>
                <c:pt idx="2157">
                  <c:v>33.398208444014998</c:v>
                </c:pt>
                <c:pt idx="2158">
                  <c:v>33.582675301559</c:v>
                </c:pt>
                <c:pt idx="2159">
                  <c:v>33.786559971602998</c:v>
                </c:pt>
                <c:pt idx="2160">
                  <c:v>33.980735735396998</c:v>
                </c:pt>
                <c:pt idx="2161">
                  <c:v>34.233164936690997</c:v>
                </c:pt>
                <c:pt idx="2162">
                  <c:v>34.475885231734999</c:v>
                </c:pt>
                <c:pt idx="2163">
                  <c:v>34.796274353435997</c:v>
                </c:pt>
                <c:pt idx="2164">
                  <c:v>35.068119006023998</c:v>
                </c:pt>
                <c:pt idx="2165">
                  <c:v>35.310839301068</c:v>
                </c:pt>
                <c:pt idx="2166">
                  <c:v>35.543850689861998</c:v>
                </c:pt>
                <c:pt idx="2167">
                  <c:v>35.796277467812999</c:v>
                </c:pt>
                <c:pt idx="2168">
                  <c:v>36.077833387856998</c:v>
                </c:pt>
                <c:pt idx="2169">
                  <c:v>36.388513665444997</c:v>
                </c:pt>
                <c:pt idx="2170">
                  <c:v>36.689487397988998</c:v>
                </c:pt>
                <c:pt idx="2171">
                  <c:v>36.922496425577002</c:v>
                </c:pt>
                <c:pt idx="2172">
                  <c:v>36.922496425577002</c:v>
                </c:pt>
                <c:pt idx="2173">
                  <c:v>37.126381033484002</c:v>
                </c:pt>
                <c:pt idx="2174">
                  <c:v>37.582694904821999</c:v>
                </c:pt>
                <c:pt idx="2175">
                  <c:v>37.650654887366002</c:v>
                </c:pt>
                <c:pt idx="2176">
                  <c:v>37.941919713659999</c:v>
                </c:pt>
                <c:pt idx="2177">
                  <c:v>38.155513289954001</c:v>
                </c:pt>
                <c:pt idx="2178">
                  <c:v>38.417648974155</c:v>
                </c:pt>
                <c:pt idx="2179">
                  <c:v>38.592406925448998</c:v>
                </c:pt>
                <c:pt idx="2180">
                  <c:v>38.806000501743</c:v>
                </c:pt>
                <c:pt idx="2181">
                  <c:v>39.068138609286997</c:v>
                </c:pt>
                <c:pt idx="2182">
                  <c:v>39.339983261874998</c:v>
                </c:pt>
                <c:pt idx="2183">
                  <c:v>39.524450119419001</c:v>
                </c:pt>
                <c:pt idx="2184">
                  <c:v>39.738043633575998</c:v>
                </c:pt>
                <c:pt idx="2185">
                  <c:v>39.971055022370003</c:v>
                </c:pt>
                <c:pt idx="2186">
                  <c:v>40.174937331208</c:v>
                </c:pt>
                <c:pt idx="2187">
                  <c:v>40.378824362457998</c:v>
                </c:pt>
                <c:pt idx="2188">
                  <c:v>40.582706671296002</c:v>
                </c:pt>
                <c:pt idx="2189">
                  <c:v>40.728340265046</c:v>
                </c:pt>
                <c:pt idx="2190">
                  <c:v>40.825429327545997</c:v>
                </c:pt>
                <c:pt idx="2191">
                  <c:v>40.941931417996997</c:v>
                </c:pt>
                <c:pt idx="2192">
                  <c:v>41.087565011747003</c:v>
                </c:pt>
                <c:pt idx="2193">
                  <c:v>41.116691730497003</c:v>
                </c:pt>
                <c:pt idx="2194">
                  <c:v>40.592415577545999</c:v>
                </c:pt>
                <c:pt idx="2195">
                  <c:v>40.738049171295998</c:v>
                </c:pt>
                <c:pt idx="2196">
                  <c:v>40.699213546296001</c:v>
                </c:pt>
                <c:pt idx="2197">
                  <c:v>40.699213546296001</c:v>
                </c:pt>
                <c:pt idx="2198">
                  <c:v>40.679795733795999</c:v>
                </c:pt>
                <c:pt idx="2199">
                  <c:v>40.582706671296002</c:v>
                </c:pt>
                <c:pt idx="2200">
                  <c:v>40.466204518707997</c:v>
                </c:pt>
                <c:pt idx="2201">
                  <c:v>40.417659987458002</c:v>
                </c:pt>
                <c:pt idx="2202">
                  <c:v>40.339988737458</c:v>
                </c:pt>
                <c:pt idx="2203">
                  <c:v>40.242899674957997</c:v>
                </c:pt>
                <c:pt idx="2204">
                  <c:v>40.155519518707997</c:v>
                </c:pt>
                <c:pt idx="2205">
                  <c:v>40.029308459870002</c:v>
                </c:pt>
                <c:pt idx="2206">
                  <c:v>39.95163720987</c:v>
                </c:pt>
                <c:pt idx="2207">
                  <c:v>39.893383772370001</c:v>
                </c:pt>
                <c:pt idx="2208">
                  <c:v>39.757461446076</c:v>
                </c:pt>
                <c:pt idx="2209">
                  <c:v>39.670083713168999</c:v>
                </c:pt>
                <c:pt idx="2210">
                  <c:v>39.534159025668998</c:v>
                </c:pt>
                <c:pt idx="2211">
                  <c:v>39.330274355625001</c:v>
                </c:pt>
                <c:pt idx="2212">
                  <c:v>39.126389685581003</c:v>
                </c:pt>
                <c:pt idx="2213">
                  <c:v>38.922507376742999</c:v>
                </c:pt>
                <c:pt idx="2214">
                  <c:v>38.854545032993002</c:v>
                </c:pt>
                <c:pt idx="2215">
                  <c:v>38.679787081698997</c:v>
                </c:pt>
                <c:pt idx="2216">
                  <c:v>38.592406925448998</c:v>
                </c:pt>
                <c:pt idx="2217">
                  <c:v>38.485611317904997</c:v>
                </c:pt>
                <c:pt idx="2218">
                  <c:v>38.378815772498001</c:v>
                </c:pt>
                <c:pt idx="2219">
                  <c:v>38.310853428747997</c:v>
                </c:pt>
                <c:pt idx="2220">
                  <c:v>38.543864755404996</c:v>
                </c:pt>
                <c:pt idx="2221">
                  <c:v>38.281726709997997</c:v>
                </c:pt>
                <c:pt idx="2222">
                  <c:v>38.242891084998</c:v>
                </c:pt>
                <c:pt idx="2223">
                  <c:v>38.281726709997997</c:v>
                </c:pt>
                <c:pt idx="2224">
                  <c:v>38.301144522497999</c:v>
                </c:pt>
                <c:pt idx="2225">
                  <c:v>38.301144522497999</c:v>
                </c:pt>
                <c:pt idx="2226">
                  <c:v>38.388522255405</c:v>
                </c:pt>
                <c:pt idx="2227">
                  <c:v>38.485611317904997</c:v>
                </c:pt>
                <c:pt idx="2228">
                  <c:v>38.505029130404999</c:v>
                </c:pt>
                <c:pt idx="2229">
                  <c:v>38.534155849154999</c:v>
                </c:pt>
                <c:pt idx="2230">
                  <c:v>38.602115831699003</c:v>
                </c:pt>
                <c:pt idx="2231">
                  <c:v>38.689495987949002</c:v>
                </c:pt>
                <c:pt idx="2232">
                  <c:v>38.747749425449001</c:v>
                </c:pt>
                <c:pt idx="2233">
                  <c:v>38.747749425449001</c:v>
                </c:pt>
                <c:pt idx="2234">
                  <c:v>38.815709407992998</c:v>
                </c:pt>
                <c:pt idx="2235">
                  <c:v>39.009885171786998</c:v>
                </c:pt>
                <c:pt idx="2236">
                  <c:v>39.233187654330997</c:v>
                </c:pt>
                <c:pt idx="2237">
                  <c:v>39.301149998081002</c:v>
                </c:pt>
                <c:pt idx="2238">
                  <c:v>39.437072324375002</c:v>
                </c:pt>
                <c:pt idx="2239">
                  <c:v>39.699208008576001</c:v>
                </c:pt>
                <c:pt idx="2240">
                  <c:v>39.835130334870001</c:v>
                </c:pt>
                <c:pt idx="2241">
                  <c:v>39.98076392862</c:v>
                </c:pt>
                <c:pt idx="2242">
                  <c:v>40.106979709869996</c:v>
                </c:pt>
                <c:pt idx="2243">
                  <c:v>40.242899674957997</c:v>
                </c:pt>
                <c:pt idx="2244">
                  <c:v>40.398242174958</c:v>
                </c:pt>
                <c:pt idx="2245">
                  <c:v>40.524453233796002</c:v>
                </c:pt>
                <c:pt idx="2246">
                  <c:v>40.689504640046003</c:v>
                </c:pt>
                <c:pt idx="2247">
                  <c:v>40.815720421296</c:v>
                </c:pt>
                <c:pt idx="2248">
                  <c:v>40.971058136746997</c:v>
                </c:pt>
                <c:pt idx="2249">
                  <c:v>41.009893761747001</c:v>
                </c:pt>
                <c:pt idx="2250">
                  <c:v>41.174945167997002</c:v>
                </c:pt>
                <c:pt idx="2251">
                  <c:v>41.339991851835002</c:v>
                </c:pt>
                <c:pt idx="2252">
                  <c:v>41.563296695585002</c:v>
                </c:pt>
                <c:pt idx="2253">
                  <c:v>41.679798848173</c:v>
                </c:pt>
                <c:pt idx="2254">
                  <c:v>41.776887910672997</c:v>
                </c:pt>
                <c:pt idx="2255">
                  <c:v>41.932230410673</c:v>
                </c:pt>
                <c:pt idx="2256">
                  <c:v>42.039023594874003</c:v>
                </c:pt>
                <c:pt idx="2257">
                  <c:v>42.194366094873999</c:v>
                </c:pt>
                <c:pt idx="2258">
                  <c:v>42.349708594874002</c:v>
                </c:pt>
                <c:pt idx="2259">
                  <c:v>42.417666216211998</c:v>
                </c:pt>
                <c:pt idx="2260">
                  <c:v>42.485628559962002</c:v>
                </c:pt>
                <c:pt idx="2261">
                  <c:v>42.640971059961998</c:v>
                </c:pt>
                <c:pt idx="2262">
                  <c:v>42.776891025049999</c:v>
                </c:pt>
                <c:pt idx="2263">
                  <c:v>42.835144462549998</c:v>
                </c:pt>
                <c:pt idx="2264">
                  <c:v>42.932233525050002</c:v>
                </c:pt>
                <c:pt idx="2265">
                  <c:v>43.126406927638001</c:v>
                </c:pt>
                <c:pt idx="2266">
                  <c:v>43.252622708887998</c:v>
                </c:pt>
                <c:pt idx="2267">
                  <c:v>43.262331615138002</c:v>
                </c:pt>
                <c:pt idx="2268">
                  <c:v>43.330293958887999</c:v>
                </c:pt>
                <c:pt idx="2269">
                  <c:v>43.495340580589001</c:v>
                </c:pt>
                <c:pt idx="2270">
                  <c:v>43.650683080588998</c:v>
                </c:pt>
                <c:pt idx="2271">
                  <c:v>43.728354330588999</c:v>
                </c:pt>
                <c:pt idx="2272">
                  <c:v>43.786607768088999</c:v>
                </c:pt>
                <c:pt idx="2273">
                  <c:v>43.922527733176999</c:v>
                </c:pt>
                <c:pt idx="2274">
                  <c:v>44.039034608176998</c:v>
                </c:pt>
                <c:pt idx="2275">
                  <c:v>44.116705858176999</c:v>
                </c:pt>
                <c:pt idx="2276">
                  <c:v>44.184668201927003</c:v>
                </c:pt>
                <c:pt idx="2277">
                  <c:v>44.184668201927003</c:v>
                </c:pt>
                <c:pt idx="2278">
                  <c:v>44.291461448264997</c:v>
                </c:pt>
                <c:pt idx="2279">
                  <c:v>44.359423792015001</c:v>
                </c:pt>
                <c:pt idx="2280">
                  <c:v>44.378841604515003</c:v>
                </c:pt>
                <c:pt idx="2281">
                  <c:v>44.388550510765</c:v>
                </c:pt>
                <c:pt idx="2282">
                  <c:v>44.388550510765</c:v>
                </c:pt>
                <c:pt idx="2283">
                  <c:v>44.378841604515003</c:v>
                </c:pt>
                <c:pt idx="2284">
                  <c:v>44.495348479515002</c:v>
                </c:pt>
                <c:pt idx="2285">
                  <c:v>44.611850569966002</c:v>
                </c:pt>
                <c:pt idx="2286">
                  <c:v>44.640977288716002</c:v>
                </c:pt>
                <c:pt idx="2287">
                  <c:v>44.699230726216001</c:v>
                </c:pt>
                <c:pt idx="2288">
                  <c:v>44.786610882466</c:v>
                </c:pt>
                <c:pt idx="2289">
                  <c:v>44.883699944965997</c:v>
                </c:pt>
                <c:pt idx="2290">
                  <c:v>44.971075378804002</c:v>
                </c:pt>
                <c:pt idx="2291">
                  <c:v>45.048746628803997</c:v>
                </c:pt>
                <c:pt idx="2292">
                  <c:v>45.145835691304001</c:v>
                </c:pt>
                <c:pt idx="2293">
                  <c:v>45.204089128804</c:v>
                </c:pt>
                <c:pt idx="2294">
                  <c:v>45.194380222554003</c:v>
                </c:pt>
                <c:pt idx="2295">
                  <c:v>45.340009093892</c:v>
                </c:pt>
                <c:pt idx="2296">
                  <c:v>45.417680343892002</c:v>
                </c:pt>
                <c:pt idx="2297">
                  <c:v>45.310887097554001</c:v>
                </c:pt>
                <c:pt idx="2298">
                  <c:v>45.456515968891999</c:v>
                </c:pt>
                <c:pt idx="2299">
                  <c:v>45.708942808979998</c:v>
                </c:pt>
                <c:pt idx="2300">
                  <c:v>45.796322965229997</c:v>
                </c:pt>
                <c:pt idx="2301">
                  <c:v>45.796322965229997</c:v>
                </c:pt>
                <c:pt idx="2302">
                  <c:v>45.796322965229997</c:v>
                </c:pt>
                <c:pt idx="2303">
                  <c:v>46.019627808979997</c:v>
                </c:pt>
                <c:pt idx="2304">
                  <c:v>46.116712086931003</c:v>
                </c:pt>
                <c:pt idx="2305">
                  <c:v>46.165256618180997</c:v>
                </c:pt>
                <c:pt idx="2306">
                  <c:v>46.223510055680997</c:v>
                </c:pt>
                <c:pt idx="2307">
                  <c:v>46.301181305680998</c:v>
                </c:pt>
                <c:pt idx="2308">
                  <c:v>46.272054586930999</c:v>
                </c:pt>
                <c:pt idx="2309">
                  <c:v>46.272054586930999</c:v>
                </c:pt>
                <c:pt idx="2310">
                  <c:v>46.369143649431003</c:v>
                </c:pt>
                <c:pt idx="2311">
                  <c:v>46.407979274431</c:v>
                </c:pt>
                <c:pt idx="2312">
                  <c:v>46.427392364519001</c:v>
                </c:pt>
                <c:pt idx="2313">
                  <c:v>46.543899239519</c:v>
                </c:pt>
                <c:pt idx="2314">
                  <c:v>46.534190333269002</c:v>
                </c:pt>
                <c:pt idx="2315">
                  <c:v>46.582734864518997</c:v>
                </c:pt>
                <c:pt idx="2316">
                  <c:v>46.718659552018998</c:v>
                </c:pt>
                <c:pt idx="2317">
                  <c:v>46.660406114518999</c:v>
                </c:pt>
                <c:pt idx="2318">
                  <c:v>46.708950645769001</c:v>
                </c:pt>
                <c:pt idx="2319">
                  <c:v>46.835161704607003</c:v>
                </c:pt>
                <c:pt idx="2320">
                  <c:v>46.806034985857004</c:v>
                </c:pt>
                <c:pt idx="2321">
                  <c:v>46.893415142107003</c:v>
                </c:pt>
                <c:pt idx="2322">
                  <c:v>46.922541860857002</c:v>
                </c:pt>
                <c:pt idx="2323">
                  <c:v>46.883706235856998</c:v>
                </c:pt>
                <c:pt idx="2324">
                  <c:v>47.039048735857001</c:v>
                </c:pt>
                <c:pt idx="2325">
                  <c:v>46.980795298357002</c:v>
                </c:pt>
                <c:pt idx="2326">
                  <c:v>47.039048735857001</c:v>
                </c:pt>
                <c:pt idx="2327">
                  <c:v>47.165264517106998</c:v>
                </c:pt>
                <c:pt idx="2328">
                  <c:v>47.136137798356998</c:v>
                </c:pt>
                <c:pt idx="2329">
                  <c:v>47.223513170057998</c:v>
                </c:pt>
                <c:pt idx="2330">
                  <c:v>47.223513170057998</c:v>
                </c:pt>
                <c:pt idx="2331">
                  <c:v>47.330311138808</c:v>
                </c:pt>
                <c:pt idx="2332">
                  <c:v>47.310893326307998</c:v>
                </c:pt>
                <c:pt idx="2333">
                  <c:v>47.524489263808</c:v>
                </c:pt>
                <c:pt idx="2334">
                  <c:v>47.524489263808</c:v>
                </c:pt>
                <c:pt idx="2335">
                  <c:v>47.553611260145999</c:v>
                </c:pt>
                <c:pt idx="2336">
                  <c:v>47.660409228896</c:v>
                </c:pt>
                <c:pt idx="2337">
                  <c:v>47.776916103895999</c:v>
                </c:pt>
                <c:pt idx="2338">
                  <c:v>47.922544975233997</c:v>
                </c:pt>
                <c:pt idx="2339">
                  <c:v>48.029342943983998</c:v>
                </c:pt>
                <c:pt idx="2340">
                  <c:v>47.922544975233997</c:v>
                </c:pt>
                <c:pt idx="2341">
                  <c:v>48.068178568984003</c:v>
                </c:pt>
                <c:pt idx="2342">
                  <c:v>48.301187534435002</c:v>
                </c:pt>
                <c:pt idx="2343">
                  <c:v>48.359440971935001</c:v>
                </c:pt>
                <c:pt idx="2344">
                  <c:v>48.437112221935003</c:v>
                </c:pt>
                <c:pt idx="2345">
                  <c:v>48.417694409435001</c:v>
                </c:pt>
                <c:pt idx="2346">
                  <c:v>48.660412343273002</c:v>
                </c:pt>
                <c:pt idx="2347">
                  <c:v>48.747792499523001</c:v>
                </c:pt>
                <c:pt idx="2348">
                  <c:v>48.844881562022998</c:v>
                </c:pt>
                <c:pt idx="2349">
                  <c:v>49.126435120860997</c:v>
                </c:pt>
                <c:pt idx="2350">
                  <c:v>49.107017308361002</c:v>
                </c:pt>
                <c:pt idx="2351">
                  <c:v>49.281777620861</c:v>
                </c:pt>
                <c:pt idx="2352">
                  <c:v>49.388570867199</c:v>
                </c:pt>
                <c:pt idx="2353">
                  <c:v>49.563331179698999</c:v>
                </c:pt>
                <c:pt idx="2354">
                  <c:v>49.679838054698997</c:v>
                </c:pt>
                <c:pt idx="2355">
                  <c:v>49.8448846764</c:v>
                </c:pt>
                <c:pt idx="2356">
                  <c:v>50.077898426399997</c:v>
                </c:pt>
                <c:pt idx="2357">
                  <c:v>50.165273860238003</c:v>
                </c:pt>
                <c:pt idx="2358">
                  <c:v>50.301198547737997</c:v>
                </c:pt>
                <c:pt idx="2359">
                  <c:v>50.427414328988</c:v>
                </c:pt>
                <c:pt idx="2360">
                  <c:v>50.699258981576001</c:v>
                </c:pt>
                <c:pt idx="2361">
                  <c:v>50.835183669076002</c:v>
                </c:pt>
                <c:pt idx="2362">
                  <c:v>50.903141228277001</c:v>
                </c:pt>
                <c:pt idx="2363">
                  <c:v>51.039065915777002</c:v>
                </c:pt>
                <c:pt idx="2364">
                  <c:v>51.145863884527003</c:v>
                </c:pt>
                <c:pt idx="2365">
                  <c:v>51.194408415776998</c:v>
                </c:pt>
                <c:pt idx="2366">
                  <c:v>51.155572790777001</c:v>
                </c:pt>
                <c:pt idx="2367">
                  <c:v>51.242948224614999</c:v>
                </c:pt>
                <c:pt idx="2368">
                  <c:v>51.242948224614999</c:v>
                </c:pt>
                <c:pt idx="2369">
                  <c:v>51.223535134526998</c:v>
                </c:pt>
                <c:pt idx="2370">
                  <c:v>51.252657130865003</c:v>
                </c:pt>
                <c:pt idx="2371">
                  <c:v>51.330328380864998</c:v>
                </c:pt>
                <c:pt idx="2372">
                  <c:v>51.330328380864998</c:v>
                </c:pt>
                <c:pt idx="2373">
                  <c:v>51.427417443365002</c:v>
                </c:pt>
                <c:pt idx="2374">
                  <c:v>51.495379787114999</c:v>
                </c:pt>
                <c:pt idx="2375">
                  <c:v>51.611881939702997</c:v>
                </c:pt>
                <c:pt idx="2376">
                  <c:v>51.660426470952999</c:v>
                </c:pt>
                <c:pt idx="2377">
                  <c:v>51.825477877202999</c:v>
                </c:pt>
                <c:pt idx="2378">
                  <c:v>51.893440220953003</c:v>
                </c:pt>
                <c:pt idx="2379">
                  <c:v>51.932275845953001</c:v>
                </c:pt>
                <c:pt idx="2380">
                  <c:v>51.941984752202998</c:v>
                </c:pt>
                <c:pt idx="2381">
                  <c:v>52.019651279790999</c:v>
                </c:pt>
                <c:pt idx="2382">
                  <c:v>52.019651279790999</c:v>
                </c:pt>
                <c:pt idx="2383">
                  <c:v>52.019651279790999</c:v>
                </c:pt>
                <c:pt idx="2384">
                  <c:v>51.971111470952998</c:v>
                </c:pt>
                <c:pt idx="2385">
                  <c:v>51.990524561040999</c:v>
                </c:pt>
                <c:pt idx="2386">
                  <c:v>52.048777998540999</c:v>
                </c:pt>
                <c:pt idx="2387">
                  <c:v>52.058486904791003</c:v>
                </c:pt>
                <c:pt idx="2388">
                  <c:v>52.194411592290997</c:v>
                </c:pt>
                <c:pt idx="2389">
                  <c:v>52.252665029790997</c:v>
                </c:pt>
                <c:pt idx="2390">
                  <c:v>52.320627373541001</c:v>
                </c:pt>
                <c:pt idx="2391">
                  <c:v>52.398293838991997</c:v>
                </c:pt>
                <c:pt idx="2392">
                  <c:v>52.524509620242</c:v>
                </c:pt>
                <c:pt idx="2393">
                  <c:v>52.679852120242003</c:v>
                </c:pt>
                <c:pt idx="2394">
                  <c:v>52.806063179079999</c:v>
                </c:pt>
                <c:pt idx="2395">
                  <c:v>52.767227554080002</c:v>
                </c:pt>
                <c:pt idx="2396">
                  <c:v>52.88373442908</c:v>
                </c:pt>
                <c:pt idx="2397">
                  <c:v>53.009950210329997</c:v>
                </c:pt>
                <c:pt idx="2398">
                  <c:v>52.97111458533</c:v>
                </c:pt>
                <c:pt idx="2399">
                  <c:v>52.951696772829997</c:v>
                </c:pt>
                <c:pt idx="2400">
                  <c:v>53.068203647830003</c:v>
                </c:pt>
                <c:pt idx="2401">
                  <c:v>53.058494741579999</c:v>
                </c:pt>
                <c:pt idx="2402">
                  <c:v>53.097325644168002</c:v>
                </c:pt>
                <c:pt idx="2403">
                  <c:v>53.039076929079997</c:v>
                </c:pt>
                <c:pt idx="2404">
                  <c:v>53.107034550418</c:v>
                </c:pt>
                <c:pt idx="2405">
                  <c:v>53.262377050418003</c:v>
                </c:pt>
                <c:pt idx="2406">
                  <c:v>53.184705800418001</c:v>
                </c:pt>
                <c:pt idx="2407">
                  <c:v>53.087616737917998</c:v>
                </c:pt>
                <c:pt idx="2408">
                  <c:v>53.126452362918002</c:v>
                </c:pt>
                <c:pt idx="2409">
                  <c:v>53.184705800418001</c:v>
                </c:pt>
                <c:pt idx="2410">
                  <c:v>53.291503769168003</c:v>
                </c:pt>
                <c:pt idx="2411">
                  <c:v>53.417719550417999</c:v>
                </c:pt>
                <c:pt idx="2412">
                  <c:v>53.310921581667998</c:v>
                </c:pt>
                <c:pt idx="2413">
                  <c:v>53.446846269167999</c:v>
                </c:pt>
                <c:pt idx="2414">
                  <c:v>53.592475078368999</c:v>
                </c:pt>
                <c:pt idx="2415">
                  <c:v>53.670146328369</c:v>
                </c:pt>
                <c:pt idx="2416">
                  <c:v>53.689564140869003</c:v>
                </c:pt>
                <c:pt idx="2417">
                  <c:v>53.679855234618998</c:v>
                </c:pt>
                <c:pt idx="2418">
                  <c:v>53.776944297119002</c:v>
                </c:pt>
                <c:pt idx="2419">
                  <c:v>53.854610824707002</c:v>
                </c:pt>
                <c:pt idx="2420">
                  <c:v>53.883737543457002</c:v>
                </c:pt>
                <c:pt idx="2421">
                  <c:v>53.874028637206997</c:v>
                </c:pt>
                <c:pt idx="2422">
                  <c:v>54.126460199706997</c:v>
                </c:pt>
                <c:pt idx="2423">
                  <c:v>54.068206762206998</c:v>
                </c:pt>
                <c:pt idx="2424">
                  <c:v>54.019662230957003</c:v>
                </c:pt>
                <c:pt idx="2425">
                  <c:v>54.145878012207</c:v>
                </c:pt>
                <c:pt idx="2426">
                  <c:v>54.204126727294998</c:v>
                </c:pt>
                <c:pt idx="2427">
                  <c:v>54.165295824707002</c:v>
                </c:pt>
                <c:pt idx="2428">
                  <c:v>54.107042387207002</c:v>
                </c:pt>
                <c:pt idx="2429">
                  <c:v>54.136169105957002</c:v>
                </c:pt>
                <c:pt idx="2430">
                  <c:v>54.136169105957002</c:v>
                </c:pt>
                <c:pt idx="2431">
                  <c:v>54.116751293457</c:v>
                </c:pt>
                <c:pt idx="2432">
                  <c:v>54.077915668457003</c:v>
                </c:pt>
                <c:pt idx="2433">
                  <c:v>54.116751293457</c:v>
                </c:pt>
                <c:pt idx="2434">
                  <c:v>54.136169105957002</c:v>
                </c:pt>
                <c:pt idx="2435">
                  <c:v>54.136169105957002</c:v>
                </c:pt>
                <c:pt idx="2436">
                  <c:v>54.116751293457</c:v>
                </c:pt>
                <c:pt idx="2437">
                  <c:v>54.087624574707</c:v>
                </c:pt>
                <c:pt idx="2438">
                  <c:v>54.087624574707</c:v>
                </c:pt>
                <c:pt idx="2439">
                  <c:v>54.087624574707</c:v>
                </c:pt>
                <c:pt idx="2440">
                  <c:v>54.029371137207001</c:v>
                </c:pt>
                <c:pt idx="2441">
                  <c:v>54.009953324706999</c:v>
                </c:pt>
                <c:pt idx="2442">
                  <c:v>54.009953324706999</c:v>
                </c:pt>
                <c:pt idx="2443">
                  <c:v>54.048788949707003</c:v>
                </c:pt>
                <c:pt idx="2444">
                  <c:v>54.058497855957</c:v>
                </c:pt>
                <c:pt idx="2445">
                  <c:v>54.058497855957</c:v>
                </c:pt>
                <c:pt idx="2446">
                  <c:v>54.039080043456998</c:v>
                </c:pt>
                <c:pt idx="2447">
                  <c:v>54.107042387207002</c:v>
                </c:pt>
                <c:pt idx="2448">
                  <c:v>54.058497855957</c:v>
                </c:pt>
                <c:pt idx="2449">
                  <c:v>54.029371137207001</c:v>
                </c:pt>
                <c:pt idx="2450">
                  <c:v>54.068206762206998</c:v>
                </c:pt>
                <c:pt idx="2451">
                  <c:v>54.087624574707</c:v>
                </c:pt>
                <c:pt idx="2452">
                  <c:v>54.077915668457003</c:v>
                </c:pt>
                <c:pt idx="2453">
                  <c:v>54.087624574707</c:v>
                </c:pt>
                <c:pt idx="2454">
                  <c:v>54.107042387207002</c:v>
                </c:pt>
                <c:pt idx="2455">
                  <c:v>54.097333480956998</c:v>
                </c:pt>
                <c:pt idx="2456">
                  <c:v>54.097333480956998</c:v>
                </c:pt>
                <c:pt idx="2457">
                  <c:v>54.155586918456997</c:v>
                </c:pt>
                <c:pt idx="2458">
                  <c:v>54.233253446044998</c:v>
                </c:pt>
                <c:pt idx="2459">
                  <c:v>54.291506883544997</c:v>
                </c:pt>
                <c:pt idx="2460">
                  <c:v>54.378887039795003</c:v>
                </c:pt>
                <c:pt idx="2461">
                  <c:v>54.456558289794998</c:v>
                </c:pt>
                <c:pt idx="2462">
                  <c:v>54.514811727294997</c:v>
                </c:pt>
                <c:pt idx="2463">
                  <c:v>54.563356258544999</c:v>
                </c:pt>
                <c:pt idx="2464">
                  <c:v>54.641022723996002</c:v>
                </c:pt>
                <c:pt idx="2465">
                  <c:v>54.738111786495999</c:v>
                </c:pt>
                <c:pt idx="2466">
                  <c:v>54.786656317746001</c:v>
                </c:pt>
                <c:pt idx="2467">
                  <c:v>54.815783036496001</c:v>
                </c:pt>
                <c:pt idx="2468">
                  <c:v>54.844909755246</c:v>
                </c:pt>
                <c:pt idx="2469">
                  <c:v>54.912872098995997</c:v>
                </c:pt>
                <c:pt idx="2470">
                  <c:v>54.922581005246002</c:v>
                </c:pt>
                <c:pt idx="2471">
                  <c:v>54.912872098995997</c:v>
                </c:pt>
                <c:pt idx="2472">
                  <c:v>54.922581005246002</c:v>
                </c:pt>
                <c:pt idx="2473">
                  <c:v>54.922581005246002</c:v>
                </c:pt>
                <c:pt idx="2474">
                  <c:v>54.903163192746</c:v>
                </c:pt>
                <c:pt idx="2475">
                  <c:v>54.932289911495999</c:v>
                </c:pt>
                <c:pt idx="2476">
                  <c:v>54.883745380245998</c:v>
                </c:pt>
                <c:pt idx="2477">
                  <c:v>54.874036473996</c:v>
                </c:pt>
                <c:pt idx="2478">
                  <c:v>54.893454286496002</c:v>
                </c:pt>
                <c:pt idx="2479">
                  <c:v>54.971120814084003</c:v>
                </c:pt>
                <c:pt idx="2480">
                  <c:v>55.087627689084002</c:v>
                </c:pt>
                <c:pt idx="2481">
                  <c:v>55.145881126584001</c:v>
                </c:pt>
                <c:pt idx="2482">
                  <c:v>55.194425657834003</c:v>
                </c:pt>
                <c:pt idx="2483">
                  <c:v>55.272096907833998</c:v>
                </c:pt>
                <c:pt idx="2484">
                  <c:v>55.456561404172</c:v>
                </c:pt>
                <c:pt idx="2485">
                  <c:v>55.602194997921998</c:v>
                </c:pt>
                <c:pt idx="2486">
                  <c:v>55.679861525509999</c:v>
                </c:pt>
                <c:pt idx="2487">
                  <c:v>55.757532775510001</c:v>
                </c:pt>
                <c:pt idx="2488">
                  <c:v>55.757532775510001</c:v>
                </c:pt>
                <c:pt idx="2489">
                  <c:v>55.893457463010002</c:v>
                </c:pt>
                <c:pt idx="2490">
                  <c:v>56.068212990961001</c:v>
                </c:pt>
                <c:pt idx="2491">
                  <c:v>56.204137678461002</c:v>
                </c:pt>
                <c:pt idx="2492">
                  <c:v>56.233264397211002</c:v>
                </c:pt>
                <c:pt idx="2493">
                  <c:v>56.291517834711001</c:v>
                </c:pt>
                <c:pt idx="2494">
                  <c:v>56.398315803461003</c:v>
                </c:pt>
                <c:pt idx="2495">
                  <c:v>56.446855612298997</c:v>
                </c:pt>
                <c:pt idx="2496">
                  <c:v>56.456564518549001</c:v>
                </c:pt>
                <c:pt idx="2497">
                  <c:v>56.388606897210998</c:v>
                </c:pt>
                <c:pt idx="2498">
                  <c:v>56.281808928460997</c:v>
                </c:pt>
                <c:pt idx="2499">
                  <c:v>56.310935647210997</c:v>
                </c:pt>
                <c:pt idx="2500">
                  <c:v>56.223555490960997</c:v>
                </c:pt>
                <c:pt idx="2501">
                  <c:v>56.107048615960998</c:v>
                </c:pt>
                <c:pt idx="2502">
                  <c:v>56.077921897210999</c:v>
                </c:pt>
                <c:pt idx="2503">
                  <c:v>56.068212990961001</c:v>
                </c:pt>
                <c:pt idx="2504">
                  <c:v>56.048795178460999</c:v>
                </c:pt>
                <c:pt idx="2505">
                  <c:v>56.019673244259998</c:v>
                </c:pt>
                <c:pt idx="2506">
                  <c:v>56.048795178460999</c:v>
                </c:pt>
                <c:pt idx="2507">
                  <c:v>56.126466428461001</c:v>
                </c:pt>
                <c:pt idx="2508">
                  <c:v>56.213846584711</c:v>
                </c:pt>
                <c:pt idx="2509">
                  <c:v>56.310935647210997</c:v>
                </c:pt>
                <c:pt idx="2510">
                  <c:v>56.398315803461003</c:v>
                </c:pt>
                <c:pt idx="2511">
                  <c:v>56.534235768549003</c:v>
                </c:pt>
                <c:pt idx="2512">
                  <c:v>56.621615924799002</c:v>
                </c:pt>
                <c:pt idx="2513">
                  <c:v>56.631324831049</c:v>
                </c:pt>
                <c:pt idx="2514">
                  <c:v>56.670160456048997</c:v>
                </c:pt>
                <c:pt idx="2515">
                  <c:v>56.718704987298999</c:v>
                </c:pt>
                <c:pt idx="2516">
                  <c:v>56.708996081049001</c:v>
                </c:pt>
                <c:pt idx="2517">
                  <c:v>56.708996081049001</c:v>
                </c:pt>
                <c:pt idx="2518">
                  <c:v>56.689578268548999</c:v>
                </c:pt>
                <c:pt idx="2519">
                  <c:v>56.728413893549003</c:v>
                </c:pt>
                <c:pt idx="2520">
                  <c:v>56.757540612299003</c:v>
                </c:pt>
                <c:pt idx="2521">
                  <c:v>56.767249518549001</c:v>
                </c:pt>
                <c:pt idx="2522">
                  <c:v>56.815789327387002</c:v>
                </c:pt>
                <c:pt idx="2523">
                  <c:v>56.864333858637004</c:v>
                </c:pt>
                <c:pt idx="2524">
                  <c:v>56.903169483637001</c:v>
                </c:pt>
                <c:pt idx="2525">
                  <c:v>56.951714014887003</c:v>
                </c:pt>
                <c:pt idx="2526">
                  <c:v>56.971131827386998</c:v>
                </c:pt>
                <c:pt idx="2527">
                  <c:v>57.029385264886997</c:v>
                </c:pt>
                <c:pt idx="2528">
                  <c:v>57.107056514886999</c:v>
                </c:pt>
                <c:pt idx="2529">
                  <c:v>57.204140792837997</c:v>
                </c:pt>
                <c:pt idx="2530">
                  <c:v>57.213849699088001</c:v>
                </c:pt>
                <c:pt idx="2531">
                  <c:v>57.281812042837998</c:v>
                </c:pt>
                <c:pt idx="2532">
                  <c:v>57.388610011588</c:v>
                </c:pt>
                <c:pt idx="2533">
                  <c:v>57.437154542838002</c:v>
                </c:pt>
                <c:pt idx="2534">
                  <c:v>57.485699074087997</c:v>
                </c:pt>
                <c:pt idx="2535">
                  <c:v>57.553656695426</c:v>
                </c:pt>
                <c:pt idx="2536">
                  <c:v>57.641036851675999</c:v>
                </c:pt>
                <c:pt idx="2537">
                  <c:v>57.728417007925998</c:v>
                </c:pt>
                <c:pt idx="2538">
                  <c:v>57.708999195426003</c:v>
                </c:pt>
                <c:pt idx="2539">
                  <c:v>57.582783414175999</c:v>
                </c:pt>
                <c:pt idx="2540">
                  <c:v>57.582783414175999</c:v>
                </c:pt>
                <c:pt idx="2541">
                  <c:v>57.543947789176002</c:v>
                </c:pt>
                <c:pt idx="2542">
                  <c:v>57.495407980338001</c:v>
                </c:pt>
                <c:pt idx="2543">
                  <c:v>57.495407980338001</c:v>
                </c:pt>
                <c:pt idx="2544">
                  <c:v>57.378901105338002</c:v>
                </c:pt>
                <c:pt idx="2545">
                  <c:v>57.388610011588</c:v>
                </c:pt>
                <c:pt idx="2546">
                  <c:v>57.408027824088002</c:v>
                </c:pt>
                <c:pt idx="2547">
                  <c:v>57.320647667838003</c:v>
                </c:pt>
                <c:pt idx="2548">
                  <c:v>57.320647667838003</c:v>
                </c:pt>
                <c:pt idx="2549">
                  <c:v>57.262394230338003</c:v>
                </c:pt>
                <c:pt idx="2550">
                  <c:v>57.242976417838001</c:v>
                </c:pt>
                <c:pt idx="2551">
                  <c:v>57.175014074087997</c:v>
                </c:pt>
                <c:pt idx="2552">
                  <c:v>57.213849699088001</c:v>
                </c:pt>
                <c:pt idx="2553">
                  <c:v>57.310938761587998</c:v>
                </c:pt>
                <c:pt idx="2554">
                  <c:v>57.349774386588003</c:v>
                </c:pt>
                <c:pt idx="2555">
                  <c:v>57.398318917837997</c:v>
                </c:pt>
                <c:pt idx="2556">
                  <c:v>57.456572355337997</c:v>
                </c:pt>
                <c:pt idx="2557">
                  <c:v>57.505116886587999</c:v>
                </c:pt>
                <c:pt idx="2558">
                  <c:v>57.524529976676</c:v>
                </c:pt>
                <c:pt idx="2559">
                  <c:v>57.621619039175997</c:v>
                </c:pt>
                <c:pt idx="2560">
                  <c:v>57.689581382926001</c:v>
                </c:pt>
                <c:pt idx="2561">
                  <c:v>57.786670445425997</c:v>
                </c:pt>
                <c:pt idx="2562">
                  <c:v>57.874050601675997</c:v>
                </c:pt>
                <c:pt idx="2563">
                  <c:v>57.951717129263997</c:v>
                </c:pt>
                <c:pt idx="2564">
                  <c:v>58.009970566763997</c:v>
                </c:pt>
                <c:pt idx="2565">
                  <c:v>58.097350723014003</c:v>
                </c:pt>
                <c:pt idx="2566">
                  <c:v>58.155604160514002</c:v>
                </c:pt>
                <c:pt idx="2567">
                  <c:v>58.272106313102</c:v>
                </c:pt>
                <c:pt idx="2568">
                  <c:v>58.330359750602</c:v>
                </c:pt>
                <c:pt idx="2569">
                  <c:v>58.330359750602</c:v>
                </c:pt>
                <c:pt idx="2570">
                  <c:v>58.330359750602</c:v>
                </c:pt>
                <c:pt idx="2571">
                  <c:v>58.359486469351999</c:v>
                </c:pt>
                <c:pt idx="2572">
                  <c:v>58.320650844352002</c:v>
                </c:pt>
                <c:pt idx="2573">
                  <c:v>58.310941938101998</c:v>
                </c:pt>
                <c:pt idx="2574">
                  <c:v>58.262402129263997</c:v>
                </c:pt>
                <c:pt idx="2575">
                  <c:v>58.184730879264002</c:v>
                </c:pt>
                <c:pt idx="2576">
                  <c:v>58.194439785514</c:v>
                </c:pt>
                <c:pt idx="2577">
                  <c:v>58.155604160514002</c:v>
                </c:pt>
                <c:pt idx="2578">
                  <c:v>58.145895254263998</c:v>
                </c:pt>
                <c:pt idx="2579">
                  <c:v>58.145895254263998</c:v>
                </c:pt>
                <c:pt idx="2580">
                  <c:v>58.204148691763997</c:v>
                </c:pt>
                <c:pt idx="2581">
                  <c:v>58.213857598014002</c:v>
                </c:pt>
                <c:pt idx="2582">
                  <c:v>58.272106313102</c:v>
                </c:pt>
                <c:pt idx="2583">
                  <c:v>58.252693223013999</c:v>
                </c:pt>
                <c:pt idx="2584">
                  <c:v>58.330359750602</c:v>
                </c:pt>
                <c:pt idx="2585">
                  <c:v>58.398322094351997</c:v>
                </c:pt>
                <c:pt idx="2586">
                  <c:v>58.466284438102001</c:v>
                </c:pt>
                <c:pt idx="2587">
                  <c:v>58.437157719352001</c:v>
                </c:pt>
                <c:pt idx="2588">
                  <c:v>58.485702250602003</c:v>
                </c:pt>
                <c:pt idx="2589">
                  <c:v>58.553664594352</c:v>
                </c:pt>
                <c:pt idx="2590">
                  <c:v>58.582791313102</c:v>
                </c:pt>
                <c:pt idx="2591">
                  <c:v>58.184730879264002</c:v>
                </c:pt>
                <c:pt idx="2592">
                  <c:v>58.242984316764002</c:v>
                </c:pt>
                <c:pt idx="2593">
                  <c:v>58.242984316764002</c:v>
                </c:pt>
                <c:pt idx="2594">
                  <c:v>58.194439785514</c:v>
                </c:pt>
                <c:pt idx="2595">
                  <c:v>58.077932910514001</c:v>
                </c:pt>
                <c:pt idx="2596">
                  <c:v>58.068224004264003</c:v>
                </c:pt>
                <c:pt idx="2597">
                  <c:v>57.883759507926001</c:v>
                </c:pt>
                <c:pt idx="2598">
                  <c:v>57.912881504264</c:v>
                </c:pt>
                <c:pt idx="2599">
                  <c:v>57.806088257926</c:v>
                </c:pt>
                <c:pt idx="2600">
                  <c:v>57.757543726675998</c:v>
                </c:pt>
                <c:pt idx="2601">
                  <c:v>57.679872476676003</c:v>
                </c:pt>
                <c:pt idx="2602">
                  <c:v>57.621619039175997</c:v>
                </c:pt>
                <c:pt idx="2603">
                  <c:v>57.534238882925997</c:v>
                </c:pt>
                <c:pt idx="2604">
                  <c:v>57.446863449087999</c:v>
                </c:pt>
                <c:pt idx="2605">
                  <c:v>57.349774386588003</c:v>
                </c:pt>
                <c:pt idx="2606">
                  <c:v>57.281812042837998</c:v>
                </c:pt>
                <c:pt idx="2607">
                  <c:v>57.194431886587999</c:v>
                </c:pt>
                <c:pt idx="2608">
                  <c:v>57.175014074087997</c:v>
                </c:pt>
                <c:pt idx="2609">
                  <c:v>57.184722980338002</c:v>
                </c:pt>
                <c:pt idx="2610">
                  <c:v>57.087638702386997</c:v>
                </c:pt>
                <c:pt idx="2611">
                  <c:v>57.058511983636997</c:v>
                </c:pt>
                <c:pt idx="2612">
                  <c:v>57.068220889887002</c:v>
                </c:pt>
                <c:pt idx="2613">
                  <c:v>57.087638702386997</c:v>
                </c:pt>
                <c:pt idx="2614">
                  <c:v>57.048803077386999</c:v>
                </c:pt>
                <c:pt idx="2615">
                  <c:v>57.048803077386999</c:v>
                </c:pt>
                <c:pt idx="2616">
                  <c:v>57.048803077386999</c:v>
                </c:pt>
                <c:pt idx="2617">
                  <c:v>56.961422921137</c:v>
                </c:pt>
                <c:pt idx="2618">
                  <c:v>56.942005108636998</c:v>
                </c:pt>
                <c:pt idx="2619">
                  <c:v>56.980840733637002</c:v>
                </c:pt>
                <c:pt idx="2620">
                  <c:v>57.000258546136997</c:v>
                </c:pt>
                <c:pt idx="2621">
                  <c:v>56.932296202387001</c:v>
                </c:pt>
                <c:pt idx="2622">
                  <c:v>56.864333858637004</c:v>
                </c:pt>
                <c:pt idx="2623">
                  <c:v>56.874042764887001</c:v>
                </c:pt>
                <c:pt idx="2624">
                  <c:v>56.874042764887001</c:v>
                </c:pt>
                <c:pt idx="2625">
                  <c:v>56.844916046137001</c:v>
                </c:pt>
                <c:pt idx="2626">
                  <c:v>56.786662608637002</c:v>
                </c:pt>
                <c:pt idx="2627">
                  <c:v>56.728413893549003</c:v>
                </c:pt>
                <c:pt idx="2628">
                  <c:v>56.738122799799001</c:v>
                </c:pt>
                <c:pt idx="2629">
                  <c:v>56.660451549798999</c:v>
                </c:pt>
                <c:pt idx="2630">
                  <c:v>56.563362487299003</c:v>
                </c:pt>
                <c:pt idx="2631">
                  <c:v>56.505109049799003</c:v>
                </c:pt>
                <c:pt idx="2632">
                  <c:v>56.446855612298997</c:v>
                </c:pt>
                <c:pt idx="2633">
                  <c:v>56.281808928460997</c:v>
                </c:pt>
                <c:pt idx="2634">
                  <c:v>56.262391115961002</c:v>
                </c:pt>
                <c:pt idx="2635">
                  <c:v>56.175010959711003</c:v>
                </c:pt>
                <c:pt idx="2636">
                  <c:v>56.107048615960998</c:v>
                </c:pt>
                <c:pt idx="2637">
                  <c:v>56.097339709711001</c:v>
                </c:pt>
                <c:pt idx="2638">
                  <c:v>56.019673244259998</c:v>
                </c:pt>
                <c:pt idx="2639">
                  <c:v>55.990546525509998</c:v>
                </c:pt>
                <c:pt idx="2640">
                  <c:v>55.980837619260001</c:v>
                </c:pt>
                <c:pt idx="2641">
                  <c:v>55.903166369259999</c:v>
                </c:pt>
                <c:pt idx="2642">
                  <c:v>55.893457463010002</c:v>
                </c:pt>
                <c:pt idx="2643">
                  <c:v>55.864330744260002</c:v>
                </c:pt>
                <c:pt idx="2644">
                  <c:v>55.825495119259998</c:v>
                </c:pt>
                <c:pt idx="2645">
                  <c:v>55.825495119259998</c:v>
                </c:pt>
                <c:pt idx="2646">
                  <c:v>55.825495119259998</c:v>
                </c:pt>
                <c:pt idx="2647">
                  <c:v>55.767241681759998</c:v>
                </c:pt>
                <c:pt idx="2648">
                  <c:v>55.747823869260003</c:v>
                </c:pt>
                <c:pt idx="2649">
                  <c:v>55.708988244259999</c:v>
                </c:pt>
                <c:pt idx="2650">
                  <c:v>55.689570431760004</c:v>
                </c:pt>
                <c:pt idx="2651">
                  <c:v>55.650739529172</c:v>
                </c:pt>
                <c:pt idx="2652">
                  <c:v>55.573068279171999</c:v>
                </c:pt>
                <c:pt idx="2653">
                  <c:v>55.582777185422003</c:v>
                </c:pt>
                <c:pt idx="2654">
                  <c:v>55.602194997921998</c:v>
                </c:pt>
                <c:pt idx="2655">
                  <c:v>55.563359372922001</c:v>
                </c:pt>
                <c:pt idx="2656">
                  <c:v>55.524523747921997</c:v>
                </c:pt>
                <c:pt idx="2657">
                  <c:v>55.495397029171997</c:v>
                </c:pt>
                <c:pt idx="2658">
                  <c:v>55.475979216672002</c:v>
                </c:pt>
                <c:pt idx="2659">
                  <c:v>55.446852497922002</c:v>
                </c:pt>
                <c:pt idx="2660">
                  <c:v>55.378890154171998</c:v>
                </c:pt>
                <c:pt idx="2661">
                  <c:v>55.349763435421998</c:v>
                </c:pt>
                <c:pt idx="2662">
                  <c:v>55.340054529172001</c:v>
                </c:pt>
                <c:pt idx="2663">
                  <c:v>55.320636716671999</c:v>
                </c:pt>
                <c:pt idx="2664">
                  <c:v>55.272096907833998</c:v>
                </c:pt>
                <c:pt idx="2665">
                  <c:v>55.223552376584003</c:v>
                </c:pt>
                <c:pt idx="2666">
                  <c:v>55.242970189083998</c:v>
                </c:pt>
                <c:pt idx="2667">
                  <c:v>55.184716751583998</c:v>
                </c:pt>
                <c:pt idx="2668">
                  <c:v>55.155590032833999</c:v>
                </c:pt>
                <c:pt idx="2669">
                  <c:v>55.126463314083999</c:v>
                </c:pt>
                <c:pt idx="2670">
                  <c:v>55.077918782833997</c:v>
                </c:pt>
                <c:pt idx="2671">
                  <c:v>55.058500970334002</c:v>
                </c:pt>
                <c:pt idx="2672">
                  <c:v>55.009956439084</c:v>
                </c:pt>
                <c:pt idx="2673">
                  <c:v>55.039083157834</c:v>
                </c:pt>
                <c:pt idx="2674">
                  <c:v>55.009956439084</c:v>
                </c:pt>
                <c:pt idx="2675">
                  <c:v>54.961411907833998</c:v>
                </c:pt>
                <c:pt idx="2676">
                  <c:v>54.951703001584001</c:v>
                </c:pt>
                <c:pt idx="2677">
                  <c:v>54.912872098995997</c:v>
                </c:pt>
                <c:pt idx="2678">
                  <c:v>54.932289911495999</c:v>
                </c:pt>
                <c:pt idx="2679">
                  <c:v>54.951703001584001</c:v>
                </c:pt>
                <c:pt idx="2680">
                  <c:v>54.941994095334003</c:v>
                </c:pt>
                <c:pt idx="2681">
                  <c:v>54.912872098995997</c:v>
                </c:pt>
                <c:pt idx="2682">
                  <c:v>54.893454286496002</c:v>
                </c:pt>
                <c:pt idx="2683">
                  <c:v>54.893454286496002</c:v>
                </c:pt>
                <c:pt idx="2684">
                  <c:v>54.854618661495998</c:v>
                </c:pt>
                <c:pt idx="2685">
                  <c:v>54.776947411496003</c:v>
                </c:pt>
                <c:pt idx="2686">
                  <c:v>54.738111786495999</c:v>
                </c:pt>
                <c:pt idx="2687">
                  <c:v>54.689567255245997</c:v>
                </c:pt>
                <c:pt idx="2688">
                  <c:v>54.650731630246</c:v>
                </c:pt>
                <c:pt idx="2689">
                  <c:v>54.582769286496003</c:v>
                </c:pt>
                <c:pt idx="2690">
                  <c:v>54.573060380245998</c:v>
                </c:pt>
                <c:pt idx="2691">
                  <c:v>54.563356258544999</c:v>
                </c:pt>
                <c:pt idx="2692">
                  <c:v>54.543938446044997</c:v>
                </c:pt>
                <c:pt idx="2693">
                  <c:v>54.505102821045</c:v>
                </c:pt>
                <c:pt idx="2694">
                  <c:v>54.485685008544998</c:v>
                </c:pt>
                <c:pt idx="2695">
                  <c:v>54.495393914795002</c:v>
                </c:pt>
                <c:pt idx="2696">
                  <c:v>54.388595946045001</c:v>
                </c:pt>
                <c:pt idx="2697">
                  <c:v>54.340051414794999</c:v>
                </c:pt>
                <c:pt idx="2698">
                  <c:v>54.340051414794999</c:v>
                </c:pt>
                <c:pt idx="2699">
                  <c:v>54.252671258545</c:v>
                </c:pt>
                <c:pt idx="2700">
                  <c:v>54.252671258545</c:v>
                </c:pt>
                <c:pt idx="2701">
                  <c:v>54.262380164794997</c:v>
                </c:pt>
                <c:pt idx="2702">
                  <c:v>54.087624574707</c:v>
                </c:pt>
                <c:pt idx="2703">
                  <c:v>53.815779922118999</c:v>
                </c:pt>
                <c:pt idx="2704">
                  <c:v>53.660437422119003</c:v>
                </c:pt>
                <c:pt idx="2705">
                  <c:v>53.961408793456997</c:v>
                </c:pt>
                <c:pt idx="2706">
                  <c:v>53.971117699707001</c:v>
                </c:pt>
                <c:pt idx="2707">
                  <c:v>53.708981953368998</c:v>
                </c:pt>
                <c:pt idx="2708">
                  <c:v>53.602183984619003</c:v>
                </c:pt>
                <c:pt idx="2709">
                  <c:v>53.728399765869</c:v>
                </c:pt>
                <c:pt idx="2710">
                  <c:v>53.767235390868997</c:v>
                </c:pt>
                <c:pt idx="2711">
                  <c:v>53.699273047119</c:v>
                </c:pt>
                <c:pt idx="2712">
                  <c:v>53.592475078368999</c:v>
                </c:pt>
                <c:pt idx="2713">
                  <c:v>53.446846269167999</c:v>
                </c:pt>
                <c:pt idx="2714">
                  <c:v>53.582766172119001</c:v>
                </c:pt>
                <c:pt idx="2715">
                  <c:v>53.524512734619002</c:v>
                </c:pt>
                <c:pt idx="2716">
                  <c:v>53.534221640868999</c:v>
                </c:pt>
                <c:pt idx="2717">
                  <c:v>53.417719550417999</c:v>
                </c:pt>
                <c:pt idx="2718">
                  <c:v>53.301212675418</c:v>
                </c:pt>
                <c:pt idx="2719">
                  <c:v>53.310921581667998</c:v>
                </c:pt>
                <c:pt idx="2720">
                  <c:v>53.262377050418003</c:v>
                </c:pt>
                <c:pt idx="2721">
                  <c:v>53.155579081668002</c:v>
                </c:pt>
                <c:pt idx="2722">
                  <c:v>53.087616737917998</c:v>
                </c:pt>
                <c:pt idx="2723">
                  <c:v>53.097325644168002</c:v>
                </c:pt>
                <c:pt idx="2724">
                  <c:v>52.980823491579997</c:v>
                </c:pt>
                <c:pt idx="2725">
                  <c:v>52.864316616579998</c:v>
                </c:pt>
                <c:pt idx="2726">
                  <c:v>52.825480991580001</c:v>
                </c:pt>
                <c:pt idx="2727">
                  <c:v>52.835189897829999</c:v>
                </c:pt>
                <c:pt idx="2728">
                  <c:v>52.786645366579997</c:v>
                </c:pt>
                <c:pt idx="2729">
                  <c:v>52.738100835330002</c:v>
                </c:pt>
                <c:pt idx="2730">
                  <c:v>52.874025522830003</c:v>
                </c:pt>
                <c:pt idx="2731">
                  <c:v>52.825480991580001</c:v>
                </c:pt>
                <c:pt idx="2732">
                  <c:v>52.825480991580001</c:v>
                </c:pt>
                <c:pt idx="2733">
                  <c:v>52.874025522830003</c:v>
                </c:pt>
                <c:pt idx="2734">
                  <c:v>52.922570054079998</c:v>
                </c:pt>
                <c:pt idx="2735">
                  <c:v>52.97111458533</c:v>
                </c:pt>
                <c:pt idx="2736">
                  <c:v>53.029368022829999</c:v>
                </c:pt>
                <c:pt idx="2737">
                  <c:v>53.077912554080001</c:v>
                </c:pt>
                <c:pt idx="2738">
                  <c:v>53.165287987917999</c:v>
                </c:pt>
                <c:pt idx="2739">
                  <c:v>53.272085956668001</c:v>
                </c:pt>
                <c:pt idx="2740">
                  <c:v>53.378883925418002</c:v>
                </c:pt>
                <c:pt idx="2741">
                  <c:v>53.437137362918001</c:v>
                </c:pt>
                <c:pt idx="2742">
                  <c:v>53.505094922119</c:v>
                </c:pt>
                <c:pt idx="2743">
                  <c:v>53.602183984619003</c:v>
                </c:pt>
                <c:pt idx="2744">
                  <c:v>53.718690859619002</c:v>
                </c:pt>
                <c:pt idx="2745">
                  <c:v>53.786653203368999</c:v>
                </c:pt>
                <c:pt idx="2746">
                  <c:v>53.874028637206997</c:v>
                </c:pt>
                <c:pt idx="2747">
                  <c:v>53.971117699707001</c:v>
                </c:pt>
                <c:pt idx="2748">
                  <c:v>53.971117699707001</c:v>
                </c:pt>
                <c:pt idx="2749">
                  <c:v>54.058497855957</c:v>
                </c:pt>
                <c:pt idx="2750">
                  <c:v>54.058497855957</c:v>
                </c:pt>
                <c:pt idx="2751">
                  <c:v>54.116751293457</c:v>
                </c:pt>
                <c:pt idx="2752">
                  <c:v>54.204126727294998</c:v>
                </c:pt>
                <c:pt idx="2753">
                  <c:v>54.233253446044998</c:v>
                </c:pt>
                <c:pt idx="2754">
                  <c:v>54.310924696044999</c:v>
                </c:pt>
                <c:pt idx="2755">
                  <c:v>54.388595946045001</c:v>
                </c:pt>
                <c:pt idx="2756">
                  <c:v>54.408013758545003</c:v>
                </c:pt>
                <c:pt idx="2757">
                  <c:v>54.398304852294999</c:v>
                </c:pt>
                <c:pt idx="2758">
                  <c:v>54.456558289794998</c:v>
                </c:pt>
                <c:pt idx="2759">
                  <c:v>54.466267196045003</c:v>
                </c:pt>
                <c:pt idx="2760">
                  <c:v>54.398304852294999</c:v>
                </c:pt>
                <c:pt idx="2761">
                  <c:v>54.475976102295</c:v>
                </c:pt>
                <c:pt idx="2762">
                  <c:v>54.543938446044997</c:v>
                </c:pt>
                <c:pt idx="2763">
                  <c:v>54.466267196045003</c:v>
                </c:pt>
                <c:pt idx="2764">
                  <c:v>54.582769286496003</c:v>
                </c:pt>
                <c:pt idx="2765">
                  <c:v>54.485685008544998</c:v>
                </c:pt>
                <c:pt idx="2766">
                  <c:v>54.524520633545002</c:v>
                </c:pt>
                <c:pt idx="2767">
                  <c:v>54.514811727294997</c:v>
                </c:pt>
                <c:pt idx="2768">
                  <c:v>54.505102821045</c:v>
                </c:pt>
                <c:pt idx="2769">
                  <c:v>54.505102821045</c:v>
                </c:pt>
                <c:pt idx="2770">
                  <c:v>54.582769286496003</c:v>
                </c:pt>
                <c:pt idx="2771">
                  <c:v>54.611896005246003</c:v>
                </c:pt>
                <c:pt idx="2772">
                  <c:v>54.534229539795</c:v>
                </c:pt>
                <c:pt idx="2773">
                  <c:v>54.485685008544998</c:v>
                </c:pt>
                <c:pt idx="2774">
                  <c:v>54.514811727294997</c:v>
                </c:pt>
                <c:pt idx="2775">
                  <c:v>54.631313817745998</c:v>
                </c:pt>
                <c:pt idx="2776">
                  <c:v>54.650731630246</c:v>
                </c:pt>
                <c:pt idx="2777">
                  <c:v>54.650731630246</c:v>
                </c:pt>
                <c:pt idx="2778">
                  <c:v>54.660440536495997</c:v>
                </c:pt>
                <c:pt idx="2779">
                  <c:v>54.718693973995997</c:v>
                </c:pt>
                <c:pt idx="2780">
                  <c:v>54.747820692745996</c:v>
                </c:pt>
                <c:pt idx="2781">
                  <c:v>54.757529598996001</c:v>
                </c:pt>
                <c:pt idx="2782">
                  <c:v>54.825491942745998</c:v>
                </c:pt>
                <c:pt idx="2783">
                  <c:v>54.864327567746003</c:v>
                </c:pt>
                <c:pt idx="2784">
                  <c:v>54.903163192746</c:v>
                </c:pt>
                <c:pt idx="2785">
                  <c:v>54.941994095334003</c:v>
                </c:pt>
                <c:pt idx="2786">
                  <c:v>54.971120814084003</c:v>
                </c:pt>
                <c:pt idx="2787">
                  <c:v>55.009956439084</c:v>
                </c:pt>
                <c:pt idx="2788">
                  <c:v>55.077918782833997</c:v>
                </c:pt>
                <c:pt idx="2789">
                  <c:v>55.107045501583997</c:v>
                </c:pt>
                <c:pt idx="2790">
                  <c:v>55.145881126584001</c:v>
                </c:pt>
                <c:pt idx="2791">
                  <c:v>55.184716751583998</c:v>
                </c:pt>
                <c:pt idx="2792">
                  <c:v>55.233261282834</c:v>
                </c:pt>
                <c:pt idx="2793">
                  <c:v>55.233261282834</c:v>
                </c:pt>
                <c:pt idx="2794">
                  <c:v>55.252679095334003</c:v>
                </c:pt>
                <c:pt idx="2795">
                  <c:v>55.310927810422001</c:v>
                </c:pt>
                <c:pt idx="2796">
                  <c:v>55.340054529172001</c:v>
                </c:pt>
                <c:pt idx="2797">
                  <c:v>55.281805814084002</c:v>
                </c:pt>
                <c:pt idx="2798">
                  <c:v>55.262388001584</c:v>
                </c:pt>
                <c:pt idx="2799">
                  <c:v>55.330345622922003</c:v>
                </c:pt>
                <c:pt idx="2800">
                  <c:v>55.349763435421998</c:v>
                </c:pt>
                <c:pt idx="2801">
                  <c:v>55.301223626583997</c:v>
                </c:pt>
                <c:pt idx="2802">
                  <c:v>55.320636716671999</c:v>
                </c:pt>
                <c:pt idx="2803">
                  <c:v>55.320636716671999</c:v>
                </c:pt>
                <c:pt idx="2804">
                  <c:v>55.408016872921998</c:v>
                </c:pt>
                <c:pt idx="2805">
                  <c:v>55.310927810422001</c:v>
                </c:pt>
                <c:pt idx="2806">
                  <c:v>55.301223626583997</c:v>
                </c:pt>
                <c:pt idx="2807">
                  <c:v>55.349763435421998</c:v>
                </c:pt>
                <c:pt idx="2808">
                  <c:v>55.349763435421998</c:v>
                </c:pt>
                <c:pt idx="2809">
                  <c:v>55.291514720334</c:v>
                </c:pt>
                <c:pt idx="2810">
                  <c:v>55.194425657834003</c:v>
                </c:pt>
                <c:pt idx="2811">
                  <c:v>55.165298939084003</c:v>
                </c:pt>
                <c:pt idx="2812">
                  <c:v>55.213843470333998</c:v>
                </c:pt>
                <c:pt idx="2813">
                  <c:v>55.252679095334003</c:v>
                </c:pt>
                <c:pt idx="2814">
                  <c:v>55.184716751583998</c:v>
                </c:pt>
                <c:pt idx="2815">
                  <c:v>55.107045501583997</c:v>
                </c:pt>
                <c:pt idx="2816">
                  <c:v>55.107045501583997</c:v>
                </c:pt>
                <c:pt idx="2817">
                  <c:v>55.107045501583997</c:v>
                </c:pt>
                <c:pt idx="2818">
                  <c:v>55.077918782833997</c:v>
                </c:pt>
                <c:pt idx="2819">
                  <c:v>55.000247532834003</c:v>
                </c:pt>
                <c:pt idx="2820">
                  <c:v>55.000247532834003</c:v>
                </c:pt>
                <c:pt idx="2821">
                  <c:v>55.029374251584002</c:v>
                </c:pt>
                <c:pt idx="2822">
                  <c:v>55.029374251584002</c:v>
                </c:pt>
                <c:pt idx="2823">
                  <c:v>55.039083157834</c:v>
                </c:pt>
                <c:pt idx="2824">
                  <c:v>54.951703001584001</c:v>
                </c:pt>
                <c:pt idx="2825">
                  <c:v>54.971120814084003</c:v>
                </c:pt>
                <c:pt idx="2826">
                  <c:v>55.000247532834003</c:v>
                </c:pt>
                <c:pt idx="2827">
                  <c:v>54.961411907833998</c:v>
                </c:pt>
                <c:pt idx="2828">
                  <c:v>54.990538626583998</c:v>
                </c:pt>
                <c:pt idx="2829">
                  <c:v>54.980829720334</c:v>
                </c:pt>
                <c:pt idx="2830">
                  <c:v>54.961411907833998</c:v>
                </c:pt>
                <c:pt idx="2831">
                  <c:v>54.922581005246002</c:v>
                </c:pt>
                <c:pt idx="2832">
                  <c:v>54.825491942745998</c:v>
                </c:pt>
                <c:pt idx="2833">
                  <c:v>54.864327567746003</c:v>
                </c:pt>
                <c:pt idx="2834">
                  <c:v>55.077918782833997</c:v>
                </c:pt>
                <c:pt idx="2835">
                  <c:v>55.039083157834</c:v>
                </c:pt>
                <c:pt idx="2836">
                  <c:v>54.941994095334003</c:v>
                </c:pt>
                <c:pt idx="2837">
                  <c:v>54.961411907833998</c:v>
                </c:pt>
                <c:pt idx="2838">
                  <c:v>55.019665345333998</c:v>
                </c:pt>
                <c:pt idx="2839">
                  <c:v>55.039083157834</c:v>
                </c:pt>
                <c:pt idx="2840">
                  <c:v>55.009956439084</c:v>
                </c:pt>
                <c:pt idx="2841">
                  <c:v>54.971120814084003</c:v>
                </c:pt>
                <c:pt idx="2842">
                  <c:v>54.980829720334</c:v>
                </c:pt>
                <c:pt idx="2843">
                  <c:v>55.029374251584002</c:v>
                </c:pt>
                <c:pt idx="2844">
                  <c:v>55.068209876584</c:v>
                </c:pt>
                <c:pt idx="2845">
                  <c:v>55.077918782833997</c:v>
                </c:pt>
                <c:pt idx="2846">
                  <c:v>55.039083157834</c:v>
                </c:pt>
                <c:pt idx="2847">
                  <c:v>55.087627689084002</c:v>
                </c:pt>
                <c:pt idx="2848">
                  <c:v>55.116754407834001</c:v>
                </c:pt>
                <c:pt idx="2849">
                  <c:v>55.126463314083999</c:v>
                </c:pt>
                <c:pt idx="2850">
                  <c:v>55.145881126584001</c:v>
                </c:pt>
                <c:pt idx="2851">
                  <c:v>55.184716751583998</c:v>
                </c:pt>
                <c:pt idx="2852">
                  <c:v>55.194425657834003</c:v>
                </c:pt>
                <c:pt idx="2853">
                  <c:v>55.242970189083998</c:v>
                </c:pt>
                <c:pt idx="2854">
                  <c:v>55.213843470333998</c:v>
                </c:pt>
                <c:pt idx="2855">
                  <c:v>55.204134564084001</c:v>
                </c:pt>
                <c:pt idx="2856">
                  <c:v>55.204134564084001</c:v>
                </c:pt>
                <c:pt idx="2857">
                  <c:v>55.272096907833998</c:v>
                </c:pt>
                <c:pt idx="2858">
                  <c:v>55.369181247922</c:v>
                </c:pt>
                <c:pt idx="2859">
                  <c:v>55.340054529172001</c:v>
                </c:pt>
                <c:pt idx="2860">
                  <c:v>55.340054529172001</c:v>
                </c:pt>
                <c:pt idx="2861">
                  <c:v>55.417725779172002</c:v>
                </c:pt>
                <c:pt idx="2862">
                  <c:v>55.427434685422</c:v>
                </c:pt>
                <c:pt idx="2863">
                  <c:v>55.417725779172002</c:v>
                </c:pt>
                <c:pt idx="2864">
                  <c:v>55.378890154171998</c:v>
                </c:pt>
                <c:pt idx="2865">
                  <c:v>55.349763435421998</c:v>
                </c:pt>
                <c:pt idx="2866">
                  <c:v>55.359472341672003</c:v>
                </c:pt>
                <c:pt idx="2867">
                  <c:v>55.242970189083998</c:v>
                </c:pt>
                <c:pt idx="2868">
                  <c:v>55.048792064083997</c:v>
                </c:pt>
                <c:pt idx="2869">
                  <c:v>54.534229539795</c:v>
                </c:pt>
                <c:pt idx="2870">
                  <c:v>54.893454286496002</c:v>
                </c:pt>
                <c:pt idx="2871">
                  <c:v>54.854618661495998</c:v>
                </c:pt>
                <c:pt idx="2872">
                  <c:v>54.427431571044998</c:v>
                </c:pt>
                <c:pt idx="2873">
                  <c:v>54.359469227295001</c:v>
                </c:pt>
                <c:pt idx="2874">
                  <c:v>54.349760321044997</c:v>
                </c:pt>
                <c:pt idx="2875">
                  <c:v>54.262380164794997</c:v>
                </c:pt>
                <c:pt idx="2876">
                  <c:v>54.145878012207</c:v>
                </c:pt>
                <c:pt idx="2877">
                  <c:v>54.000244418457001</c:v>
                </c:pt>
                <c:pt idx="2878">
                  <c:v>54.009953324706999</c:v>
                </c:pt>
                <c:pt idx="2879">
                  <c:v>53.757526484619</c:v>
                </c:pt>
                <c:pt idx="2880">
                  <c:v>53.611892890869001</c:v>
                </c:pt>
                <c:pt idx="2881">
                  <c:v>53.621601797118998</c:v>
                </c:pt>
                <c:pt idx="2882">
                  <c:v>53.563348359618999</c:v>
                </c:pt>
                <c:pt idx="2883">
                  <c:v>53.514803828368997</c:v>
                </c:pt>
                <c:pt idx="2884">
                  <c:v>53.485677109618997</c:v>
                </c:pt>
                <c:pt idx="2885">
                  <c:v>53.408010644168002</c:v>
                </c:pt>
                <c:pt idx="2886">
                  <c:v>53.369175019167997</c:v>
                </c:pt>
                <c:pt idx="2887">
                  <c:v>53.340048300417997</c:v>
                </c:pt>
                <c:pt idx="2888">
                  <c:v>53.369175019167997</c:v>
                </c:pt>
                <c:pt idx="2889">
                  <c:v>53.398301737917997</c:v>
                </c:pt>
                <c:pt idx="2890">
                  <c:v>53.408010644168002</c:v>
                </c:pt>
                <c:pt idx="2891">
                  <c:v>53.456550390868998</c:v>
                </c:pt>
                <c:pt idx="2892">
                  <c:v>53.592475078368999</c:v>
                </c:pt>
                <c:pt idx="2893">
                  <c:v>53.699273047119</c:v>
                </c:pt>
                <c:pt idx="2894">
                  <c:v>53.776944297119002</c:v>
                </c:pt>
                <c:pt idx="2895">
                  <c:v>53.825484105957003</c:v>
                </c:pt>
                <c:pt idx="2896">
                  <c:v>53.912864262207002</c:v>
                </c:pt>
                <c:pt idx="2897">
                  <c:v>53.951699887206999</c:v>
                </c:pt>
                <c:pt idx="2898">
                  <c:v>53.971117699707001</c:v>
                </c:pt>
                <c:pt idx="2899">
                  <c:v>54.029371137207001</c:v>
                </c:pt>
                <c:pt idx="2900">
                  <c:v>54.029371137207001</c:v>
                </c:pt>
                <c:pt idx="2901">
                  <c:v>54.048788949707003</c:v>
                </c:pt>
                <c:pt idx="2902">
                  <c:v>54.097333480956998</c:v>
                </c:pt>
                <c:pt idx="2903">
                  <c:v>54.077915668457003</c:v>
                </c:pt>
                <c:pt idx="2904">
                  <c:v>54.039080043456998</c:v>
                </c:pt>
                <c:pt idx="2905">
                  <c:v>54.097333480956998</c:v>
                </c:pt>
                <c:pt idx="2906">
                  <c:v>54.155586918456997</c:v>
                </c:pt>
                <c:pt idx="2907">
                  <c:v>54.155586918456997</c:v>
                </c:pt>
                <c:pt idx="2908">
                  <c:v>54.155586918456997</c:v>
                </c:pt>
                <c:pt idx="2909">
                  <c:v>54.136169105957002</c:v>
                </c:pt>
                <c:pt idx="2910">
                  <c:v>54.194417821045</c:v>
                </c:pt>
                <c:pt idx="2911">
                  <c:v>54.252671258545</c:v>
                </c:pt>
                <c:pt idx="2912">
                  <c:v>54.223544539795</c:v>
                </c:pt>
                <c:pt idx="2913">
                  <c:v>54.165295824707002</c:v>
                </c:pt>
                <c:pt idx="2914">
                  <c:v>54.126460199706997</c:v>
                </c:pt>
                <c:pt idx="2915">
                  <c:v>54.077915668457003</c:v>
                </c:pt>
                <c:pt idx="2916">
                  <c:v>54.087624574707</c:v>
                </c:pt>
                <c:pt idx="2917">
                  <c:v>54.029371137207001</c:v>
                </c:pt>
                <c:pt idx="2918">
                  <c:v>53.990535512207003</c:v>
                </c:pt>
                <c:pt idx="2919">
                  <c:v>53.961408793456997</c:v>
                </c:pt>
                <c:pt idx="2920">
                  <c:v>53.932282074706997</c:v>
                </c:pt>
                <c:pt idx="2921">
                  <c:v>53.932282074706997</c:v>
                </c:pt>
                <c:pt idx="2922">
                  <c:v>53.941990980957002</c:v>
                </c:pt>
                <c:pt idx="2923">
                  <c:v>53.903155355956997</c:v>
                </c:pt>
                <c:pt idx="2924">
                  <c:v>53.893446449707</c:v>
                </c:pt>
                <c:pt idx="2925">
                  <c:v>53.854610824707002</c:v>
                </c:pt>
                <c:pt idx="2926">
                  <c:v>53.670146328369</c:v>
                </c:pt>
                <c:pt idx="2927">
                  <c:v>53.505094922119</c:v>
                </c:pt>
                <c:pt idx="2928">
                  <c:v>53.679855234618998</c:v>
                </c:pt>
                <c:pt idx="2929">
                  <c:v>53.708981953368998</c:v>
                </c:pt>
                <c:pt idx="2930">
                  <c:v>53.543930547118997</c:v>
                </c:pt>
                <c:pt idx="2931">
                  <c:v>53.505094922119</c:v>
                </c:pt>
                <c:pt idx="2932">
                  <c:v>53.514803828368997</c:v>
                </c:pt>
                <c:pt idx="2933">
                  <c:v>53.427428456667997</c:v>
                </c:pt>
                <c:pt idx="2934">
                  <c:v>53.310921581667998</c:v>
                </c:pt>
                <c:pt idx="2935">
                  <c:v>53.330339394168</c:v>
                </c:pt>
                <c:pt idx="2936">
                  <c:v>53.223541425417999</c:v>
                </c:pt>
                <c:pt idx="2937">
                  <c:v>53.058494741579999</c:v>
                </c:pt>
                <c:pt idx="2938">
                  <c:v>53.242959237918001</c:v>
                </c:pt>
                <c:pt idx="2939">
                  <c:v>53.437137362918001</c:v>
                </c:pt>
                <c:pt idx="2940">
                  <c:v>53.242959237918001</c:v>
                </c:pt>
                <c:pt idx="2941">
                  <c:v>53.126452362918002</c:v>
                </c:pt>
                <c:pt idx="2942">
                  <c:v>53.233250331668003</c:v>
                </c:pt>
                <c:pt idx="2943">
                  <c:v>53.320630487918002</c:v>
                </c:pt>
                <c:pt idx="2944">
                  <c:v>53.310921581667998</c:v>
                </c:pt>
                <c:pt idx="2945">
                  <c:v>53.213832519168001</c:v>
                </c:pt>
                <c:pt idx="2946">
                  <c:v>53.165287987917999</c:v>
                </c:pt>
                <c:pt idx="2947">
                  <c:v>53.281794862917998</c:v>
                </c:pt>
                <c:pt idx="2948">
                  <c:v>53.340048300417997</c:v>
                </c:pt>
                <c:pt idx="2949">
                  <c:v>53.301212675418</c:v>
                </c:pt>
                <c:pt idx="2950">
                  <c:v>53.408010644168002</c:v>
                </c:pt>
                <c:pt idx="2951">
                  <c:v>53.320630487918002</c:v>
                </c:pt>
                <c:pt idx="2952">
                  <c:v>53.446846269167999</c:v>
                </c:pt>
                <c:pt idx="2953">
                  <c:v>53.398301737917997</c:v>
                </c:pt>
                <c:pt idx="2954">
                  <c:v>53.437137362918001</c:v>
                </c:pt>
                <c:pt idx="2955">
                  <c:v>53.446846269167999</c:v>
                </c:pt>
                <c:pt idx="2956">
                  <c:v>53.505094922119</c:v>
                </c:pt>
                <c:pt idx="2957">
                  <c:v>53.524512734619002</c:v>
                </c:pt>
                <c:pt idx="2958">
                  <c:v>53.592475078368999</c:v>
                </c:pt>
                <c:pt idx="2959">
                  <c:v>53.631310703369003</c:v>
                </c:pt>
                <c:pt idx="2960">
                  <c:v>53.660437422119003</c:v>
                </c:pt>
                <c:pt idx="2961">
                  <c:v>53.660437422119003</c:v>
                </c:pt>
                <c:pt idx="2962">
                  <c:v>53.699273047119</c:v>
                </c:pt>
                <c:pt idx="2963">
                  <c:v>53.864319730957</c:v>
                </c:pt>
                <c:pt idx="2964">
                  <c:v>53.854610824707002</c:v>
                </c:pt>
                <c:pt idx="2965">
                  <c:v>53.883737543457002</c:v>
                </c:pt>
                <c:pt idx="2966">
                  <c:v>53.990535512207003</c:v>
                </c:pt>
                <c:pt idx="2967">
                  <c:v>54.087624574707</c:v>
                </c:pt>
                <c:pt idx="2968">
                  <c:v>54.184713637206997</c:v>
                </c:pt>
                <c:pt idx="2969">
                  <c:v>54.310924696044999</c:v>
                </c:pt>
                <c:pt idx="2970">
                  <c:v>54.378887039795003</c:v>
                </c:pt>
                <c:pt idx="2971">
                  <c:v>54.475976102295</c:v>
                </c:pt>
                <c:pt idx="2972">
                  <c:v>54.553647352295002</c:v>
                </c:pt>
                <c:pt idx="2973">
                  <c:v>54.670149442746002</c:v>
                </c:pt>
                <c:pt idx="2974">
                  <c:v>54.718693973995997</c:v>
                </c:pt>
                <c:pt idx="2975">
                  <c:v>54.728402880246001</c:v>
                </c:pt>
                <c:pt idx="2976">
                  <c:v>54.796365223995998</c:v>
                </c:pt>
                <c:pt idx="2977">
                  <c:v>54.854618661495998</c:v>
                </c:pt>
                <c:pt idx="2978">
                  <c:v>54.922581005246002</c:v>
                </c:pt>
                <c:pt idx="2979">
                  <c:v>54.971120814084003</c:v>
                </c:pt>
                <c:pt idx="2980">
                  <c:v>55.029374251584002</c:v>
                </c:pt>
                <c:pt idx="2981">
                  <c:v>55.068209876584</c:v>
                </c:pt>
                <c:pt idx="2982">
                  <c:v>55.087627689084002</c:v>
                </c:pt>
                <c:pt idx="2983">
                  <c:v>55.126463314083999</c:v>
                </c:pt>
                <c:pt idx="2984">
                  <c:v>55.155590032833999</c:v>
                </c:pt>
                <c:pt idx="2985">
                  <c:v>55.155590032833999</c:v>
                </c:pt>
                <c:pt idx="2986">
                  <c:v>55.097336595333999</c:v>
                </c:pt>
                <c:pt idx="2987">
                  <c:v>55.165298939084003</c:v>
                </c:pt>
                <c:pt idx="2988">
                  <c:v>55.252679095334003</c:v>
                </c:pt>
                <c:pt idx="2989">
                  <c:v>55.175007845334001</c:v>
                </c:pt>
                <c:pt idx="2990">
                  <c:v>55.116754407834001</c:v>
                </c:pt>
                <c:pt idx="2991">
                  <c:v>55.194425657834003</c:v>
                </c:pt>
                <c:pt idx="2992">
                  <c:v>55.242970189083998</c:v>
                </c:pt>
                <c:pt idx="2993">
                  <c:v>55.116754407834001</c:v>
                </c:pt>
                <c:pt idx="2994">
                  <c:v>55.048792064083997</c:v>
                </c:pt>
                <c:pt idx="2995">
                  <c:v>55.009956439084</c:v>
                </c:pt>
                <c:pt idx="2996">
                  <c:v>54.961411907833998</c:v>
                </c:pt>
                <c:pt idx="2997">
                  <c:v>54.932289911495999</c:v>
                </c:pt>
                <c:pt idx="2998">
                  <c:v>54.990538626583998</c:v>
                </c:pt>
                <c:pt idx="2999">
                  <c:v>54.825491942745998</c:v>
                </c:pt>
                <c:pt idx="3000">
                  <c:v>54.815783036496001</c:v>
                </c:pt>
                <c:pt idx="3001">
                  <c:v>54.806074130246003</c:v>
                </c:pt>
                <c:pt idx="3002">
                  <c:v>54.728402880246001</c:v>
                </c:pt>
                <c:pt idx="3003">
                  <c:v>54.699276161496002</c:v>
                </c:pt>
                <c:pt idx="3004">
                  <c:v>54.738111786495999</c:v>
                </c:pt>
                <c:pt idx="3005">
                  <c:v>54.747820692745996</c:v>
                </c:pt>
                <c:pt idx="3006">
                  <c:v>54.650731630246</c:v>
                </c:pt>
                <c:pt idx="3007">
                  <c:v>54.650731630246</c:v>
                </c:pt>
                <c:pt idx="3008">
                  <c:v>54.689567255245997</c:v>
                </c:pt>
                <c:pt idx="3009">
                  <c:v>54.728402880246001</c:v>
                </c:pt>
                <c:pt idx="3010">
                  <c:v>54.689567255245997</c:v>
                </c:pt>
                <c:pt idx="3011">
                  <c:v>54.699276161496002</c:v>
                </c:pt>
                <c:pt idx="3012">
                  <c:v>54.757529598996001</c:v>
                </c:pt>
                <c:pt idx="3013">
                  <c:v>54.757529598996001</c:v>
                </c:pt>
                <c:pt idx="3014">
                  <c:v>54.747820692745996</c:v>
                </c:pt>
                <c:pt idx="3015">
                  <c:v>54.776947411496003</c:v>
                </c:pt>
                <c:pt idx="3016">
                  <c:v>54.786656317746001</c:v>
                </c:pt>
                <c:pt idx="3017">
                  <c:v>54.806074130246003</c:v>
                </c:pt>
                <c:pt idx="3018">
                  <c:v>54.796365223995998</c:v>
                </c:pt>
                <c:pt idx="3019">
                  <c:v>54.728402880246001</c:v>
                </c:pt>
                <c:pt idx="3020">
                  <c:v>54.689567255245997</c:v>
                </c:pt>
                <c:pt idx="3021">
                  <c:v>54.582769286496003</c:v>
                </c:pt>
                <c:pt idx="3022">
                  <c:v>54.543938446044997</c:v>
                </c:pt>
                <c:pt idx="3023">
                  <c:v>54.524520633545002</c:v>
                </c:pt>
                <c:pt idx="3024">
                  <c:v>54.485685008544998</c:v>
                </c:pt>
                <c:pt idx="3025">
                  <c:v>54.310924696044999</c:v>
                </c:pt>
                <c:pt idx="3026">
                  <c:v>54.369178133544999</c:v>
                </c:pt>
                <c:pt idx="3027">
                  <c:v>54.330342508545002</c:v>
                </c:pt>
                <c:pt idx="3028">
                  <c:v>54.165295824707002</c:v>
                </c:pt>
                <c:pt idx="3029">
                  <c:v>54.165295824707002</c:v>
                </c:pt>
                <c:pt idx="3030">
                  <c:v>54.019662230957003</c:v>
                </c:pt>
                <c:pt idx="3031">
                  <c:v>53.951699887206999</c:v>
                </c:pt>
                <c:pt idx="3032">
                  <c:v>53.980826605956999</c:v>
                </c:pt>
                <c:pt idx="3033">
                  <c:v>53.864319730957</c:v>
                </c:pt>
                <c:pt idx="3034">
                  <c:v>53.971117699707001</c:v>
                </c:pt>
                <c:pt idx="3035">
                  <c:v>53.864319730957</c:v>
                </c:pt>
                <c:pt idx="3036">
                  <c:v>53.786653203368999</c:v>
                </c:pt>
                <c:pt idx="3037">
                  <c:v>53.738108672118997</c:v>
                </c:pt>
                <c:pt idx="3038">
                  <c:v>53.776944297119002</c:v>
                </c:pt>
                <c:pt idx="3039">
                  <c:v>53.796362109618997</c:v>
                </c:pt>
                <c:pt idx="3040">
                  <c:v>53.776944297119002</c:v>
                </c:pt>
                <c:pt idx="3041">
                  <c:v>53.689564140869003</c:v>
                </c:pt>
                <c:pt idx="3042">
                  <c:v>53.650728515868998</c:v>
                </c:pt>
                <c:pt idx="3043">
                  <c:v>53.650728515868998</c:v>
                </c:pt>
                <c:pt idx="3044">
                  <c:v>53.553639453369001</c:v>
                </c:pt>
                <c:pt idx="3045">
                  <c:v>53.553639453369001</c:v>
                </c:pt>
                <c:pt idx="3046">
                  <c:v>53.437137362918001</c:v>
                </c:pt>
                <c:pt idx="3047">
                  <c:v>53.369175019167997</c:v>
                </c:pt>
                <c:pt idx="3048">
                  <c:v>53.505094922119</c:v>
                </c:pt>
                <c:pt idx="3049">
                  <c:v>53.301212675418</c:v>
                </c:pt>
                <c:pt idx="3050">
                  <c:v>53.242959237918001</c:v>
                </c:pt>
                <c:pt idx="3051">
                  <c:v>53.165287987917999</c:v>
                </c:pt>
                <c:pt idx="3052">
                  <c:v>53.204123612918004</c:v>
                </c:pt>
                <c:pt idx="3053">
                  <c:v>53.233250331668003</c:v>
                </c:pt>
                <c:pt idx="3054">
                  <c:v>53.019659116580002</c:v>
                </c:pt>
                <c:pt idx="3055">
                  <c:v>53.048785835330001</c:v>
                </c:pt>
                <c:pt idx="3056">
                  <c:v>53.009950210329997</c:v>
                </c:pt>
                <c:pt idx="3057">
                  <c:v>52.990532397830002</c:v>
                </c:pt>
                <c:pt idx="3058">
                  <c:v>53.009950210329997</c:v>
                </c:pt>
                <c:pt idx="3059">
                  <c:v>53.048785835330001</c:v>
                </c:pt>
                <c:pt idx="3060">
                  <c:v>53.107034550418</c:v>
                </c:pt>
                <c:pt idx="3061">
                  <c:v>53.097325644168002</c:v>
                </c:pt>
                <c:pt idx="3062">
                  <c:v>53.116743456667997</c:v>
                </c:pt>
                <c:pt idx="3063">
                  <c:v>53.145870175417997</c:v>
                </c:pt>
                <c:pt idx="3064">
                  <c:v>53.213832519168001</c:v>
                </c:pt>
                <c:pt idx="3065">
                  <c:v>53.223541425417999</c:v>
                </c:pt>
                <c:pt idx="3066">
                  <c:v>53.223541425417999</c:v>
                </c:pt>
                <c:pt idx="3067">
                  <c:v>53.223541425417999</c:v>
                </c:pt>
                <c:pt idx="3068">
                  <c:v>53.281794862917998</c:v>
                </c:pt>
                <c:pt idx="3069">
                  <c:v>53.398301737917997</c:v>
                </c:pt>
                <c:pt idx="3070">
                  <c:v>53.475968203369</c:v>
                </c:pt>
                <c:pt idx="3071">
                  <c:v>53.524512734619002</c:v>
                </c:pt>
                <c:pt idx="3072">
                  <c:v>53.621601797118998</c:v>
                </c:pt>
                <c:pt idx="3073">
                  <c:v>53.738108672118997</c:v>
                </c:pt>
                <c:pt idx="3074">
                  <c:v>53.893446449707</c:v>
                </c:pt>
                <c:pt idx="3075">
                  <c:v>54.039080043456998</c:v>
                </c:pt>
                <c:pt idx="3076">
                  <c:v>54.155586918456997</c:v>
                </c:pt>
                <c:pt idx="3077">
                  <c:v>54.281797977295</c:v>
                </c:pt>
                <c:pt idx="3078">
                  <c:v>54.427431571044998</c:v>
                </c:pt>
                <c:pt idx="3079">
                  <c:v>54.543938446044997</c:v>
                </c:pt>
                <c:pt idx="3080">
                  <c:v>54.689567255245997</c:v>
                </c:pt>
                <c:pt idx="3081">
                  <c:v>54.854618661495998</c:v>
                </c:pt>
                <c:pt idx="3082">
                  <c:v>54.990538626583998</c:v>
                </c:pt>
                <c:pt idx="3083">
                  <c:v>55.116754407834001</c:v>
                </c:pt>
                <c:pt idx="3084">
                  <c:v>55.242970189083998</c:v>
                </c:pt>
                <c:pt idx="3085">
                  <c:v>55.408016872921998</c:v>
                </c:pt>
                <c:pt idx="3086">
                  <c:v>55.495397029171997</c:v>
                </c:pt>
                <c:pt idx="3087">
                  <c:v>55.621612810422</c:v>
                </c:pt>
                <c:pt idx="3088">
                  <c:v>55.767241681759998</c:v>
                </c:pt>
                <c:pt idx="3089">
                  <c:v>55.835204025510002</c:v>
                </c:pt>
                <c:pt idx="3090">
                  <c:v>55.912875275509997</c:v>
                </c:pt>
                <c:pt idx="3091">
                  <c:v>55.990546525509998</c:v>
                </c:pt>
                <c:pt idx="3092">
                  <c:v>56.068212990961001</c:v>
                </c:pt>
                <c:pt idx="3093">
                  <c:v>56.145884240961003</c:v>
                </c:pt>
                <c:pt idx="3094">
                  <c:v>56.223555490960997</c:v>
                </c:pt>
                <c:pt idx="3095">
                  <c:v>56.301226740960999</c:v>
                </c:pt>
                <c:pt idx="3096">
                  <c:v>56.291517834711001</c:v>
                </c:pt>
                <c:pt idx="3097">
                  <c:v>56.310935647210997</c:v>
                </c:pt>
                <c:pt idx="3098">
                  <c:v>56.398315803461003</c:v>
                </c:pt>
                <c:pt idx="3099">
                  <c:v>56.417728893548997</c:v>
                </c:pt>
                <c:pt idx="3100">
                  <c:v>56.466273424798999</c:v>
                </c:pt>
                <c:pt idx="3101">
                  <c:v>56.524526862298998</c:v>
                </c:pt>
                <c:pt idx="3102">
                  <c:v>56.485691237299001</c:v>
                </c:pt>
                <c:pt idx="3103">
                  <c:v>56.456564518549001</c:v>
                </c:pt>
                <c:pt idx="3104">
                  <c:v>56.456564518549001</c:v>
                </c:pt>
                <c:pt idx="3105">
                  <c:v>56.437146706048999</c:v>
                </c:pt>
                <c:pt idx="3106">
                  <c:v>56.427437799799002</c:v>
                </c:pt>
                <c:pt idx="3107">
                  <c:v>56.369189084711003</c:v>
                </c:pt>
                <c:pt idx="3108">
                  <c:v>56.281808928460997</c:v>
                </c:pt>
                <c:pt idx="3109">
                  <c:v>56.291517834711001</c:v>
                </c:pt>
                <c:pt idx="3110">
                  <c:v>56.242973303461</c:v>
                </c:pt>
                <c:pt idx="3111">
                  <c:v>56.165302053460998</c:v>
                </c:pt>
                <c:pt idx="3112">
                  <c:v>56.126466428461001</c:v>
                </c:pt>
                <c:pt idx="3113">
                  <c:v>56.097339709711001</c:v>
                </c:pt>
                <c:pt idx="3114">
                  <c:v>56.048795178460999</c:v>
                </c:pt>
                <c:pt idx="3115">
                  <c:v>56.009964338010001</c:v>
                </c:pt>
                <c:pt idx="3116">
                  <c:v>55.951710900510001</c:v>
                </c:pt>
                <c:pt idx="3117">
                  <c:v>55.932293088009999</c:v>
                </c:pt>
                <c:pt idx="3118">
                  <c:v>55.932293088009999</c:v>
                </c:pt>
                <c:pt idx="3119">
                  <c:v>55.932293088009999</c:v>
                </c:pt>
                <c:pt idx="3120">
                  <c:v>55.912875275509997</c:v>
                </c:pt>
                <c:pt idx="3121">
                  <c:v>55.903166369259999</c:v>
                </c:pt>
                <c:pt idx="3122">
                  <c:v>55.893457463010002</c:v>
                </c:pt>
                <c:pt idx="3123">
                  <c:v>55.893457463010002</c:v>
                </c:pt>
                <c:pt idx="3124">
                  <c:v>55.835204025510002</c:v>
                </c:pt>
                <c:pt idx="3125">
                  <c:v>55.835204025510002</c:v>
                </c:pt>
                <c:pt idx="3126">
                  <c:v>55.874039650509999</c:v>
                </c:pt>
                <c:pt idx="3127">
                  <c:v>55.854621838009997</c:v>
                </c:pt>
                <c:pt idx="3128">
                  <c:v>55.84491293176</c:v>
                </c:pt>
                <c:pt idx="3129">
                  <c:v>55.84491293176</c:v>
                </c:pt>
                <c:pt idx="3130">
                  <c:v>55.81578621301</c:v>
                </c:pt>
                <c:pt idx="3131">
                  <c:v>55.81578621301</c:v>
                </c:pt>
                <c:pt idx="3132">
                  <c:v>55.747823869260003</c:v>
                </c:pt>
                <c:pt idx="3133">
                  <c:v>55.641030622922003</c:v>
                </c:pt>
                <c:pt idx="3134">
                  <c:v>55.543941560421999</c:v>
                </c:pt>
                <c:pt idx="3135">
                  <c:v>55.475979216672002</c:v>
                </c:pt>
                <c:pt idx="3136">
                  <c:v>55.446852497922002</c:v>
                </c:pt>
                <c:pt idx="3137">
                  <c:v>55.398307966672</c:v>
                </c:pt>
                <c:pt idx="3138">
                  <c:v>55.320636716671999</c:v>
                </c:pt>
                <c:pt idx="3139">
                  <c:v>55.233261282834</c:v>
                </c:pt>
                <c:pt idx="3140">
                  <c:v>55.233261282834</c:v>
                </c:pt>
                <c:pt idx="3141">
                  <c:v>55.223552376584003</c:v>
                </c:pt>
                <c:pt idx="3142">
                  <c:v>55.165298939084003</c:v>
                </c:pt>
                <c:pt idx="3143">
                  <c:v>55.116754407834001</c:v>
                </c:pt>
                <c:pt idx="3144">
                  <c:v>55.077918782833997</c:v>
                </c:pt>
                <c:pt idx="3145">
                  <c:v>55.048792064083997</c:v>
                </c:pt>
                <c:pt idx="3146">
                  <c:v>55.039083157834</c:v>
                </c:pt>
                <c:pt idx="3147">
                  <c:v>54.990538626583998</c:v>
                </c:pt>
                <c:pt idx="3148">
                  <c:v>54.980829720334</c:v>
                </c:pt>
                <c:pt idx="3149">
                  <c:v>54.874036473996</c:v>
                </c:pt>
                <c:pt idx="3150">
                  <c:v>54.699276161496002</c:v>
                </c:pt>
                <c:pt idx="3151">
                  <c:v>54.592478192746</c:v>
                </c:pt>
                <c:pt idx="3152">
                  <c:v>54.553647352295002</c:v>
                </c:pt>
                <c:pt idx="3153">
                  <c:v>54.534229539795</c:v>
                </c:pt>
                <c:pt idx="3154">
                  <c:v>54.437140477295003</c:v>
                </c:pt>
                <c:pt idx="3155">
                  <c:v>54.194417821045</c:v>
                </c:pt>
                <c:pt idx="3156">
                  <c:v>54.223544539795</c:v>
                </c:pt>
                <c:pt idx="3157">
                  <c:v>54.272089071045002</c:v>
                </c:pt>
                <c:pt idx="3158">
                  <c:v>54.213835633545003</c:v>
                </c:pt>
                <c:pt idx="3159">
                  <c:v>54.194417821045</c:v>
                </c:pt>
                <c:pt idx="3160">
                  <c:v>54.136169105957002</c:v>
                </c:pt>
                <c:pt idx="3161">
                  <c:v>54.068206762206998</c:v>
                </c:pt>
                <c:pt idx="3162">
                  <c:v>53.980826605956999</c:v>
                </c:pt>
                <c:pt idx="3163">
                  <c:v>53.941990980957002</c:v>
                </c:pt>
                <c:pt idx="3164">
                  <c:v>53.874028637206997</c:v>
                </c:pt>
                <c:pt idx="3165">
                  <c:v>53.844901918456998</c:v>
                </c:pt>
                <c:pt idx="3166">
                  <c:v>53.874028637206997</c:v>
                </c:pt>
                <c:pt idx="3167">
                  <c:v>53.922573168456999</c:v>
                </c:pt>
                <c:pt idx="3168">
                  <c:v>53.903155355956997</c:v>
                </c:pt>
                <c:pt idx="3169">
                  <c:v>53.844901918456998</c:v>
                </c:pt>
                <c:pt idx="3170">
                  <c:v>53.874028637206997</c:v>
                </c:pt>
                <c:pt idx="3171">
                  <c:v>53.874028637206997</c:v>
                </c:pt>
                <c:pt idx="3172">
                  <c:v>53.971117699707001</c:v>
                </c:pt>
                <c:pt idx="3173">
                  <c:v>54.000244418457001</c:v>
                </c:pt>
                <c:pt idx="3174">
                  <c:v>53.912864262207002</c:v>
                </c:pt>
                <c:pt idx="3175">
                  <c:v>53.961408793456997</c:v>
                </c:pt>
                <c:pt idx="3176">
                  <c:v>54.077915668457003</c:v>
                </c:pt>
                <c:pt idx="3177">
                  <c:v>54.136169105957002</c:v>
                </c:pt>
                <c:pt idx="3178">
                  <c:v>54.175004730956999</c:v>
                </c:pt>
                <c:pt idx="3179">
                  <c:v>54.184713637206997</c:v>
                </c:pt>
                <c:pt idx="3180">
                  <c:v>54.242962352295002</c:v>
                </c:pt>
                <c:pt idx="3181">
                  <c:v>54.320633602294997</c:v>
                </c:pt>
                <c:pt idx="3182">
                  <c:v>54.408013758545003</c:v>
                </c:pt>
                <c:pt idx="3183">
                  <c:v>54.398304852294999</c:v>
                </c:pt>
                <c:pt idx="3184">
                  <c:v>54.408013758545003</c:v>
                </c:pt>
                <c:pt idx="3185">
                  <c:v>54.466267196045003</c:v>
                </c:pt>
                <c:pt idx="3186">
                  <c:v>54.388595946045001</c:v>
                </c:pt>
                <c:pt idx="3187">
                  <c:v>54.330342508545002</c:v>
                </c:pt>
                <c:pt idx="3188">
                  <c:v>54.281797977295</c:v>
                </c:pt>
                <c:pt idx="3189">
                  <c:v>54.242962352295002</c:v>
                </c:pt>
                <c:pt idx="3190">
                  <c:v>54.291506883544997</c:v>
                </c:pt>
                <c:pt idx="3191">
                  <c:v>54.223544539795</c:v>
                </c:pt>
                <c:pt idx="3192">
                  <c:v>54.175004730956999</c:v>
                </c:pt>
                <c:pt idx="3193">
                  <c:v>54.145878012207</c:v>
                </c:pt>
                <c:pt idx="3194">
                  <c:v>54.136169105957002</c:v>
                </c:pt>
                <c:pt idx="3195">
                  <c:v>54.068206762206998</c:v>
                </c:pt>
                <c:pt idx="3196">
                  <c:v>54.087624574707</c:v>
                </c:pt>
                <c:pt idx="3197">
                  <c:v>54.058497855957</c:v>
                </c:pt>
                <c:pt idx="3198">
                  <c:v>54.029371137207001</c:v>
                </c:pt>
                <c:pt idx="3199">
                  <c:v>54.019662230957003</c:v>
                </c:pt>
                <c:pt idx="3200">
                  <c:v>53.932282074706997</c:v>
                </c:pt>
                <c:pt idx="3201">
                  <c:v>53.903155355956997</c:v>
                </c:pt>
                <c:pt idx="3202">
                  <c:v>53.912864262207002</c:v>
                </c:pt>
                <c:pt idx="3203">
                  <c:v>53.932282074706997</c:v>
                </c:pt>
                <c:pt idx="3204">
                  <c:v>53.864319730957</c:v>
                </c:pt>
                <c:pt idx="3205">
                  <c:v>53.796362109618997</c:v>
                </c:pt>
                <c:pt idx="3206">
                  <c:v>53.854610824707002</c:v>
                </c:pt>
                <c:pt idx="3207">
                  <c:v>53.854610824707002</c:v>
                </c:pt>
                <c:pt idx="3208">
                  <c:v>53.932282074706997</c:v>
                </c:pt>
                <c:pt idx="3209">
                  <c:v>53.971117699707001</c:v>
                </c:pt>
                <c:pt idx="3210">
                  <c:v>53.932282074706997</c:v>
                </c:pt>
                <c:pt idx="3211">
                  <c:v>53.932282074706997</c:v>
                </c:pt>
                <c:pt idx="3212">
                  <c:v>54.000244418457001</c:v>
                </c:pt>
                <c:pt idx="3213">
                  <c:v>54.058497855957</c:v>
                </c:pt>
                <c:pt idx="3214">
                  <c:v>54.116751293457</c:v>
                </c:pt>
                <c:pt idx="3215">
                  <c:v>54.165295824707002</c:v>
                </c:pt>
                <c:pt idx="3216">
                  <c:v>54.194417821045</c:v>
                </c:pt>
                <c:pt idx="3217">
                  <c:v>54.272089071045002</c:v>
                </c:pt>
                <c:pt idx="3218">
                  <c:v>54.340051414794999</c:v>
                </c:pt>
                <c:pt idx="3219">
                  <c:v>54.417722664795001</c:v>
                </c:pt>
                <c:pt idx="3220">
                  <c:v>54.446849383545</c:v>
                </c:pt>
                <c:pt idx="3221">
                  <c:v>54.524520633545002</c:v>
                </c:pt>
                <c:pt idx="3222">
                  <c:v>54.563356258544999</c:v>
                </c:pt>
                <c:pt idx="3223">
                  <c:v>54.563356258544999</c:v>
                </c:pt>
                <c:pt idx="3224">
                  <c:v>54.543938446044997</c:v>
                </c:pt>
                <c:pt idx="3225">
                  <c:v>54.543938446044997</c:v>
                </c:pt>
                <c:pt idx="3226">
                  <c:v>54.417722664795001</c:v>
                </c:pt>
                <c:pt idx="3227">
                  <c:v>54.573060380245998</c:v>
                </c:pt>
                <c:pt idx="3228">
                  <c:v>54.495393914795002</c:v>
                </c:pt>
                <c:pt idx="3229">
                  <c:v>54.505102821045</c:v>
                </c:pt>
                <c:pt idx="3230">
                  <c:v>54.563356258544999</c:v>
                </c:pt>
                <c:pt idx="3231">
                  <c:v>54.378887039795003</c:v>
                </c:pt>
                <c:pt idx="3232">
                  <c:v>54.408013758545003</c:v>
                </c:pt>
                <c:pt idx="3233">
                  <c:v>54.369178133544999</c:v>
                </c:pt>
                <c:pt idx="3234">
                  <c:v>54.330342508545002</c:v>
                </c:pt>
                <c:pt idx="3235">
                  <c:v>54.291506883544997</c:v>
                </c:pt>
                <c:pt idx="3236">
                  <c:v>54.301215789795002</c:v>
                </c:pt>
                <c:pt idx="3237">
                  <c:v>54.213835633545003</c:v>
                </c:pt>
                <c:pt idx="3238">
                  <c:v>54.097333480956998</c:v>
                </c:pt>
                <c:pt idx="3239">
                  <c:v>54.097333480956998</c:v>
                </c:pt>
                <c:pt idx="3240">
                  <c:v>54.107042387207002</c:v>
                </c:pt>
                <c:pt idx="3241">
                  <c:v>54.058497855957</c:v>
                </c:pt>
                <c:pt idx="3242">
                  <c:v>53.941990980957002</c:v>
                </c:pt>
                <c:pt idx="3243">
                  <c:v>53.912864262207002</c:v>
                </c:pt>
                <c:pt idx="3244">
                  <c:v>53.893446449707</c:v>
                </c:pt>
                <c:pt idx="3245">
                  <c:v>53.903155355956997</c:v>
                </c:pt>
                <c:pt idx="3246">
                  <c:v>53.844901918456998</c:v>
                </c:pt>
                <c:pt idx="3247">
                  <c:v>53.815779922118999</c:v>
                </c:pt>
                <c:pt idx="3248">
                  <c:v>53.815779922118999</c:v>
                </c:pt>
                <c:pt idx="3249">
                  <c:v>53.776944297119002</c:v>
                </c:pt>
                <c:pt idx="3250">
                  <c:v>53.815779922118999</c:v>
                </c:pt>
                <c:pt idx="3251">
                  <c:v>53.815779922118999</c:v>
                </c:pt>
                <c:pt idx="3252">
                  <c:v>53.835193012207</c:v>
                </c:pt>
                <c:pt idx="3253">
                  <c:v>53.893446449707</c:v>
                </c:pt>
                <c:pt idx="3254">
                  <c:v>53.971117699707001</c:v>
                </c:pt>
                <c:pt idx="3255">
                  <c:v>54.058497855957</c:v>
                </c:pt>
                <c:pt idx="3256">
                  <c:v>54.116751293457</c:v>
                </c:pt>
                <c:pt idx="3257">
                  <c:v>54.155586918456997</c:v>
                </c:pt>
                <c:pt idx="3258">
                  <c:v>54.155586918456997</c:v>
                </c:pt>
                <c:pt idx="3259">
                  <c:v>54.175004730956999</c:v>
                </c:pt>
                <c:pt idx="3260">
                  <c:v>54.233253446044998</c:v>
                </c:pt>
                <c:pt idx="3261">
                  <c:v>54.272089071045002</c:v>
                </c:pt>
                <c:pt idx="3262">
                  <c:v>54.252671258545</c:v>
                </c:pt>
                <c:pt idx="3263">
                  <c:v>54.233253446044998</c:v>
                </c:pt>
                <c:pt idx="3264">
                  <c:v>54.262380164794997</c:v>
                </c:pt>
                <c:pt idx="3265">
                  <c:v>54.242962352295002</c:v>
                </c:pt>
                <c:pt idx="3266">
                  <c:v>54.223544539795</c:v>
                </c:pt>
                <c:pt idx="3267">
                  <c:v>54.213835633545003</c:v>
                </c:pt>
                <c:pt idx="3268">
                  <c:v>54.233253446044998</c:v>
                </c:pt>
                <c:pt idx="3269">
                  <c:v>54.242962352295002</c:v>
                </c:pt>
                <c:pt idx="3270">
                  <c:v>54.233253446044998</c:v>
                </c:pt>
                <c:pt idx="3271">
                  <c:v>54.184713637206997</c:v>
                </c:pt>
                <c:pt idx="3272">
                  <c:v>54.155586918456997</c:v>
                </c:pt>
                <c:pt idx="3273">
                  <c:v>54.165295824707002</c:v>
                </c:pt>
                <c:pt idx="3274">
                  <c:v>54.126460199706997</c:v>
                </c:pt>
                <c:pt idx="3275">
                  <c:v>54.126460199706997</c:v>
                </c:pt>
                <c:pt idx="3276">
                  <c:v>54.126460199706997</c:v>
                </c:pt>
                <c:pt idx="3277">
                  <c:v>54.136169105957002</c:v>
                </c:pt>
                <c:pt idx="3278">
                  <c:v>54.136169105957002</c:v>
                </c:pt>
                <c:pt idx="3279">
                  <c:v>54.116751293457</c:v>
                </c:pt>
                <c:pt idx="3280">
                  <c:v>54.107042387207002</c:v>
                </c:pt>
                <c:pt idx="3281">
                  <c:v>54.126460199706997</c:v>
                </c:pt>
                <c:pt idx="3282">
                  <c:v>54.116751293457</c:v>
                </c:pt>
                <c:pt idx="3283">
                  <c:v>54.155586918456997</c:v>
                </c:pt>
                <c:pt idx="3284">
                  <c:v>54.184713637206997</c:v>
                </c:pt>
                <c:pt idx="3285">
                  <c:v>54.223544539795</c:v>
                </c:pt>
                <c:pt idx="3286">
                  <c:v>54.272089071045002</c:v>
                </c:pt>
                <c:pt idx="3287">
                  <c:v>54.310924696044999</c:v>
                </c:pt>
                <c:pt idx="3288">
                  <c:v>54.388595946045001</c:v>
                </c:pt>
                <c:pt idx="3289">
                  <c:v>54.437140477295003</c:v>
                </c:pt>
                <c:pt idx="3290">
                  <c:v>54.475976102295</c:v>
                </c:pt>
                <c:pt idx="3291">
                  <c:v>54.475976102295</c:v>
                </c:pt>
                <c:pt idx="3292">
                  <c:v>54.524520633545002</c:v>
                </c:pt>
                <c:pt idx="3293">
                  <c:v>54.573060380245998</c:v>
                </c:pt>
                <c:pt idx="3294">
                  <c:v>54.573060380245998</c:v>
                </c:pt>
                <c:pt idx="3295">
                  <c:v>54.582769286496003</c:v>
                </c:pt>
                <c:pt idx="3296">
                  <c:v>54.689567255245997</c:v>
                </c:pt>
                <c:pt idx="3297">
                  <c:v>54.660440536495997</c:v>
                </c:pt>
                <c:pt idx="3298">
                  <c:v>54.670149442746002</c:v>
                </c:pt>
                <c:pt idx="3299">
                  <c:v>54.699276161496002</c:v>
                </c:pt>
                <c:pt idx="3300">
                  <c:v>54.689567255245997</c:v>
                </c:pt>
                <c:pt idx="3301">
                  <c:v>54.650731630246</c:v>
                </c:pt>
                <c:pt idx="3302">
                  <c:v>54.718693973995997</c:v>
                </c:pt>
                <c:pt idx="3303">
                  <c:v>54.747820692745996</c:v>
                </c:pt>
                <c:pt idx="3304">
                  <c:v>54.757529598996001</c:v>
                </c:pt>
                <c:pt idx="3305">
                  <c:v>54.747820692745996</c:v>
                </c:pt>
                <c:pt idx="3306">
                  <c:v>54.796365223995998</c:v>
                </c:pt>
                <c:pt idx="3307">
                  <c:v>54.825491942745998</c:v>
                </c:pt>
                <c:pt idx="3308">
                  <c:v>54.825491942745998</c:v>
                </c:pt>
                <c:pt idx="3309">
                  <c:v>54.844909755246</c:v>
                </c:pt>
                <c:pt idx="3310">
                  <c:v>54.844909755246</c:v>
                </c:pt>
                <c:pt idx="3311">
                  <c:v>54.854618661495998</c:v>
                </c:pt>
                <c:pt idx="3312">
                  <c:v>54.874036473996</c:v>
                </c:pt>
                <c:pt idx="3313">
                  <c:v>54.941994095334003</c:v>
                </c:pt>
                <c:pt idx="3314">
                  <c:v>54.980829720334</c:v>
                </c:pt>
                <c:pt idx="3315">
                  <c:v>54.941994095334003</c:v>
                </c:pt>
                <c:pt idx="3316">
                  <c:v>54.806074130246003</c:v>
                </c:pt>
                <c:pt idx="3317">
                  <c:v>54.874036473996</c:v>
                </c:pt>
                <c:pt idx="3318">
                  <c:v>54.883745380245998</c:v>
                </c:pt>
                <c:pt idx="3319">
                  <c:v>54.825491942745998</c:v>
                </c:pt>
                <c:pt idx="3320">
                  <c:v>54.806074130246003</c:v>
                </c:pt>
                <c:pt idx="3321">
                  <c:v>54.776947411496003</c:v>
                </c:pt>
                <c:pt idx="3322">
                  <c:v>54.738111786495999</c:v>
                </c:pt>
                <c:pt idx="3323">
                  <c:v>54.660440536495997</c:v>
                </c:pt>
                <c:pt idx="3324">
                  <c:v>54.650731630246</c:v>
                </c:pt>
                <c:pt idx="3325">
                  <c:v>54.670149442746002</c:v>
                </c:pt>
                <c:pt idx="3326">
                  <c:v>54.679858348996</c:v>
                </c:pt>
                <c:pt idx="3327">
                  <c:v>54.718693973995997</c:v>
                </c:pt>
                <c:pt idx="3328">
                  <c:v>54.718693973995997</c:v>
                </c:pt>
                <c:pt idx="3329">
                  <c:v>54.738111786495999</c:v>
                </c:pt>
                <c:pt idx="3330">
                  <c:v>54.728402880246001</c:v>
                </c:pt>
                <c:pt idx="3331">
                  <c:v>54.796365223995998</c:v>
                </c:pt>
                <c:pt idx="3332">
                  <c:v>54.893454286496002</c:v>
                </c:pt>
                <c:pt idx="3333">
                  <c:v>54.864327567746003</c:v>
                </c:pt>
                <c:pt idx="3334">
                  <c:v>54.854618661495998</c:v>
                </c:pt>
                <c:pt idx="3335">
                  <c:v>54.951703001584001</c:v>
                </c:pt>
                <c:pt idx="3336">
                  <c:v>54.951703001584001</c:v>
                </c:pt>
                <c:pt idx="3337">
                  <c:v>54.951703001584001</c:v>
                </c:pt>
                <c:pt idx="3338">
                  <c:v>54.971120814084003</c:v>
                </c:pt>
                <c:pt idx="3339">
                  <c:v>55.048792064083997</c:v>
                </c:pt>
                <c:pt idx="3340">
                  <c:v>55.039083157834</c:v>
                </c:pt>
                <c:pt idx="3341">
                  <c:v>55.058500970334002</c:v>
                </c:pt>
                <c:pt idx="3342">
                  <c:v>55.175007845334001</c:v>
                </c:pt>
                <c:pt idx="3343">
                  <c:v>55.155590032833999</c:v>
                </c:pt>
                <c:pt idx="3344">
                  <c:v>55.019665345333998</c:v>
                </c:pt>
                <c:pt idx="3345">
                  <c:v>55.165298939084003</c:v>
                </c:pt>
                <c:pt idx="3346">
                  <c:v>55.301223626583997</c:v>
                </c:pt>
                <c:pt idx="3347">
                  <c:v>55.291514720334</c:v>
                </c:pt>
                <c:pt idx="3348">
                  <c:v>55.359472341672003</c:v>
                </c:pt>
                <c:pt idx="3349">
                  <c:v>55.408016872921998</c:v>
                </c:pt>
                <c:pt idx="3350">
                  <c:v>55.408016872921998</c:v>
                </c:pt>
                <c:pt idx="3351">
                  <c:v>55.475979216672002</c:v>
                </c:pt>
                <c:pt idx="3352">
                  <c:v>55.524523747921997</c:v>
                </c:pt>
                <c:pt idx="3353">
                  <c:v>55.475979216672002</c:v>
                </c:pt>
                <c:pt idx="3354">
                  <c:v>55.417725779172002</c:v>
                </c:pt>
                <c:pt idx="3355">
                  <c:v>55.349763435421998</c:v>
                </c:pt>
                <c:pt idx="3356">
                  <c:v>55.378890154171998</c:v>
                </c:pt>
                <c:pt idx="3357">
                  <c:v>55.340054529172001</c:v>
                </c:pt>
                <c:pt idx="3358">
                  <c:v>55.330345622922003</c:v>
                </c:pt>
                <c:pt idx="3359">
                  <c:v>55.291514720334</c:v>
                </c:pt>
                <c:pt idx="3360">
                  <c:v>55.272096907833998</c:v>
                </c:pt>
                <c:pt idx="3361">
                  <c:v>55.281805814084002</c:v>
                </c:pt>
                <c:pt idx="3362">
                  <c:v>55.281805814084002</c:v>
                </c:pt>
                <c:pt idx="3363">
                  <c:v>55.301223626583997</c:v>
                </c:pt>
                <c:pt idx="3364">
                  <c:v>55.340054529172001</c:v>
                </c:pt>
                <c:pt idx="3365">
                  <c:v>55.427434685422</c:v>
                </c:pt>
                <c:pt idx="3366">
                  <c:v>55.466270310421997</c:v>
                </c:pt>
                <c:pt idx="3367">
                  <c:v>55.524523747921997</c:v>
                </c:pt>
                <c:pt idx="3368">
                  <c:v>55.573068279171999</c:v>
                </c:pt>
                <c:pt idx="3369">
                  <c:v>55.641030622922003</c:v>
                </c:pt>
                <c:pt idx="3370">
                  <c:v>55.670157341672002</c:v>
                </c:pt>
                <c:pt idx="3371">
                  <c:v>55.757532775510001</c:v>
                </c:pt>
                <c:pt idx="3372">
                  <c:v>55.806077306760002</c:v>
                </c:pt>
                <c:pt idx="3373">
                  <c:v>55.806077306760002</c:v>
                </c:pt>
                <c:pt idx="3374">
                  <c:v>55.776950588010003</c:v>
                </c:pt>
                <c:pt idx="3375">
                  <c:v>55.864330744260002</c:v>
                </c:pt>
                <c:pt idx="3376">
                  <c:v>55.84491293176</c:v>
                </c:pt>
                <c:pt idx="3377">
                  <c:v>55.699279338010001</c:v>
                </c:pt>
                <c:pt idx="3378">
                  <c:v>55.534232654172001</c:v>
                </c:pt>
                <c:pt idx="3379">
                  <c:v>55.563359372922001</c:v>
                </c:pt>
                <c:pt idx="3380">
                  <c:v>55.611903904172003</c:v>
                </c:pt>
                <c:pt idx="3381">
                  <c:v>55.611903904172003</c:v>
                </c:pt>
                <c:pt idx="3382">
                  <c:v>55.650739529172</c:v>
                </c:pt>
                <c:pt idx="3383">
                  <c:v>55.485688122921999</c:v>
                </c:pt>
                <c:pt idx="3384">
                  <c:v>55.369181247922</c:v>
                </c:pt>
                <c:pt idx="3385">
                  <c:v>55.505105935422002</c:v>
                </c:pt>
                <c:pt idx="3386">
                  <c:v>55.301223626583997</c:v>
                </c:pt>
                <c:pt idx="3387">
                  <c:v>55.349763435421998</c:v>
                </c:pt>
                <c:pt idx="3388">
                  <c:v>55.116754407834001</c:v>
                </c:pt>
                <c:pt idx="3389">
                  <c:v>55.087627689084002</c:v>
                </c:pt>
                <c:pt idx="3390">
                  <c:v>54.971120814084003</c:v>
                </c:pt>
                <c:pt idx="3391">
                  <c:v>54.912872098995997</c:v>
                </c:pt>
                <c:pt idx="3392">
                  <c:v>54.844909755246</c:v>
                </c:pt>
                <c:pt idx="3393">
                  <c:v>54.728402880246001</c:v>
                </c:pt>
                <c:pt idx="3394">
                  <c:v>54.602187098995998</c:v>
                </c:pt>
                <c:pt idx="3395">
                  <c:v>54.495393914795002</c:v>
                </c:pt>
                <c:pt idx="3396">
                  <c:v>54.524520633545002</c:v>
                </c:pt>
                <c:pt idx="3397">
                  <c:v>54.281797977295</c:v>
                </c:pt>
                <c:pt idx="3398">
                  <c:v>54.369178133544999</c:v>
                </c:pt>
                <c:pt idx="3399">
                  <c:v>54.223544539795</c:v>
                </c:pt>
                <c:pt idx="3400">
                  <c:v>53.971117699707001</c:v>
                </c:pt>
                <c:pt idx="3401">
                  <c:v>53.883737543457002</c:v>
                </c:pt>
                <c:pt idx="3402">
                  <c:v>53.786653203368999</c:v>
                </c:pt>
                <c:pt idx="3403">
                  <c:v>53.835193012207</c:v>
                </c:pt>
                <c:pt idx="3404">
                  <c:v>53.543930547118997</c:v>
                </c:pt>
                <c:pt idx="3405">
                  <c:v>53.136161269167999</c:v>
                </c:pt>
                <c:pt idx="3406">
                  <c:v>52.961405679080002</c:v>
                </c:pt>
                <c:pt idx="3407">
                  <c:v>52.505091807741998</c:v>
                </c:pt>
                <c:pt idx="3408">
                  <c:v>52.009942373541001</c:v>
                </c:pt>
                <c:pt idx="3409">
                  <c:v>51.446835255864997</c:v>
                </c:pt>
                <c:pt idx="3410">
                  <c:v>50.835183669076002</c:v>
                </c:pt>
                <c:pt idx="3411">
                  <c:v>50.573043200325998</c:v>
                </c:pt>
                <c:pt idx="3412">
                  <c:v>49.660420242199002</c:v>
                </c:pt>
                <c:pt idx="3413">
                  <c:v>49.398279773448998</c:v>
                </c:pt>
                <c:pt idx="3414">
                  <c:v>49.252650902111</c:v>
                </c:pt>
                <c:pt idx="3415">
                  <c:v>49.136144027111001</c:v>
                </c:pt>
                <c:pt idx="3416">
                  <c:v>49.058472777111</c:v>
                </c:pt>
                <c:pt idx="3417">
                  <c:v>49.388570867199</c:v>
                </c:pt>
                <c:pt idx="3418">
                  <c:v>48.369149878184999</c:v>
                </c:pt>
                <c:pt idx="3419">
                  <c:v>48.767210312023003</c:v>
                </c:pt>
                <c:pt idx="3420">
                  <c:v>48.874008280772998</c:v>
                </c:pt>
                <c:pt idx="3421">
                  <c:v>48.825463749523003</c:v>
                </c:pt>
                <c:pt idx="3422">
                  <c:v>48.747792499523001</c:v>
                </c:pt>
                <c:pt idx="3423">
                  <c:v>48.738083593272997</c:v>
                </c:pt>
                <c:pt idx="3424">
                  <c:v>48.883717187023002</c:v>
                </c:pt>
                <c:pt idx="3425">
                  <c:v>49.019637152111002</c:v>
                </c:pt>
                <c:pt idx="3426">
                  <c:v>49.068181683360997</c:v>
                </c:pt>
                <c:pt idx="3427">
                  <c:v>49.136144027111001</c:v>
                </c:pt>
                <c:pt idx="3428">
                  <c:v>49.252650902111</c:v>
                </c:pt>
                <c:pt idx="3429">
                  <c:v>49.320613245860997</c:v>
                </c:pt>
                <c:pt idx="3430">
                  <c:v>49.378866683360997</c:v>
                </c:pt>
                <c:pt idx="3431">
                  <c:v>49.495368835949002</c:v>
                </c:pt>
                <c:pt idx="3432">
                  <c:v>49.563331179698999</c:v>
                </c:pt>
                <c:pt idx="3433">
                  <c:v>49.573040085949003</c:v>
                </c:pt>
                <c:pt idx="3434">
                  <c:v>49.573040085949003</c:v>
                </c:pt>
                <c:pt idx="3435">
                  <c:v>49.728382585948999</c:v>
                </c:pt>
                <c:pt idx="3436">
                  <c:v>49.708964773448997</c:v>
                </c:pt>
                <c:pt idx="3437">
                  <c:v>49.728382585948999</c:v>
                </c:pt>
                <c:pt idx="3438">
                  <c:v>49.7866312389</c:v>
                </c:pt>
                <c:pt idx="3439">
                  <c:v>49.825466863899997</c:v>
                </c:pt>
                <c:pt idx="3440">
                  <c:v>49.951682645150001</c:v>
                </c:pt>
                <c:pt idx="3441">
                  <c:v>49.971100457650003</c:v>
                </c:pt>
                <c:pt idx="3442">
                  <c:v>50.029353895150003</c:v>
                </c:pt>
                <c:pt idx="3443">
                  <c:v>50.116734051400002</c:v>
                </c:pt>
                <c:pt idx="3444">
                  <c:v>50.194400578988002</c:v>
                </c:pt>
                <c:pt idx="3445">
                  <c:v>50.281780735238002</c:v>
                </c:pt>
                <c:pt idx="3446">
                  <c:v>50.281780735238002</c:v>
                </c:pt>
                <c:pt idx="3447">
                  <c:v>50.301198547737997</c:v>
                </c:pt>
                <c:pt idx="3448">
                  <c:v>50.388578703988003</c:v>
                </c:pt>
                <c:pt idx="3449">
                  <c:v>50.573043200325998</c:v>
                </c:pt>
                <c:pt idx="3450">
                  <c:v>50.592461012826</c:v>
                </c:pt>
                <c:pt idx="3451">
                  <c:v>50.641005544076002</c:v>
                </c:pt>
                <c:pt idx="3452">
                  <c:v>50.611878825326002</c:v>
                </c:pt>
                <c:pt idx="3453">
                  <c:v>50.747803512826003</c:v>
                </c:pt>
                <c:pt idx="3454">
                  <c:v>50.718676794076003</c:v>
                </c:pt>
                <c:pt idx="3455">
                  <c:v>50.757512419076001</c:v>
                </c:pt>
                <c:pt idx="3456">
                  <c:v>50.815765856576</c:v>
                </c:pt>
                <c:pt idx="3457">
                  <c:v>50.874014509527001</c:v>
                </c:pt>
                <c:pt idx="3458">
                  <c:v>50.893432322027003</c:v>
                </c:pt>
                <c:pt idx="3459">
                  <c:v>50.941976853276998</c:v>
                </c:pt>
                <c:pt idx="3460">
                  <c:v>51.048774822026999</c:v>
                </c:pt>
                <c:pt idx="3461">
                  <c:v>51.107028259526999</c:v>
                </c:pt>
                <c:pt idx="3462">
                  <c:v>51.107028259526999</c:v>
                </c:pt>
                <c:pt idx="3463">
                  <c:v>51.136154978276998</c:v>
                </c:pt>
                <c:pt idx="3464">
                  <c:v>51.252657130865003</c:v>
                </c:pt>
                <c:pt idx="3465">
                  <c:v>51.291492755865001</c:v>
                </c:pt>
                <c:pt idx="3466">
                  <c:v>51.388581818364997</c:v>
                </c:pt>
                <c:pt idx="3467">
                  <c:v>51.359455099614998</c:v>
                </c:pt>
                <c:pt idx="3468">
                  <c:v>51.475961974614997</c:v>
                </c:pt>
                <c:pt idx="3469">
                  <c:v>51.466253068364999</c:v>
                </c:pt>
                <c:pt idx="3470">
                  <c:v>51.573051037115</c:v>
                </c:pt>
                <c:pt idx="3471">
                  <c:v>51.534215412115003</c:v>
                </c:pt>
                <c:pt idx="3472">
                  <c:v>51.563342130865003</c:v>
                </c:pt>
                <c:pt idx="3473">
                  <c:v>51.553633224614998</c:v>
                </c:pt>
                <c:pt idx="3474">
                  <c:v>51.641008658453003</c:v>
                </c:pt>
                <c:pt idx="3475">
                  <c:v>51.650717564703001</c:v>
                </c:pt>
                <c:pt idx="3476">
                  <c:v>51.718679908452998</c:v>
                </c:pt>
                <c:pt idx="3477">
                  <c:v>51.708971002203</c:v>
                </c:pt>
                <c:pt idx="3478">
                  <c:v>51.806060064702997</c:v>
                </c:pt>
                <c:pt idx="3479">
                  <c:v>51.806060064702997</c:v>
                </c:pt>
                <c:pt idx="3480">
                  <c:v>51.874022408453001</c:v>
                </c:pt>
                <c:pt idx="3481">
                  <c:v>51.883731314702999</c:v>
                </c:pt>
                <c:pt idx="3482">
                  <c:v>51.932275845953001</c:v>
                </c:pt>
                <c:pt idx="3483">
                  <c:v>51.912858033452999</c:v>
                </c:pt>
                <c:pt idx="3484">
                  <c:v>51.980815654791002</c:v>
                </c:pt>
                <c:pt idx="3485">
                  <c:v>52.039069092291001</c:v>
                </c:pt>
                <c:pt idx="3486">
                  <c:v>52.039069092291001</c:v>
                </c:pt>
                <c:pt idx="3487">
                  <c:v>52.087613623541003</c:v>
                </c:pt>
                <c:pt idx="3488">
                  <c:v>52.058486904791003</c:v>
                </c:pt>
                <c:pt idx="3489">
                  <c:v>52.233247217291002</c:v>
                </c:pt>
                <c:pt idx="3490">
                  <c:v>52.184702686041</c:v>
                </c:pt>
                <c:pt idx="3491">
                  <c:v>52.194411592290997</c:v>
                </c:pt>
                <c:pt idx="3492">
                  <c:v>52.174993779791002</c:v>
                </c:pt>
                <c:pt idx="3493">
                  <c:v>52.233247217291002</c:v>
                </c:pt>
                <c:pt idx="3494">
                  <c:v>52.330336279790998</c:v>
                </c:pt>
                <c:pt idx="3495">
                  <c:v>52.417711651491999</c:v>
                </c:pt>
                <c:pt idx="3496">
                  <c:v>52.320627373541001</c:v>
                </c:pt>
                <c:pt idx="3497">
                  <c:v>52.310918467291003</c:v>
                </c:pt>
                <c:pt idx="3498">
                  <c:v>52.320627373541001</c:v>
                </c:pt>
                <c:pt idx="3499">
                  <c:v>52.466256182742001</c:v>
                </c:pt>
                <c:pt idx="3500">
                  <c:v>52.437129463992001</c:v>
                </c:pt>
                <c:pt idx="3501">
                  <c:v>52.427420557742003</c:v>
                </c:pt>
                <c:pt idx="3502">
                  <c:v>52.437129463992001</c:v>
                </c:pt>
                <c:pt idx="3503">
                  <c:v>52.446838370241998</c:v>
                </c:pt>
                <c:pt idx="3504">
                  <c:v>52.485673995242003</c:v>
                </c:pt>
                <c:pt idx="3505">
                  <c:v>52.505091807741998</c:v>
                </c:pt>
                <c:pt idx="3506">
                  <c:v>52.505091807741998</c:v>
                </c:pt>
                <c:pt idx="3507">
                  <c:v>52.534218526491998</c:v>
                </c:pt>
                <c:pt idx="3508">
                  <c:v>52.543927432742002</c:v>
                </c:pt>
                <c:pt idx="3509">
                  <c:v>52.582763057742</c:v>
                </c:pt>
                <c:pt idx="3510">
                  <c:v>52.611889776491999</c:v>
                </c:pt>
                <c:pt idx="3511">
                  <c:v>52.602180870242002</c:v>
                </c:pt>
                <c:pt idx="3512">
                  <c:v>52.611889776491999</c:v>
                </c:pt>
                <c:pt idx="3513">
                  <c:v>52.621598682741997</c:v>
                </c:pt>
                <c:pt idx="3514">
                  <c:v>52.650725401491997</c:v>
                </c:pt>
                <c:pt idx="3515">
                  <c:v>52.592471963991997</c:v>
                </c:pt>
                <c:pt idx="3516">
                  <c:v>52.611889776491999</c:v>
                </c:pt>
                <c:pt idx="3517">
                  <c:v>52.631307588992001</c:v>
                </c:pt>
                <c:pt idx="3518">
                  <c:v>52.670143213991999</c:v>
                </c:pt>
                <c:pt idx="3519">
                  <c:v>52.602180870242002</c:v>
                </c:pt>
                <c:pt idx="3520">
                  <c:v>52.602180870242002</c:v>
                </c:pt>
                <c:pt idx="3521">
                  <c:v>52.563345245241997</c:v>
                </c:pt>
                <c:pt idx="3522">
                  <c:v>52.582763057742</c:v>
                </c:pt>
                <c:pt idx="3523">
                  <c:v>52.592471963991997</c:v>
                </c:pt>
                <c:pt idx="3524">
                  <c:v>52.631307588992001</c:v>
                </c:pt>
                <c:pt idx="3525">
                  <c:v>52.631307588992001</c:v>
                </c:pt>
                <c:pt idx="3526">
                  <c:v>52.650725401491997</c:v>
                </c:pt>
                <c:pt idx="3527">
                  <c:v>52.650725401491997</c:v>
                </c:pt>
                <c:pt idx="3528">
                  <c:v>52.641016495241999</c:v>
                </c:pt>
                <c:pt idx="3529">
                  <c:v>52.660434307742001</c:v>
                </c:pt>
                <c:pt idx="3530">
                  <c:v>52.786645366579997</c:v>
                </c:pt>
                <c:pt idx="3531">
                  <c:v>52.864316616579998</c:v>
                </c:pt>
                <c:pt idx="3532">
                  <c:v>52.88373442908</c:v>
                </c:pt>
                <c:pt idx="3533">
                  <c:v>52.864316616579998</c:v>
                </c:pt>
                <c:pt idx="3534">
                  <c:v>52.97111458533</c:v>
                </c:pt>
                <c:pt idx="3535">
                  <c:v>53.019659116580002</c:v>
                </c:pt>
                <c:pt idx="3536">
                  <c:v>53.039076929079997</c:v>
                </c:pt>
                <c:pt idx="3537">
                  <c:v>53.126452362918002</c:v>
                </c:pt>
                <c:pt idx="3538">
                  <c:v>53.136161269167999</c:v>
                </c:pt>
                <c:pt idx="3539">
                  <c:v>53.136161269167999</c:v>
                </c:pt>
                <c:pt idx="3540">
                  <c:v>53.223541425417999</c:v>
                </c:pt>
                <c:pt idx="3541">
                  <c:v>53.233250331668003</c:v>
                </c:pt>
                <c:pt idx="3542">
                  <c:v>53.252668144167998</c:v>
                </c:pt>
                <c:pt idx="3543">
                  <c:v>53.272085956668001</c:v>
                </c:pt>
                <c:pt idx="3544">
                  <c:v>53.320630487918002</c:v>
                </c:pt>
                <c:pt idx="3545">
                  <c:v>53.378883925418002</c:v>
                </c:pt>
                <c:pt idx="3546">
                  <c:v>53.359466112918</c:v>
                </c:pt>
                <c:pt idx="3547">
                  <c:v>53.417719550417999</c:v>
                </c:pt>
                <c:pt idx="3548">
                  <c:v>53.524512734619002</c:v>
                </c:pt>
                <c:pt idx="3549">
                  <c:v>53.582766172119001</c:v>
                </c:pt>
                <c:pt idx="3550">
                  <c:v>53.592475078368999</c:v>
                </c:pt>
                <c:pt idx="3551">
                  <c:v>53.631310703369003</c:v>
                </c:pt>
                <c:pt idx="3552">
                  <c:v>53.670146328369</c:v>
                </c:pt>
                <c:pt idx="3553">
                  <c:v>53.708981953368998</c:v>
                </c:pt>
                <c:pt idx="3554">
                  <c:v>53.699273047119</c:v>
                </c:pt>
                <c:pt idx="3555">
                  <c:v>53.708981953368998</c:v>
                </c:pt>
                <c:pt idx="3556">
                  <c:v>53.718690859619002</c:v>
                </c:pt>
                <c:pt idx="3557">
                  <c:v>53.767235390868997</c:v>
                </c:pt>
                <c:pt idx="3558">
                  <c:v>53.844901918456998</c:v>
                </c:pt>
                <c:pt idx="3559">
                  <c:v>53.835193012207</c:v>
                </c:pt>
                <c:pt idx="3560">
                  <c:v>53.883737543457002</c:v>
                </c:pt>
                <c:pt idx="3561">
                  <c:v>53.990535512207003</c:v>
                </c:pt>
                <c:pt idx="3562">
                  <c:v>54.077915668457003</c:v>
                </c:pt>
                <c:pt idx="3563">
                  <c:v>54.107042387207002</c:v>
                </c:pt>
                <c:pt idx="3564">
                  <c:v>54.107042387207002</c:v>
                </c:pt>
                <c:pt idx="3565">
                  <c:v>54.107042387207002</c:v>
                </c:pt>
                <c:pt idx="3566">
                  <c:v>54.175004730956999</c:v>
                </c:pt>
                <c:pt idx="3567">
                  <c:v>54.272089071045002</c:v>
                </c:pt>
                <c:pt idx="3568">
                  <c:v>54.320633602294997</c:v>
                </c:pt>
                <c:pt idx="3569">
                  <c:v>54.340051414794999</c:v>
                </c:pt>
                <c:pt idx="3570">
                  <c:v>54.340051414794999</c:v>
                </c:pt>
                <c:pt idx="3571">
                  <c:v>54.378887039795003</c:v>
                </c:pt>
                <c:pt idx="3572">
                  <c:v>54.427431571044998</c:v>
                </c:pt>
                <c:pt idx="3573">
                  <c:v>54.505102821045</c:v>
                </c:pt>
                <c:pt idx="3574">
                  <c:v>54.524520633545002</c:v>
                </c:pt>
                <c:pt idx="3575">
                  <c:v>54.553647352295002</c:v>
                </c:pt>
                <c:pt idx="3576">
                  <c:v>54.641022723996002</c:v>
                </c:pt>
                <c:pt idx="3577">
                  <c:v>54.670149442746002</c:v>
                </c:pt>
                <c:pt idx="3578">
                  <c:v>54.602187098995998</c:v>
                </c:pt>
                <c:pt idx="3579">
                  <c:v>54.592478192746</c:v>
                </c:pt>
                <c:pt idx="3580">
                  <c:v>54.621604911496</c:v>
                </c:pt>
                <c:pt idx="3581">
                  <c:v>54.786656317746001</c:v>
                </c:pt>
                <c:pt idx="3582">
                  <c:v>54.786656317746001</c:v>
                </c:pt>
                <c:pt idx="3583">
                  <c:v>54.776947411496003</c:v>
                </c:pt>
                <c:pt idx="3584">
                  <c:v>54.776947411496003</c:v>
                </c:pt>
                <c:pt idx="3585">
                  <c:v>54.844909755246</c:v>
                </c:pt>
                <c:pt idx="3586">
                  <c:v>54.971120814084003</c:v>
                </c:pt>
                <c:pt idx="3587">
                  <c:v>54.990538626583998</c:v>
                </c:pt>
                <c:pt idx="3588">
                  <c:v>55.048792064083997</c:v>
                </c:pt>
                <c:pt idx="3589">
                  <c:v>55.087627689084002</c:v>
                </c:pt>
                <c:pt idx="3590">
                  <c:v>55.155590032833999</c:v>
                </c:pt>
                <c:pt idx="3591">
                  <c:v>55.155590032833999</c:v>
                </c:pt>
                <c:pt idx="3592">
                  <c:v>55.204134564084001</c:v>
                </c:pt>
                <c:pt idx="3593">
                  <c:v>55.223552376584003</c:v>
                </c:pt>
                <c:pt idx="3594">
                  <c:v>55.272096907833998</c:v>
                </c:pt>
                <c:pt idx="3595">
                  <c:v>55.262388001584</c:v>
                </c:pt>
                <c:pt idx="3596">
                  <c:v>55.301223626583997</c:v>
                </c:pt>
                <c:pt idx="3597">
                  <c:v>55.378890154171998</c:v>
                </c:pt>
                <c:pt idx="3598">
                  <c:v>55.398307966672</c:v>
                </c:pt>
                <c:pt idx="3599">
                  <c:v>55.427434685422</c:v>
                </c:pt>
                <c:pt idx="3600">
                  <c:v>55.475979216672002</c:v>
                </c:pt>
                <c:pt idx="3601">
                  <c:v>55.514814841671999</c:v>
                </c:pt>
                <c:pt idx="3602">
                  <c:v>55.534232654172001</c:v>
                </c:pt>
                <c:pt idx="3603">
                  <c:v>55.592486091672001</c:v>
                </c:pt>
                <c:pt idx="3604">
                  <c:v>55.641030622922003</c:v>
                </c:pt>
                <c:pt idx="3605">
                  <c:v>55.650739529172</c:v>
                </c:pt>
                <c:pt idx="3606">
                  <c:v>55.679861525509999</c:v>
                </c:pt>
                <c:pt idx="3607">
                  <c:v>55.84491293176</c:v>
                </c:pt>
                <c:pt idx="3608">
                  <c:v>55.912875275509997</c:v>
                </c:pt>
                <c:pt idx="3609">
                  <c:v>55.951710900510001</c:v>
                </c:pt>
                <c:pt idx="3610">
                  <c:v>55.971128713010003</c:v>
                </c:pt>
                <c:pt idx="3611">
                  <c:v>56.087630803461003</c:v>
                </c:pt>
                <c:pt idx="3612">
                  <c:v>56.204137678461002</c:v>
                </c:pt>
                <c:pt idx="3613">
                  <c:v>56.310935647210997</c:v>
                </c:pt>
                <c:pt idx="3614">
                  <c:v>56.369189084711003</c:v>
                </c:pt>
                <c:pt idx="3615">
                  <c:v>56.398315803461003</c:v>
                </c:pt>
                <c:pt idx="3616">
                  <c:v>56.456564518549001</c:v>
                </c:pt>
                <c:pt idx="3617">
                  <c:v>56.543944674799</c:v>
                </c:pt>
                <c:pt idx="3618">
                  <c:v>56.553653581048998</c:v>
                </c:pt>
                <c:pt idx="3619">
                  <c:v>56.650742643549002</c:v>
                </c:pt>
                <c:pt idx="3620">
                  <c:v>56.728413893549003</c:v>
                </c:pt>
                <c:pt idx="3621">
                  <c:v>56.864333858637004</c:v>
                </c:pt>
                <c:pt idx="3622">
                  <c:v>56.835207139886997</c:v>
                </c:pt>
                <c:pt idx="3623">
                  <c:v>56.835207139886997</c:v>
                </c:pt>
                <c:pt idx="3624">
                  <c:v>56.971131827386998</c:v>
                </c:pt>
                <c:pt idx="3625">
                  <c:v>57.019676358637</c:v>
                </c:pt>
                <c:pt idx="3626">
                  <c:v>57.029385264886997</c:v>
                </c:pt>
                <c:pt idx="3627">
                  <c:v>57.048803077386999</c:v>
                </c:pt>
                <c:pt idx="3628">
                  <c:v>57.097347608637001</c:v>
                </c:pt>
                <c:pt idx="3629">
                  <c:v>57.213849699088001</c:v>
                </c:pt>
                <c:pt idx="3630">
                  <c:v>57.213849699088001</c:v>
                </c:pt>
                <c:pt idx="3631">
                  <c:v>57.184722980338002</c:v>
                </c:pt>
                <c:pt idx="3632">
                  <c:v>57.175014074087997</c:v>
                </c:pt>
                <c:pt idx="3633">
                  <c:v>57.116765421137004</c:v>
                </c:pt>
                <c:pt idx="3634">
                  <c:v>57.213849699088001</c:v>
                </c:pt>
                <c:pt idx="3635">
                  <c:v>57.252685324087999</c:v>
                </c:pt>
                <c:pt idx="3636">
                  <c:v>57.204140792837997</c:v>
                </c:pt>
                <c:pt idx="3637">
                  <c:v>56.990549639887</c:v>
                </c:pt>
                <c:pt idx="3638">
                  <c:v>56.990549639887</c:v>
                </c:pt>
                <c:pt idx="3639">
                  <c:v>57.155596261588002</c:v>
                </c:pt>
                <c:pt idx="3640">
                  <c:v>57.272103136588001</c:v>
                </c:pt>
                <c:pt idx="3641">
                  <c:v>57.272103136588001</c:v>
                </c:pt>
                <c:pt idx="3642">
                  <c:v>57.272103136588001</c:v>
                </c:pt>
                <c:pt idx="3643">
                  <c:v>57.359483292838</c:v>
                </c:pt>
                <c:pt idx="3644">
                  <c:v>57.359483292838</c:v>
                </c:pt>
                <c:pt idx="3645">
                  <c:v>57.437154542838002</c:v>
                </c:pt>
                <c:pt idx="3646">
                  <c:v>57.475990167837999</c:v>
                </c:pt>
                <c:pt idx="3647">
                  <c:v>57.563365601675997</c:v>
                </c:pt>
                <c:pt idx="3648">
                  <c:v>57.708999195426003</c:v>
                </c:pt>
                <c:pt idx="3649">
                  <c:v>57.776961539176</c:v>
                </c:pt>
                <c:pt idx="3650">
                  <c:v>57.835214976675999</c:v>
                </c:pt>
                <c:pt idx="3651">
                  <c:v>57.883759507926001</c:v>
                </c:pt>
                <c:pt idx="3652">
                  <c:v>57.903172598014002</c:v>
                </c:pt>
                <c:pt idx="3653">
                  <c:v>58.009970566763997</c:v>
                </c:pt>
                <c:pt idx="3654">
                  <c:v>58.048806191764001</c:v>
                </c:pt>
                <c:pt idx="3655">
                  <c:v>58.058515098013999</c:v>
                </c:pt>
                <c:pt idx="3656">
                  <c:v>58.068224004264003</c:v>
                </c:pt>
                <c:pt idx="3657">
                  <c:v>58.116768535513998</c:v>
                </c:pt>
                <c:pt idx="3658">
                  <c:v>58.155604160514002</c:v>
                </c:pt>
                <c:pt idx="3659">
                  <c:v>58.145895254263998</c:v>
                </c:pt>
                <c:pt idx="3660">
                  <c:v>58.242984316764002</c:v>
                </c:pt>
                <c:pt idx="3661">
                  <c:v>58.272106313102</c:v>
                </c:pt>
                <c:pt idx="3662">
                  <c:v>58.320650844352002</c:v>
                </c:pt>
                <c:pt idx="3663">
                  <c:v>58.330359750602</c:v>
                </c:pt>
                <c:pt idx="3664">
                  <c:v>58.417739906851999</c:v>
                </c:pt>
                <c:pt idx="3665">
                  <c:v>58.456575531852003</c:v>
                </c:pt>
                <c:pt idx="3666">
                  <c:v>58.466284438102001</c:v>
                </c:pt>
                <c:pt idx="3667">
                  <c:v>58.495411156852001</c:v>
                </c:pt>
                <c:pt idx="3668">
                  <c:v>58.563373500601998</c:v>
                </c:pt>
                <c:pt idx="3669">
                  <c:v>58.592500219351997</c:v>
                </c:pt>
                <c:pt idx="3670">
                  <c:v>58.631335844352002</c:v>
                </c:pt>
                <c:pt idx="3671">
                  <c:v>58.650748872302998</c:v>
                </c:pt>
                <c:pt idx="3672">
                  <c:v>58.650748872302998</c:v>
                </c:pt>
                <c:pt idx="3673">
                  <c:v>58.650748872302998</c:v>
                </c:pt>
                <c:pt idx="3674">
                  <c:v>58.641039966053</c:v>
                </c:pt>
                <c:pt idx="3675">
                  <c:v>58.621626938101997</c:v>
                </c:pt>
                <c:pt idx="3676">
                  <c:v>58.611918031851999</c:v>
                </c:pt>
                <c:pt idx="3677">
                  <c:v>58.641039966053</c:v>
                </c:pt>
                <c:pt idx="3678">
                  <c:v>58.641039966053</c:v>
                </c:pt>
                <c:pt idx="3679">
                  <c:v>58.611918031851999</c:v>
                </c:pt>
                <c:pt idx="3680">
                  <c:v>58.641039966053</c:v>
                </c:pt>
                <c:pt idx="3681">
                  <c:v>58.631335844352002</c:v>
                </c:pt>
                <c:pt idx="3682">
                  <c:v>58.641039966053</c:v>
                </c:pt>
                <c:pt idx="3683">
                  <c:v>58.563373500601998</c:v>
                </c:pt>
                <c:pt idx="3684">
                  <c:v>58.611918031851999</c:v>
                </c:pt>
                <c:pt idx="3685">
                  <c:v>58.679875591052998</c:v>
                </c:pt>
                <c:pt idx="3686">
                  <c:v>58.689584497303002</c:v>
                </c:pt>
                <c:pt idx="3687">
                  <c:v>58.650748872302998</c:v>
                </c:pt>
                <c:pt idx="3688">
                  <c:v>58.514828969352003</c:v>
                </c:pt>
                <c:pt idx="3689">
                  <c:v>58.446866625601999</c:v>
                </c:pt>
                <c:pt idx="3690">
                  <c:v>58.417739906851999</c:v>
                </c:pt>
                <c:pt idx="3691">
                  <c:v>58.398322094351997</c:v>
                </c:pt>
                <c:pt idx="3692">
                  <c:v>58.233275410513997</c:v>
                </c:pt>
                <c:pt idx="3693">
                  <c:v>58.077932910514001</c:v>
                </c:pt>
                <c:pt idx="3694">
                  <c:v>58.068224004264003</c:v>
                </c:pt>
                <c:pt idx="3695">
                  <c:v>58.009970566763997</c:v>
                </c:pt>
                <c:pt idx="3696">
                  <c:v>58.009970566763997</c:v>
                </c:pt>
                <c:pt idx="3697">
                  <c:v>57.980843848013997</c:v>
                </c:pt>
                <c:pt idx="3698">
                  <c:v>57.854632789176001</c:v>
                </c:pt>
                <c:pt idx="3699">
                  <c:v>57.757543726675998</c:v>
                </c:pt>
                <c:pt idx="3700">
                  <c:v>57.689581382926001</c:v>
                </c:pt>
                <c:pt idx="3701">
                  <c:v>57.621619039175997</c:v>
                </c:pt>
                <c:pt idx="3702">
                  <c:v>57.592492320425997</c:v>
                </c:pt>
                <c:pt idx="3703">
                  <c:v>57.534238882925997</c:v>
                </c:pt>
                <c:pt idx="3704">
                  <c:v>57.495407980338001</c:v>
                </c:pt>
                <c:pt idx="3705">
                  <c:v>57.495407980338001</c:v>
                </c:pt>
                <c:pt idx="3706">
                  <c:v>57.446863449087999</c:v>
                </c:pt>
                <c:pt idx="3707">
                  <c:v>57.427445636587997</c:v>
                </c:pt>
                <c:pt idx="3708">
                  <c:v>57.408027824088002</c:v>
                </c:pt>
                <c:pt idx="3709">
                  <c:v>57.330356574088</c:v>
                </c:pt>
                <c:pt idx="3710">
                  <c:v>57.262394230338003</c:v>
                </c:pt>
                <c:pt idx="3711">
                  <c:v>57.194431886587999</c:v>
                </c:pt>
                <c:pt idx="3712">
                  <c:v>57.155596261588002</c:v>
                </c:pt>
                <c:pt idx="3713">
                  <c:v>57.175014074087997</c:v>
                </c:pt>
                <c:pt idx="3714">
                  <c:v>57.155596261588002</c:v>
                </c:pt>
                <c:pt idx="3715">
                  <c:v>57.136183233636999</c:v>
                </c:pt>
                <c:pt idx="3716">
                  <c:v>57.116765421137004</c:v>
                </c:pt>
                <c:pt idx="3717">
                  <c:v>57.126474327387001</c:v>
                </c:pt>
                <c:pt idx="3718">
                  <c:v>57.126474327387001</c:v>
                </c:pt>
                <c:pt idx="3719">
                  <c:v>57.097347608637001</c:v>
                </c:pt>
                <c:pt idx="3720">
                  <c:v>57.107056514886999</c:v>
                </c:pt>
                <c:pt idx="3721">
                  <c:v>57.126474327387001</c:v>
                </c:pt>
                <c:pt idx="3722">
                  <c:v>57.136183233636999</c:v>
                </c:pt>
                <c:pt idx="3723">
                  <c:v>57.126474327387001</c:v>
                </c:pt>
                <c:pt idx="3724">
                  <c:v>57.116765421137004</c:v>
                </c:pt>
                <c:pt idx="3725">
                  <c:v>57.126474327387001</c:v>
                </c:pt>
                <c:pt idx="3726">
                  <c:v>57.116765421137004</c:v>
                </c:pt>
                <c:pt idx="3727">
                  <c:v>57.107056514886999</c:v>
                </c:pt>
                <c:pt idx="3728">
                  <c:v>57.116765421137004</c:v>
                </c:pt>
                <c:pt idx="3729">
                  <c:v>57.136183233636999</c:v>
                </c:pt>
                <c:pt idx="3730">
                  <c:v>57.107056514886999</c:v>
                </c:pt>
                <c:pt idx="3731">
                  <c:v>57.107056514886999</c:v>
                </c:pt>
                <c:pt idx="3732">
                  <c:v>57.116765421137004</c:v>
                </c:pt>
                <c:pt idx="3733">
                  <c:v>57.155596261588002</c:v>
                </c:pt>
                <c:pt idx="3734">
                  <c:v>57.097347608637001</c:v>
                </c:pt>
                <c:pt idx="3735">
                  <c:v>57.058511983636997</c:v>
                </c:pt>
                <c:pt idx="3736">
                  <c:v>57.097347608637001</c:v>
                </c:pt>
                <c:pt idx="3737">
                  <c:v>57.116765421137004</c:v>
                </c:pt>
                <c:pt idx="3738">
                  <c:v>57.087638702386997</c:v>
                </c:pt>
                <c:pt idx="3739">
                  <c:v>56.854624952386999</c:v>
                </c:pt>
                <c:pt idx="3740">
                  <c:v>56.767249518549001</c:v>
                </c:pt>
                <c:pt idx="3741">
                  <c:v>56.728413893549003</c:v>
                </c:pt>
                <c:pt idx="3742">
                  <c:v>56.708996081049001</c:v>
                </c:pt>
                <c:pt idx="3743">
                  <c:v>56.563362487299003</c:v>
                </c:pt>
                <c:pt idx="3744">
                  <c:v>56.427437799799002</c:v>
                </c:pt>
                <c:pt idx="3745">
                  <c:v>56.388606897210998</c:v>
                </c:pt>
                <c:pt idx="3746">
                  <c:v>56.301226740960999</c:v>
                </c:pt>
                <c:pt idx="3747">
                  <c:v>56.223555490960997</c:v>
                </c:pt>
                <c:pt idx="3748">
                  <c:v>56.136175334710998</c:v>
                </c:pt>
                <c:pt idx="3749">
                  <c:v>56.136175334710998</c:v>
                </c:pt>
                <c:pt idx="3750">
                  <c:v>56.107048615960998</c:v>
                </c:pt>
                <c:pt idx="3751">
                  <c:v>56.077921897210999</c:v>
                </c:pt>
                <c:pt idx="3752">
                  <c:v>56.068212990961001</c:v>
                </c:pt>
                <c:pt idx="3753">
                  <c:v>56.068212990961001</c:v>
                </c:pt>
                <c:pt idx="3754">
                  <c:v>56.058504084710997</c:v>
                </c:pt>
                <c:pt idx="3755">
                  <c:v>56.126466428461001</c:v>
                </c:pt>
                <c:pt idx="3756">
                  <c:v>56.087630803461003</c:v>
                </c:pt>
                <c:pt idx="3757">
                  <c:v>56.058504084710997</c:v>
                </c:pt>
                <c:pt idx="3758">
                  <c:v>56.058504084710997</c:v>
                </c:pt>
                <c:pt idx="3759">
                  <c:v>56.126466428461001</c:v>
                </c:pt>
                <c:pt idx="3760">
                  <c:v>56.145884240961003</c:v>
                </c:pt>
                <c:pt idx="3761">
                  <c:v>56.165302053460998</c:v>
                </c:pt>
                <c:pt idx="3762">
                  <c:v>56.223555490960997</c:v>
                </c:pt>
                <c:pt idx="3763">
                  <c:v>56.213846584711</c:v>
                </c:pt>
                <c:pt idx="3764">
                  <c:v>56.194428772210998</c:v>
                </c:pt>
                <c:pt idx="3765">
                  <c:v>56.204137678461002</c:v>
                </c:pt>
                <c:pt idx="3766">
                  <c:v>56.213846584711</c:v>
                </c:pt>
                <c:pt idx="3767">
                  <c:v>56.155593147211</c:v>
                </c:pt>
                <c:pt idx="3768">
                  <c:v>56.136175334710998</c:v>
                </c:pt>
                <c:pt idx="3769">
                  <c:v>56.136175334710998</c:v>
                </c:pt>
                <c:pt idx="3770">
                  <c:v>56.107048615960998</c:v>
                </c:pt>
                <c:pt idx="3771">
                  <c:v>56.126466428461001</c:v>
                </c:pt>
                <c:pt idx="3772">
                  <c:v>56.126466428461001</c:v>
                </c:pt>
                <c:pt idx="3773">
                  <c:v>56.107048615960998</c:v>
                </c:pt>
                <c:pt idx="3774">
                  <c:v>56.087630803461003</c:v>
                </c:pt>
                <c:pt idx="3775">
                  <c:v>56.03909105676</c:v>
                </c:pt>
                <c:pt idx="3776">
                  <c:v>56.048795178460999</c:v>
                </c:pt>
                <c:pt idx="3777">
                  <c:v>56.029382150510003</c:v>
                </c:pt>
                <c:pt idx="3778">
                  <c:v>56.019673244259998</c:v>
                </c:pt>
                <c:pt idx="3779">
                  <c:v>55.951710900510001</c:v>
                </c:pt>
                <c:pt idx="3780">
                  <c:v>55.903166369259999</c:v>
                </c:pt>
                <c:pt idx="3781">
                  <c:v>55.912875275509997</c:v>
                </c:pt>
                <c:pt idx="3782">
                  <c:v>55.81578621301</c:v>
                </c:pt>
                <c:pt idx="3783">
                  <c:v>55.806077306760002</c:v>
                </c:pt>
                <c:pt idx="3784">
                  <c:v>55.776950588010003</c:v>
                </c:pt>
                <c:pt idx="3785">
                  <c:v>55.738114963009998</c:v>
                </c:pt>
                <c:pt idx="3786">
                  <c:v>55.699279338010001</c:v>
                </c:pt>
                <c:pt idx="3787">
                  <c:v>55.689570431760004</c:v>
                </c:pt>
                <c:pt idx="3788">
                  <c:v>55.670157341672002</c:v>
                </c:pt>
                <c:pt idx="3789">
                  <c:v>55.650739529172</c:v>
                </c:pt>
                <c:pt idx="3790">
                  <c:v>55.650739529172</c:v>
                </c:pt>
                <c:pt idx="3791">
                  <c:v>55.699279338010001</c:v>
                </c:pt>
                <c:pt idx="3792">
                  <c:v>55.641030622922003</c:v>
                </c:pt>
                <c:pt idx="3793">
                  <c:v>55.621612810422</c:v>
                </c:pt>
                <c:pt idx="3794">
                  <c:v>55.553650466672003</c:v>
                </c:pt>
                <c:pt idx="3795">
                  <c:v>55.524523747921997</c:v>
                </c:pt>
                <c:pt idx="3796">
                  <c:v>55.495397029171997</c:v>
                </c:pt>
                <c:pt idx="3797">
                  <c:v>55.427434685422</c:v>
                </c:pt>
                <c:pt idx="3798">
                  <c:v>55.437143591671997</c:v>
                </c:pt>
                <c:pt idx="3799">
                  <c:v>55.485688122921999</c:v>
                </c:pt>
                <c:pt idx="3800">
                  <c:v>55.475979216672002</c:v>
                </c:pt>
                <c:pt idx="3801">
                  <c:v>55.475979216672002</c:v>
                </c:pt>
                <c:pt idx="3802">
                  <c:v>55.398307966672</c:v>
                </c:pt>
                <c:pt idx="3803">
                  <c:v>55.408016872921998</c:v>
                </c:pt>
                <c:pt idx="3804">
                  <c:v>55.408016872921998</c:v>
                </c:pt>
                <c:pt idx="3805">
                  <c:v>55.359472341672003</c:v>
                </c:pt>
                <c:pt idx="3806">
                  <c:v>55.340054529172001</c:v>
                </c:pt>
                <c:pt idx="3807">
                  <c:v>55.330345622922003</c:v>
                </c:pt>
                <c:pt idx="3808">
                  <c:v>55.272096907833998</c:v>
                </c:pt>
                <c:pt idx="3809">
                  <c:v>55.262388001584</c:v>
                </c:pt>
                <c:pt idx="3810">
                  <c:v>55.194425657834003</c:v>
                </c:pt>
                <c:pt idx="3811">
                  <c:v>55.029374251584002</c:v>
                </c:pt>
                <c:pt idx="3812">
                  <c:v>54.980829720334</c:v>
                </c:pt>
                <c:pt idx="3813">
                  <c:v>54.961411907833998</c:v>
                </c:pt>
                <c:pt idx="3814">
                  <c:v>54.941994095334003</c:v>
                </c:pt>
                <c:pt idx="3815">
                  <c:v>54.835200848996003</c:v>
                </c:pt>
                <c:pt idx="3816">
                  <c:v>54.874036473996</c:v>
                </c:pt>
                <c:pt idx="3817">
                  <c:v>54.806074130246003</c:v>
                </c:pt>
                <c:pt idx="3818">
                  <c:v>54.718693973995997</c:v>
                </c:pt>
                <c:pt idx="3819">
                  <c:v>54.699276161496002</c:v>
                </c:pt>
                <c:pt idx="3820">
                  <c:v>54.641022723996002</c:v>
                </c:pt>
                <c:pt idx="3821">
                  <c:v>54.621604911496</c:v>
                </c:pt>
                <c:pt idx="3822">
                  <c:v>54.563356258544999</c:v>
                </c:pt>
                <c:pt idx="3823">
                  <c:v>54.534229539795</c:v>
                </c:pt>
                <c:pt idx="3824">
                  <c:v>54.543938446044997</c:v>
                </c:pt>
                <c:pt idx="3825">
                  <c:v>54.485685008544998</c:v>
                </c:pt>
                <c:pt idx="3826">
                  <c:v>54.446849383545</c:v>
                </c:pt>
                <c:pt idx="3827">
                  <c:v>54.369178133544999</c:v>
                </c:pt>
                <c:pt idx="3828">
                  <c:v>54.330342508545002</c:v>
                </c:pt>
                <c:pt idx="3829">
                  <c:v>54.310924696044999</c:v>
                </c:pt>
                <c:pt idx="3830">
                  <c:v>54.223544539795</c:v>
                </c:pt>
                <c:pt idx="3831">
                  <c:v>54.145878012207</c:v>
                </c:pt>
                <c:pt idx="3832">
                  <c:v>54.039080043456998</c:v>
                </c:pt>
                <c:pt idx="3833">
                  <c:v>54.019662230957003</c:v>
                </c:pt>
                <c:pt idx="3834">
                  <c:v>53.980826605956999</c:v>
                </c:pt>
                <c:pt idx="3835">
                  <c:v>53.893446449707</c:v>
                </c:pt>
                <c:pt idx="3836">
                  <c:v>53.835193012207</c:v>
                </c:pt>
                <c:pt idx="3837">
                  <c:v>53.796362109618997</c:v>
                </c:pt>
                <c:pt idx="3838">
                  <c:v>53.844901918456998</c:v>
                </c:pt>
                <c:pt idx="3839">
                  <c:v>53.835193012207</c:v>
                </c:pt>
                <c:pt idx="3840">
                  <c:v>53.786653203368999</c:v>
                </c:pt>
                <c:pt idx="3841">
                  <c:v>53.767235390868997</c:v>
                </c:pt>
                <c:pt idx="3842">
                  <c:v>53.825484105957003</c:v>
                </c:pt>
                <c:pt idx="3843">
                  <c:v>53.738108672118997</c:v>
                </c:pt>
                <c:pt idx="3844">
                  <c:v>53.718690859619002</c:v>
                </c:pt>
                <c:pt idx="3845">
                  <c:v>53.699273047119</c:v>
                </c:pt>
                <c:pt idx="3846">
                  <c:v>53.699273047119</c:v>
                </c:pt>
                <c:pt idx="3847">
                  <c:v>53.621601797118998</c:v>
                </c:pt>
                <c:pt idx="3848">
                  <c:v>53.582766172119001</c:v>
                </c:pt>
                <c:pt idx="3849">
                  <c:v>53.582766172119001</c:v>
                </c:pt>
                <c:pt idx="3850">
                  <c:v>53.543930547118997</c:v>
                </c:pt>
                <c:pt idx="3851">
                  <c:v>53.495386015869002</c:v>
                </c:pt>
                <c:pt idx="3852">
                  <c:v>53.369175019167997</c:v>
                </c:pt>
                <c:pt idx="3853">
                  <c:v>53.359466112918</c:v>
                </c:pt>
                <c:pt idx="3854">
                  <c:v>53.359466112918</c:v>
                </c:pt>
                <c:pt idx="3855">
                  <c:v>53.359466112918</c:v>
                </c:pt>
                <c:pt idx="3856">
                  <c:v>53.330339394168</c:v>
                </c:pt>
                <c:pt idx="3857">
                  <c:v>53.291503769168003</c:v>
                </c:pt>
                <c:pt idx="3858">
                  <c:v>53.252668144167998</c:v>
                </c:pt>
                <c:pt idx="3859">
                  <c:v>53.262377050418003</c:v>
                </c:pt>
                <c:pt idx="3860">
                  <c:v>53.262377050418003</c:v>
                </c:pt>
                <c:pt idx="3861">
                  <c:v>53.233250331668003</c:v>
                </c:pt>
                <c:pt idx="3862">
                  <c:v>53.233250331668003</c:v>
                </c:pt>
                <c:pt idx="3863">
                  <c:v>53.281794862917998</c:v>
                </c:pt>
                <c:pt idx="3864">
                  <c:v>53.252668144167998</c:v>
                </c:pt>
                <c:pt idx="3865">
                  <c:v>53.262377050418003</c:v>
                </c:pt>
                <c:pt idx="3866">
                  <c:v>53.281794862917998</c:v>
                </c:pt>
                <c:pt idx="3867">
                  <c:v>53.349757206668002</c:v>
                </c:pt>
                <c:pt idx="3868">
                  <c:v>53.340048300417997</c:v>
                </c:pt>
                <c:pt idx="3869">
                  <c:v>53.369175019167997</c:v>
                </c:pt>
                <c:pt idx="3870">
                  <c:v>53.369175019167997</c:v>
                </c:pt>
                <c:pt idx="3871">
                  <c:v>53.437137362918001</c:v>
                </c:pt>
                <c:pt idx="3872">
                  <c:v>53.427428456667997</c:v>
                </c:pt>
                <c:pt idx="3873">
                  <c:v>53.398301737917997</c:v>
                </c:pt>
                <c:pt idx="3874">
                  <c:v>53.398301737917997</c:v>
                </c:pt>
                <c:pt idx="3875">
                  <c:v>53.369175019167997</c:v>
                </c:pt>
                <c:pt idx="3876">
                  <c:v>53.349757206668002</c:v>
                </c:pt>
                <c:pt idx="3877">
                  <c:v>53.301212675418</c:v>
                </c:pt>
                <c:pt idx="3878">
                  <c:v>53.242959237918001</c:v>
                </c:pt>
                <c:pt idx="3879">
                  <c:v>53.272085956668001</c:v>
                </c:pt>
                <c:pt idx="3880">
                  <c:v>53.281794862917998</c:v>
                </c:pt>
                <c:pt idx="3881">
                  <c:v>53.262377050418003</c:v>
                </c:pt>
                <c:pt idx="3882">
                  <c:v>53.233250331668003</c:v>
                </c:pt>
                <c:pt idx="3883">
                  <c:v>53.242959237918001</c:v>
                </c:pt>
                <c:pt idx="3884">
                  <c:v>53.233250331668003</c:v>
                </c:pt>
                <c:pt idx="3885">
                  <c:v>53.213832519168001</c:v>
                </c:pt>
                <c:pt idx="3886">
                  <c:v>53.204123612918004</c:v>
                </c:pt>
                <c:pt idx="3887">
                  <c:v>53.213832519168001</c:v>
                </c:pt>
                <c:pt idx="3888">
                  <c:v>53.252668144167998</c:v>
                </c:pt>
                <c:pt idx="3889">
                  <c:v>53.233250331668003</c:v>
                </c:pt>
                <c:pt idx="3890">
                  <c:v>53.213832519168001</c:v>
                </c:pt>
                <c:pt idx="3891">
                  <c:v>53.204123612918004</c:v>
                </c:pt>
                <c:pt idx="3892">
                  <c:v>53.223541425417999</c:v>
                </c:pt>
                <c:pt idx="3893">
                  <c:v>53.184705800418001</c:v>
                </c:pt>
                <c:pt idx="3894">
                  <c:v>53.145870175417997</c:v>
                </c:pt>
                <c:pt idx="3895">
                  <c:v>53.174996894167997</c:v>
                </c:pt>
                <c:pt idx="3896">
                  <c:v>53.204123612918004</c:v>
                </c:pt>
                <c:pt idx="3897">
                  <c:v>53.204123612918004</c:v>
                </c:pt>
                <c:pt idx="3898">
                  <c:v>53.174996894167997</c:v>
                </c:pt>
                <c:pt idx="3899">
                  <c:v>53.223541425417999</c:v>
                </c:pt>
                <c:pt idx="3900">
                  <c:v>53.213832519168001</c:v>
                </c:pt>
                <c:pt idx="3901">
                  <c:v>53.204123612918004</c:v>
                </c:pt>
                <c:pt idx="3902">
                  <c:v>53.194414706667999</c:v>
                </c:pt>
                <c:pt idx="3903">
                  <c:v>53.242959237918001</c:v>
                </c:pt>
                <c:pt idx="3904">
                  <c:v>53.194414706667999</c:v>
                </c:pt>
                <c:pt idx="3905">
                  <c:v>53.155579081668002</c:v>
                </c:pt>
                <c:pt idx="3906">
                  <c:v>53.155579081668002</c:v>
                </c:pt>
                <c:pt idx="3907">
                  <c:v>53.145870175417997</c:v>
                </c:pt>
                <c:pt idx="3908">
                  <c:v>53.126452362918002</c:v>
                </c:pt>
                <c:pt idx="3909">
                  <c:v>53.097325644168002</c:v>
                </c:pt>
                <c:pt idx="3910">
                  <c:v>53.116743456667997</c:v>
                </c:pt>
                <c:pt idx="3911">
                  <c:v>53.145870175417997</c:v>
                </c:pt>
                <c:pt idx="3912">
                  <c:v>53.126452362918002</c:v>
                </c:pt>
                <c:pt idx="3913">
                  <c:v>53.145870175417997</c:v>
                </c:pt>
                <c:pt idx="3914">
                  <c:v>53.184705800418001</c:v>
                </c:pt>
                <c:pt idx="3915">
                  <c:v>53.009950210329997</c:v>
                </c:pt>
                <c:pt idx="3916">
                  <c:v>52.990532397830002</c:v>
                </c:pt>
                <c:pt idx="3917">
                  <c:v>53.000241304079999</c:v>
                </c:pt>
                <c:pt idx="3918">
                  <c:v>53.019659116580002</c:v>
                </c:pt>
                <c:pt idx="3919">
                  <c:v>53.019659116580002</c:v>
                </c:pt>
                <c:pt idx="3920">
                  <c:v>53.000241304079999</c:v>
                </c:pt>
                <c:pt idx="3921">
                  <c:v>52.990532397830002</c:v>
                </c:pt>
                <c:pt idx="3922">
                  <c:v>52.961405679080002</c:v>
                </c:pt>
                <c:pt idx="3923">
                  <c:v>52.961405679080002</c:v>
                </c:pt>
                <c:pt idx="3924">
                  <c:v>52.990532397830002</c:v>
                </c:pt>
                <c:pt idx="3925">
                  <c:v>53.009950210329997</c:v>
                </c:pt>
                <c:pt idx="3926">
                  <c:v>53.048785835330001</c:v>
                </c:pt>
                <c:pt idx="3927">
                  <c:v>52.97111458533</c:v>
                </c:pt>
                <c:pt idx="3928">
                  <c:v>52.990532397830002</c:v>
                </c:pt>
                <c:pt idx="3929">
                  <c:v>53.039076929079997</c:v>
                </c:pt>
                <c:pt idx="3930">
                  <c:v>52.990532397830002</c:v>
                </c:pt>
                <c:pt idx="3931">
                  <c:v>52.951696772829997</c:v>
                </c:pt>
                <c:pt idx="3932">
                  <c:v>53.009950210329997</c:v>
                </c:pt>
                <c:pt idx="3933">
                  <c:v>53.097325644168002</c:v>
                </c:pt>
                <c:pt idx="3934">
                  <c:v>53.058494741579999</c:v>
                </c:pt>
                <c:pt idx="3935">
                  <c:v>52.990532397830002</c:v>
                </c:pt>
                <c:pt idx="3936">
                  <c:v>52.961405679080002</c:v>
                </c:pt>
                <c:pt idx="3937">
                  <c:v>52.932278960330002</c:v>
                </c:pt>
                <c:pt idx="3938">
                  <c:v>52.94198786658</c:v>
                </c:pt>
                <c:pt idx="3939">
                  <c:v>53.029368022829999</c:v>
                </c:pt>
                <c:pt idx="3940">
                  <c:v>53.107034550418</c:v>
                </c:pt>
                <c:pt idx="3941">
                  <c:v>53.087616737917998</c:v>
                </c:pt>
                <c:pt idx="3942">
                  <c:v>53.077912554080001</c:v>
                </c:pt>
                <c:pt idx="3943">
                  <c:v>53.097325644168002</c:v>
                </c:pt>
                <c:pt idx="3944">
                  <c:v>52.961405679080002</c:v>
                </c:pt>
                <c:pt idx="3945">
                  <c:v>53.000241304079999</c:v>
                </c:pt>
                <c:pt idx="3946">
                  <c:v>53.029368022829999</c:v>
                </c:pt>
                <c:pt idx="3947">
                  <c:v>52.961405679080002</c:v>
                </c:pt>
                <c:pt idx="3948">
                  <c:v>52.854607710330001</c:v>
                </c:pt>
                <c:pt idx="3949">
                  <c:v>52.903152241580003</c:v>
                </c:pt>
                <c:pt idx="3950">
                  <c:v>52.91286114783</c:v>
                </c:pt>
                <c:pt idx="3951">
                  <c:v>52.864316616579998</c:v>
                </c:pt>
                <c:pt idx="3952">
                  <c:v>52.806063179079999</c:v>
                </c:pt>
                <c:pt idx="3953">
                  <c:v>52.893443335329998</c:v>
                </c:pt>
                <c:pt idx="3954">
                  <c:v>52.874025522830003</c:v>
                </c:pt>
                <c:pt idx="3955">
                  <c:v>52.88373442908</c:v>
                </c:pt>
                <c:pt idx="3956">
                  <c:v>52.893443335329998</c:v>
                </c:pt>
                <c:pt idx="3957">
                  <c:v>52.88373442908</c:v>
                </c:pt>
                <c:pt idx="3958">
                  <c:v>52.951696772829997</c:v>
                </c:pt>
                <c:pt idx="3959">
                  <c:v>52.951696772829997</c:v>
                </c:pt>
                <c:pt idx="3960">
                  <c:v>53.019659116580002</c:v>
                </c:pt>
                <c:pt idx="3961">
                  <c:v>53.126452362918002</c:v>
                </c:pt>
                <c:pt idx="3962">
                  <c:v>53.126452362918002</c:v>
                </c:pt>
                <c:pt idx="3963">
                  <c:v>53.242959237918001</c:v>
                </c:pt>
                <c:pt idx="3964">
                  <c:v>53.242959237918001</c:v>
                </c:pt>
                <c:pt idx="3965">
                  <c:v>53.262377050418003</c:v>
                </c:pt>
                <c:pt idx="3966">
                  <c:v>53.252668144167998</c:v>
                </c:pt>
                <c:pt idx="3967">
                  <c:v>53.262377050418003</c:v>
                </c:pt>
                <c:pt idx="3968">
                  <c:v>53.184705800418001</c:v>
                </c:pt>
                <c:pt idx="3969">
                  <c:v>53.184705800418001</c:v>
                </c:pt>
                <c:pt idx="3970">
                  <c:v>53.068203647830003</c:v>
                </c:pt>
                <c:pt idx="3971">
                  <c:v>53.116743456667997</c:v>
                </c:pt>
                <c:pt idx="3972">
                  <c:v>53.107034550418</c:v>
                </c:pt>
                <c:pt idx="3973">
                  <c:v>53.058494741579999</c:v>
                </c:pt>
                <c:pt idx="3974">
                  <c:v>53.048785835330001</c:v>
                </c:pt>
                <c:pt idx="3975">
                  <c:v>52.961405679080002</c:v>
                </c:pt>
                <c:pt idx="3976">
                  <c:v>52.854607710330001</c:v>
                </c:pt>
                <c:pt idx="3977">
                  <c:v>52.844898804080003</c:v>
                </c:pt>
                <c:pt idx="3978">
                  <c:v>52.835189897829999</c:v>
                </c:pt>
                <c:pt idx="3979">
                  <c:v>52.747809741579999</c:v>
                </c:pt>
                <c:pt idx="3980">
                  <c:v>52.708978838992003</c:v>
                </c:pt>
                <c:pt idx="3981">
                  <c:v>52.679852120242003</c:v>
                </c:pt>
                <c:pt idx="3982">
                  <c:v>52.699269932741998</c:v>
                </c:pt>
                <c:pt idx="3983">
                  <c:v>52.621598682741997</c:v>
                </c:pt>
                <c:pt idx="3984">
                  <c:v>52.534218526491998</c:v>
                </c:pt>
                <c:pt idx="3985">
                  <c:v>52.524509620242</c:v>
                </c:pt>
                <c:pt idx="3986">
                  <c:v>52.514800713992003</c:v>
                </c:pt>
                <c:pt idx="3987">
                  <c:v>52.456547276492003</c:v>
                </c:pt>
                <c:pt idx="3988">
                  <c:v>52.359458213991999</c:v>
                </c:pt>
                <c:pt idx="3989">
                  <c:v>52.242956123540999</c:v>
                </c:pt>
                <c:pt idx="3990">
                  <c:v>52.242956123540999</c:v>
                </c:pt>
                <c:pt idx="3991">
                  <c:v>52.427420557742003</c:v>
                </c:pt>
                <c:pt idx="3992">
                  <c:v>52.582763057742</c:v>
                </c:pt>
                <c:pt idx="3993">
                  <c:v>52.408002745242001</c:v>
                </c:pt>
                <c:pt idx="3994">
                  <c:v>52.398293838991997</c:v>
                </c:pt>
                <c:pt idx="3995">
                  <c:v>52.369167120241997</c:v>
                </c:pt>
                <c:pt idx="3996">
                  <c:v>52.485673995242003</c:v>
                </c:pt>
                <c:pt idx="3997">
                  <c:v>52.495382901492</c:v>
                </c:pt>
                <c:pt idx="3998">
                  <c:v>52.427420557742003</c:v>
                </c:pt>
                <c:pt idx="3999">
                  <c:v>52.417711651491999</c:v>
                </c:pt>
                <c:pt idx="4000">
                  <c:v>52.641016495241999</c:v>
                </c:pt>
                <c:pt idx="4001">
                  <c:v>52.806063179079999</c:v>
                </c:pt>
                <c:pt idx="4002">
                  <c:v>52.505091807741998</c:v>
                </c:pt>
                <c:pt idx="4003">
                  <c:v>52.670143213991999</c:v>
                </c:pt>
                <c:pt idx="4004">
                  <c:v>52.641016495241999</c:v>
                </c:pt>
                <c:pt idx="4005">
                  <c:v>52.573054151492002</c:v>
                </c:pt>
                <c:pt idx="4006">
                  <c:v>52.592471963991997</c:v>
                </c:pt>
                <c:pt idx="4007">
                  <c:v>52.679852120242003</c:v>
                </c:pt>
                <c:pt idx="4008">
                  <c:v>52.602180870242002</c:v>
                </c:pt>
                <c:pt idx="4009">
                  <c:v>52.534218526491998</c:v>
                </c:pt>
                <c:pt idx="4010">
                  <c:v>52.563345245241997</c:v>
                </c:pt>
                <c:pt idx="4011">
                  <c:v>52.495382901492</c:v>
                </c:pt>
                <c:pt idx="4012">
                  <c:v>52.495382901492</c:v>
                </c:pt>
                <c:pt idx="4013">
                  <c:v>52.437129463992001</c:v>
                </c:pt>
                <c:pt idx="4014">
                  <c:v>52.592471963991997</c:v>
                </c:pt>
                <c:pt idx="4015">
                  <c:v>52.641016495241999</c:v>
                </c:pt>
                <c:pt idx="4016">
                  <c:v>52.621598682741997</c:v>
                </c:pt>
                <c:pt idx="4017">
                  <c:v>52.553636338992</c:v>
                </c:pt>
                <c:pt idx="4018">
                  <c:v>52.573054151492002</c:v>
                </c:pt>
                <c:pt idx="4019">
                  <c:v>52.505091807741998</c:v>
                </c:pt>
                <c:pt idx="4020">
                  <c:v>52.573054151492002</c:v>
                </c:pt>
                <c:pt idx="4021">
                  <c:v>52.796354272830001</c:v>
                </c:pt>
                <c:pt idx="4022">
                  <c:v>52.767227554080002</c:v>
                </c:pt>
                <c:pt idx="4023">
                  <c:v>52.757518647829997</c:v>
                </c:pt>
                <c:pt idx="4024">
                  <c:v>52.728391929079997</c:v>
                </c:pt>
                <c:pt idx="4025">
                  <c:v>52.699269932741998</c:v>
                </c:pt>
                <c:pt idx="4026">
                  <c:v>52.650725401491997</c:v>
                </c:pt>
                <c:pt idx="4027">
                  <c:v>52.650725401491997</c:v>
                </c:pt>
                <c:pt idx="4028">
                  <c:v>52.602180870242002</c:v>
                </c:pt>
                <c:pt idx="4029">
                  <c:v>52.621598682741997</c:v>
                </c:pt>
                <c:pt idx="4030">
                  <c:v>52.631307588992001</c:v>
                </c:pt>
                <c:pt idx="4031">
                  <c:v>52.611889776491999</c:v>
                </c:pt>
                <c:pt idx="4032">
                  <c:v>52.369167120241997</c:v>
                </c:pt>
                <c:pt idx="4033">
                  <c:v>52.359458213991999</c:v>
                </c:pt>
                <c:pt idx="4034">
                  <c:v>52.272082842290999</c:v>
                </c:pt>
                <c:pt idx="4035">
                  <c:v>52.281791748541004</c:v>
                </c:pt>
                <c:pt idx="4036">
                  <c:v>52.281791748541004</c:v>
                </c:pt>
                <c:pt idx="4037">
                  <c:v>52.262373936041001</c:v>
                </c:pt>
                <c:pt idx="4038">
                  <c:v>52.184702686041</c:v>
                </c:pt>
                <c:pt idx="4039">
                  <c:v>52.058486904791003</c:v>
                </c:pt>
                <c:pt idx="4040">
                  <c:v>52.019651279790999</c:v>
                </c:pt>
                <c:pt idx="4041">
                  <c:v>52.087613623541003</c:v>
                </c:pt>
                <c:pt idx="4042">
                  <c:v>51.980815654791002</c:v>
                </c:pt>
                <c:pt idx="4043">
                  <c:v>52.107031436040998</c:v>
                </c:pt>
                <c:pt idx="4044">
                  <c:v>52.019651279790999</c:v>
                </c:pt>
                <c:pt idx="4045">
                  <c:v>52.126449248541</c:v>
                </c:pt>
                <c:pt idx="4046">
                  <c:v>52.223538311040997</c:v>
                </c:pt>
                <c:pt idx="4047">
                  <c:v>52.252665029790997</c:v>
                </c:pt>
                <c:pt idx="4048">
                  <c:v>52.145867061041002</c:v>
                </c:pt>
                <c:pt idx="4049">
                  <c:v>52.262373936041001</c:v>
                </c:pt>
                <c:pt idx="4050">
                  <c:v>52.291500654791001</c:v>
                </c:pt>
                <c:pt idx="4051">
                  <c:v>52.272082842290999</c:v>
                </c:pt>
                <c:pt idx="4052">
                  <c:v>52.242956123540999</c:v>
                </c:pt>
                <c:pt idx="4053">
                  <c:v>52.281791748541004</c:v>
                </c:pt>
                <c:pt idx="4054">
                  <c:v>52.242956123540999</c:v>
                </c:pt>
                <c:pt idx="4055">
                  <c:v>52.242956123540999</c:v>
                </c:pt>
                <c:pt idx="4056">
                  <c:v>52.262373936041001</c:v>
                </c:pt>
                <c:pt idx="4057">
                  <c:v>52.310918467291003</c:v>
                </c:pt>
                <c:pt idx="4058">
                  <c:v>52.340045186041003</c:v>
                </c:pt>
                <c:pt idx="4059">
                  <c:v>52.466256182742001</c:v>
                </c:pt>
                <c:pt idx="4060">
                  <c:v>52.602180870242002</c:v>
                </c:pt>
                <c:pt idx="4061">
                  <c:v>52.689561026492001</c:v>
                </c:pt>
                <c:pt idx="4062">
                  <c:v>52.767227554080002</c:v>
                </c:pt>
                <c:pt idx="4063">
                  <c:v>52.796354272830001</c:v>
                </c:pt>
                <c:pt idx="4064">
                  <c:v>52.796354272830001</c:v>
                </c:pt>
                <c:pt idx="4065">
                  <c:v>52.97111458533</c:v>
                </c:pt>
                <c:pt idx="4066">
                  <c:v>53.058494741579999</c:v>
                </c:pt>
                <c:pt idx="4067">
                  <c:v>53.048785835330001</c:v>
                </c:pt>
                <c:pt idx="4068">
                  <c:v>52.679852120242003</c:v>
                </c:pt>
                <c:pt idx="4069">
                  <c:v>52.786645366579997</c:v>
                </c:pt>
                <c:pt idx="4070">
                  <c:v>52.660434307742001</c:v>
                </c:pt>
                <c:pt idx="4071">
                  <c:v>52.767227554080002</c:v>
                </c:pt>
                <c:pt idx="4072">
                  <c:v>52.961405679080002</c:v>
                </c:pt>
                <c:pt idx="4073">
                  <c:v>52.796354272830001</c:v>
                </c:pt>
                <c:pt idx="4074">
                  <c:v>52.670143213991999</c:v>
                </c:pt>
                <c:pt idx="4075">
                  <c:v>52.786645366579997</c:v>
                </c:pt>
                <c:pt idx="4076">
                  <c:v>52.815772085330003</c:v>
                </c:pt>
                <c:pt idx="4077">
                  <c:v>52.786645366579997</c:v>
                </c:pt>
                <c:pt idx="4078">
                  <c:v>52.796354272830001</c:v>
                </c:pt>
                <c:pt idx="4079">
                  <c:v>52.825480991580001</c:v>
                </c:pt>
                <c:pt idx="4080">
                  <c:v>52.922570054079998</c:v>
                </c:pt>
                <c:pt idx="4081">
                  <c:v>52.951696772829997</c:v>
                </c:pt>
                <c:pt idx="4082">
                  <c:v>53.000241304079999</c:v>
                </c:pt>
                <c:pt idx="4083">
                  <c:v>53.009950210329997</c:v>
                </c:pt>
                <c:pt idx="4084">
                  <c:v>53.029368022829999</c:v>
                </c:pt>
                <c:pt idx="4085">
                  <c:v>53.048785835330001</c:v>
                </c:pt>
                <c:pt idx="4086">
                  <c:v>53.039076929079997</c:v>
                </c:pt>
                <c:pt idx="4087">
                  <c:v>52.94198786658</c:v>
                </c:pt>
                <c:pt idx="4088">
                  <c:v>52.815772085330003</c:v>
                </c:pt>
                <c:pt idx="4089">
                  <c:v>52.796354272830001</c:v>
                </c:pt>
                <c:pt idx="4090">
                  <c:v>52.806063179079999</c:v>
                </c:pt>
                <c:pt idx="4091">
                  <c:v>52.728391929079997</c:v>
                </c:pt>
                <c:pt idx="4092">
                  <c:v>52.757518647829997</c:v>
                </c:pt>
                <c:pt idx="4093">
                  <c:v>52.670143213991999</c:v>
                </c:pt>
                <c:pt idx="4094">
                  <c:v>52.631307588992001</c:v>
                </c:pt>
                <c:pt idx="4095">
                  <c:v>52.553636338992</c:v>
                </c:pt>
                <c:pt idx="4096">
                  <c:v>52.534218526491998</c:v>
                </c:pt>
                <c:pt idx="4097">
                  <c:v>52.563345245241997</c:v>
                </c:pt>
                <c:pt idx="4098">
                  <c:v>52.475965088991998</c:v>
                </c:pt>
                <c:pt idx="4099">
                  <c:v>52.437129463992001</c:v>
                </c:pt>
                <c:pt idx="4100">
                  <c:v>52.446838370241998</c:v>
                </c:pt>
                <c:pt idx="4101">
                  <c:v>52.446838370241998</c:v>
                </c:pt>
                <c:pt idx="4102">
                  <c:v>52.417711651491999</c:v>
                </c:pt>
                <c:pt idx="4103">
                  <c:v>52.427420557742003</c:v>
                </c:pt>
                <c:pt idx="4104">
                  <c:v>52.427420557742003</c:v>
                </c:pt>
                <c:pt idx="4105">
                  <c:v>52.330336279790998</c:v>
                </c:pt>
                <c:pt idx="4106">
                  <c:v>52.165284873540998</c:v>
                </c:pt>
                <c:pt idx="4107">
                  <c:v>52.223538311040997</c:v>
                </c:pt>
                <c:pt idx="4108">
                  <c:v>52.466256182742001</c:v>
                </c:pt>
                <c:pt idx="4109">
                  <c:v>52.514800713992003</c:v>
                </c:pt>
                <c:pt idx="4110">
                  <c:v>52.437129463992001</c:v>
                </c:pt>
                <c:pt idx="4111">
                  <c:v>52.417711651491999</c:v>
                </c:pt>
                <c:pt idx="4112">
                  <c:v>52.485673995242003</c:v>
                </c:pt>
                <c:pt idx="4113">
                  <c:v>52.563345245241997</c:v>
                </c:pt>
                <c:pt idx="4114">
                  <c:v>52.582763057742</c:v>
                </c:pt>
                <c:pt idx="4115">
                  <c:v>52.485673995242003</c:v>
                </c:pt>
                <c:pt idx="4116">
                  <c:v>52.281791748541004</c:v>
                </c:pt>
                <c:pt idx="4117">
                  <c:v>52.281791748541004</c:v>
                </c:pt>
                <c:pt idx="4118">
                  <c:v>52.310918467291003</c:v>
                </c:pt>
                <c:pt idx="4119">
                  <c:v>52.359458213991999</c:v>
                </c:pt>
                <c:pt idx="4120">
                  <c:v>52.301209561040999</c:v>
                </c:pt>
                <c:pt idx="4121">
                  <c:v>52.262373936041001</c:v>
                </c:pt>
                <c:pt idx="4122">
                  <c:v>52.340045186041003</c:v>
                </c:pt>
                <c:pt idx="4123">
                  <c:v>52.427420557742003</c:v>
                </c:pt>
                <c:pt idx="4124">
                  <c:v>52.408002745242001</c:v>
                </c:pt>
                <c:pt idx="4125">
                  <c:v>52.446838370241998</c:v>
                </c:pt>
                <c:pt idx="4126">
                  <c:v>52.534218526491998</c:v>
                </c:pt>
                <c:pt idx="4127">
                  <c:v>52.621598682741997</c:v>
                </c:pt>
                <c:pt idx="4128">
                  <c:v>52.641016495241999</c:v>
                </c:pt>
                <c:pt idx="4129">
                  <c:v>52.747809741579999</c:v>
                </c:pt>
                <c:pt idx="4130">
                  <c:v>52.854607710330001</c:v>
                </c:pt>
                <c:pt idx="4131">
                  <c:v>52.961405679080002</c:v>
                </c:pt>
                <c:pt idx="4132">
                  <c:v>52.980823491579997</c:v>
                </c:pt>
                <c:pt idx="4133">
                  <c:v>53.029368022829999</c:v>
                </c:pt>
                <c:pt idx="4134">
                  <c:v>53.145870175417997</c:v>
                </c:pt>
                <c:pt idx="4135">
                  <c:v>53.252668144167998</c:v>
                </c:pt>
                <c:pt idx="4136">
                  <c:v>53.349757206668002</c:v>
                </c:pt>
                <c:pt idx="4137">
                  <c:v>53.330339394168</c:v>
                </c:pt>
                <c:pt idx="4138">
                  <c:v>53.349757206668002</c:v>
                </c:pt>
                <c:pt idx="4139">
                  <c:v>53.408010644168002</c:v>
                </c:pt>
                <c:pt idx="4140">
                  <c:v>53.456550390868998</c:v>
                </c:pt>
                <c:pt idx="4141">
                  <c:v>53.408010644168002</c:v>
                </c:pt>
                <c:pt idx="4142">
                  <c:v>53.359466112918</c:v>
                </c:pt>
                <c:pt idx="4143">
                  <c:v>53.388592831667999</c:v>
                </c:pt>
                <c:pt idx="4144">
                  <c:v>53.505094922119</c:v>
                </c:pt>
                <c:pt idx="4145">
                  <c:v>53.174996894167997</c:v>
                </c:pt>
                <c:pt idx="4146">
                  <c:v>53.291503769168003</c:v>
                </c:pt>
                <c:pt idx="4147">
                  <c:v>53.398301737917997</c:v>
                </c:pt>
                <c:pt idx="4148">
                  <c:v>53.408010644168002</c:v>
                </c:pt>
                <c:pt idx="4149">
                  <c:v>53.310921581667998</c:v>
                </c:pt>
                <c:pt idx="4150">
                  <c:v>53.330339394168</c:v>
                </c:pt>
                <c:pt idx="4151">
                  <c:v>53.437137362918001</c:v>
                </c:pt>
                <c:pt idx="4152">
                  <c:v>53.408010644168002</c:v>
                </c:pt>
                <c:pt idx="4153">
                  <c:v>53.359466112918</c:v>
                </c:pt>
                <c:pt idx="4154">
                  <c:v>53.340048300417997</c:v>
                </c:pt>
                <c:pt idx="4155">
                  <c:v>53.388592831667999</c:v>
                </c:pt>
                <c:pt idx="4156">
                  <c:v>53.310921581667998</c:v>
                </c:pt>
                <c:pt idx="4157">
                  <c:v>53.281794862917998</c:v>
                </c:pt>
                <c:pt idx="4158">
                  <c:v>53.242959237918001</c:v>
                </c:pt>
                <c:pt idx="4159">
                  <c:v>53.291503769168003</c:v>
                </c:pt>
                <c:pt idx="4160">
                  <c:v>53.330339394168</c:v>
                </c:pt>
                <c:pt idx="4161">
                  <c:v>53.204123612918004</c:v>
                </c:pt>
                <c:pt idx="4162">
                  <c:v>53.097325644168002</c:v>
                </c:pt>
                <c:pt idx="4163">
                  <c:v>53.145870175417997</c:v>
                </c:pt>
                <c:pt idx="4164">
                  <c:v>53.174996894167997</c:v>
                </c:pt>
                <c:pt idx="4165">
                  <c:v>53.029368022829999</c:v>
                </c:pt>
                <c:pt idx="4166">
                  <c:v>52.990532397830002</c:v>
                </c:pt>
                <c:pt idx="4167">
                  <c:v>52.97111458533</c:v>
                </c:pt>
                <c:pt idx="4168">
                  <c:v>52.91286114783</c:v>
                </c:pt>
                <c:pt idx="4169">
                  <c:v>52.91286114783</c:v>
                </c:pt>
                <c:pt idx="4170">
                  <c:v>52.815772085330003</c:v>
                </c:pt>
                <c:pt idx="4171">
                  <c:v>52.893443335329998</c:v>
                </c:pt>
                <c:pt idx="4172">
                  <c:v>52.844898804080003</c:v>
                </c:pt>
                <c:pt idx="4173">
                  <c:v>52.747809741579999</c:v>
                </c:pt>
                <c:pt idx="4174">
                  <c:v>52.767227554080002</c:v>
                </c:pt>
                <c:pt idx="4175">
                  <c:v>52.844898804080003</c:v>
                </c:pt>
                <c:pt idx="4176">
                  <c:v>52.893443335329998</c:v>
                </c:pt>
                <c:pt idx="4177">
                  <c:v>52.699269932741998</c:v>
                </c:pt>
                <c:pt idx="4178">
                  <c:v>52.893443335329998</c:v>
                </c:pt>
                <c:pt idx="4179">
                  <c:v>52.71868302283</c:v>
                </c:pt>
                <c:pt idx="4180">
                  <c:v>52.689561026492001</c:v>
                </c:pt>
                <c:pt idx="4181">
                  <c:v>52.505091807741998</c:v>
                </c:pt>
                <c:pt idx="4182">
                  <c:v>52.427420557742003</c:v>
                </c:pt>
                <c:pt idx="4183">
                  <c:v>52.340045186041003</c:v>
                </c:pt>
                <c:pt idx="4184">
                  <c:v>52.320627373541001</c:v>
                </c:pt>
                <c:pt idx="4185">
                  <c:v>52.272082842290999</c:v>
                </c:pt>
                <c:pt idx="4186">
                  <c:v>52.242956123540999</c:v>
                </c:pt>
                <c:pt idx="4187">
                  <c:v>52.155575967291</c:v>
                </c:pt>
                <c:pt idx="4188">
                  <c:v>52.097322529791001</c:v>
                </c:pt>
                <c:pt idx="4189">
                  <c:v>52.000233467290997</c:v>
                </c:pt>
                <c:pt idx="4190">
                  <c:v>51.932275845953001</c:v>
                </c:pt>
                <c:pt idx="4191">
                  <c:v>51.776933345952997</c:v>
                </c:pt>
                <c:pt idx="4192">
                  <c:v>51.679844283453001</c:v>
                </c:pt>
                <c:pt idx="4193">
                  <c:v>51.670135377203003</c:v>
                </c:pt>
                <c:pt idx="4194">
                  <c:v>51.699262095953003</c:v>
                </c:pt>
                <c:pt idx="4195">
                  <c:v>51.602177755865</c:v>
                </c:pt>
                <c:pt idx="4196">
                  <c:v>51.475961974614997</c:v>
                </c:pt>
                <c:pt idx="4197">
                  <c:v>51.359455099614998</c:v>
                </c:pt>
                <c:pt idx="4198">
                  <c:v>51.340037287115003</c:v>
                </c:pt>
                <c:pt idx="4199">
                  <c:v>51.301201662114998</c:v>
                </c:pt>
                <c:pt idx="4200">
                  <c:v>51.213826228277</c:v>
                </c:pt>
                <c:pt idx="4201">
                  <c:v>51.126446072027001</c:v>
                </c:pt>
                <c:pt idx="4202">
                  <c:v>51.058483728276997</c:v>
                </c:pt>
                <c:pt idx="4203">
                  <c:v>51.009939197027002</c:v>
                </c:pt>
                <c:pt idx="4204">
                  <c:v>50.893432322027003</c:v>
                </c:pt>
                <c:pt idx="4205">
                  <c:v>50.844892575326</c:v>
                </c:pt>
                <c:pt idx="4206">
                  <c:v>50.786639137826</c:v>
                </c:pt>
                <c:pt idx="4207">
                  <c:v>50.767221325325998</c:v>
                </c:pt>
                <c:pt idx="4208">
                  <c:v>50.631296637825997</c:v>
                </c:pt>
                <c:pt idx="4209">
                  <c:v>50.563334294076</c:v>
                </c:pt>
                <c:pt idx="4210">
                  <c:v>50.495371950326003</c:v>
                </c:pt>
                <c:pt idx="4211">
                  <c:v>50.437123235237998</c:v>
                </c:pt>
                <c:pt idx="4212">
                  <c:v>50.349743078987999</c:v>
                </c:pt>
                <c:pt idx="4213">
                  <c:v>50.291489641487999</c:v>
                </c:pt>
                <c:pt idx="4214">
                  <c:v>50.252654016488002</c:v>
                </c:pt>
                <c:pt idx="4215">
                  <c:v>50.252654016488002</c:v>
                </c:pt>
                <c:pt idx="4216">
                  <c:v>50.048771707649998</c:v>
                </c:pt>
                <c:pt idx="4217">
                  <c:v>49.971100457650003</c:v>
                </c:pt>
                <c:pt idx="4218">
                  <c:v>49.951682645150001</c:v>
                </c:pt>
                <c:pt idx="4219">
                  <c:v>49.864302488900002</c:v>
                </c:pt>
                <c:pt idx="4220">
                  <c:v>49.776922332650003</c:v>
                </c:pt>
                <c:pt idx="4221">
                  <c:v>49.670129148449</c:v>
                </c:pt>
                <c:pt idx="4222">
                  <c:v>49.670129148449</c:v>
                </c:pt>
                <c:pt idx="4223">
                  <c:v>49.650711335948998</c:v>
                </c:pt>
                <c:pt idx="4224">
                  <c:v>49.582748992199001</c:v>
                </c:pt>
                <c:pt idx="4225">
                  <c:v>49.466242117199002</c:v>
                </c:pt>
                <c:pt idx="4226">
                  <c:v>49.398279773448998</c:v>
                </c:pt>
                <c:pt idx="4227">
                  <c:v>49.310904339611</c:v>
                </c:pt>
                <c:pt idx="4228">
                  <c:v>49.291486527110997</c:v>
                </c:pt>
                <c:pt idx="4229">
                  <c:v>49.194397464611001</c:v>
                </c:pt>
                <c:pt idx="4230">
                  <c:v>49.087599495860999</c:v>
                </c:pt>
                <c:pt idx="4231">
                  <c:v>49.019637152111002</c:v>
                </c:pt>
                <c:pt idx="4232">
                  <c:v>48.932261718272997</c:v>
                </c:pt>
                <c:pt idx="4233">
                  <c:v>48.912843905773002</c:v>
                </c:pt>
                <c:pt idx="4234">
                  <c:v>48.767210312023003</c:v>
                </c:pt>
                <c:pt idx="4235">
                  <c:v>48.650703437022997</c:v>
                </c:pt>
                <c:pt idx="4236">
                  <c:v>48.602163628184996</c:v>
                </c:pt>
                <c:pt idx="4237">
                  <c:v>48.485656753184998</c:v>
                </c:pt>
                <c:pt idx="4238">
                  <c:v>48.407985503185003</c:v>
                </c:pt>
                <c:pt idx="4239">
                  <c:v>48.272065600234001</c:v>
                </c:pt>
                <c:pt idx="4240">
                  <c:v>48.174976537733997</c:v>
                </c:pt>
                <c:pt idx="4241">
                  <c:v>48.097305287734002</c:v>
                </c:pt>
                <c:pt idx="4242">
                  <c:v>47.835169541395999</c:v>
                </c:pt>
                <c:pt idx="4243">
                  <c:v>47.553611260145999</c:v>
                </c:pt>
                <c:pt idx="4244">
                  <c:v>47.136137798356998</c:v>
                </c:pt>
                <c:pt idx="4245">
                  <c:v>46.757495177019003</c:v>
                </c:pt>
                <c:pt idx="4246">
                  <c:v>46.359434743180998</c:v>
                </c:pt>
                <c:pt idx="4247">
                  <c:v>45.971083277730003</c:v>
                </c:pt>
                <c:pt idx="4248">
                  <c:v>45.602149562641998</c:v>
                </c:pt>
                <c:pt idx="4249">
                  <c:v>45.320591281391998</c:v>
                </c:pt>
                <c:pt idx="4250">
                  <c:v>44.961366472553998</c:v>
                </c:pt>
                <c:pt idx="4251">
                  <c:v>44.573019729515003</c:v>
                </c:pt>
                <c:pt idx="4252">
                  <c:v>44.291461448264997</c:v>
                </c:pt>
                <c:pt idx="4253">
                  <c:v>43.699227611839</c:v>
                </c:pt>
                <c:pt idx="4254">
                  <c:v>43.388547396387999</c:v>
                </c:pt>
                <c:pt idx="4255">
                  <c:v>43.097280208888002</c:v>
                </c:pt>
                <c:pt idx="4256">
                  <c:v>42.728346493799997</c:v>
                </c:pt>
                <c:pt idx="4257">
                  <c:v>42.388539497461998</c:v>
                </c:pt>
                <c:pt idx="4258">
                  <c:v>42.184657188624001</c:v>
                </c:pt>
                <c:pt idx="4259">
                  <c:v>41.961357129423</c:v>
                </c:pt>
                <c:pt idx="4260">
                  <c:v>41.757470098173002</c:v>
                </c:pt>
                <c:pt idx="4261">
                  <c:v>41.631254316922998</c:v>
                </c:pt>
                <c:pt idx="4262">
                  <c:v>41.524461070584998</c:v>
                </c:pt>
                <c:pt idx="4263">
                  <c:v>41.407954195584999</c:v>
                </c:pt>
                <c:pt idx="4264">
                  <c:v>41.252611695585003</c:v>
                </c:pt>
                <c:pt idx="4265">
                  <c:v>41.145818449247002</c:v>
                </c:pt>
                <c:pt idx="4266">
                  <c:v>41.039020480497001</c:v>
                </c:pt>
                <c:pt idx="4267">
                  <c:v>40.951640324247002</c:v>
                </c:pt>
                <c:pt idx="4268">
                  <c:v>40.815720421296</c:v>
                </c:pt>
                <c:pt idx="4269">
                  <c:v>40.611833390046002</c:v>
                </c:pt>
                <c:pt idx="4270">
                  <c:v>40.495331237457997</c:v>
                </c:pt>
                <c:pt idx="4271">
                  <c:v>40.485622331207999</c:v>
                </c:pt>
                <c:pt idx="4272">
                  <c:v>40.398242174958</c:v>
                </c:pt>
                <c:pt idx="4273">
                  <c:v>40.213772956207997</c:v>
                </c:pt>
                <c:pt idx="4274">
                  <c:v>40.213772956207997</c:v>
                </c:pt>
                <c:pt idx="4275">
                  <c:v>40.087561897370001</c:v>
                </c:pt>
                <c:pt idx="4276">
                  <c:v>40.00989064737</c:v>
                </c:pt>
                <c:pt idx="4277">
                  <c:v>39.903092678619998</c:v>
                </c:pt>
                <c:pt idx="4278">
                  <c:v>39.728334727326001</c:v>
                </c:pt>
                <c:pt idx="4279">
                  <c:v>39.631248088169002</c:v>
                </c:pt>
                <c:pt idx="4280">
                  <c:v>39.563285744418998</c:v>
                </c:pt>
                <c:pt idx="4281">
                  <c:v>39.446781230625</c:v>
                </c:pt>
                <c:pt idx="4282">
                  <c:v>39.320565449375003</c:v>
                </c:pt>
                <c:pt idx="4283">
                  <c:v>39.184643123081003</c:v>
                </c:pt>
                <c:pt idx="4284">
                  <c:v>39.097265328036997</c:v>
                </c:pt>
                <c:pt idx="4285">
                  <c:v>39.019594078037002</c:v>
                </c:pt>
                <c:pt idx="4286">
                  <c:v>38.932216282992997</c:v>
                </c:pt>
                <c:pt idx="4287">
                  <c:v>38.932216282992997</c:v>
                </c:pt>
                <c:pt idx="4288">
                  <c:v>39.077847515537002</c:v>
                </c:pt>
                <c:pt idx="4289">
                  <c:v>39.019594078037002</c:v>
                </c:pt>
                <c:pt idx="4290">
                  <c:v>39.019594078037002</c:v>
                </c:pt>
                <c:pt idx="4291">
                  <c:v>39.087556421786999</c:v>
                </c:pt>
                <c:pt idx="4292">
                  <c:v>39.165225310581</c:v>
                </c:pt>
                <c:pt idx="4293">
                  <c:v>39.330274355625001</c:v>
                </c:pt>
                <c:pt idx="4294">
                  <c:v>39.495323400669001</c:v>
                </c:pt>
                <c:pt idx="4295">
                  <c:v>39.660374806919002</c:v>
                </c:pt>
                <c:pt idx="4296">
                  <c:v>39.815712522369999</c:v>
                </c:pt>
                <c:pt idx="4297">
                  <c:v>40.00989064737</c:v>
                </c:pt>
                <c:pt idx="4298">
                  <c:v>40.126397522369999</c:v>
                </c:pt>
                <c:pt idx="4299">
                  <c:v>40.320570924957998</c:v>
                </c:pt>
                <c:pt idx="4300">
                  <c:v>40.524453233796002</c:v>
                </c:pt>
                <c:pt idx="4301">
                  <c:v>40.728340265046</c:v>
                </c:pt>
                <c:pt idx="4302">
                  <c:v>40.903095792997</c:v>
                </c:pt>
                <c:pt idx="4303">
                  <c:v>41.039020480497001</c:v>
                </c:pt>
                <c:pt idx="4304">
                  <c:v>41.194362980496997</c:v>
                </c:pt>
                <c:pt idx="4305">
                  <c:v>41.359409664334997</c:v>
                </c:pt>
                <c:pt idx="4306">
                  <c:v>41.621545410673001</c:v>
                </c:pt>
                <c:pt idx="4307">
                  <c:v>41.738052285673</c:v>
                </c:pt>
                <c:pt idx="4308">
                  <c:v>41.835141348173003</c:v>
                </c:pt>
                <c:pt idx="4309">
                  <c:v>41.854559160672999</c:v>
                </c:pt>
                <c:pt idx="4310">
                  <c:v>41.873976973173001</c:v>
                </c:pt>
                <c:pt idx="4311">
                  <c:v>41.883685879422998</c:v>
                </c:pt>
                <c:pt idx="4312">
                  <c:v>41.922521504423003</c:v>
                </c:pt>
                <c:pt idx="4313">
                  <c:v>41.922521504423003</c:v>
                </c:pt>
                <c:pt idx="4314">
                  <c:v>41.903103691923</c:v>
                </c:pt>
                <c:pt idx="4315">
                  <c:v>41.932230410673</c:v>
                </c:pt>
                <c:pt idx="4316">
                  <c:v>41.912812598172998</c:v>
                </c:pt>
                <c:pt idx="4317">
                  <c:v>41.903103691923</c:v>
                </c:pt>
                <c:pt idx="4318">
                  <c:v>41.883685879422998</c:v>
                </c:pt>
                <c:pt idx="4319">
                  <c:v>41.903103691923</c:v>
                </c:pt>
                <c:pt idx="4320">
                  <c:v>41.971066035672997</c:v>
                </c:pt>
                <c:pt idx="4321">
                  <c:v>42.068150313624002</c:v>
                </c:pt>
                <c:pt idx="4322">
                  <c:v>42.106985938624</c:v>
                </c:pt>
                <c:pt idx="4323">
                  <c:v>42.184657188624001</c:v>
                </c:pt>
                <c:pt idx="4324">
                  <c:v>42.252619532373998</c:v>
                </c:pt>
                <c:pt idx="4325">
                  <c:v>42.369121684962003</c:v>
                </c:pt>
                <c:pt idx="4326">
                  <c:v>42.466210747462</c:v>
                </c:pt>
                <c:pt idx="4327">
                  <c:v>42.466210747462</c:v>
                </c:pt>
                <c:pt idx="4328">
                  <c:v>42.446792934961998</c:v>
                </c:pt>
                <c:pt idx="4329">
                  <c:v>42.505046372461997</c:v>
                </c:pt>
                <c:pt idx="4330">
                  <c:v>42.534173091211997</c:v>
                </c:pt>
                <c:pt idx="4331">
                  <c:v>42.524464184962</c:v>
                </c:pt>
                <c:pt idx="4332">
                  <c:v>42.573008716212001</c:v>
                </c:pt>
                <c:pt idx="4333">
                  <c:v>42.631262153712001</c:v>
                </c:pt>
                <c:pt idx="4334">
                  <c:v>42.679806684962003</c:v>
                </c:pt>
                <c:pt idx="4335">
                  <c:v>42.718642309962</c:v>
                </c:pt>
                <c:pt idx="4336">
                  <c:v>42.8254355563</c:v>
                </c:pt>
                <c:pt idx="4337">
                  <c:v>42.91281571255</c:v>
                </c:pt>
                <c:pt idx="4338">
                  <c:v>42.971069150049999</c:v>
                </c:pt>
                <c:pt idx="4339">
                  <c:v>43.087576025049998</c:v>
                </c:pt>
                <c:pt idx="4340">
                  <c:v>43.194369271387998</c:v>
                </c:pt>
                <c:pt idx="4341">
                  <c:v>43.204078177638003</c:v>
                </c:pt>
                <c:pt idx="4342">
                  <c:v>43.233204896388003</c:v>
                </c:pt>
                <c:pt idx="4343">
                  <c:v>43.291458333888002</c:v>
                </c:pt>
                <c:pt idx="4344">
                  <c:v>43.349711771388002</c:v>
                </c:pt>
                <c:pt idx="4345">
                  <c:v>43.388547396387999</c:v>
                </c:pt>
                <c:pt idx="4346">
                  <c:v>43.407965208888001</c:v>
                </c:pt>
                <c:pt idx="4347">
                  <c:v>43.437091927638001</c:v>
                </c:pt>
                <c:pt idx="4348">
                  <c:v>43.466218646388</c:v>
                </c:pt>
                <c:pt idx="4349">
                  <c:v>43.466218646388</c:v>
                </c:pt>
                <c:pt idx="4350">
                  <c:v>43.485631674338997</c:v>
                </c:pt>
                <c:pt idx="4351">
                  <c:v>43.524467299339001</c:v>
                </c:pt>
                <c:pt idx="4352">
                  <c:v>43.456509740138003</c:v>
                </c:pt>
                <c:pt idx="4353">
                  <c:v>43.369129583887997</c:v>
                </c:pt>
                <c:pt idx="4354">
                  <c:v>43.388547396387999</c:v>
                </c:pt>
                <c:pt idx="4355">
                  <c:v>43.330293958887999</c:v>
                </c:pt>
                <c:pt idx="4356">
                  <c:v>43.184660365138001</c:v>
                </c:pt>
                <c:pt idx="4357">
                  <c:v>43.029322587549999</c:v>
                </c:pt>
                <c:pt idx="4358">
                  <c:v>43.068158212550003</c:v>
                </c:pt>
                <c:pt idx="4359">
                  <c:v>43.174951458888003</c:v>
                </c:pt>
                <c:pt idx="4360">
                  <c:v>42.971069150049999</c:v>
                </c:pt>
                <c:pt idx="4361">
                  <c:v>42.776891025049999</c:v>
                </c:pt>
                <c:pt idx="4362">
                  <c:v>42.796308837550001</c:v>
                </c:pt>
                <c:pt idx="4363">
                  <c:v>42.747764306299999</c:v>
                </c:pt>
                <c:pt idx="4364">
                  <c:v>42.689515591212</c:v>
                </c:pt>
                <c:pt idx="4365">
                  <c:v>42.611844341211999</c:v>
                </c:pt>
                <c:pt idx="4366">
                  <c:v>42.611844341211999</c:v>
                </c:pt>
                <c:pt idx="4367">
                  <c:v>42.398248403712003</c:v>
                </c:pt>
                <c:pt idx="4368">
                  <c:v>43.058449306299998</c:v>
                </c:pt>
                <c:pt idx="4369">
                  <c:v>42.679806684962003</c:v>
                </c:pt>
                <c:pt idx="4370">
                  <c:v>42.592426528711997</c:v>
                </c:pt>
                <c:pt idx="4371">
                  <c:v>42.660388872462001</c:v>
                </c:pt>
                <c:pt idx="4372">
                  <c:v>42.738055400050001</c:v>
                </c:pt>
                <c:pt idx="4373">
                  <c:v>42.873980087550002</c:v>
                </c:pt>
                <c:pt idx="4374">
                  <c:v>43.029322587549999</c:v>
                </c:pt>
                <c:pt idx="4375">
                  <c:v>43.155533646388001</c:v>
                </c:pt>
                <c:pt idx="4376">
                  <c:v>43.340002865137997</c:v>
                </c:pt>
                <c:pt idx="4377">
                  <c:v>43.514758393088997</c:v>
                </c:pt>
                <c:pt idx="4378">
                  <c:v>43.602138549339003</c:v>
                </c:pt>
                <c:pt idx="4379">
                  <c:v>43.602138549339003</c:v>
                </c:pt>
                <c:pt idx="4380">
                  <c:v>43.611847455589</c:v>
                </c:pt>
                <c:pt idx="4381">
                  <c:v>43.582720736839001</c:v>
                </c:pt>
                <c:pt idx="4382">
                  <c:v>43.563302924338998</c:v>
                </c:pt>
                <c:pt idx="4383">
                  <c:v>43.524467299339001</c:v>
                </c:pt>
                <c:pt idx="4384">
                  <c:v>43.417674115137999</c:v>
                </c:pt>
                <c:pt idx="4385">
                  <c:v>43.281749427637997</c:v>
                </c:pt>
                <c:pt idx="4386">
                  <c:v>43.106989115137999</c:v>
                </c:pt>
                <c:pt idx="4387">
                  <c:v>43.048740400050001</c:v>
                </c:pt>
                <c:pt idx="4388">
                  <c:v>42.990486962550001</c:v>
                </c:pt>
                <c:pt idx="4389">
                  <c:v>42.91281571255</c:v>
                </c:pt>
                <c:pt idx="4390">
                  <c:v>42.796308837550001</c:v>
                </c:pt>
                <c:pt idx="4391">
                  <c:v>42.738055400050001</c:v>
                </c:pt>
                <c:pt idx="4392">
                  <c:v>42.757473212550003</c:v>
                </c:pt>
                <c:pt idx="4393">
                  <c:v>42.718642309962</c:v>
                </c:pt>
                <c:pt idx="4394">
                  <c:v>42.611844341211999</c:v>
                </c:pt>
                <c:pt idx="4395">
                  <c:v>42.534173091211997</c:v>
                </c:pt>
                <c:pt idx="4396">
                  <c:v>42.437084028712</c:v>
                </c:pt>
                <c:pt idx="4397">
                  <c:v>42.320581876124002</c:v>
                </c:pt>
                <c:pt idx="4398">
                  <c:v>42.213783907374001</c:v>
                </c:pt>
                <c:pt idx="4399">
                  <c:v>42.039023594874003</c:v>
                </c:pt>
                <c:pt idx="4400">
                  <c:v>41.728343379423002</c:v>
                </c:pt>
                <c:pt idx="4401">
                  <c:v>41.534169976835003</c:v>
                </c:pt>
                <c:pt idx="4402">
                  <c:v>41.398245289335001</c:v>
                </c:pt>
                <c:pt idx="4403">
                  <c:v>41.165236261746998</c:v>
                </c:pt>
                <c:pt idx="4404">
                  <c:v>40.844847140045999</c:v>
                </c:pt>
                <c:pt idx="4405">
                  <c:v>40.640960108796001</c:v>
                </c:pt>
                <c:pt idx="4406">
                  <c:v>40.563288858796</c:v>
                </c:pt>
                <c:pt idx="4407">
                  <c:v>40.281735299958001</c:v>
                </c:pt>
                <c:pt idx="4408">
                  <c:v>40.029308459870002</c:v>
                </c:pt>
                <c:pt idx="4409">
                  <c:v>39.679790196075999</c:v>
                </c:pt>
                <c:pt idx="4410">
                  <c:v>39.582703556919</c:v>
                </c:pt>
                <c:pt idx="4411">
                  <c:v>39.602121369419002</c:v>
                </c:pt>
                <c:pt idx="4412">
                  <c:v>39.126389685581003</c:v>
                </c:pt>
                <c:pt idx="4413">
                  <c:v>38.660369269199002</c:v>
                </c:pt>
                <c:pt idx="4414">
                  <c:v>38.543864755404996</c:v>
                </c:pt>
                <c:pt idx="4415">
                  <c:v>38.330271241247999</c:v>
                </c:pt>
                <c:pt idx="4416">
                  <c:v>37.980755338660003</c:v>
                </c:pt>
                <c:pt idx="4417">
                  <c:v>37.660363793616</c:v>
                </c:pt>
                <c:pt idx="4418">
                  <c:v>37.485605842322002</c:v>
                </c:pt>
                <c:pt idx="4419">
                  <c:v>37.291430078528002</c:v>
                </c:pt>
                <c:pt idx="4420">
                  <c:v>37.058421113077003</c:v>
                </c:pt>
                <c:pt idx="4421">
                  <c:v>36.844827536783001</c:v>
                </c:pt>
                <c:pt idx="4422">
                  <c:v>36.718611755532997</c:v>
                </c:pt>
                <c:pt idx="4423">
                  <c:v>36.505020540445003</c:v>
                </c:pt>
                <c:pt idx="4424">
                  <c:v>36.310844776651003</c:v>
                </c:pt>
                <c:pt idx="4425">
                  <c:v>36.281718057901003</c:v>
                </c:pt>
                <c:pt idx="4426">
                  <c:v>36.213755714150999</c:v>
                </c:pt>
                <c:pt idx="4427">
                  <c:v>35.932202155313</c:v>
                </c:pt>
                <c:pt idx="4428">
                  <c:v>35.854530905312998</c:v>
                </c:pt>
                <c:pt idx="4429">
                  <c:v>35.650646297405999</c:v>
                </c:pt>
                <c:pt idx="4430">
                  <c:v>35.388510551068002</c:v>
                </c:pt>
                <c:pt idx="4431">
                  <c:v>35.126372443523998</c:v>
                </c:pt>
                <c:pt idx="4432">
                  <c:v>35.126372443523998</c:v>
                </c:pt>
                <c:pt idx="4433">
                  <c:v>34.883652148480003</c:v>
                </c:pt>
                <c:pt idx="4434">
                  <c:v>34.728312009686</c:v>
                </c:pt>
                <c:pt idx="4435">
                  <c:v>34.553554120529</c:v>
                </c:pt>
                <c:pt idx="4436">
                  <c:v>34.310833825484998</c:v>
                </c:pt>
                <c:pt idx="4437">
                  <c:v>34.029280266647</c:v>
                </c:pt>
                <c:pt idx="4438">
                  <c:v>33.893357940352999</c:v>
                </c:pt>
                <c:pt idx="4439">
                  <c:v>33.718599989059001</c:v>
                </c:pt>
                <c:pt idx="4440">
                  <c:v>33.466170787765002</c:v>
                </c:pt>
                <c:pt idx="4441">
                  <c:v>33.213741648608</c:v>
                </c:pt>
                <c:pt idx="4442">
                  <c:v>33.019565884814</c:v>
                </c:pt>
                <c:pt idx="4443">
                  <c:v>32.893352464769997</c:v>
                </c:pt>
                <c:pt idx="4444">
                  <c:v>32.747721232225999</c:v>
                </c:pt>
                <c:pt idx="4445">
                  <c:v>32.553545468431999</c:v>
                </c:pt>
                <c:pt idx="4446">
                  <c:v>32.320534079638001</c:v>
                </c:pt>
                <c:pt idx="4447">
                  <c:v>32.136067222093999</c:v>
                </c:pt>
                <c:pt idx="4448">
                  <c:v>32.009853864187001</c:v>
                </c:pt>
                <c:pt idx="4449">
                  <c:v>31.670046867848999</c:v>
                </c:pt>
                <c:pt idx="4450">
                  <c:v>31.359364229055</c:v>
                </c:pt>
                <c:pt idx="4451">
                  <c:v>30.514701253472001</c:v>
                </c:pt>
                <c:pt idx="4452">
                  <c:v>30.621496861015999</c:v>
                </c:pt>
                <c:pt idx="4453">
                  <c:v>30.174894257134</c:v>
                </c:pt>
                <c:pt idx="4454">
                  <c:v>29.728289292046</c:v>
                </c:pt>
                <c:pt idx="4455">
                  <c:v>29.242851125301002</c:v>
                </c:pt>
                <c:pt idx="4456">
                  <c:v>28.757412896419002</c:v>
                </c:pt>
                <c:pt idx="4457">
                  <c:v>28.262263462218002</c:v>
                </c:pt>
                <c:pt idx="4458">
                  <c:v>27.796243045836</c:v>
                </c:pt>
                <c:pt idx="4459">
                  <c:v>27.349638080748001</c:v>
                </c:pt>
                <c:pt idx="4460">
                  <c:v>26.912742084047</c:v>
                </c:pt>
                <c:pt idx="4461">
                  <c:v>26.504975105164998</c:v>
                </c:pt>
                <c:pt idx="4462">
                  <c:v>26.165168108827</c:v>
                </c:pt>
                <c:pt idx="4463">
                  <c:v>25.747689924625998</c:v>
                </c:pt>
                <c:pt idx="4464">
                  <c:v>25.320502772038001</c:v>
                </c:pt>
                <c:pt idx="4465">
                  <c:v>24.728266574406</c:v>
                </c:pt>
                <c:pt idx="4466">
                  <c:v>24.126323893866999</c:v>
                </c:pt>
                <c:pt idx="4467">
                  <c:v>23.621465491279</c:v>
                </c:pt>
                <c:pt idx="4468">
                  <c:v>23.087482793284</c:v>
                </c:pt>
                <c:pt idx="4469">
                  <c:v>22.475828783152</c:v>
                </c:pt>
                <c:pt idx="4470">
                  <c:v>21.854468290113001</c:v>
                </c:pt>
                <c:pt idx="4471">
                  <c:v>21.126309766186999</c:v>
                </c:pt>
                <c:pt idx="4472">
                  <c:v>20.805920644486001</c:v>
                </c:pt>
                <c:pt idx="4473">
                  <c:v>20.330188960648002</c:v>
                </c:pt>
                <c:pt idx="4474">
                  <c:v>19.718536131118999</c:v>
                </c:pt>
                <c:pt idx="4475">
                  <c:v>19.145717808124001</c:v>
                </c:pt>
                <c:pt idx="4476">
                  <c:v>18.932124231829999</c:v>
                </c:pt>
                <c:pt idx="4477">
                  <c:v>18.534064978595001</c:v>
                </c:pt>
                <c:pt idx="4478">
                  <c:v>18.398141471698001</c:v>
                </c:pt>
                <c:pt idx="4479">
                  <c:v>18.126295700644</c:v>
                </c:pt>
                <c:pt idx="4480">
                  <c:v>17.873867679953001</c:v>
                </c:pt>
                <c:pt idx="4481">
                  <c:v>17.708818634909001</c:v>
                </c:pt>
                <c:pt idx="4482">
                  <c:v>17.388428270468001</c:v>
                </c:pt>
                <c:pt idx="4483">
                  <c:v>17.068037906027001</c:v>
                </c:pt>
                <c:pt idx="4484">
                  <c:v>16.776775503075999</c:v>
                </c:pt>
                <c:pt idx="4485">
                  <c:v>16.776775503075999</c:v>
                </c:pt>
                <c:pt idx="4486">
                  <c:v>16.369006162988001</c:v>
                </c:pt>
                <c:pt idx="4487">
                  <c:v>15.951529097252999</c:v>
                </c:pt>
                <c:pt idx="4488">
                  <c:v>15.534050913052001</c:v>
                </c:pt>
                <c:pt idx="4489">
                  <c:v>14.747640132229</c:v>
                </c:pt>
                <c:pt idx="4490">
                  <c:v>13.922392607940001</c:v>
                </c:pt>
                <c:pt idx="4491">
                  <c:v>13.097146264254</c:v>
                </c:pt>
                <c:pt idx="4492">
                  <c:v>12.291317670931001</c:v>
                </c:pt>
                <c:pt idx="4493">
                  <c:v>11.534032490392001</c:v>
                </c:pt>
                <c:pt idx="4494">
                  <c:v>10.767039522069</c:v>
                </c:pt>
                <c:pt idx="4495">
                  <c:v>10.087424410926999</c:v>
                </c:pt>
                <c:pt idx="4496">
                  <c:v>9.4078098590180002</c:v>
                </c:pt>
                <c:pt idx="4497">
                  <c:v>8.7767386577560007</c:v>
                </c:pt>
                <c:pt idx="4498">
                  <c:v>8.1456680778640003</c:v>
                </c:pt>
                <c:pt idx="4499">
                  <c:v>7.5631407864820002</c:v>
                </c:pt>
                <c:pt idx="4500">
                  <c:v>7.0194491201</c:v>
                </c:pt>
                <c:pt idx="4501">
                  <c:v>6.4951753283549998</c:v>
                </c:pt>
                <c:pt idx="4502">
                  <c:v>6.0194448251199999</c:v>
                </c:pt>
                <c:pt idx="4503">
                  <c:v>5.5534232902719998</c:v>
                </c:pt>
                <c:pt idx="4504">
                  <c:v>5.1456545094169996</c:v>
                </c:pt>
                <c:pt idx="4505">
                  <c:v>4.7670119502160002</c:v>
                </c:pt>
                <c:pt idx="4506">
                  <c:v>4.4272046431929999</c:v>
                </c:pt>
                <c:pt idx="4507">
                  <c:v>4.2136113775839998</c:v>
                </c:pt>
                <c:pt idx="4508">
                  <c:v>3.8446776624960002</c:v>
                </c:pt>
                <c:pt idx="4509">
                  <c:v>3.6505019608390001</c:v>
                </c:pt>
                <c:pt idx="4510">
                  <c:v>3.5631229851919999</c:v>
                </c:pt>
                <c:pt idx="4511">
                  <c:v>3.5339965149900001</c:v>
                </c:pt>
                <c:pt idx="4512">
                  <c:v>3.5048701069249999</c:v>
                </c:pt>
                <c:pt idx="4513">
                  <c:v>3.5437054212399999</c:v>
                </c:pt>
                <c:pt idx="4514">
                  <c:v>3.5825404870069999</c:v>
                </c:pt>
                <c:pt idx="4515">
                  <c:v>3.6019579888219999</c:v>
                </c:pt>
                <c:pt idx="4516">
                  <c:v>3.6213754906369999</c:v>
                </c:pt>
                <c:pt idx="4517">
                  <c:v>3.6796283689039999</c:v>
                </c:pt>
                <c:pt idx="4518">
                  <c:v>3.7184633725339999</c:v>
                </c:pt>
                <c:pt idx="4519">
                  <c:v>3.6213754906369999</c:v>
                </c:pt>
                <c:pt idx="4520">
                  <c:v>3.4174911312780001</c:v>
                </c:pt>
                <c:pt idx="4521">
                  <c:v>3.1941892701039998</c:v>
                </c:pt>
                <c:pt idx="4522">
                  <c:v>2.9029256244130002</c:v>
                </c:pt>
                <c:pt idx="4523">
                  <c:v>2.6504973551740001</c:v>
                </c:pt>
                <c:pt idx="4524">
                  <c:v>2.4077779300479998</c:v>
                </c:pt>
                <c:pt idx="4525">
                  <c:v>2.3106900481510002</c:v>
                </c:pt>
                <c:pt idx="4526">
                  <c:v>2.242728574319</c:v>
                </c:pt>
                <c:pt idx="4527">
                  <c:v>2.3301075499659998</c:v>
                </c:pt>
                <c:pt idx="4528">
                  <c:v>2.417486712024</c:v>
                </c:pt>
                <c:pt idx="4529">
                  <c:v>2.5437008155749998</c:v>
                </c:pt>
                <c:pt idx="4530">
                  <c:v>2.6796237632389999</c:v>
                </c:pt>
                <c:pt idx="4531">
                  <c:v>2.7864202407010001</c:v>
                </c:pt>
                <c:pt idx="4532">
                  <c:v>2.9708874089299999</c:v>
                </c:pt>
                <c:pt idx="4533">
                  <c:v>3.1553542664740002</c:v>
                </c:pt>
                <c:pt idx="4534">
                  <c:v>3.3495297195829998</c:v>
                </c:pt>
                <c:pt idx="4535">
                  <c:v>3.6116668950720001</c:v>
                </c:pt>
                <c:pt idx="4536">
                  <c:v>3.893221634513</c:v>
                </c:pt>
                <c:pt idx="4537">
                  <c:v>3.893221634513</c:v>
                </c:pt>
                <c:pt idx="4538">
                  <c:v>4.1844849695189996</c:v>
                </c:pt>
                <c:pt idx="4539">
                  <c:v>4.4077868306930004</c:v>
                </c:pt>
                <c:pt idx="4540">
                  <c:v>4.7184679781990004</c:v>
                </c:pt>
                <c:pt idx="4541">
                  <c:v>4.9611874033249999</c:v>
                </c:pt>
                <c:pt idx="4542">
                  <c:v>5.1165277906669999</c:v>
                </c:pt>
                <c:pt idx="4543">
                  <c:v>5.8932308458430001</c:v>
                </c:pt>
                <c:pt idx="4544">
                  <c:v>6.349543474441</c:v>
                </c:pt>
                <c:pt idx="4545">
                  <c:v>6.8349823246929997</c:v>
                </c:pt>
                <c:pt idx="4546">
                  <c:v>7.3398389253080003</c:v>
                </c:pt>
                <c:pt idx="4547">
                  <c:v>7.8835311509229999</c:v>
                </c:pt>
                <c:pt idx="4548">
                  <c:v>8.4369316614180008</c:v>
                </c:pt>
                <c:pt idx="4549">
                  <c:v>8.9903322340499994</c:v>
                </c:pt>
                <c:pt idx="4550">
                  <c:v>9.5631499978119994</c:v>
                </c:pt>
                <c:pt idx="4551">
                  <c:v>10.155385574074</c:v>
                </c:pt>
                <c:pt idx="4552">
                  <c:v>10.737912803319</c:v>
                </c:pt>
                <c:pt idx="4553">
                  <c:v>11.495198045995</c:v>
                </c:pt>
                <c:pt idx="4554">
                  <c:v>12.02918074399</c:v>
                </c:pt>
                <c:pt idx="4555">
                  <c:v>12.640833573519</c:v>
                </c:pt>
                <c:pt idx="4556">
                  <c:v>13.106855170504</c:v>
                </c:pt>
                <c:pt idx="4557">
                  <c:v>13.669964587249</c:v>
                </c:pt>
                <c:pt idx="4558">
                  <c:v>13.902975976043001</c:v>
                </c:pt>
                <c:pt idx="4559">
                  <c:v>14.301035229278</c:v>
                </c:pt>
                <c:pt idx="4560">
                  <c:v>14.398123111175</c:v>
                </c:pt>
                <c:pt idx="4561">
                  <c:v>14.602007719082</c:v>
                </c:pt>
                <c:pt idx="4562">
                  <c:v>14.699095600979</c:v>
                </c:pt>
                <c:pt idx="4563">
                  <c:v>14.718513413479</c:v>
                </c:pt>
                <c:pt idx="4564">
                  <c:v>14.776765670375999</c:v>
                </c:pt>
                <c:pt idx="4565">
                  <c:v>14.436958736175001</c:v>
                </c:pt>
                <c:pt idx="4566">
                  <c:v>14.660259975979001</c:v>
                </c:pt>
                <c:pt idx="4567">
                  <c:v>14.407832017424999</c:v>
                </c:pt>
                <c:pt idx="4568">
                  <c:v>14.388414204925001</c:v>
                </c:pt>
                <c:pt idx="4569">
                  <c:v>14.165112902983999</c:v>
                </c:pt>
                <c:pt idx="4570">
                  <c:v>14.077733927337</c:v>
                </c:pt>
                <c:pt idx="4571">
                  <c:v>13.902975976043001</c:v>
                </c:pt>
                <c:pt idx="4572">
                  <c:v>13.786470281646</c:v>
                </c:pt>
                <c:pt idx="4573">
                  <c:v>13.592294517852</c:v>
                </c:pt>
                <c:pt idx="4574">
                  <c:v>13.504915542205</c:v>
                </c:pt>
                <c:pt idx="4575">
                  <c:v>13.310739778411</c:v>
                </c:pt>
                <c:pt idx="4576">
                  <c:v>13.097146264254</c:v>
                </c:pt>
                <c:pt idx="4577">
                  <c:v>12.708795917269001</c:v>
                </c:pt>
                <c:pt idx="4578">
                  <c:v>12.543745691622</c:v>
                </c:pt>
                <c:pt idx="4579">
                  <c:v>12.388405552828001</c:v>
                </c:pt>
                <c:pt idx="4580">
                  <c:v>12.194229789034001</c:v>
                </c:pt>
                <c:pt idx="4581">
                  <c:v>12.02918074399</c:v>
                </c:pt>
                <c:pt idx="4582">
                  <c:v>11.95151073673</c:v>
                </c:pt>
                <c:pt idx="4583">
                  <c:v>11.844713948582999</c:v>
                </c:pt>
                <c:pt idx="4584">
                  <c:v>11.757334972936</c:v>
                </c:pt>
                <c:pt idx="4585">
                  <c:v>11.718499347936</c:v>
                </c:pt>
                <c:pt idx="4586">
                  <c:v>11.679664903539001</c:v>
                </c:pt>
                <c:pt idx="4587">
                  <c:v>11.572868115392</c:v>
                </c:pt>
                <c:pt idx="4588">
                  <c:v>11.524323584142</c:v>
                </c:pt>
                <c:pt idx="4589">
                  <c:v>11.446653514745</c:v>
                </c:pt>
                <c:pt idx="4590">
                  <c:v>11.446653514745</c:v>
                </c:pt>
                <c:pt idx="4591">
                  <c:v>11.378692351598</c:v>
                </c:pt>
                <c:pt idx="4592">
                  <c:v>11.310731188450999</c:v>
                </c:pt>
                <c:pt idx="4593">
                  <c:v>11.262186657200999</c:v>
                </c:pt>
                <c:pt idx="4594">
                  <c:v>11.252477750951</c:v>
                </c:pt>
                <c:pt idx="4595">
                  <c:v>11.495198045995</c:v>
                </c:pt>
                <c:pt idx="4596">
                  <c:v>11.368983445348</c:v>
                </c:pt>
                <c:pt idx="4597">
                  <c:v>11.427235702245</c:v>
                </c:pt>
                <c:pt idx="4598">
                  <c:v>11.553450302891999</c:v>
                </c:pt>
                <c:pt idx="4599">
                  <c:v>11.708790441686</c:v>
                </c:pt>
                <c:pt idx="4600">
                  <c:v>11.883549573583</c:v>
                </c:pt>
                <c:pt idx="4601">
                  <c:v>12.106850813387</c:v>
                </c:pt>
                <c:pt idx="4602">
                  <c:v>12.330153295931</c:v>
                </c:pt>
                <c:pt idx="4603">
                  <c:v>12.737921455416</c:v>
                </c:pt>
                <c:pt idx="4604">
                  <c:v>13.106855170504</c:v>
                </c:pt>
                <c:pt idx="4605">
                  <c:v>13.407827660308</c:v>
                </c:pt>
                <c:pt idx="4606">
                  <c:v>13.835013632293</c:v>
                </c:pt>
                <c:pt idx="4607">
                  <c:v>14.087442833587</c:v>
                </c:pt>
                <c:pt idx="4608">
                  <c:v>14.427249829925</c:v>
                </c:pt>
                <c:pt idx="4609">
                  <c:v>14.572881000332</c:v>
                </c:pt>
                <c:pt idx="4610">
                  <c:v>14.776765670375999</c:v>
                </c:pt>
                <c:pt idx="4611">
                  <c:v>14.805892389126001</c:v>
                </c:pt>
                <c:pt idx="4612">
                  <c:v>14.932106989773001</c:v>
                </c:pt>
                <c:pt idx="4613">
                  <c:v>14.922398083522999</c:v>
                </c:pt>
                <c:pt idx="4614">
                  <c:v>15.077738222317</c:v>
                </c:pt>
                <c:pt idx="4615">
                  <c:v>15.262205079860999</c:v>
                </c:pt>
                <c:pt idx="4616">
                  <c:v>15.165117197963999</c:v>
                </c:pt>
                <c:pt idx="4617">
                  <c:v>15.184535010464</c:v>
                </c:pt>
                <c:pt idx="4618">
                  <c:v>15.291331798610999</c:v>
                </c:pt>
                <c:pt idx="4619">
                  <c:v>15.417545218655</c:v>
                </c:pt>
                <c:pt idx="4620">
                  <c:v>15.320457336758</c:v>
                </c:pt>
                <c:pt idx="4621">
                  <c:v>15.504924194301999</c:v>
                </c:pt>
                <c:pt idx="4622">
                  <c:v>15.592303169949</c:v>
                </c:pt>
                <c:pt idx="4623">
                  <c:v>15.631138794949001</c:v>
                </c:pt>
                <c:pt idx="4624">
                  <c:v>15.718517770596</c:v>
                </c:pt>
                <c:pt idx="4625">
                  <c:v>15.844732309106</c:v>
                </c:pt>
                <c:pt idx="4626">
                  <c:v>16.029199166649999</c:v>
                </c:pt>
                <c:pt idx="4627">
                  <c:v>16.126287048546999</c:v>
                </c:pt>
                <c:pt idx="4628">
                  <c:v>16.281627187341002</c:v>
                </c:pt>
                <c:pt idx="4629">
                  <c:v>16.427258419885</c:v>
                </c:pt>
                <c:pt idx="4630">
                  <c:v>16.699104253076001</c:v>
                </c:pt>
                <c:pt idx="4631">
                  <c:v>16.854445572473001</c:v>
                </c:pt>
                <c:pt idx="4632">
                  <c:v>17.029203461630001</c:v>
                </c:pt>
                <c:pt idx="4633">
                  <c:v>17.213670319174</c:v>
                </c:pt>
                <c:pt idx="4634">
                  <c:v>17.349592645468</c:v>
                </c:pt>
                <c:pt idx="4635">
                  <c:v>17.582604034262001</c:v>
                </c:pt>
                <c:pt idx="4636">
                  <c:v>17.737944173056</c:v>
                </c:pt>
                <c:pt idx="4637">
                  <c:v>17.883576586202999</c:v>
                </c:pt>
                <c:pt idx="4638">
                  <c:v>18.068043443747001</c:v>
                </c:pt>
                <c:pt idx="4639">
                  <c:v>18.174839051290999</c:v>
                </c:pt>
                <c:pt idx="4640">
                  <c:v>18.194256863791001</c:v>
                </c:pt>
                <c:pt idx="4641">
                  <c:v>18.281635777300998</c:v>
                </c:pt>
                <c:pt idx="4642">
                  <c:v>18.281635777300998</c:v>
                </c:pt>
                <c:pt idx="4643">
                  <c:v>18.281635777300998</c:v>
                </c:pt>
                <c:pt idx="4644">
                  <c:v>18.281635777300998</c:v>
                </c:pt>
                <c:pt idx="4645">
                  <c:v>18.436977096698001</c:v>
                </c:pt>
                <c:pt idx="4646">
                  <c:v>18.563190516742001</c:v>
                </c:pt>
                <c:pt idx="4647">
                  <c:v>18.650569492389</c:v>
                </c:pt>
                <c:pt idx="4648">
                  <c:v>18.815619718036</c:v>
                </c:pt>
                <c:pt idx="4649">
                  <c:v>18.980668763080001</c:v>
                </c:pt>
                <c:pt idx="4650">
                  <c:v>19.116591089374001</c:v>
                </c:pt>
                <c:pt idx="4651">
                  <c:v>19.252514596270998</c:v>
                </c:pt>
                <c:pt idx="4652">
                  <c:v>19.349602478167998</c:v>
                </c:pt>
                <c:pt idx="4653">
                  <c:v>19.446690360064999</c:v>
                </c:pt>
                <c:pt idx="4654">
                  <c:v>19.495233648574999</c:v>
                </c:pt>
                <c:pt idx="4655">
                  <c:v>19.582612624222001</c:v>
                </c:pt>
                <c:pt idx="4656">
                  <c:v>19.553487086074998</c:v>
                </c:pt>
                <c:pt idx="4657">
                  <c:v>19.631157155472</c:v>
                </c:pt>
                <c:pt idx="4658">
                  <c:v>19.660282693618999</c:v>
                </c:pt>
                <c:pt idx="4659">
                  <c:v>19.718536131118999</c:v>
                </c:pt>
                <c:pt idx="4660">
                  <c:v>19.708827224869001</c:v>
                </c:pt>
                <c:pt idx="4661">
                  <c:v>19.815624013015999</c:v>
                </c:pt>
                <c:pt idx="4662">
                  <c:v>19.767079481766</c:v>
                </c:pt>
                <c:pt idx="4663">
                  <c:v>19.786497294265999</c:v>
                </c:pt>
                <c:pt idx="4664">
                  <c:v>19.844749551163002</c:v>
                </c:pt>
                <c:pt idx="4665">
                  <c:v>19.825332919266</c:v>
                </c:pt>
                <c:pt idx="4666">
                  <c:v>19.883585176162999</c:v>
                </c:pt>
                <c:pt idx="4667">
                  <c:v>19.932128526810001</c:v>
                </c:pt>
                <c:pt idx="4668">
                  <c:v>20.038926495559998</c:v>
                </c:pt>
                <c:pt idx="4669">
                  <c:v>20.155431009354</c:v>
                </c:pt>
                <c:pt idx="4670">
                  <c:v>20.252520071854001</c:v>
                </c:pt>
                <c:pt idx="4671">
                  <c:v>20.436986929398</c:v>
                </c:pt>
                <c:pt idx="4672">
                  <c:v>20.553491443192001</c:v>
                </c:pt>
                <c:pt idx="4673">
                  <c:v>20.747667206986002</c:v>
                </c:pt>
                <c:pt idx="4674">
                  <c:v>20.941842908643</c:v>
                </c:pt>
                <c:pt idx="4675">
                  <c:v>21.097183047436999</c:v>
                </c:pt>
                <c:pt idx="4676">
                  <c:v>21.242814279981001</c:v>
                </c:pt>
                <c:pt idx="4677">
                  <c:v>21.359321154981</c:v>
                </c:pt>
                <c:pt idx="4678">
                  <c:v>21.456407856275</c:v>
                </c:pt>
                <c:pt idx="4679">
                  <c:v>21.475825668774998</c:v>
                </c:pt>
                <c:pt idx="4680">
                  <c:v>21.475825668774998</c:v>
                </c:pt>
                <c:pt idx="4681">
                  <c:v>21.475825668774998</c:v>
                </c:pt>
                <c:pt idx="4682">
                  <c:v>21.427281137525</c:v>
                </c:pt>
                <c:pt idx="4683">
                  <c:v>21.398154418775</c:v>
                </c:pt>
                <c:pt idx="4684">
                  <c:v>21.349612248730999</c:v>
                </c:pt>
                <c:pt idx="4685">
                  <c:v>21.310776623731002</c:v>
                </c:pt>
                <c:pt idx="4686">
                  <c:v>21.369027700025001</c:v>
                </c:pt>
                <c:pt idx="4687">
                  <c:v>21.252523186230999</c:v>
                </c:pt>
                <c:pt idx="4688">
                  <c:v>21.291358811230999</c:v>
                </c:pt>
                <c:pt idx="4689">
                  <c:v>21.174854297437001</c:v>
                </c:pt>
                <c:pt idx="4690">
                  <c:v>21.136018672437</c:v>
                </c:pt>
                <c:pt idx="4691">
                  <c:v>21.068056328687</c:v>
                </c:pt>
                <c:pt idx="4692">
                  <c:v>20.961260721142999</c:v>
                </c:pt>
                <c:pt idx="4693">
                  <c:v>20.912716189893001</c:v>
                </c:pt>
                <c:pt idx="4694">
                  <c:v>20.922425096143002</c:v>
                </c:pt>
                <c:pt idx="4695">
                  <c:v>20.922425096143002</c:v>
                </c:pt>
                <c:pt idx="4696">
                  <c:v>21.116600859937002</c:v>
                </c:pt>
                <c:pt idx="4697">
                  <c:v>20.835044939892999</c:v>
                </c:pt>
                <c:pt idx="4698">
                  <c:v>21.038929609937</c:v>
                </c:pt>
                <c:pt idx="4699">
                  <c:v>20.873880564893</c:v>
                </c:pt>
                <c:pt idx="4700">
                  <c:v>21.029220703686999</c:v>
                </c:pt>
                <c:pt idx="4701">
                  <c:v>21.145727578687001</c:v>
                </c:pt>
                <c:pt idx="4702">
                  <c:v>21.136018672437</c:v>
                </c:pt>
                <c:pt idx="4703">
                  <c:v>21.223396467480999</c:v>
                </c:pt>
                <c:pt idx="4704">
                  <c:v>21.281649904980998</c:v>
                </c:pt>
                <c:pt idx="4705">
                  <c:v>21.320485529980999</c:v>
                </c:pt>
                <c:pt idx="4706">
                  <c:v>21.310776623731002</c:v>
                </c:pt>
                <c:pt idx="4707">
                  <c:v>21.213687561231001</c:v>
                </c:pt>
                <c:pt idx="4708">
                  <c:v>20.835044939892999</c:v>
                </c:pt>
                <c:pt idx="4709">
                  <c:v>21.097183047436999</c:v>
                </c:pt>
                <c:pt idx="4710">
                  <c:v>21.038929609937</c:v>
                </c:pt>
                <c:pt idx="4711">
                  <c:v>20.767085019486</c:v>
                </c:pt>
                <c:pt idx="4712">
                  <c:v>20.737958300736</c:v>
                </c:pt>
                <c:pt idx="4713">
                  <c:v>20.631160331985999</c:v>
                </c:pt>
                <c:pt idx="4714">
                  <c:v>20.407860210648</c:v>
                </c:pt>
                <c:pt idx="4715">
                  <c:v>20.349606773148</c:v>
                </c:pt>
                <c:pt idx="4716">
                  <c:v>20.213684446854</c:v>
                </c:pt>
                <c:pt idx="4717">
                  <c:v>20.048635401809999</c:v>
                </c:pt>
                <c:pt idx="4718">
                  <c:v>19.970964151810001</c:v>
                </c:pt>
                <c:pt idx="4719">
                  <c:v>19.796206200516</c:v>
                </c:pt>
                <c:pt idx="4720">
                  <c:v>19.708827224869001</c:v>
                </c:pt>
                <c:pt idx="4721">
                  <c:v>19.534069273575</c:v>
                </c:pt>
                <c:pt idx="4722">
                  <c:v>19.456399266315</c:v>
                </c:pt>
                <c:pt idx="4723">
                  <c:v>19.456399266315</c:v>
                </c:pt>
                <c:pt idx="4724">
                  <c:v>19.407854735065001</c:v>
                </c:pt>
                <c:pt idx="4725">
                  <c:v>19.339893571918001</c:v>
                </c:pt>
                <c:pt idx="4726">
                  <c:v>19.019503207477001</c:v>
                </c:pt>
                <c:pt idx="4727">
                  <c:v>19.242805690021001</c:v>
                </c:pt>
                <c:pt idx="4728">
                  <c:v>18.932124231829999</c:v>
                </c:pt>
                <c:pt idx="4729">
                  <c:v>19.038921019977</c:v>
                </c:pt>
                <c:pt idx="4730">
                  <c:v>18.932124231829999</c:v>
                </c:pt>
                <c:pt idx="4731">
                  <c:v>18.767075186785998</c:v>
                </c:pt>
                <c:pt idx="4732">
                  <c:v>18.699114023639002</c:v>
                </c:pt>
                <c:pt idx="4733">
                  <c:v>18.611735047991999</c:v>
                </c:pt>
                <c:pt idx="4734">
                  <c:v>18.446686002947999</c:v>
                </c:pt>
                <c:pt idx="4735">
                  <c:v>18.339889214801001</c:v>
                </c:pt>
                <c:pt idx="4736">
                  <c:v>18.262219207541001</c:v>
                </c:pt>
                <c:pt idx="4737">
                  <c:v>18.126295700644</c:v>
                </c:pt>
                <c:pt idx="4738">
                  <c:v>18.029207818747</c:v>
                </c:pt>
                <c:pt idx="4739">
                  <c:v>17.893285492453</c:v>
                </c:pt>
                <c:pt idx="4740">
                  <c:v>17.786488704305999</c:v>
                </c:pt>
                <c:pt idx="4741">
                  <c:v>17.611730753012001</c:v>
                </c:pt>
                <c:pt idx="4742">
                  <c:v>17.456389433615001</c:v>
                </c:pt>
                <c:pt idx="4743">
                  <c:v>17.213670319174</c:v>
                </c:pt>
                <c:pt idx="4744">
                  <c:v>16.980658930379999</c:v>
                </c:pt>
                <c:pt idx="4745">
                  <c:v>16.815609947473</c:v>
                </c:pt>
                <c:pt idx="4746">
                  <c:v>16.679687621178999</c:v>
                </c:pt>
                <c:pt idx="4747">
                  <c:v>16.679687621178999</c:v>
                </c:pt>
                <c:pt idx="4748">
                  <c:v>16.466094044885001</c:v>
                </c:pt>
                <c:pt idx="4749">
                  <c:v>16.330170537988</c:v>
                </c:pt>
                <c:pt idx="4750">
                  <c:v>16.203957117944</c:v>
                </c:pt>
                <c:pt idx="4751">
                  <c:v>16.077742517297001</c:v>
                </c:pt>
                <c:pt idx="4752">
                  <c:v>15.9612368229</c:v>
                </c:pt>
                <c:pt idx="4753">
                  <c:v>15.796187777856</c:v>
                </c:pt>
                <c:pt idx="4754">
                  <c:v>15.699099958095999</c:v>
                </c:pt>
                <c:pt idx="4755">
                  <c:v>15.436963031155001</c:v>
                </c:pt>
                <c:pt idx="4756">
                  <c:v>15.213660548610999</c:v>
                </c:pt>
                <c:pt idx="4757">
                  <c:v>14.98065034042</c:v>
                </c:pt>
                <c:pt idx="4758">
                  <c:v>14.747640132229</c:v>
                </c:pt>
                <c:pt idx="4759">
                  <c:v>14.466085454925</c:v>
                </c:pt>
                <c:pt idx="4760">
                  <c:v>14.116568371733999</c:v>
                </c:pt>
                <c:pt idx="4761">
                  <c:v>13.718509118499</c:v>
                </c:pt>
                <c:pt idx="4762">
                  <c:v>13.281613059661</c:v>
                </c:pt>
                <c:pt idx="4763">
                  <c:v>12.825300431063001</c:v>
                </c:pt>
                <c:pt idx="4764">
                  <c:v>12.291317670931001</c:v>
                </c:pt>
                <c:pt idx="4765">
                  <c:v>11.728208254186001</c:v>
                </c:pt>
                <c:pt idx="4766">
                  <c:v>11.184516587804</c:v>
                </c:pt>
                <c:pt idx="4767">
                  <c:v>10.601989358559001</c:v>
                </c:pt>
                <c:pt idx="4768">
                  <c:v>9.9903365290299995</c:v>
                </c:pt>
                <c:pt idx="4769">
                  <c:v>9.4660621159149994</c:v>
                </c:pt>
                <c:pt idx="4770">
                  <c:v>9.1845073764740004</c:v>
                </c:pt>
                <c:pt idx="4771">
                  <c:v>8.9029526370329997</c:v>
                </c:pt>
                <c:pt idx="4772">
                  <c:v>8.7087774946090004</c:v>
                </c:pt>
                <c:pt idx="4773">
                  <c:v>8.5728546090820004</c:v>
                </c:pt>
                <c:pt idx="4774">
                  <c:v>8.553436796582</c:v>
                </c:pt>
                <c:pt idx="4775">
                  <c:v>8.4854750120650007</c:v>
                </c:pt>
                <c:pt idx="4776">
                  <c:v>8.5146017308150004</c:v>
                </c:pt>
                <c:pt idx="4777">
                  <c:v>8.592271800212</c:v>
                </c:pt>
                <c:pt idx="4778">
                  <c:v>8.7281947478759996</c:v>
                </c:pt>
                <c:pt idx="4779">
                  <c:v>8.8932443521529994</c:v>
                </c:pt>
                <c:pt idx="4780">
                  <c:v>9.1359634665939993</c:v>
                </c:pt>
                <c:pt idx="4781">
                  <c:v>9.4369360185350004</c:v>
                </c:pt>
                <c:pt idx="4782">
                  <c:v>9.7379079491060008</c:v>
                </c:pt>
                <c:pt idx="4783">
                  <c:v>10.00975434153</c:v>
                </c:pt>
                <c:pt idx="4784">
                  <c:v>10.330143525367999</c:v>
                </c:pt>
                <c:pt idx="4785">
                  <c:v>10.640824983559</c:v>
                </c:pt>
                <c:pt idx="4786">
                  <c:v>10.96121410526</c:v>
                </c:pt>
                <c:pt idx="4787">
                  <c:v>11.271895563451</c:v>
                </c:pt>
                <c:pt idx="4788">
                  <c:v>11.737917160436</c:v>
                </c:pt>
                <c:pt idx="4789">
                  <c:v>12.106850813387</c:v>
                </c:pt>
                <c:pt idx="4790">
                  <c:v>12.417532271578001</c:v>
                </c:pt>
                <c:pt idx="4791">
                  <c:v>12.922388312960001</c:v>
                </c:pt>
                <c:pt idx="4792">
                  <c:v>13.271904153411</c:v>
                </c:pt>
                <c:pt idx="4793">
                  <c:v>13.572876705352</c:v>
                </c:pt>
                <c:pt idx="4794">
                  <c:v>13.631130142851999</c:v>
                </c:pt>
                <c:pt idx="4795">
                  <c:v>13.902975976043001</c:v>
                </c:pt>
                <c:pt idx="4796">
                  <c:v>14.194239621734001</c:v>
                </c:pt>
                <c:pt idx="4797">
                  <c:v>14.407832017424999</c:v>
                </c:pt>
                <c:pt idx="4798">
                  <c:v>14.572881000332</c:v>
                </c:pt>
                <c:pt idx="4799">
                  <c:v>14.805892389126001</c:v>
                </c:pt>
                <c:pt idx="4800">
                  <c:v>14.805892389126001</c:v>
                </c:pt>
                <c:pt idx="4801">
                  <c:v>15.038902597317</c:v>
                </c:pt>
                <c:pt idx="4802">
                  <c:v>15.174826104214</c:v>
                </c:pt>
                <c:pt idx="4803">
                  <c:v>15.339875149258001</c:v>
                </c:pt>
                <c:pt idx="4804">
                  <c:v>15.446671937405</c:v>
                </c:pt>
                <c:pt idx="4805">
                  <c:v>15.660265513699001</c:v>
                </c:pt>
                <c:pt idx="4806">
                  <c:v>15.737935583096</c:v>
                </c:pt>
                <c:pt idx="4807">
                  <c:v>15.873857847252999</c:v>
                </c:pt>
                <c:pt idx="4808">
                  <c:v>15.932111284753001</c:v>
                </c:pt>
                <c:pt idx="4809">
                  <c:v>16.087451423547002</c:v>
                </c:pt>
                <c:pt idx="4810">
                  <c:v>16.135995954797</c:v>
                </c:pt>
                <c:pt idx="4811">
                  <c:v>16.019490260400001</c:v>
                </c:pt>
                <c:pt idx="4812">
                  <c:v>16.320462812340999</c:v>
                </c:pt>
                <c:pt idx="4813">
                  <c:v>16.203957117944</c:v>
                </c:pt>
                <c:pt idx="4814">
                  <c:v>16.213666024194001</c:v>
                </c:pt>
                <c:pt idx="4815">
                  <c:v>16.262209374840999</c:v>
                </c:pt>
                <c:pt idx="4816">
                  <c:v>16.349588350487998</c:v>
                </c:pt>
                <c:pt idx="4817">
                  <c:v>16.271918281091001</c:v>
                </c:pt>
                <c:pt idx="4818">
                  <c:v>16.145703680444001</c:v>
                </c:pt>
                <c:pt idx="4819">
                  <c:v>15.99036354165</c:v>
                </c:pt>
                <c:pt idx="4820">
                  <c:v>15.941820191003</c:v>
                </c:pt>
                <c:pt idx="4821">
                  <c:v>15.893275659753</c:v>
                </c:pt>
                <c:pt idx="4822">
                  <c:v>15.786478871606</c:v>
                </c:pt>
                <c:pt idx="4823">
                  <c:v>16.116578142297001</c:v>
                </c:pt>
                <c:pt idx="4824">
                  <c:v>15.660265513699001</c:v>
                </c:pt>
                <c:pt idx="4825">
                  <c:v>16.058324704796998</c:v>
                </c:pt>
                <c:pt idx="4826">
                  <c:v>15.951529097252999</c:v>
                </c:pt>
                <c:pt idx="4827">
                  <c:v>16.116578142297001</c:v>
                </c:pt>
                <c:pt idx="4828">
                  <c:v>16.174830399194001</c:v>
                </c:pt>
                <c:pt idx="4829">
                  <c:v>16.252500468590998</c:v>
                </c:pt>
                <c:pt idx="4830">
                  <c:v>16.242791562341001</c:v>
                </c:pt>
                <c:pt idx="4831">
                  <c:v>16.184539305444002</c:v>
                </c:pt>
                <c:pt idx="4832">
                  <c:v>16.068033611046999</c:v>
                </c:pt>
                <c:pt idx="4833">
                  <c:v>16.174830399194001</c:v>
                </c:pt>
                <c:pt idx="4834">
                  <c:v>16.213666024194001</c:v>
                </c:pt>
                <c:pt idx="4835">
                  <c:v>16.029199166649999</c:v>
                </c:pt>
                <c:pt idx="4836">
                  <c:v>16.145703680444001</c:v>
                </c:pt>
                <c:pt idx="4837">
                  <c:v>16.0389080729</c:v>
                </c:pt>
                <c:pt idx="4838">
                  <c:v>16.135995954797</c:v>
                </c:pt>
                <c:pt idx="4839">
                  <c:v>16.116578142297001</c:v>
                </c:pt>
                <c:pt idx="4840">
                  <c:v>16.233082656091</c:v>
                </c:pt>
                <c:pt idx="4841">
                  <c:v>16.203957117944</c:v>
                </c:pt>
                <c:pt idx="4842">
                  <c:v>16.271918281091001</c:v>
                </c:pt>
                <c:pt idx="4843">
                  <c:v>16.252500468590998</c:v>
                </c:pt>
                <c:pt idx="4844">
                  <c:v>16.398132881738</c:v>
                </c:pt>
                <c:pt idx="4845">
                  <c:v>16.407841787988001</c:v>
                </c:pt>
                <c:pt idx="4846">
                  <c:v>16.553473020532</c:v>
                </c:pt>
                <c:pt idx="4847">
                  <c:v>16.602016371179001</c:v>
                </c:pt>
                <c:pt idx="4848">
                  <c:v>16.796192134973001</c:v>
                </c:pt>
                <c:pt idx="4849">
                  <c:v>16.951533454370001</c:v>
                </c:pt>
                <c:pt idx="4850">
                  <c:v>17.165125787924001</c:v>
                </c:pt>
                <c:pt idx="4851">
                  <c:v>17.330176013570998</c:v>
                </c:pt>
                <c:pt idx="4852">
                  <c:v>17.330176013570998</c:v>
                </c:pt>
                <c:pt idx="4853">
                  <c:v>17.514642871115001</c:v>
                </c:pt>
                <c:pt idx="4854">
                  <c:v>17.669983009909</c:v>
                </c:pt>
                <c:pt idx="4855">
                  <c:v>17.93211993685</c:v>
                </c:pt>
                <c:pt idx="4856">
                  <c:v>18.097168981894001</c:v>
                </c:pt>
                <c:pt idx="4857">
                  <c:v>18.242801395040999</c:v>
                </c:pt>
                <c:pt idx="4858">
                  <c:v>18.398141471698001</c:v>
                </c:pt>
                <c:pt idx="4859">
                  <c:v>18.378723659197998</c:v>
                </c:pt>
                <c:pt idx="4860">
                  <c:v>18.436977096698001</c:v>
                </c:pt>
                <c:pt idx="4861">
                  <c:v>18.339889214801001</c:v>
                </c:pt>
                <c:pt idx="4862">
                  <c:v>18.136004606894002</c:v>
                </c:pt>
                <c:pt idx="4863">
                  <c:v>18.068043443747001</c:v>
                </c:pt>
                <c:pt idx="4864">
                  <c:v>18.145713513143999</c:v>
                </c:pt>
                <c:pt idx="4865">
                  <c:v>17.728235266805999</c:v>
                </c:pt>
                <c:pt idx="4866">
                  <c:v>17.679691916159001</c:v>
                </c:pt>
                <c:pt idx="4867">
                  <c:v>17.602021846762</c:v>
                </c:pt>
                <c:pt idx="4868">
                  <c:v>17.524351777364998</c:v>
                </c:pt>
                <c:pt idx="4869">
                  <c:v>17.436971621114999</c:v>
                </c:pt>
                <c:pt idx="4870">
                  <c:v>17.436971621114999</c:v>
                </c:pt>
                <c:pt idx="4871">
                  <c:v>17.369010457967999</c:v>
                </c:pt>
                <c:pt idx="4872">
                  <c:v>17.349592645468</c:v>
                </c:pt>
                <c:pt idx="4873">
                  <c:v>17.339884919820999</c:v>
                </c:pt>
                <c:pt idx="4874">
                  <c:v>17.369010457967999</c:v>
                </c:pt>
                <c:pt idx="4875">
                  <c:v>17.281631482321</c:v>
                </c:pt>
                <c:pt idx="4876">
                  <c:v>17.174834694173999</c:v>
                </c:pt>
                <c:pt idx="4877">
                  <c:v>17.05833018038</c:v>
                </c:pt>
                <c:pt idx="4878">
                  <c:v>16.970950024130001</c:v>
                </c:pt>
                <c:pt idx="4879">
                  <c:v>16.776775503075999</c:v>
                </c:pt>
                <c:pt idx="4880">
                  <c:v>16.640851996178998</c:v>
                </c:pt>
                <c:pt idx="4881">
                  <c:v>16.514637395531999</c:v>
                </c:pt>
                <c:pt idx="4882">
                  <c:v>16.330170537988</c:v>
                </c:pt>
                <c:pt idx="4883">
                  <c:v>16.077742517297001</c:v>
                </c:pt>
                <c:pt idx="4884">
                  <c:v>15.815605590356</c:v>
                </c:pt>
                <c:pt idx="4885">
                  <c:v>15.582595444301999</c:v>
                </c:pt>
                <c:pt idx="4886">
                  <c:v>15.174826104214</c:v>
                </c:pt>
                <c:pt idx="4887">
                  <c:v>14.815601295376</c:v>
                </c:pt>
                <c:pt idx="4888">
                  <c:v>14.388414204925001</c:v>
                </c:pt>
                <c:pt idx="4889">
                  <c:v>14.097151739837001</c:v>
                </c:pt>
                <c:pt idx="4890">
                  <c:v>13.427245472808</c:v>
                </c:pt>
                <c:pt idx="4891">
                  <c:v>12.90297050046</c:v>
                </c:pt>
                <c:pt idx="4892">
                  <c:v>12.301026577181</c:v>
                </c:pt>
                <c:pt idx="4893">
                  <c:v>11.835005042333</c:v>
                </c:pt>
                <c:pt idx="4894">
                  <c:v>11.543741396642</c:v>
                </c:pt>
                <c:pt idx="4895">
                  <c:v>11.262186657200999</c:v>
                </c:pt>
                <c:pt idx="4896">
                  <c:v>10.98063191776</c:v>
                </c:pt>
                <c:pt idx="4897">
                  <c:v>10.757330615819001</c:v>
                </c:pt>
                <c:pt idx="4898">
                  <c:v>10.553446007911999</c:v>
                </c:pt>
                <c:pt idx="4899">
                  <c:v>10.427231407264999</c:v>
                </c:pt>
                <c:pt idx="4900">
                  <c:v>10.281600174721</c:v>
                </c:pt>
                <c:pt idx="4901">
                  <c:v>10.116551129676999</c:v>
                </c:pt>
                <c:pt idx="4902">
                  <c:v>9.9612098102799997</c:v>
                </c:pt>
                <c:pt idx="4903">
                  <c:v>9.8058696714860005</c:v>
                </c:pt>
                <c:pt idx="4904">
                  <c:v>9.6311117201919991</c:v>
                </c:pt>
                <c:pt idx="4905">
                  <c:v>9.6311117201919991</c:v>
                </c:pt>
                <c:pt idx="4906">
                  <c:v>9.4757710221650004</c:v>
                </c:pt>
                <c:pt idx="4907">
                  <c:v>9.2815952583710004</c:v>
                </c:pt>
                <c:pt idx="4908">
                  <c:v>9.0291672376799994</c:v>
                </c:pt>
                <c:pt idx="4909">
                  <c:v>8.786447564006</c:v>
                </c:pt>
                <c:pt idx="4910">
                  <c:v>8.5340189840819995</c:v>
                </c:pt>
                <c:pt idx="4911">
                  <c:v>8.2524648038740001</c:v>
                </c:pt>
                <c:pt idx="4912">
                  <c:v>7.922366154553</c:v>
                </c:pt>
                <c:pt idx="4913">
                  <c:v>7.6505203213620003</c:v>
                </c:pt>
                <c:pt idx="4914">
                  <c:v>7.4175095539380003</c:v>
                </c:pt>
                <c:pt idx="4915">
                  <c:v>7.1650809740139998</c:v>
                </c:pt>
                <c:pt idx="4916">
                  <c:v>6.9029440470730004</c:v>
                </c:pt>
                <c:pt idx="4917">
                  <c:v>6.6602243733990001</c:v>
                </c:pt>
                <c:pt idx="4918">
                  <c:v>6.5048836132350001</c:v>
                </c:pt>
                <c:pt idx="4919">
                  <c:v>6.3883785402079996</c:v>
                </c:pt>
                <c:pt idx="4920">
                  <c:v>6.271872845811</c:v>
                </c:pt>
                <c:pt idx="4921">
                  <c:v>6.174784963914</c:v>
                </c:pt>
                <c:pt idx="4922">
                  <c:v>6.135949960284</c:v>
                </c:pt>
                <c:pt idx="4923">
                  <c:v>6.0971148945170004</c:v>
                </c:pt>
                <c:pt idx="4924">
                  <c:v>5.9709009152399997</c:v>
                </c:pt>
                <c:pt idx="4925">
                  <c:v>5.9029391307230004</c:v>
                </c:pt>
                <c:pt idx="4926">
                  <c:v>5.8252690613259999</c:v>
                </c:pt>
                <c:pt idx="4927">
                  <c:v>5.7670162451960003</c:v>
                </c:pt>
                <c:pt idx="4928">
                  <c:v>5.7281811794289998</c:v>
                </c:pt>
                <c:pt idx="4929">
                  <c:v>5.6893461757989998</c:v>
                </c:pt>
                <c:pt idx="4930">
                  <c:v>5.601967200152</c:v>
                </c:pt>
                <c:pt idx="4931">
                  <c:v>5.5340054777720002</c:v>
                </c:pt>
                <c:pt idx="4932">
                  <c:v>5.6893461757989998</c:v>
                </c:pt>
                <c:pt idx="4933">
                  <c:v>5.3786653389780001</c:v>
                </c:pt>
                <c:pt idx="4934">
                  <c:v>5.1553634156669998</c:v>
                </c:pt>
                <c:pt idx="4935">
                  <c:v>4.9223523375580003</c:v>
                </c:pt>
                <c:pt idx="4936">
                  <c:v>4.6990504763840004</c:v>
                </c:pt>
                <c:pt idx="4937">
                  <c:v>4.5145836188399997</c:v>
                </c:pt>
                <c:pt idx="4938">
                  <c:v>4.3495343252480003</c:v>
                </c:pt>
                <c:pt idx="4939">
                  <c:v>4.1747760632690003</c:v>
                </c:pt>
                <c:pt idx="4940">
                  <c:v>4.0194356137899998</c:v>
                </c:pt>
                <c:pt idx="4941">
                  <c:v>3.873803822013</c:v>
                </c:pt>
                <c:pt idx="4942">
                  <c:v>3.7281722787840001</c:v>
                </c:pt>
                <c:pt idx="4943">
                  <c:v>3.5437054212399999</c:v>
                </c:pt>
                <c:pt idx="4944">
                  <c:v>3.3689472213979998</c:v>
                </c:pt>
                <c:pt idx="4945">
                  <c:v>3.184480363854</c:v>
                </c:pt>
                <c:pt idx="4946">
                  <c:v>2.9029256244130002</c:v>
                </c:pt>
                <c:pt idx="4947">
                  <c:v>2.6796237632389999</c:v>
                </c:pt>
                <c:pt idx="4948">
                  <c:v>2.6213711956569998</c:v>
                </c:pt>
                <c:pt idx="4949">
                  <c:v>2.184475882463</c:v>
                </c:pt>
                <c:pt idx="4950">
                  <c:v>1.9320476132240001</c:v>
                </c:pt>
                <c:pt idx="4951">
                  <c:v>1.8058334475360001</c:v>
                </c:pt>
                <c:pt idx="4952">
                  <c:v>1.601948963903</c:v>
                </c:pt>
                <c:pt idx="4953">
                  <c:v>1.4271910126089999</c:v>
                </c:pt>
                <c:pt idx="4954">
                  <c:v>1.2524329370409999</c:v>
                </c:pt>
                <c:pt idx="4955">
                  <c:v>0.91262550574400003</c:v>
                </c:pt>
                <c:pt idx="4956">
                  <c:v>0.27184589532800002</c:v>
                </c:pt>
                <c:pt idx="4957">
                  <c:v>0.27184589532800002</c:v>
                </c:pt>
                <c:pt idx="4958">
                  <c:v>3.8835127903999997E-2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98176"/>
        <c:axId val="88484096"/>
      </c:lineChart>
      <c:catAx>
        <c:axId val="81844864"/>
        <c:scaling>
          <c:orientation val="minMax"/>
        </c:scaling>
        <c:delete val="0"/>
        <c:axPos val="b"/>
        <c:majorTickMark val="out"/>
        <c:minorTickMark val="none"/>
        <c:tickLblPos val="none"/>
        <c:crossAx val="88482176"/>
        <c:crossesAt val="0"/>
        <c:auto val="1"/>
        <c:lblAlgn val="ctr"/>
        <c:lblOffset val="100"/>
        <c:tickLblSkip val="300"/>
        <c:tickMarkSkip val="100"/>
        <c:noMultiLvlLbl val="0"/>
      </c:catAx>
      <c:valAx>
        <c:axId val="88482176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 Rate [mg/sec]</a:t>
                </a:r>
              </a:p>
            </c:rich>
          </c:tx>
          <c:layout>
            <c:manualLayout>
              <c:xMode val="edge"/>
              <c:yMode val="edge"/>
              <c:x val="0"/>
              <c:y val="0.37074163918706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1844864"/>
        <c:crossesAt val="1"/>
        <c:crossBetween val="between"/>
      </c:valAx>
      <c:valAx>
        <c:axId val="884840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8498176"/>
        <c:crosses val="max"/>
        <c:crossBetween val="between"/>
      </c:valAx>
      <c:catAx>
        <c:axId val="88498176"/>
        <c:scaling>
          <c:orientation val="minMax"/>
        </c:scaling>
        <c:delete val="1"/>
        <c:axPos val="b"/>
        <c:majorTickMark val="out"/>
        <c:minorTickMark val="none"/>
        <c:tickLblPos val="nextTo"/>
        <c:crossAx val="88484096"/>
        <c:crossesAt val="0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'Highway Bus 2 &amp; 3 Time Series'!$B$2</c:f>
              <c:strCache>
                <c:ptCount val="1"/>
                <c:pt idx="0">
                  <c:v>N2O</c:v>
                </c:pt>
              </c:strCache>
            </c:strRef>
          </c:tx>
          <c:marker>
            <c:symbol val="none"/>
          </c:marker>
          <c:val>
            <c:numRef>
              <c:f>'Highway Bus 2 &amp; 3 Time Series'!$F$4:$F$5163</c:f>
              <c:numCache>
                <c:formatCode>General</c:formatCode>
                <c:ptCount val="5160"/>
                <c:pt idx="0">
                  <c:v>0.1505355888526638</c:v>
                </c:pt>
                <c:pt idx="1">
                  <c:v>4.183655000928091E-2</c:v>
                </c:pt>
                <c:pt idx="2">
                  <c:v>5.2365280141152264E-2</c:v>
                </c:pt>
                <c:pt idx="3">
                  <c:v>5.9947342336262109E-2</c:v>
                </c:pt>
                <c:pt idx="4">
                  <c:v>5.1408672651875868E-2</c:v>
                </c:pt>
                <c:pt idx="5">
                  <c:v>5.0672397347299718E-2</c:v>
                </c:pt>
                <c:pt idx="6">
                  <c:v>4.5317954651215728E-2</c:v>
                </c:pt>
                <c:pt idx="7">
                  <c:v>3.9124327605102004E-2</c:v>
                </c:pt>
                <c:pt idx="8">
                  <c:v>3.0911042289866977E-2</c:v>
                </c:pt>
                <c:pt idx="9">
                  <c:v>2.431964268875747E-2</c:v>
                </c:pt>
                <c:pt idx="10">
                  <c:v>2.2229364431275832E-2</c:v>
                </c:pt>
                <c:pt idx="11">
                  <c:v>1.6051295341034808E-2</c:v>
                </c:pt>
                <c:pt idx="12">
                  <c:v>1.2318671442140978E-2</c:v>
                </c:pt>
                <c:pt idx="13">
                  <c:v>7.6507778974772523E-3</c:v>
                </c:pt>
                <c:pt idx="14">
                  <c:v>7.6638833783196454E-3</c:v>
                </c:pt>
                <c:pt idx="15">
                  <c:v>2.941409947160566E-3</c:v>
                </c:pt>
                <c:pt idx="16">
                  <c:v>1.605370326870419E-3</c:v>
                </c:pt>
                <c:pt idx="17">
                  <c:v>6.7144862855102641E-5</c:v>
                </c:pt>
                <c:pt idx="18">
                  <c:v>0</c:v>
                </c:pt>
                <c:pt idx="19">
                  <c:v>5.4081931854520812E-3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6.3089768482096843E-4</c:v>
                </c:pt>
                <c:pt idx="24">
                  <c:v>8.1987131618105704E-4</c:v>
                </c:pt>
                <c:pt idx="25">
                  <c:v>5.6451179635379797E-4</c:v>
                </c:pt>
                <c:pt idx="26">
                  <c:v>0</c:v>
                </c:pt>
                <c:pt idx="27">
                  <c:v>8.4356828495900059E-3</c:v>
                </c:pt>
                <c:pt idx="28">
                  <c:v>1.1011413394187526E-2</c:v>
                </c:pt>
                <c:pt idx="29">
                  <c:v>1.3779535733686812E-2</c:v>
                </c:pt>
                <c:pt idx="30">
                  <c:v>1.2381278356861827E-2</c:v>
                </c:pt>
                <c:pt idx="31">
                  <c:v>1.2976740989651547E-2</c:v>
                </c:pt>
                <c:pt idx="32">
                  <c:v>1.3040500348679197E-2</c:v>
                </c:pt>
                <c:pt idx="33">
                  <c:v>1.5936661435199305E-2</c:v>
                </c:pt>
                <c:pt idx="34">
                  <c:v>1.8087385800313511E-2</c:v>
                </c:pt>
                <c:pt idx="35">
                  <c:v>1.5800784666639905E-2</c:v>
                </c:pt>
                <c:pt idx="36">
                  <c:v>1.475988919092598E-2</c:v>
                </c:pt>
                <c:pt idx="37">
                  <c:v>1.4438244290716924E-2</c:v>
                </c:pt>
                <c:pt idx="38">
                  <c:v>2.1492152323781225E-2</c:v>
                </c:pt>
                <c:pt idx="39">
                  <c:v>3.5179725741121888E-2</c:v>
                </c:pt>
                <c:pt idx="40">
                  <c:v>5.2176403818135417E-2</c:v>
                </c:pt>
                <c:pt idx="41">
                  <c:v>6.9946225481812105E-2</c:v>
                </c:pt>
                <c:pt idx="42">
                  <c:v>8.9910606700553508E-2</c:v>
                </c:pt>
                <c:pt idx="43">
                  <c:v>0.10228505692792289</c:v>
                </c:pt>
                <c:pt idx="44">
                  <c:v>0.11038534871507985</c:v>
                </c:pt>
                <c:pt idx="45">
                  <c:v>0.10991468569521645</c:v>
                </c:pt>
                <c:pt idx="46">
                  <c:v>9.159623902452263E-2</c:v>
                </c:pt>
                <c:pt idx="47">
                  <c:v>8.9292603198843315E-2</c:v>
                </c:pt>
                <c:pt idx="48">
                  <c:v>7.8522046356728062E-2</c:v>
                </c:pt>
                <c:pt idx="49">
                  <c:v>7.5796160598736256E-2</c:v>
                </c:pt>
                <c:pt idx="50">
                  <c:v>6.9055457414473609E-2</c:v>
                </c:pt>
                <c:pt idx="51">
                  <c:v>7.431431238624317E-2</c:v>
                </c:pt>
                <c:pt idx="52">
                  <c:v>7.1966227595799639E-2</c:v>
                </c:pt>
                <c:pt idx="53">
                  <c:v>6.7691461088055072E-2</c:v>
                </c:pt>
                <c:pt idx="54">
                  <c:v>6.138464116347174E-2</c:v>
                </c:pt>
                <c:pt idx="55">
                  <c:v>5.7146862683060372E-2</c:v>
                </c:pt>
                <c:pt idx="56">
                  <c:v>4.4573944690841284E-2</c:v>
                </c:pt>
                <c:pt idx="57">
                  <c:v>3.9456868041221345E-2</c:v>
                </c:pt>
                <c:pt idx="58">
                  <c:v>2.9096768830784416E-2</c:v>
                </c:pt>
                <c:pt idx="59">
                  <c:v>2.9457416344049359E-2</c:v>
                </c:pt>
                <c:pt idx="60">
                  <c:v>1.9629663212703107E-2</c:v>
                </c:pt>
                <c:pt idx="61">
                  <c:v>1.8023033182079071E-2</c:v>
                </c:pt>
                <c:pt idx="62">
                  <c:v>1.6080621247599885E-2</c:v>
                </c:pt>
                <c:pt idx="63">
                  <c:v>1.3844905485771331E-2</c:v>
                </c:pt>
                <c:pt idx="64">
                  <c:v>1.3235106377564367E-2</c:v>
                </c:pt>
                <c:pt idx="65">
                  <c:v>1.54575233266959E-2</c:v>
                </c:pt>
                <c:pt idx="66">
                  <c:v>1.3422108265317041E-2</c:v>
                </c:pt>
                <c:pt idx="67">
                  <c:v>1.5977848683750143E-2</c:v>
                </c:pt>
                <c:pt idx="68">
                  <c:v>1.2559442217443297E-2</c:v>
                </c:pt>
                <c:pt idx="69">
                  <c:v>1.599570532200097E-2</c:v>
                </c:pt>
                <c:pt idx="70">
                  <c:v>1.7131459481478657E-2</c:v>
                </c:pt>
                <c:pt idx="71">
                  <c:v>3.1325448063542163E-2</c:v>
                </c:pt>
                <c:pt idx="72">
                  <c:v>4.5908367380847373E-2</c:v>
                </c:pt>
                <c:pt idx="73">
                  <c:v>5.9969837687614609E-2</c:v>
                </c:pt>
                <c:pt idx="74">
                  <c:v>7.0673046110157678E-2</c:v>
                </c:pt>
                <c:pt idx="75">
                  <c:v>7.9108079519638691E-2</c:v>
                </c:pt>
                <c:pt idx="76">
                  <c:v>7.8842993629631875E-2</c:v>
                </c:pt>
                <c:pt idx="77">
                  <c:v>9.3983303171093102E-2</c:v>
                </c:pt>
                <c:pt idx="78">
                  <c:v>9.918559533190488E-2</c:v>
                </c:pt>
                <c:pt idx="79">
                  <c:v>9.1591822226780528E-2</c:v>
                </c:pt>
                <c:pt idx="80">
                  <c:v>8.4243632088318962E-2</c:v>
                </c:pt>
                <c:pt idx="81">
                  <c:v>7.6133748257090281E-2</c:v>
                </c:pt>
                <c:pt idx="82">
                  <c:v>6.1202062651883438E-2</c:v>
                </c:pt>
                <c:pt idx="83">
                  <c:v>4.8828349961739001E-2</c:v>
                </c:pt>
                <c:pt idx="84">
                  <c:v>3.5598316537646231E-2</c:v>
                </c:pt>
                <c:pt idx="85">
                  <c:v>2.7639152990206604E-2</c:v>
                </c:pt>
                <c:pt idx="86">
                  <c:v>2.1029125577328198E-2</c:v>
                </c:pt>
                <c:pt idx="87">
                  <c:v>2.0572074226242097E-2</c:v>
                </c:pt>
                <c:pt idx="88">
                  <c:v>1.2785976211622214E-2</c:v>
                </c:pt>
                <c:pt idx="89">
                  <c:v>1.2579823011929257E-2</c:v>
                </c:pt>
                <c:pt idx="90">
                  <c:v>1.0470077257647464E-2</c:v>
                </c:pt>
                <c:pt idx="91">
                  <c:v>1.4863316389396178E-2</c:v>
                </c:pt>
                <c:pt idx="92">
                  <c:v>7.7890176899976507E-3</c:v>
                </c:pt>
                <c:pt idx="93">
                  <c:v>9.2813824086821657E-3</c:v>
                </c:pt>
                <c:pt idx="94">
                  <c:v>1.282407219796443E-2</c:v>
                </c:pt>
                <c:pt idx="95">
                  <c:v>4.5404059590338939E-3</c:v>
                </c:pt>
                <c:pt idx="96">
                  <c:v>1.0982881017901567E-2</c:v>
                </c:pt>
                <c:pt idx="97">
                  <c:v>2.4077548680744416E-3</c:v>
                </c:pt>
                <c:pt idx="98">
                  <c:v>5.8495765485173414E-3</c:v>
                </c:pt>
                <c:pt idx="99">
                  <c:v>6.8605106665704102E-3</c:v>
                </c:pt>
                <c:pt idx="100">
                  <c:v>2.8837317779743473E-3</c:v>
                </c:pt>
                <c:pt idx="101">
                  <c:v>5.4199004245496386E-3</c:v>
                </c:pt>
                <c:pt idx="102">
                  <c:v>4.9423524007373041E-3</c:v>
                </c:pt>
                <c:pt idx="103">
                  <c:v>5.0245042176454901E-3</c:v>
                </c:pt>
                <c:pt idx="104">
                  <c:v>3.4826772127738693E-3</c:v>
                </c:pt>
                <c:pt idx="105">
                  <c:v>8.6632036689154694E-3</c:v>
                </c:pt>
                <c:pt idx="106">
                  <c:v>3.5885236855692977E-3</c:v>
                </c:pt>
                <c:pt idx="107">
                  <c:v>9.5967992216046752E-3</c:v>
                </c:pt>
                <c:pt idx="108">
                  <c:v>1.6586388370244759E-2</c:v>
                </c:pt>
                <c:pt idx="109">
                  <c:v>1.8195522788745568E-2</c:v>
                </c:pt>
                <c:pt idx="110">
                  <c:v>1.3474557702100209E-2</c:v>
                </c:pt>
                <c:pt idx="111">
                  <c:v>2.2447175076828949E-2</c:v>
                </c:pt>
                <c:pt idx="112">
                  <c:v>3.052449065877573E-2</c:v>
                </c:pt>
                <c:pt idx="113">
                  <c:v>2.9152478807294487E-2</c:v>
                </c:pt>
                <c:pt idx="114">
                  <c:v>2.5443910068957513E-2</c:v>
                </c:pt>
                <c:pt idx="115">
                  <c:v>1.7459439110415361E-2</c:v>
                </c:pt>
                <c:pt idx="116">
                  <c:v>1.7456099257460944E-2</c:v>
                </c:pt>
                <c:pt idx="117">
                  <c:v>1.1495080239275882E-2</c:v>
                </c:pt>
                <c:pt idx="118">
                  <c:v>1.285595039479083E-2</c:v>
                </c:pt>
                <c:pt idx="119">
                  <c:v>4.0062287333130064E-3</c:v>
                </c:pt>
                <c:pt idx="120">
                  <c:v>5.4194080595105871E-3</c:v>
                </c:pt>
                <c:pt idx="121">
                  <c:v>4.7532104975694231E-3</c:v>
                </c:pt>
                <c:pt idx="122">
                  <c:v>7.244261639458207E-4</c:v>
                </c:pt>
                <c:pt idx="123">
                  <c:v>2.0994612021607161E-3</c:v>
                </c:pt>
                <c:pt idx="124">
                  <c:v>0</c:v>
                </c:pt>
                <c:pt idx="125">
                  <c:v>3.6656360705310063E-3</c:v>
                </c:pt>
                <c:pt idx="126">
                  <c:v>0</c:v>
                </c:pt>
                <c:pt idx="127">
                  <c:v>0</c:v>
                </c:pt>
                <c:pt idx="128">
                  <c:v>3.1100512704819875E-3</c:v>
                </c:pt>
                <c:pt idx="129">
                  <c:v>4.6083270664965606E-3</c:v>
                </c:pt>
                <c:pt idx="130">
                  <c:v>4.3200896163564191E-3</c:v>
                </c:pt>
                <c:pt idx="131">
                  <c:v>6.421545108948626E-3</c:v>
                </c:pt>
                <c:pt idx="132">
                  <c:v>1.1187947710189522E-2</c:v>
                </c:pt>
                <c:pt idx="133">
                  <c:v>1.0235260190511618E-2</c:v>
                </c:pt>
                <c:pt idx="134">
                  <c:v>1.5323397000549459E-2</c:v>
                </c:pt>
                <c:pt idx="135">
                  <c:v>1.5960432326158621E-2</c:v>
                </c:pt>
                <c:pt idx="136">
                  <c:v>1.2626782115299971E-2</c:v>
                </c:pt>
                <c:pt idx="137">
                  <c:v>1.5192066119507422E-2</c:v>
                </c:pt>
                <c:pt idx="138">
                  <c:v>1.2842421154879238E-2</c:v>
                </c:pt>
                <c:pt idx="139">
                  <c:v>1.6320935457100672E-2</c:v>
                </c:pt>
                <c:pt idx="140">
                  <c:v>2.0294867299344731E-2</c:v>
                </c:pt>
                <c:pt idx="141">
                  <c:v>2.2666118934519676E-2</c:v>
                </c:pt>
                <c:pt idx="142">
                  <c:v>2.3324133129788916E-2</c:v>
                </c:pt>
                <c:pt idx="143">
                  <c:v>2.3937122786054595E-2</c:v>
                </c:pt>
                <c:pt idx="144">
                  <c:v>2.7882525573608513E-2</c:v>
                </c:pt>
                <c:pt idx="145">
                  <c:v>2.4106424611408543E-2</c:v>
                </c:pt>
                <c:pt idx="146">
                  <c:v>2.7783637556077673E-2</c:v>
                </c:pt>
                <c:pt idx="147">
                  <c:v>2.5479810714477549E-2</c:v>
                </c:pt>
                <c:pt idx="148">
                  <c:v>3.1477299468832751E-2</c:v>
                </c:pt>
                <c:pt idx="149">
                  <c:v>3.8633514988160859E-2</c:v>
                </c:pt>
                <c:pt idx="150">
                  <c:v>4.1918397710292758E-2</c:v>
                </c:pt>
                <c:pt idx="151">
                  <c:v>4.1535400099512988E-2</c:v>
                </c:pt>
                <c:pt idx="152">
                  <c:v>5.1424113697915413E-2</c:v>
                </c:pt>
                <c:pt idx="153">
                  <c:v>5.2563966366168793E-2</c:v>
                </c:pt>
                <c:pt idx="154">
                  <c:v>6.0851543066801649E-2</c:v>
                </c:pt>
                <c:pt idx="155">
                  <c:v>5.8514018669919551E-2</c:v>
                </c:pt>
                <c:pt idx="156">
                  <c:v>5.6194832826179826E-2</c:v>
                </c:pt>
                <c:pt idx="157">
                  <c:v>4.7003058723779689E-2</c:v>
                </c:pt>
                <c:pt idx="158">
                  <c:v>5.725206002400756E-2</c:v>
                </c:pt>
                <c:pt idx="159">
                  <c:v>5.9788713473162204E-2</c:v>
                </c:pt>
                <c:pt idx="160">
                  <c:v>6.830133576422863E-2</c:v>
                </c:pt>
                <c:pt idx="161">
                  <c:v>7.5284391977772702E-2</c:v>
                </c:pt>
                <c:pt idx="162">
                  <c:v>7.0607570672425388E-2</c:v>
                </c:pt>
                <c:pt idx="163">
                  <c:v>7.8888135223714753E-2</c:v>
                </c:pt>
                <c:pt idx="164">
                  <c:v>8.1436827288826993E-2</c:v>
                </c:pt>
                <c:pt idx="165">
                  <c:v>0.11089566563841401</c:v>
                </c:pt>
                <c:pt idx="166">
                  <c:v>0.13092194432775242</c:v>
                </c:pt>
                <c:pt idx="167">
                  <c:v>0.13950749299578122</c:v>
                </c:pt>
                <c:pt idx="168">
                  <c:v>0.16915377712463014</c:v>
                </c:pt>
                <c:pt idx="169">
                  <c:v>0.17071495917032864</c:v>
                </c:pt>
                <c:pt idx="170">
                  <c:v>0.15417889758316661</c:v>
                </c:pt>
                <c:pt idx="171">
                  <c:v>0.14411201548656866</c:v>
                </c:pt>
                <c:pt idx="172">
                  <c:v>0.14188620527613705</c:v>
                </c:pt>
                <c:pt idx="173">
                  <c:v>0.11964680618526535</c:v>
                </c:pt>
                <c:pt idx="174">
                  <c:v>0.10468575240530549</c:v>
                </c:pt>
                <c:pt idx="175">
                  <c:v>9.9911756061377879E-2</c:v>
                </c:pt>
                <c:pt idx="176">
                  <c:v>8.0839247679034568E-2</c:v>
                </c:pt>
                <c:pt idx="177">
                  <c:v>8.3700863069951753E-2</c:v>
                </c:pt>
                <c:pt idx="178">
                  <c:v>7.4962910872092281E-2</c:v>
                </c:pt>
                <c:pt idx="179">
                  <c:v>7.3467823883461875E-2</c:v>
                </c:pt>
                <c:pt idx="180">
                  <c:v>7.1142157781258639E-2</c:v>
                </c:pt>
                <c:pt idx="181">
                  <c:v>6.5484708884361517E-2</c:v>
                </c:pt>
                <c:pt idx="182">
                  <c:v>5.660230797726528E-2</c:v>
                </c:pt>
                <c:pt idx="183">
                  <c:v>4.9646489440894295E-2</c:v>
                </c:pt>
                <c:pt idx="184">
                  <c:v>4.3838388369087343E-2</c:v>
                </c:pt>
                <c:pt idx="185">
                  <c:v>5.1232879624351253E-2</c:v>
                </c:pt>
                <c:pt idx="186">
                  <c:v>5.7625557068774549E-2</c:v>
                </c:pt>
                <c:pt idx="187">
                  <c:v>8.2104297733080575E-2</c:v>
                </c:pt>
                <c:pt idx="188">
                  <c:v>6.5295741937586499E-2</c:v>
                </c:pt>
                <c:pt idx="189">
                  <c:v>6.6583594331333484E-2</c:v>
                </c:pt>
                <c:pt idx="190">
                  <c:v>5.949292769113413E-2</c:v>
                </c:pt>
                <c:pt idx="191">
                  <c:v>7.3418232774864242E-2</c:v>
                </c:pt>
                <c:pt idx="192">
                  <c:v>0.10388495131044671</c:v>
                </c:pt>
                <c:pt idx="193">
                  <c:v>0.17258600813235639</c:v>
                </c:pt>
                <c:pt idx="194">
                  <c:v>0.26124993619323211</c:v>
                </c:pt>
                <c:pt idx="195">
                  <c:v>0.33103479596387769</c:v>
                </c:pt>
                <c:pt idx="196">
                  <c:v>0.4587113833539313</c:v>
                </c:pt>
                <c:pt idx="197">
                  <c:v>0.44614563660492662</c:v>
                </c:pt>
                <c:pt idx="198">
                  <c:v>0.36493587804525951</c:v>
                </c:pt>
                <c:pt idx="199">
                  <c:v>0.32868670709102521</c:v>
                </c:pt>
                <c:pt idx="200">
                  <c:v>0.25410242844412201</c:v>
                </c:pt>
                <c:pt idx="201">
                  <c:v>0.25198757161393998</c:v>
                </c:pt>
                <c:pt idx="202">
                  <c:v>0.24010726800069779</c:v>
                </c:pt>
                <c:pt idx="203">
                  <c:v>0.19305792461819427</c:v>
                </c:pt>
                <c:pt idx="204">
                  <c:v>0.15384193814879424</c:v>
                </c:pt>
                <c:pt idx="205">
                  <c:v>0.12730190132696531</c:v>
                </c:pt>
                <c:pt idx="206">
                  <c:v>0.10694383026845602</c:v>
                </c:pt>
                <c:pt idx="207">
                  <c:v>0.10799413823068357</c:v>
                </c:pt>
                <c:pt idx="208">
                  <c:v>0.10210894143055321</c:v>
                </c:pt>
                <c:pt idx="209">
                  <c:v>9.5888250459369856E-2</c:v>
                </c:pt>
                <c:pt idx="210">
                  <c:v>9.4990604434267739E-2</c:v>
                </c:pt>
                <c:pt idx="211">
                  <c:v>0.11809944727259299</c:v>
                </c:pt>
                <c:pt idx="212">
                  <c:v>0.11227322559340097</c:v>
                </c:pt>
                <c:pt idx="213">
                  <c:v>9.961471640110027E-2</c:v>
                </c:pt>
                <c:pt idx="214">
                  <c:v>9.383291247430986E-2</c:v>
                </c:pt>
                <c:pt idx="215">
                  <c:v>9.13949861411643E-2</c:v>
                </c:pt>
                <c:pt idx="216">
                  <c:v>0.1084352087852266</c:v>
                </c:pt>
                <c:pt idx="217">
                  <c:v>0.10711681278446128</c:v>
                </c:pt>
                <c:pt idx="218">
                  <c:v>8.5669443897829975E-2</c:v>
                </c:pt>
                <c:pt idx="219">
                  <c:v>6.7986531936058608E-2</c:v>
                </c:pt>
                <c:pt idx="220">
                  <c:v>6.8364321545530349E-2</c:v>
                </c:pt>
                <c:pt idx="221">
                  <c:v>5.8035430810815934E-2</c:v>
                </c:pt>
                <c:pt idx="222">
                  <c:v>3.7167274863401205E-2</c:v>
                </c:pt>
                <c:pt idx="223">
                  <c:v>7.7186842409907239E-2</c:v>
                </c:pt>
                <c:pt idx="224">
                  <c:v>7.7136633119320216E-2</c:v>
                </c:pt>
                <c:pt idx="225">
                  <c:v>9.2272423785372995E-2</c:v>
                </c:pt>
                <c:pt idx="226">
                  <c:v>0.12590775985662872</c:v>
                </c:pt>
                <c:pt idx="227">
                  <c:v>0.14529804457853823</c:v>
                </c:pt>
                <c:pt idx="228">
                  <c:v>0.16552734693613386</c:v>
                </c:pt>
                <c:pt idx="229">
                  <c:v>0.17703423074247734</c:v>
                </c:pt>
                <c:pt idx="230">
                  <c:v>0.15060526286924855</c:v>
                </c:pt>
                <c:pt idx="231">
                  <c:v>0.16785098192173406</c:v>
                </c:pt>
                <c:pt idx="232">
                  <c:v>0.16651001682779226</c:v>
                </c:pt>
                <c:pt idx="233">
                  <c:v>0.16008086960374421</c:v>
                </c:pt>
                <c:pt idx="234">
                  <c:v>0.1698107117517092</c:v>
                </c:pt>
                <c:pt idx="235">
                  <c:v>0.18937684424909015</c:v>
                </c:pt>
                <c:pt idx="236">
                  <c:v>0.17536102247753657</c:v>
                </c:pt>
                <c:pt idx="237">
                  <c:v>0.15303853124127581</c:v>
                </c:pt>
                <c:pt idx="238">
                  <c:v>0.12909426887438979</c:v>
                </c:pt>
                <c:pt idx="239">
                  <c:v>0.12483177923405663</c:v>
                </c:pt>
                <c:pt idx="240">
                  <c:v>0.14591821704469338</c:v>
                </c:pt>
                <c:pt idx="241">
                  <c:v>0.14763160410680573</c:v>
                </c:pt>
                <c:pt idx="242">
                  <c:v>0.13469785556948058</c:v>
                </c:pt>
                <c:pt idx="243">
                  <c:v>0.11563743610259035</c:v>
                </c:pt>
                <c:pt idx="244">
                  <c:v>0.10887470951083233</c:v>
                </c:pt>
                <c:pt idx="245">
                  <c:v>9.2544969543222694E-2</c:v>
                </c:pt>
                <c:pt idx="246">
                  <c:v>9.3061548392702739E-2</c:v>
                </c:pt>
                <c:pt idx="247">
                  <c:v>8.6630850908825455E-2</c:v>
                </c:pt>
                <c:pt idx="248">
                  <c:v>8.7514178428384132E-2</c:v>
                </c:pt>
                <c:pt idx="249">
                  <c:v>8.6630014583868806E-2</c:v>
                </c:pt>
                <c:pt idx="250">
                  <c:v>0.10238139863957003</c:v>
                </c:pt>
                <c:pt idx="251">
                  <c:v>0.12506672763271465</c:v>
                </c:pt>
                <c:pt idx="252">
                  <c:v>0.12781141409262306</c:v>
                </c:pt>
                <c:pt idx="253">
                  <c:v>0.13078678830451104</c:v>
                </c:pt>
                <c:pt idx="254">
                  <c:v>0.13224844066201269</c:v>
                </c:pt>
                <c:pt idx="255">
                  <c:v>0.13264048795813776</c:v>
                </c:pt>
                <c:pt idx="256">
                  <c:v>0.13277393221606171</c:v>
                </c:pt>
                <c:pt idx="257">
                  <c:v>0.11833714808022643</c:v>
                </c:pt>
                <c:pt idx="258">
                  <c:v>0.12858709352301398</c:v>
                </c:pt>
                <c:pt idx="259">
                  <c:v>0.13924353357178776</c:v>
                </c:pt>
                <c:pt idx="260">
                  <c:v>0.15209288450331876</c:v>
                </c:pt>
                <c:pt idx="261">
                  <c:v>0.15992257271947546</c:v>
                </c:pt>
                <c:pt idx="262">
                  <c:v>0.14993097217082194</c:v>
                </c:pt>
                <c:pt idx="263">
                  <c:v>0.13807262677677293</c:v>
                </c:pt>
                <c:pt idx="264">
                  <c:v>0.10865508020873922</c:v>
                </c:pt>
                <c:pt idx="265">
                  <c:v>9.9046654027618836E-2</c:v>
                </c:pt>
                <c:pt idx="266">
                  <c:v>0.10531983014083236</c:v>
                </c:pt>
                <c:pt idx="267">
                  <c:v>0.11878767191413998</c:v>
                </c:pt>
                <c:pt idx="268">
                  <c:v>0.139183664106699</c:v>
                </c:pt>
                <c:pt idx="269">
                  <c:v>0.16643171797430281</c:v>
                </c:pt>
                <c:pt idx="270">
                  <c:v>0.19767399479492909</c:v>
                </c:pt>
                <c:pt idx="271">
                  <c:v>0.23740904516673245</c:v>
                </c:pt>
                <c:pt idx="272">
                  <c:v>0.25921142549140497</c:v>
                </c:pt>
                <c:pt idx="273">
                  <c:v>0.28126234106376607</c:v>
                </c:pt>
                <c:pt idx="274">
                  <c:v>0.29927476633233679</c:v>
                </c:pt>
                <c:pt idx="275">
                  <c:v>0.29904456477063934</c:v>
                </c:pt>
                <c:pt idx="276">
                  <c:v>0.28158101538561003</c:v>
                </c:pt>
                <c:pt idx="277">
                  <c:v>0.26243534673338242</c:v>
                </c:pt>
                <c:pt idx="278">
                  <c:v>0.22411092536984645</c:v>
                </c:pt>
                <c:pt idx="279">
                  <c:v>0.20265919802596466</c:v>
                </c:pt>
                <c:pt idx="280">
                  <c:v>0.20688939768960346</c:v>
                </c:pt>
                <c:pt idx="281">
                  <c:v>0.20004581941820146</c:v>
                </c:pt>
                <c:pt idx="282">
                  <c:v>0.22475929009044873</c:v>
                </c:pt>
                <c:pt idx="283">
                  <c:v>0.20552612243056204</c:v>
                </c:pt>
                <c:pt idx="284">
                  <c:v>0.19949951201476368</c:v>
                </c:pt>
                <c:pt idx="285">
                  <c:v>0.20061015743841606</c:v>
                </c:pt>
                <c:pt idx="286">
                  <c:v>0.17601875644580506</c:v>
                </c:pt>
                <c:pt idx="287">
                  <c:v>0.1466838578813596</c:v>
                </c:pt>
                <c:pt idx="288">
                  <c:v>0.10478500477269344</c:v>
                </c:pt>
                <c:pt idx="289">
                  <c:v>9.4192209612165123E-2</c:v>
                </c:pt>
                <c:pt idx="290">
                  <c:v>7.0121147366318276E-2</c:v>
                </c:pt>
                <c:pt idx="291">
                  <c:v>5.8894221225918579E-2</c:v>
                </c:pt>
                <c:pt idx="292">
                  <c:v>5.0248332432662982E-2</c:v>
                </c:pt>
                <c:pt idx="293">
                  <c:v>4.1665389351389095E-2</c:v>
                </c:pt>
                <c:pt idx="294">
                  <c:v>4.3415783632279367E-2</c:v>
                </c:pt>
                <c:pt idx="295">
                  <c:v>3.6671782246630744E-2</c:v>
                </c:pt>
                <c:pt idx="296">
                  <c:v>3.6559048240299222E-2</c:v>
                </c:pt>
                <c:pt idx="297">
                  <c:v>3.4837562214234868E-2</c:v>
                </c:pt>
                <c:pt idx="298">
                  <c:v>2.9692341651399844E-2</c:v>
                </c:pt>
                <c:pt idx="299">
                  <c:v>2.7820641887554495E-2</c:v>
                </c:pt>
                <c:pt idx="300">
                  <c:v>1.9501094148002635E-2</c:v>
                </c:pt>
                <c:pt idx="301">
                  <c:v>1.714287256941532E-2</c:v>
                </c:pt>
                <c:pt idx="302">
                  <c:v>2.0708259177016755E-2</c:v>
                </c:pt>
                <c:pt idx="303">
                  <c:v>1.6183421302398929E-2</c:v>
                </c:pt>
                <c:pt idx="304">
                  <c:v>1.5703689691221118E-2</c:v>
                </c:pt>
                <c:pt idx="305">
                  <c:v>1.3967908398043143E-2</c:v>
                </c:pt>
                <c:pt idx="306">
                  <c:v>1.2779587029648274E-2</c:v>
                </c:pt>
                <c:pt idx="307">
                  <c:v>1.3441262623952272E-2</c:v>
                </c:pt>
                <c:pt idx="308">
                  <c:v>1.2287809760546322E-2</c:v>
                </c:pt>
                <c:pt idx="309">
                  <c:v>1.3508428124183921E-2</c:v>
                </c:pt>
                <c:pt idx="310">
                  <c:v>1.2972435036387762E-2</c:v>
                </c:pt>
                <c:pt idx="311">
                  <c:v>1.2042512579999672E-2</c:v>
                </c:pt>
                <c:pt idx="312">
                  <c:v>1.7399626042245722E-2</c:v>
                </c:pt>
                <c:pt idx="313">
                  <c:v>6.0857485682807959E-3</c:v>
                </c:pt>
                <c:pt idx="314">
                  <c:v>1.2524660725900772E-2</c:v>
                </c:pt>
                <c:pt idx="315">
                  <c:v>1.367568613510969E-2</c:v>
                </c:pt>
                <c:pt idx="316">
                  <c:v>2.6101873383705756E-2</c:v>
                </c:pt>
                <c:pt idx="317">
                  <c:v>2.3835073336798861E-2</c:v>
                </c:pt>
                <c:pt idx="318">
                  <c:v>1.9625068459828619E-2</c:v>
                </c:pt>
                <c:pt idx="319">
                  <c:v>4.5110249580030223E-2</c:v>
                </c:pt>
                <c:pt idx="320">
                  <c:v>4.9157070664842401E-2</c:v>
                </c:pt>
                <c:pt idx="321">
                  <c:v>5.6649516275531414E-2</c:v>
                </c:pt>
                <c:pt idx="322">
                  <c:v>5.8527256394811676E-2</c:v>
                </c:pt>
                <c:pt idx="323">
                  <c:v>5.9770030960850817E-2</c:v>
                </c:pt>
                <c:pt idx="324">
                  <c:v>5.8633898720990361E-2</c:v>
                </c:pt>
                <c:pt idx="325">
                  <c:v>5.7785961875787897E-2</c:v>
                </c:pt>
                <c:pt idx="326">
                  <c:v>3.8639427383177619E-2</c:v>
                </c:pt>
                <c:pt idx="327">
                  <c:v>3.2718323902167196E-2</c:v>
                </c:pt>
                <c:pt idx="328">
                  <c:v>4.0590690022172214E-2</c:v>
                </c:pt>
                <c:pt idx="329">
                  <c:v>3.4624903354443688E-2</c:v>
                </c:pt>
                <c:pt idx="330">
                  <c:v>3.3880047637048556E-2</c:v>
                </c:pt>
                <c:pt idx="331">
                  <c:v>4.9963448378887949E-2</c:v>
                </c:pt>
                <c:pt idx="332">
                  <c:v>5.7160281755037186E-2</c:v>
                </c:pt>
                <c:pt idx="333">
                  <c:v>4.7663501930452275E-2</c:v>
                </c:pt>
                <c:pt idx="334">
                  <c:v>4.2051315739867159E-2</c:v>
                </c:pt>
                <c:pt idx="335">
                  <c:v>5.1036352346638184E-2</c:v>
                </c:pt>
                <c:pt idx="336">
                  <c:v>5.5583995392819753E-2</c:v>
                </c:pt>
                <c:pt idx="337">
                  <c:v>6.2120850925387314E-2</c:v>
                </c:pt>
                <c:pt idx="338">
                  <c:v>5.8061683917630273E-2</c:v>
                </c:pt>
                <c:pt idx="339">
                  <c:v>6.0055317925037488E-2</c:v>
                </c:pt>
                <c:pt idx="340">
                  <c:v>6.6433017132076513E-2</c:v>
                </c:pt>
                <c:pt idx="341">
                  <c:v>6.4813426024257409E-2</c:v>
                </c:pt>
                <c:pt idx="342">
                  <c:v>7.6546806540235338E-2</c:v>
                </c:pt>
                <c:pt idx="343">
                  <c:v>7.3833398733259392E-2</c:v>
                </c:pt>
                <c:pt idx="344">
                  <c:v>6.9893644045053452E-2</c:v>
                </c:pt>
                <c:pt idx="345">
                  <c:v>6.1639863938565992E-2</c:v>
                </c:pt>
                <c:pt idx="346">
                  <c:v>7.2590132704504803E-2</c:v>
                </c:pt>
                <c:pt idx="347">
                  <c:v>6.4771123205581885E-2</c:v>
                </c:pt>
                <c:pt idx="348">
                  <c:v>7.5180178051029167E-2</c:v>
                </c:pt>
                <c:pt idx="349">
                  <c:v>7.4270015178435178E-2</c:v>
                </c:pt>
                <c:pt idx="350">
                  <c:v>7.3846166888206791E-2</c:v>
                </c:pt>
                <c:pt idx="351">
                  <c:v>7.885980517883788E-2</c:v>
                </c:pt>
                <c:pt idx="352">
                  <c:v>8.3177307814524343E-2</c:v>
                </c:pt>
                <c:pt idx="353">
                  <c:v>6.7956361572991134E-2</c:v>
                </c:pt>
                <c:pt idx="354">
                  <c:v>6.3714754281620239E-2</c:v>
                </c:pt>
                <c:pt idx="355">
                  <c:v>7.0740513140192141E-2</c:v>
                </c:pt>
                <c:pt idx="356">
                  <c:v>4.8199607382707933E-2</c:v>
                </c:pt>
                <c:pt idx="357">
                  <c:v>5.6160942554334396E-2</c:v>
                </c:pt>
                <c:pt idx="358">
                  <c:v>5.1629254616951711E-2</c:v>
                </c:pt>
                <c:pt idx="359">
                  <c:v>4.2772500259678999E-2</c:v>
                </c:pt>
                <c:pt idx="360">
                  <c:v>4.9166219043997823E-2</c:v>
                </c:pt>
                <c:pt idx="361">
                  <c:v>4.7334113151094946E-2</c:v>
                </c:pt>
                <c:pt idx="362">
                  <c:v>5.9708968928838563E-2</c:v>
                </c:pt>
                <c:pt idx="363">
                  <c:v>5.3848709580040982E-2</c:v>
                </c:pt>
                <c:pt idx="364">
                  <c:v>7.0245661791366557E-2</c:v>
                </c:pt>
                <c:pt idx="365">
                  <c:v>0.10555057366346132</c:v>
                </c:pt>
                <c:pt idx="366">
                  <c:v>0.11014051531439323</c:v>
                </c:pt>
                <c:pt idx="367">
                  <c:v>0.10856719373827224</c:v>
                </c:pt>
                <c:pt idx="368">
                  <c:v>9.1587905587469334E-2</c:v>
                </c:pt>
                <c:pt idx="369">
                  <c:v>8.1454166741947318E-2</c:v>
                </c:pt>
                <c:pt idx="370">
                  <c:v>8.4486970629258445E-2</c:v>
                </c:pt>
                <c:pt idx="371">
                  <c:v>6.8956256298793081E-2</c:v>
                </c:pt>
                <c:pt idx="372">
                  <c:v>8.0519511380175809E-2</c:v>
                </c:pt>
                <c:pt idx="373">
                  <c:v>8.2070918720543701E-2</c:v>
                </c:pt>
                <c:pt idx="374">
                  <c:v>6.2416430822049888E-2</c:v>
                </c:pt>
                <c:pt idx="375">
                  <c:v>6.3721342862688782E-2</c:v>
                </c:pt>
                <c:pt idx="376">
                  <c:v>7.1549388859321106E-2</c:v>
                </c:pt>
                <c:pt idx="377">
                  <c:v>6.0975705984886192E-2</c:v>
                </c:pt>
                <c:pt idx="378">
                  <c:v>5.5361964662760901E-2</c:v>
                </c:pt>
                <c:pt idx="379">
                  <c:v>4.4751535993339836E-2</c:v>
                </c:pt>
                <c:pt idx="380">
                  <c:v>4.3368838491491542E-2</c:v>
                </c:pt>
                <c:pt idx="381">
                  <c:v>4.5762616471329245E-2</c:v>
                </c:pt>
                <c:pt idx="382">
                  <c:v>4.157080829301061E-2</c:v>
                </c:pt>
                <c:pt idx="383">
                  <c:v>4.8287038405338011E-2</c:v>
                </c:pt>
                <c:pt idx="384">
                  <c:v>3.763544077524978E-2</c:v>
                </c:pt>
                <c:pt idx="385">
                  <c:v>3.5333461313940842E-2</c:v>
                </c:pt>
                <c:pt idx="386">
                  <c:v>1.9358550784827087E-2</c:v>
                </c:pt>
                <c:pt idx="387">
                  <c:v>2.0587867528468088E-2</c:v>
                </c:pt>
                <c:pt idx="388">
                  <c:v>2.0311840917572228E-2</c:v>
                </c:pt>
                <c:pt idx="389">
                  <c:v>1.5831663620192858E-2</c:v>
                </c:pt>
                <c:pt idx="390">
                  <c:v>1.8718727983522562E-3</c:v>
                </c:pt>
                <c:pt idx="391">
                  <c:v>7.973191719373109E-3</c:v>
                </c:pt>
                <c:pt idx="392">
                  <c:v>1.2224965923289741E-3</c:v>
                </c:pt>
                <c:pt idx="393">
                  <c:v>2.769441818680835E-3</c:v>
                </c:pt>
                <c:pt idx="394">
                  <c:v>1.9061369931719617E-3</c:v>
                </c:pt>
                <c:pt idx="395">
                  <c:v>3.2648164157958043E-3</c:v>
                </c:pt>
                <c:pt idx="396">
                  <c:v>7.5119113710181021E-3</c:v>
                </c:pt>
                <c:pt idx="397">
                  <c:v>0</c:v>
                </c:pt>
                <c:pt idx="398">
                  <c:v>1.8031797647273936E-3</c:v>
                </c:pt>
                <c:pt idx="399">
                  <c:v>4.5314654425627141E-3</c:v>
                </c:pt>
                <c:pt idx="400">
                  <c:v>1.7347354265511112E-2</c:v>
                </c:pt>
                <c:pt idx="401">
                  <c:v>4.8222967697541815E-2</c:v>
                </c:pt>
                <c:pt idx="402">
                  <c:v>8.7179146620260023E-2</c:v>
                </c:pt>
                <c:pt idx="403">
                  <c:v>0.10642034855065616</c:v>
                </c:pt>
                <c:pt idx="404">
                  <c:v>0.10682755495828182</c:v>
                </c:pt>
                <c:pt idx="405">
                  <c:v>0.11825249889181744</c:v>
                </c:pt>
                <c:pt idx="406">
                  <c:v>0.10455899325931664</c:v>
                </c:pt>
                <c:pt idx="407">
                  <c:v>8.9026636736691908E-2</c:v>
                </c:pt>
                <c:pt idx="408">
                  <c:v>6.8864622221495642E-2</c:v>
                </c:pt>
                <c:pt idx="409">
                  <c:v>5.0616640374749632E-2</c:v>
                </c:pt>
                <c:pt idx="410">
                  <c:v>2.9318096600095142E-2</c:v>
                </c:pt>
                <c:pt idx="411">
                  <c:v>2.9547264671070189E-2</c:v>
                </c:pt>
                <c:pt idx="412">
                  <c:v>1.7852701162375272E-2</c:v>
                </c:pt>
                <c:pt idx="413">
                  <c:v>2.217927880598497E-2</c:v>
                </c:pt>
                <c:pt idx="414">
                  <c:v>2.1679493362115772E-2</c:v>
                </c:pt>
                <c:pt idx="415">
                  <c:v>1.8219844518248252E-2</c:v>
                </c:pt>
                <c:pt idx="416">
                  <c:v>3.940095287233665E-2</c:v>
                </c:pt>
                <c:pt idx="417">
                  <c:v>5.8037983261150186E-2</c:v>
                </c:pt>
                <c:pt idx="418">
                  <c:v>9.5245712069506869E-2</c:v>
                </c:pt>
                <c:pt idx="419">
                  <c:v>0.1025539033192802</c:v>
                </c:pt>
                <c:pt idx="420">
                  <c:v>0.10072815643663997</c:v>
                </c:pt>
                <c:pt idx="421">
                  <c:v>9.6780079570329525E-2</c:v>
                </c:pt>
                <c:pt idx="422">
                  <c:v>8.4031356370120616E-2</c:v>
                </c:pt>
                <c:pt idx="423">
                  <c:v>8.3140014622843067E-2</c:v>
                </c:pt>
                <c:pt idx="424">
                  <c:v>6.2789932656988998E-2</c:v>
                </c:pt>
                <c:pt idx="425">
                  <c:v>6.186266634869321E-2</c:v>
                </c:pt>
                <c:pt idx="426">
                  <c:v>3.5776993875621742E-2</c:v>
                </c:pt>
                <c:pt idx="427">
                  <c:v>3.2518041530890905E-2</c:v>
                </c:pt>
                <c:pt idx="428">
                  <c:v>2.3715736058064152E-2</c:v>
                </c:pt>
                <c:pt idx="429">
                  <c:v>1.056743022964924E-2</c:v>
                </c:pt>
                <c:pt idx="430">
                  <c:v>6.33195278776517E-3</c:v>
                </c:pt>
                <c:pt idx="431">
                  <c:v>1.2496205245084071E-2</c:v>
                </c:pt>
                <c:pt idx="432">
                  <c:v>1.5599614761203862E-2</c:v>
                </c:pt>
                <c:pt idx="433">
                  <c:v>1.8481818338445671E-2</c:v>
                </c:pt>
                <c:pt idx="434">
                  <c:v>1.9031643065740712E-2</c:v>
                </c:pt>
                <c:pt idx="435">
                  <c:v>1.877096246061476E-2</c:v>
                </c:pt>
                <c:pt idx="436">
                  <c:v>2.3362002117931133E-2</c:v>
                </c:pt>
                <c:pt idx="437">
                  <c:v>2.8692696662851937E-2</c:v>
                </c:pt>
                <c:pt idx="438">
                  <c:v>3.1347698512438571E-2</c:v>
                </c:pt>
                <c:pt idx="439">
                  <c:v>2.9828509534984053E-2</c:v>
                </c:pt>
                <c:pt idx="440">
                  <c:v>2.988026255185677E-2</c:v>
                </c:pt>
                <c:pt idx="441">
                  <c:v>3.0853898261854966E-2</c:v>
                </c:pt>
                <c:pt idx="442">
                  <c:v>3.5147877661711319E-2</c:v>
                </c:pt>
                <c:pt idx="443">
                  <c:v>4.0934551139350829E-2</c:v>
                </c:pt>
                <c:pt idx="444">
                  <c:v>3.9470393268403584E-2</c:v>
                </c:pt>
                <c:pt idx="445">
                  <c:v>3.3473913811114586E-2</c:v>
                </c:pt>
                <c:pt idx="446">
                  <c:v>4.3496410683972725E-2</c:v>
                </c:pt>
                <c:pt idx="447">
                  <c:v>4.4401197760975696E-2</c:v>
                </c:pt>
                <c:pt idx="448">
                  <c:v>5.0294171458015645E-2</c:v>
                </c:pt>
                <c:pt idx="449">
                  <c:v>5.1926786029757609E-2</c:v>
                </c:pt>
                <c:pt idx="450">
                  <c:v>4.9158607645212883E-2</c:v>
                </c:pt>
                <c:pt idx="451">
                  <c:v>5.1729784442460257E-2</c:v>
                </c:pt>
                <c:pt idx="452">
                  <c:v>4.136756021618973E-2</c:v>
                </c:pt>
                <c:pt idx="453">
                  <c:v>3.6890876691379859E-2</c:v>
                </c:pt>
                <c:pt idx="454">
                  <c:v>2.9788130891712679E-2</c:v>
                </c:pt>
                <c:pt idx="455">
                  <c:v>2.5734922797738945E-2</c:v>
                </c:pt>
                <c:pt idx="456">
                  <c:v>1.5636179887866773E-2</c:v>
                </c:pt>
                <c:pt idx="457">
                  <c:v>1.590467649699152E-2</c:v>
                </c:pt>
                <c:pt idx="458">
                  <c:v>1.9942804134472636E-2</c:v>
                </c:pt>
                <c:pt idx="459">
                  <c:v>1.6160931726669058E-2</c:v>
                </c:pt>
                <c:pt idx="460">
                  <c:v>2.1328297596764845E-2</c:v>
                </c:pt>
                <c:pt idx="461">
                  <c:v>2.5604078429962748E-2</c:v>
                </c:pt>
                <c:pt idx="462">
                  <c:v>3.8628255295867185E-2</c:v>
                </c:pt>
                <c:pt idx="463">
                  <c:v>3.8293212159128662E-2</c:v>
                </c:pt>
                <c:pt idx="464">
                  <c:v>3.8656522772352694E-2</c:v>
                </c:pt>
                <c:pt idx="465">
                  <c:v>2.924816952184171E-2</c:v>
                </c:pt>
                <c:pt idx="466">
                  <c:v>3.7177181961009713E-2</c:v>
                </c:pt>
                <c:pt idx="467">
                  <c:v>1.8893464003061355E-2</c:v>
                </c:pt>
                <c:pt idx="468">
                  <c:v>1.3109605695200954E-2</c:v>
                </c:pt>
                <c:pt idx="469">
                  <c:v>1.5384631808716426E-2</c:v>
                </c:pt>
                <c:pt idx="470">
                  <c:v>1.7678687057680408E-2</c:v>
                </c:pt>
                <c:pt idx="471">
                  <c:v>1.0175668339562982E-2</c:v>
                </c:pt>
                <c:pt idx="472">
                  <c:v>2.5217266002610587E-2</c:v>
                </c:pt>
                <c:pt idx="473">
                  <c:v>2.6180000934281005E-2</c:v>
                </c:pt>
                <c:pt idx="474">
                  <c:v>3.494077139521605E-2</c:v>
                </c:pt>
                <c:pt idx="475">
                  <c:v>4.2700503551049776E-2</c:v>
                </c:pt>
                <c:pt idx="476">
                  <c:v>3.8625038487421916E-2</c:v>
                </c:pt>
                <c:pt idx="477">
                  <c:v>3.8430796605703928E-2</c:v>
                </c:pt>
                <c:pt idx="478">
                  <c:v>2.6763927488344132E-2</c:v>
                </c:pt>
                <c:pt idx="479">
                  <c:v>2.3827234896649948E-2</c:v>
                </c:pt>
                <c:pt idx="480">
                  <c:v>2.7310885543893871E-2</c:v>
                </c:pt>
                <c:pt idx="481">
                  <c:v>3.2090687153099165E-2</c:v>
                </c:pt>
                <c:pt idx="482">
                  <c:v>4.5667178245138385E-2</c:v>
                </c:pt>
                <c:pt idx="483">
                  <c:v>4.2851531863848477E-2</c:v>
                </c:pt>
                <c:pt idx="484">
                  <c:v>5.1610238694320548E-2</c:v>
                </c:pt>
                <c:pt idx="485">
                  <c:v>4.8197882567750511E-2</c:v>
                </c:pt>
                <c:pt idx="486">
                  <c:v>5.3219412120223152E-2</c:v>
                </c:pt>
                <c:pt idx="487">
                  <c:v>5.510079774153686E-2</c:v>
                </c:pt>
                <c:pt idx="488">
                  <c:v>4.4429382499673951E-2</c:v>
                </c:pt>
                <c:pt idx="489">
                  <c:v>4.3255694887381617E-2</c:v>
                </c:pt>
                <c:pt idx="490">
                  <c:v>2.9199150491554953E-2</c:v>
                </c:pt>
                <c:pt idx="491">
                  <c:v>2.3685211562828823E-2</c:v>
                </c:pt>
                <c:pt idx="492">
                  <c:v>2.4265976078369708E-2</c:v>
                </c:pt>
                <c:pt idx="493">
                  <c:v>8.3081188956464908E-3</c:v>
                </c:pt>
                <c:pt idx="494">
                  <c:v>1.12437987743803E-2</c:v>
                </c:pt>
                <c:pt idx="495">
                  <c:v>1.2091548017146656E-3</c:v>
                </c:pt>
                <c:pt idx="496">
                  <c:v>2.5929117281789848E-3</c:v>
                </c:pt>
                <c:pt idx="497">
                  <c:v>8.5342346149565821E-3</c:v>
                </c:pt>
                <c:pt idx="498">
                  <c:v>1.8990575769641686E-2</c:v>
                </c:pt>
                <c:pt idx="499">
                  <c:v>2.0101832801769311E-2</c:v>
                </c:pt>
                <c:pt idx="500">
                  <c:v>3.6187637437131208E-2</c:v>
                </c:pt>
                <c:pt idx="501">
                  <c:v>3.4655676464775367E-2</c:v>
                </c:pt>
                <c:pt idx="502">
                  <c:v>2.6153106620039585E-2</c:v>
                </c:pt>
                <c:pt idx="503">
                  <c:v>3.2683623409055979E-2</c:v>
                </c:pt>
                <c:pt idx="504">
                  <c:v>2.309355561560765E-2</c:v>
                </c:pt>
                <c:pt idx="505">
                  <c:v>2.752002371989945E-2</c:v>
                </c:pt>
                <c:pt idx="506">
                  <c:v>2.760969030674057E-2</c:v>
                </c:pt>
                <c:pt idx="507">
                  <c:v>3.1410726783236219E-2</c:v>
                </c:pt>
                <c:pt idx="508">
                  <c:v>3.31389126212044E-2</c:v>
                </c:pt>
                <c:pt idx="509">
                  <c:v>5.3997418181975537E-2</c:v>
                </c:pt>
                <c:pt idx="510">
                  <c:v>4.683807110735326E-2</c:v>
                </c:pt>
                <c:pt idx="511">
                  <c:v>4.3560123388251049E-2</c:v>
                </c:pt>
                <c:pt idx="512">
                  <c:v>4.2406917929666617E-2</c:v>
                </c:pt>
                <c:pt idx="513">
                  <c:v>5.1277476967426128E-2</c:v>
                </c:pt>
                <c:pt idx="514">
                  <c:v>4.9346575358372169E-2</c:v>
                </c:pt>
                <c:pt idx="515">
                  <c:v>3.8407119910543117E-2</c:v>
                </c:pt>
                <c:pt idx="516">
                  <c:v>3.1696570917940203E-2</c:v>
                </c:pt>
                <c:pt idx="517">
                  <c:v>2.8472669779286464E-2</c:v>
                </c:pt>
                <c:pt idx="518">
                  <c:v>2.1089365332667288E-2</c:v>
                </c:pt>
                <c:pt idx="519">
                  <c:v>2.322923257568844E-2</c:v>
                </c:pt>
                <c:pt idx="520">
                  <c:v>2.2726589558724888E-2</c:v>
                </c:pt>
                <c:pt idx="521">
                  <c:v>3.315233587500626E-2</c:v>
                </c:pt>
                <c:pt idx="522">
                  <c:v>3.6867608560753516E-2</c:v>
                </c:pt>
                <c:pt idx="523">
                  <c:v>3.1474402813980812E-2</c:v>
                </c:pt>
                <c:pt idx="524">
                  <c:v>5.3671585945283783E-2</c:v>
                </c:pt>
                <c:pt idx="525">
                  <c:v>3.4335712473428127E-2</c:v>
                </c:pt>
                <c:pt idx="526">
                  <c:v>5.1994445395781762E-2</c:v>
                </c:pt>
                <c:pt idx="527">
                  <c:v>4.1707092611919391E-2</c:v>
                </c:pt>
                <c:pt idx="528">
                  <c:v>3.3029979454951848E-2</c:v>
                </c:pt>
                <c:pt idx="529">
                  <c:v>3.1420238444229052E-2</c:v>
                </c:pt>
                <c:pt idx="530">
                  <c:v>3.0652218178890221E-2</c:v>
                </c:pt>
                <c:pt idx="531">
                  <c:v>1.3136676139593339E-2</c:v>
                </c:pt>
                <c:pt idx="532">
                  <c:v>1.8863359844920605E-2</c:v>
                </c:pt>
                <c:pt idx="533">
                  <c:v>2.6288576928288652E-2</c:v>
                </c:pt>
                <c:pt idx="534">
                  <c:v>4.5517092299452708E-2</c:v>
                </c:pt>
                <c:pt idx="535">
                  <c:v>4.2485639282817199E-2</c:v>
                </c:pt>
                <c:pt idx="536">
                  <c:v>5.3980070755438321E-2</c:v>
                </c:pt>
                <c:pt idx="537">
                  <c:v>5.5301636669287731E-2</c:v>
                </c:pt>
                <c:pt idx="538">
                  <c:v>5.7615592571829764E-2</c:v>
                </c:pt>
                <c:pt idx="539">
                  <c:v>5.8506070630910345E-2</c:v>
                </c:pt>
                <c:pt idx="540">
                  <c:v>4.316934555126356E-2</c:v>
                </c:pt>
                <c:pt idx="541">
                  <c:v>4.3395157781915619E-2</c:v>
                </c:pt>
                <c:pt idx="542">
                  <c:v>5.0172288713302003E-2</c:v>
                </c:pt>
                <c:pt idx="543">
                  <c:v>4.9890430401394854E-2</c:v>
                </c:pt>
                <c:pt idx="544">
                  <c:v>4.1364377209150635E-2</c:v>
                </c:pt>
                <c:pt idx="545">
                  <c:v>4.0611005965959575E-2</c:v>
                </c:pt>
                <c:pt idx="546">
                  <c:v>3.0534859755832793E-2</c:v>
                </c:pt>
                <c:pt idx="547">
                  <c:v>2.8431781768199247E-2</c:v>
                </c:pt>
                <c:pt idx="548">
                  <c:v>1.8877242470400325E-2</c:v>
                </c:pt>
                <c:pt idx="549">
                  <c:v>1.7034701008846152E-2</c:v>
                </c:pt>
                <c:pt idx="550">
                  <c:v>9.7509655057632094E-3</c:v>
                </c:pt>
                <c:pt idx="551">
                  <c:v>5.5480893836866189E-3</c:v>
                </c:pt>
                <c:pt idx="552">
                  <c:v>9.9760990205726204E-3</c:v>
                </c:pt>
                <c:pt idx="553">
                  <c:v>1.5206179527707609E-2</c:v>
                </c:pt>
                <c:pt idx="554">
                  <c:v>1.8473485005339005E-2</c:v>
                </c:pt>
                <c:pt idx="555">
                  <c:v>3.2239218153442828E-2</c:v>
                </c:pt>
                <c:pt idx="556">
                  <c:v>4.602959776608611E-2</c:v>
                </c:pt>
                <c:pt idx="557">
                  <c:v>3.8119091503112629E-2</c:v>
                </c:pt>
                <c:pt idx="558">
                  <c:v>4.1556811953024776E-2</c:v>
                </c:pt>
                <c:pt idx="559">
                  <c:v>2.5626631343953911E-2</c:v>
                </c:pt>
                <c:pt idx="560">
                  <c:v>2.0946707134715036E-2</c:v>
                </c:pt>
                <c:pt idx="561">
                  <c:v>1.2328656808564015E-2</c:v>
                </c:pt>
                <c:pt idx="562">
                  <c:v>8.008362787930488E-3</c:v>
                </c:pt>
                <c:pt idx="563">
                  <c:v>3.1368423641711645E-3</c:v>
                </c:pt>
                <c:pt idx="564">
                  <c:v>9.416384438050306E-3</c:v>
                </c:pt>
                <c:pt idx="565">
                  <c:v>2.0323342135816344E-3</c:v>
                </c:pt>
                <c:pt idx="566">
                  <c:v>9.2634356880790458E-4</c:v>
                </c:pt>
                <c:pt idx="567">
                  <c:v>1.9247594753439985E-4</c:v>
                </c:pt>
                <c:pt idx="568">
                  <c:v>0</c:v>
                </c:pt>
                <c:pt idx="569">
                  <c:v>8.1322917743461304E-3</c:v>
                </c:pt>
                <c:pt idx="570">
                  <c:v>0</c:v>
                </c:pt>
                <c:pt idx="571">
                  <c:v>2.5940224070051449E-3</c:v>
                </c:pt>
                <c:pt idx="572">
                  <c:v>8.9701550208138945E-3</c:v>
                </c:pt>
                <c:pt idx="573">
                  <c:v>1.4034198894320164E-2</c:v>
                </c:pt>
                <c:pt idx="574">
                  <c:v>2.4397543690855689E-2</c:v>
                </c:pt>
                <c:pt idx="575">
                  <c:v>3.9245992052954065E-2</c:v>
                </c:pt>
                <c:pt idx="576">
                  <c:v>4.6669470035918793E-2</c:v>
                </c:pt>
                <c:pt idx="577">
                  <c:v>5.6092408614639981E-2</c:v>
                </c:pt>
                <c:pt idx="578">
                  <c:v>6.0298084641921941E-2</c:v>
                </c:pt>
                <c:pt idx="579">
                  <c:v>5.3039513549770136E-2</c:v>
                </c:pt>
                <c:pt idx="580">
                  <c:v>4.1372361448996038E-2</c:v>
                </c:pt>
                <c:pt idx="581">
                  <c:v>3.273384661680917E-2</c:v>
                </c:pt>
                <c:pt idx="582">
                  <c:v>2.6008691157540783E-2</c:v>
                </c:pt>
                <c:pt idx="583">
                  <c:v>2.0023587027532649E-2</c:v>
                </c:pt>
                <c:pt idx="584">
                  <c:v>1.4318662461117187E-2</c:v>
                </c:pt>
                <c:pt idx="585">
                  <c:v>1.2121543656359993E-2</c:v>
                </c:pt>
                <c:pt idx="586">
                  <c:v>3.8079169856679845E-3</c:v>
                </c:pt>
                <c:pt idx="587">
                  <c:v>2.5965475418735957E-3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9.5428303703676571E-3</c:v>
                </c:pt>
                <c:pt idx="592">
                  <c:v>3.2245718230291339E-3</c:v>
                </c:pt>
                <c:pt idx="593">
                  <c:v>1.6712182491533716E-2</c:v>
                </c:pt>
                <c:pt idx="594">
                  <c:v>2.683126135402664E-2</c:v>
                </c:pt>
                <c:pt idx="595">
                  <c:v>3.1336287095750641E-2</c:v>
                </c:pt>
                <c:pt idx="596">
                  <c:v>3.6300441868475891E-2</c:v>
                </c:pt>
                <c:pt idx="597">
                  <c:v>4.0795955085267774E-2</c:v>
                </c:pt>
                <c:pt idx="598">
                  <c:v>3.886587856870654E-2</c:v>
                </c:pt>
                <c:pt idx="599">
                  <c:v>3.171380158188055E-2</c:v>
                </c:pt>
                <c:pt idx="600">
                  <c:v>5.7139492500169045E-2</c:v>
                </c:pt>
                <c:pt idx="601">
                  <c:v>7.0780686733728421E-2</c:v>
                </c:pt>
                <c:pt idx="602">
                  <c:v>8.9423927526987343E-2</c:v>
                </c:pt>
                <c:pt idx="603">
                  <c:v>9.6627809693683717E-2</c:v>
                </c:pt>
                <c:pt idx="604">
                  <c:v>8.128714880854146E-2</c:v>
                </c:pt>
                <c:pt idx="605">
                  <c:v>6.9370351310102746E-2</c:v>
                </c:pt>
                <c:pt idx="606">
                  <c:v>5.8788121459511046E-2</c:v>
                </c:pt>
                <c:pt idx="607">
                  <c:v>4.6477223823171578E-2</c:v>
                </c:pt>
                <c:pt idx="608">
                  <c:v>4.3134929630680968E-2</c:v>
                </c:pt>
                <c:pt idx="609">
                  <c:v>5.5358322149330015E-2</c:v>
                </c:pt>
                <c:pt idx="610">
                  <c:v>5.4519527863794895E-2</c:v>
                </c:pt>
                <c:pt idx="611">
                  <c:v>7.8163619431981357E-2</c:v>
                </c:pt>
                <c:pt idx="612">
                  <c:v>9.7851662003826667E-2</c:v>
                </c:pt>
                <c:pt idx="613">
                  <c:v>9.4750855702357778E-2</c:v>
                </c:pt>
                <c:pt idx="614">
                  <c:v>9.0513194692798213E-2</c:v>
                </c:pt>
                <c:pt idx="615">
                  <c:v>8.3565771462993224E-2</c:v>
                </c:pt>
                <c:pt idx="616">
                  <c:v>8.0503879531342692E-2</c:v>
                </c:pt>
                <c:pt idx="617">
                  <c:v>6.0134767998076197E-2</c:v>
                </c:pt>
                <c:pt idx="618">
                  <c:v>5.3855322007963974E-2</c:v>
                </c:pt>
                <c:pt idx="619">
                  <c:v>6.0067792410144226E-2</c:v>
                </c:pt>
                <c:pt idx="620">
                  <c:v>6.5331846067015559E-2</c:v>
                </c:pt>
                <c:pt idx="621">
                  <c:v>8.5005331174947185E-2</c:v>
                </c:pt>
                <c:pt idx="622">
                  <c:v>9.4964009999558716E-2</c:v>
                </c:pt>
                <c:pt idx="623">
                  <c:v>8.8103367740105895E-2</c:v>
                </c:pt>
                <c:pt idx="624">
                  <c:v>7.4544662311760435E-2</c:v>
                </c:pt>
                <c:pt idx="625">
                  <c:v>7.1895699447278374E-2</c:v>
                </c:pt>
                <c:pt idx="626">
                  <c:v>5.768228592445368E-2</c:v>
                </c:pt>
                <c:pt idx="627">
                  <c:v>5.3565304100800425E-2</c:v>
                </c:pt>
                <c:pt idx="628">
                  <c:v>5.3603014574246453E-2</c:v>
                </c:pt>
                <c:pt idx="629">
                  <c:v>7.1987550364100997E-2</c:v>
                </c:pt>
                <c:pt idx="630">
                  <c:v>8.1770345352783838E-2</c:v>
                </c:pt>
                <c:pt idx="631">
                  <c:v>8.0036664549742162E-2</c:v>
                </c:pt>
                <c:pt idx="632">
                  <c:v>8.192624853653363E-2</c:v>
                </c:pt>
                <c:pt idx="633">
                  <c:v>8.2145415523826024E-2</c:v>
                </c:pt>
                <c:pt idx="634">
                  <c:v>7.4262468083101052E-2</c:v>
                </c:pt>
                <c:pt idx="635">
                  <c:v>6.0533877884644031E-2</c:v>
                </c:pt>
                <c:pt idx="636">
                  <c:v>5.8837079254857087E-2</c:v>
                </c:pt>
                <c:pt idx="637">
                  <c:v>4.4868054486874073E-2</c:v>
                </c:pt>
                <c:pt idx="638">
                  <c:v>4.7742376578773615E-2</c:v>
                </c:pt>
                <c:pt idx="639">
                  <c:v>4.8563220885010583E-2</c:v>
                </c:pt>
                <c:pt idx="640">
                  <c:v>6.2582687080209948E-2</c:v>
                </c:pt>
                <c:pt idx="641">
                  <c:v>7.4709190837285208E-2</c:v>
                </c:pt>
                <c:pt idx="642">
                  <c:v>8.2049153852664217E-2</c:v>
                </c:pt>
                <c:pt idx="643">
                  <c:v>7.4529418598618849E-2</c:v>
                </c:pt>
                <c:pt idx="644">
                  <c:v>8.2404850858664239E-2</c:v>
                </c:pt>
                <c:pt idx="645">
                  <c:v>6.5283604095851613E-2</c:v>
                </c:pt>
                <c:pt idx="646">
                  <c:v>5.369133944148937E-2</c:v>
                </c:pt>
                <c:pt idx="647">
                  <c:v>3.8912374361910446E-2</c:v>
                </c:pt>
                <c:pt idx="648">
                  <c:v>3.7412855324060017E-2</c:v>
                </c:pt>
                <c:pt idx="649">
                  <c:v>3.3424431937738551E-2</c:v>
                </c:pt>
                <c:pt idx="650">
                  <c:v>3.9430640831845047E-2</c:v>
                </c:pt>
                <c:pt idx="651">
                  <c:v>3.3861463433770569E-2</c:v>
                </c:pt>
                <c:pt idx="652">
                  <c:v>3.2132112773155037E-2</c:v>
                </c:pt>
                <c:pt idx="653">
                  <c:v>3.585317230429249E-2</c:v>
                </c:pt>
                <c:pt idx="654">
                  <c:v>2.8706453167146644E-2</c:v>
                </c:pt>
                <c:pt idx="655">
                  <c:v>3.1876261901947013E-2</c:v>
                </c:pt>
                <c:pt idx="656">
                  <c:v>9.8078473420167827E-3</c:v>
                </c:pt>
                <c:pt idx="657">
                  <c:v>1.3990677159715368E-2</c:v>
                </c:pt>
                <c:pt idx="658">
                  <c:v>1.2502309948088803E-2</c:v>
                </c:pt>
                <c:pt idx="659">
                  <c:v>3.0020195267193741E-3</c:v>
                </c:pt>
                <c:pt idx="660">
                  <c:v>5.114196791318402E-3</c:v>
                </c:pt>
                <c:pt idx="661">
                  <c:v>1.1203450832840418E-3</c:v>
                </c:pt>
                <c:pt idx="662">
                  <c:v>6.8265377959255708E-3</c:v>
                </c:pt>
                <c:pt idx="663">
                  <c:v>2.7242346765557379E-3</c:v>
                </c:pt>
                <c:pt idx="664">
                  <c:v>1.7960529118132503E-2</c:v>
                </c:pt>
                <c:pt idx="665">
                  <c:v>1.3548551046420011E-2</c:v>
                </c:pt>
                <c:pt idx="666">
                  <c:v>2.0281229231570122E-2</c:v>
                </c:pt>
                <c:pt idx="667">
                  <c:v>1.120530233001063E-2</c:v>
                </c:pt>
                <c:pt idx="668">
                  <c:v>9.0413416858969725E-3</c:v>
                </c:pt>
                <c:pt idx="669">
                  <c:v>5.3146316455615203E-3</c:v>
                </c:pt>
                <c:pt idx="670">
                  <c:v>1.3388329710900235E-2</c:v>
                </c:pt>
                <c:pt idx="671">
                  <c:v>1.7103558466083968E-2</c:v>
                </c:pt>
                <c:pt idx="672">
                  <c:v>3.4520481574006031E-3</c:v>
                </c:pt>
                <c:pt idx="673">
                  <c:v>1.0515388845485606E-2</c:v>
                </c:pt>
                <c:pt idx="674">
                  <c:v>6.2266045361242493E-3</c:v>
                </c:pt>
                <c:pt idx="675">
                  <c:v>1.5213359470197762E-2</c:v>
                </c:pt>
                <c:pt idx="676">
                  <c:v>6.6394724522368526E-3</c:v>
                </c:pt>
                <c:pt idx="677">
                  <c:v>4.1999039165293147E-3</c:v>
                </c:pt>
                <c:pt idx="678">
                  <c:v>6.0531223479087914E-3</c:v>
                </c:pt>
                <c:pt idx="679">
                  <c:v>6.5032233251572629E-3</c:v>
                </c:pt>
                <c:pt idx="680">
                  <c:v>1.3475324628414161E-2</c:v>
                </c:pt>
                <c:pt idx="681">
                  <c:v>1.3042841225479516E-2</c:v>
                </c:pt>
                <c:pt idx="682">
                  <c:v>4.4422000329312683E-3</c:v>
                </c:pt>
                <c:pt idx="683">
                  <c:v>6.3383411651353168E-3</c:v>
                </c:pt>
                <c:pt idx="684">
                  <c:v>1.4118354910347434E-2</c:v>
                </c:pt>
                <c:pt idx="685">
                  <c:v>1.2183076779871816E-2</c:v>
                </c:pt>
                <c:pt idx="686">
                  <c:v>1.3558650168209788E-2</c:v>
                </c:pt>
                <c:pt idx="687">
                  <c:v>2.3787372733117085E-3</c:v>
                </c:pt>
                <c:pt idx="688">
                  <c:v>8.6331254791001209E-3</c:v>
                </c:pt>
                <c:pt idx="689">
                  <c:v>3.5992434729415091E-3</c:v>
                </c:pt>
                <c:pt idx="690">
                  <c:v>4.7429489693554504E-3</c:v>
                </c:pt>
                <c:pt idx="691">
                  <c:v>3.3774282118671312E-2</c:v>
                </c:pt>
                <c:pt idx="692">
                  <c:v>8.8712998100859183E-2</c:v>
                </c:pt>
                <c:pt idx="693">
                  <c:v>0.15906123909829578</c:v>
                </c:pt>
                <c:pt idx="694">
                  <c:v>0.20725895292670232</c:v>
                </c:pt>
                <c:pt idx="695">
                  <c:v>0.19390826131613567</c:v>
                </c:pt>
                <c:pt idx="696">
                  <c:v>0.18526241183221295</c:v>
                </c:pt>
                <c:pt idx="697">
                  <c:v>0.14908094931562044</c:v>
                </c:pt>
                <c:pt idx="698">
                  <c:v>0.13246882497203308</c:v>
                </c:pt>
                <c:pt idx="699">
                  <c:v>0.12998115821502099</c:v>
                </c:pt>
                <c:pt idx="700">
                  <c:v>0.10749107155206664</c:v>
                </c:pt>
                <c:pt idx="701">
                  <c:v>7.6563196179481791E-2</c:v>
                </c:pt>
                <c:pt idx="702">
                  <c:v>5.8781154469568081E-2</c:v>
                </c:pt>
                <c:pt idx="703">
                  <c:v>5.0516757988894968E-2</c:v>
                </c:pt>
                <c:pt idx="704">
                  <c:v>5.071782751678295E-2</c:v>
                </c:pt>
                <c:pt idx="705">
                  <c:v>3.4204435270825208E-2</c:v>
                </c:pt>
                <c:pt idx="706">
                  <c:v>3.7137324310720046E-2</c:v>
                </c:pt>
                <c:pt idx="707">
                  <c:v>2.5551624141798589E-2</c:v>
                </c:pt>
                <c:pt idx="708">
                  <c:v>2.7924354186653344E-2</c:v>
                </c:pt>
                <c:pt idx="709">
                  <c:v>0</c:v>
                </c:pt>
                <c:pt idx="710">
                  <c:v>1.8280142214845779E-2</c:v>
                </c:pt>
                <c:pt idx="711">
                  <c:v>2.0720210030340056E-3</c:v>
                </c:pt>
                <c:pt idx="712">
                  <c:v>1.8583157316671699E-2</c:v>
                </c:pt>
                <c:pt idx="713">
                  <c:v>1.9442839641450497E-2</c:v>
                </c:pt>
                <c:pt idx="714">
                  <c:v>8.0386579890158859E-3</c:v>
                </c:pt>
                <c:pt idx="715">
                  <c:v>1.2544524812697211E-2</c:v>
                </c:pt>
                <c:pt idx="716">
                  <c:v>2.5237229881204066E-3</c:v>
                </c:pt>
                <c:pt idx="717">
                  <c:v>0</c:v>
                </c:pt>
                <c:pt idx="718">
                  <c:v>8.7918690563785276E-3</c:v>
                </c:pt>
                <c:pt idx="719">
                  <c:v>9.4566188442883493E-3</c:v>
                </c:pt>
                <c:pt idx="720">
                  <c:v>1.638711408486368E-2</c:v>
                </c:pt>
                <c:pt idx="721">
                  <c:v>4.0881759247531936E-3</c:v>
                </c:pt>
                <c:pt idx="722">
                  <c:v>1.4094555416619836E-2</c:v>
                </c:pt>
                <c:pt idx="723">
                  <c:v>1.812806288973684E-2</c:v>
                </c:pt>
                <c:pt idx="724">
                  <c:v>1.2558138524243968E-2</c:v>
                </c:pt>
                <c:pt idx="725">
                  <c:v>6.142397758314687E-3</c:v>
                </c:pt>
                <c:pt idx="726">
                  <c:v>6.7384514635740458E-3</c:v>
                </c:pt>
                <c:pt idx="727">
                  <c:v>8.1894698815762786E-3</c:v>
                </c:pt>
                <c:pt idx="728">
                  <c:v>1.3353696491591827E-3</c:v>
                </c:pt>
                <c:pt idx="729">
                  <c:v>4.7137908025080269E-3</c:v>
                </c:pt>
                <c:pt idx="730">
                  <c:v>3.412749921112233E-3</c:v>
                </c:pt>
                <c:pt idx="731">
                  <c:v>5.9334744881555145E-3</c:v>
                </c:pt>
                <c:pt idx="732">
                  <c:v>3.5847142038186574E-3</c:v>
                </c:pt>
                <c:pt idx="733">
                  <c:v>3.5497893680173123E-4</c:v>
                </c:pt>
                <c:pt idx="734">
                  <c:v>4.3394103889875074E-5</c:v>
                </c:pt>
                <c:pt idx="735">
                  <c:v>6.7876296453315752E-4</c:v>
                </c:pt>
                <c:pt idx="736">
                  <c:v>1.2547420669999218E-3</c:v>
                </c:pt>
                <c:pt idx="737">
                  <c:v>1.3162410595030031E-3</c:v>
                </c:pt>
                <c:pt idx="738">
                  <c:v>3.4613332509449814E-3</c:v>
                </c:pt>
                <c:pt idx="739">
                  <c:v>1.1223960942266891E-2</c:v>
                </c:pt>
                <c:pt idx="740">
                  <c:v>1.5232742006924994E-2</c:v>
                </c:pt>
                <c:pt idx="741">
                  <c:v>2.4618372417057922E-2</c:v>
                </c:pt>
                <c:pt idx="742">
                  <c:v>2.7221083686092044E-2</c:v>
                </c:pt>
                <c:pt idx="743">
                  <c:v>2.9456530077298308E-2</c:v>
                </c:pt>
                <c:pt idx="744">
                  <c:v>2.9194425352968179E-2</c:v>
                </c:pt>
                <c:pt idx="745">
                  <c:v>2.8482120475844318E-2</c:v>
                </c:pt>
                <c:pt idx="746">
                  <c:v>2.491211450037133E-2</c:v>
                </c:pt>
                <c:pt idx="747">
                  <c:v>2.0056165738241344E-2</c:v>
                </c:pt>
                <c:pt idx="748">
                  <c:v>1.7155307427809598E-2</c:v>
                </c:pt>
                <c:pt idx="749">
                  <c:v>1.3789712945276577E-2</c:v>
                </c:pt>
                <c:pt idx="750">
                  <c:v>1.2319257632296189E-2</c:v>
                </c:pt>
                <c:pt idx="751">
                  <c:v>1.2896185120914354E-2</c:v>
                </c:pt>
                <c:pt idx="752">
                  <c:v>9.2447607355708832E-3</c:v>
                </c:pt>
                <c:pt idx="753">
                  <c:v>9.2825387225351393E-3</c:v>
                </c:pt>
                <c:pt idx="754">
                  <c:v>8.1734155066934752E-3</c:v>
                </c:pt>
                <c:pt idx="755">
                  <c:v>7.2924917435648528E-3</c:v>
                </c:pt>
                <c:pt idx="756">
                  <c:v>9.5802138873242564E-3</c:v>
                </c:pt>
                <c:pt idx="757">
                  <c:v>6.6442383161667276E-3</c:v>
                </c:pt>
                <c:pt idx="758">
                  <c:v>8.1850186081980601E-3</c:v>
                </c:pt>
                <c:pt idx="759">
                  <c:v>1.1896050934006103E-2</c:v>
                </c:pt>
                <c:pt idx="760">
                  <c:v>1.3458034730154167E-2</c:v>
                </c:pt>
                <c:pt idx="761">
                  <c:v>1.8116783594844831E-2</c:v>
                </c:pt>
                <c:pt idx="762">
                  <c:v>3.2034613531829625E-2</c:v>
                </c:pt>
                <c:pt idx="763">
                  <c:v>4.0287037477263567E-2</c:v>
                </c:pt>
                <c:pt idx="764">
                  <c:v>5.385783460249547E-2</c:v>
                </c:pt>
                <c:pt idx="765">
                  <c:v>5.4036099588109676E-2</c:v>
                </c:pt>
                <c:pt idx="766">
                  <c:v>4.5129879790654685E-2</c:v>
                </c:pt>
                <c:pt idx="767">
                  <c:v>2.7326479556818006E-2</c:v>
                </c:pt>
                <c:pt idx="768">
                  <c:v>1.2619153676367807E-2</c:v>
                </c:pt>
                <c:pt idx="769">
                  <c:v>1.483138839254154E-2</c:v>
                </c:pt>
                <c:pt idx="770">
                  <c:v>1.0164383113386327E-2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1.4875614239243918E-3</c:v>
                </c:pt>
                <c:pt idx="775">
                  <c:v>0</c:v>
                </c:pt>
                <c:pt idx="776">
                  <c:v>4.6524367922077493E-3</c:v>
                </c:pt>
                <c:pt idx="777">
                  <c:v>9.0721592904663105E-3</c:v>
                </c:pt>
                <c:pt idx="778">
                  <c:v>2.2770164017468886E-2</c:v>
                </c:pt>
                <c:pt idx="779">
                  <c:v>2.8347655558737792E-2</c:v>
                </c:pt>
                <c:pt idx="780">
                  <c:v>2.2964854794576835E-2</c:v>
                </c:pt>
                <c:pt idx="781">
                  <c:v>1.7223398272063865E-2</c:v>
                </c:pt>
                <c:pt idx="782">
                  <c:v>2.702292043097973E-2</c:v>
                </c:pt>
                <c:pt idx="783">
                  <c:v>8.6708686898250408E-3</c:v>
                </c:pt>
                <c:pt idx="784">
                  <c:v>3.6013850352069345E-3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2.2162057008207402E-2</c:v>
                </c:pt>
                <c:pt idx="794">
                  <c:v>7.2652274397144223E-2</c:v>
                </c:pt>
                <c:pt idx="795">
                  <c:v>8.1828059211784307E-2</c:v>
                </c:pt>
                <c:pt idx="796">
                  <c:v>7.0070262514802431E-2</c:v>
                </c:pt>
                <c:pt idx="797">
                  <c:v>9.3142502584697431E-2</c:v>
                </c:pt>
                <c:pt idx="798">
                  <c:v>7.4680295879945624E-2</c:v>
                </c:pt>
                <c:pt idx="799">
                  <c:v>5.3405963152126396E-2</c:v>
                </c:pt>
                <c:pt idx="800">
                  <c:v>7.4981939617754137E-2</c:v>
                </c:pt>
                <c:pt idx="801">
                  <c:v>0.13294703097444596</c:v>
                </c:pt>
                <c:pt idx="802">
                  <c:v>0.21062696297397798</c:v>
                </c:pt>
                <c:pt idx="803">
                  <c:v>0.24370704649853678</c:v>
                </c:pt>
                <c:pt idx="804">
                  <c:v>0.18960797881662197</c:v>
                </c:pt>
                <c:pt idx="805">
                  <c:v>0.11798342018944553</c:v>
                </c:pt>
                <c:pt idx="806">
                  <c:v>0.10838832289683395</c:v>
                </c:pt>
                <c:pt idx="807">
                  <c:v>4.9759646088823578E-2</c:v>
                </c:pt>
                <c:pt idx="808">
                  <c:v>0.12586692850719788</c:v>
                </c:pt>
                <c:pt idx="809">
                  <c:v>0.13493198723683159</c:v>
                </c:pt>
                <c:pt idx="810">
                  <c:v>0.15874378975416858</c:v>
                </c:pt>
                <c:pt idx="811">
                  <c:v>0.12920517367864912</c:v>
                </c:pt>
                <c:pt idx="812">
                  <c:v>0.10722419513885627</c:v>
                </c:pt>
                <c:pt idx="813">
                  <c:v>6.7096030549945992E-2</c:v>
                </c:pt>
                <c:pt idx="814">
                  <c:v>1.8183546535644121E-2</c:v>
                </c:pt>
                <c:pt idx="815">
                  <c:v>6.26523871337029E-2</c:v>
                </c:pt>
                <c:pt idx="816">
                  <c:v>0</c:v>
                </c:pt>
                <c:pt idx="817">
                  <c:v>0</c:v>
                </c:pt>
                <c:pt idx="818">
                  <c:v>1.0728286636555477E-2</c:v>
                </c:pt>
                <c:pt idx="819">
                  <c:v>4.9848930468747686E-2</c:v>
                </c:pt>
                <c:pt idx="820">
                  <c:v>9.6116754773858337E-2</c:v>
                </c:pt>
                <c:pt idx="821">
                  <c:v>0.12879998507604842</c:v>
                </c:pt>
                <c:pt idx="822">
                  <c:v>0.10863362729912494</c:v>
                </c:pt>
                <c:pt idx="823">
                  <c:v>9.3530814719704827E-2</c:v>
                </c:pt>
                <c:pt idx="824">
                  <c:v>0.10344802458218393</c:v>
                </c:pt>
                <c:pt idx="825">
                  <c:v>0.11743791570103113</c:v>
                </c:pt>
                <c:pt idx="826">
                  <c:v>0.11787294494009717</c:v>
                </c:pt>
                <c:pt idx="827">
                  <c:v>0.13192881674014173</c:v>
                </c:pt>
                <c:pt idx="828">
                  <c:v>0.10454794315111288</c:v>
                </c:pt>
                <c:pt idx="829">
                  <c:v>0.10782389447151618</c:v>
                </c:pt>
                <c:pt idx="830">
                  <c:v>9.2112885332776326E-2</c:v>
                </c:pt>
                <c:pt idx="831">
                  <c:v>0.10165046263870046</c:v>
                </c:pt>
                <c:pt idx="832">
                  <c:v>0.10274514715541344</c:v>
                </c:pt>
                <c:pt idx="833">
                  <c:v>9.5038762469039043E-2</c:v>
                </c:pt>
                <c:pt idx="834">
                  <c:v>9.1924671285682505E-2</c:v>
                </c:pt>
                <c:pt idx="835">
                  <c:v>5.1037963088864956E-2</c:v>
                </c:pt>
                <c:pt idx="836">
                  <c:v>6.0155108530379392E-2</c:v>
                </c:pt>
                <c:pt idx="837">
                  <c:v>7.2389487611279155E-2</c:v>
                </c:pt>
                <c:pt idx="838">
                  <c:v>6.6347783848858519E-2</c:v>
                </c:pt>
                <c:pt idx="839">
                  <c:v>5.0059069364290991E-2</c:v>
                </c:pt>
                <c:pt idx="840">
                  <c:v>6.4633438068264382E-2</c:v>
                </c:pt>
                <c:pt idx="841">
                  <c:v>6.4079283222516867E-2</c:v>
                </c:pt>
                <c:pt idx="842">
                  <c:v>6.661039109667409E-2</c:v>
                </c:pt>
                <c:pt idx="843">
                  <c:v>5.4873914646762605E-2</c:v>
                </c:pt>
                <c:pt idx="844">
                  <c:v>7.250172429008632E-2</c:v>
                </c:pt>
                <c:pt idx="845">
                  <c:v>5.2809730256999636E-2</c:v>
                </c:pt>
                <c:pt idx="846">
                  <c:v>3.3950174732557285E-2</c:v>
                </c:pt>
                <c:pt idx="847">
                  <c:v>1.9088782692809385E-2</c:v>
                </c:pt>
                <c:pt idx="848">
                  <c:v>2.9453905248809101E-2</c:v>
                </c:pt>
                <c:pt idx="849">
                  <c:v>3.7483776319436057E-2</c:v>
                </c:pt>
                <c:pt idx="850">
                  <c:v>4.637191365033369E-2</c:v>
                </c:pt>
                <c:pt idx="851">
                  <c:v>6.7547360316543639E-2</c:v>
                </c:pt>
                <c:pt idx="852">
                  <c:v>6.5818932228070434E-2</c:v>
                </c:pt>
                <c:pt idx="853">
                  <c:v>6.4338088347428921E-2</c:v>
                </c:pt>
                <c:pt idx="854">
                  <c:v>6.2602384147410886E-2</c:v>
                </c:pt>
                <c:pt idx="855">
                  <c:v>6.145101300755005E-2</c:v>
                </c:pt>
                <c:pt idx="856">
                  <c:v>7.2753061745658695E-2</c:v>
                </c:pt>
                <c:pt idx="857">
                  <c:v>7.8975237789180544E-2</c:v>
                </c:pt>
                <c:pt idx="858">
                  <c:v>9.1593735238421625E-2</c:v>
                </c:pt>
                <c:pt idx="859">
                  <c:v>8.5000320100989873E-2</c:v>
                </c:pt>
                <c:pt idx="860">
                  <c:v>6.4503942705223596E-2</c:v>
                </c:pt>
                <c:pt idx="861">
                  <c:v>6.790402013694509E-2</c:v>
                </c:pt>
                <c:pt idx="862">
                  <c:v>8.692800663561194E-2</c:v>
                </c:pt>
                <c:pt idx="863">
                  <c:v>0.1273825272654063</c:v>
                </c:pt>
                <c:pt idx="864">
                  <c:v>0.1293651733553044</c:v>
                </c:pt>
                <c:pt idx="865">
                  <c:v>0.14022362695757531</c:v>
                </c:pt>
                <c:pt idx="866">
                  <c:v>0.13214330794004001</c:v>
                </c:pt>
                <c:pt idx="867">
                  <c:v>0.11553564761383966</c:v>
                </c:pt>
                <c:pt idx="868">
                  <c:v>9.1636296329438663E-2</c:v>
                </c:pt>
                <c:pt idx="869">
                  <c:v>7.8574898678638677E-2</c:v>
                </c:pt>
                <c:pt idx="870">
                  <c:v>7.1819995253616167E-2</c:v>
                </c:pt>
                <c:pt idx="871">
                  <c:v>6.174469440227956E-2</c:v>
                </c:pt>
                <c:pt idx="872">
                  <c:v>5.781932385440252E-2</c:v>
                </c:pt>
                <c:pt idx="873">
                  <c:v>6.9034009166968738E-2</c:v>
                </c:pt>
                <c:pt idx="874">
                  <c:v>6.8193521829943149E-2</c:v>
                </c:pt>
                <c:pt idx="875">
                  <c:v>5.8519744745964448E-2</c:v>
                </c:pt>
                <c:pt idx="876">
                  <c:v>5.1950041466708924E-2</c:v>
                </c:pt>
                <c:pt idx="877">
                  <c:v>4.6359867822511572E-2</c:v>
                </c:pt>
                <c:pt idx="878">
                  <c:v>3.1932956217591846E-2</c:v>
                </c:pt>
                <c:pt idx="879">
                  <c:v>2.9174883452237874E-2</c:v>
                </c:pt>
                <c:pt idx="880">
                  <c:v>2.7421925154755087E-2</c:v>
                </c:pt>
                <c:pt idx="881">
                  <c:v>1.7358195041426574E-2</c:v>
                </c:pt>
                <c:pt idx="882">
                  <c:v>1.8585534435066185E-2</c:v>
                </c:pt>
                <c:pt idx="883">
                  <c:v>2.2017187944291954E-2</c:v>
                </c:pt>
                <c:pt idx="884">
                  <c:v>1.795085054919654E-2</c:v>
                </c:pt>
                <c:pt idx="885">
                  <c:v>1.0130853606972995E-2</c:v>
                </c:pt>
                <c:pt idx="886">
                  <c:v>2.48211309822464E-3</c:v>
                </c:pt>
                <c:pt idx="887">
                  <c:v>0</c:v>
                </c:pt>
                <c:pt idx="888">
                  <c:v>2.1736747274894464E-4</c:v>
                </c:pt>
                <c:pt idx="889">
                  <c:v>0</c:v>
                </c:pt>
                <c:pt idx="890">
                  <c:v>0</c:v>
                </c:pt>
                <c:pt idx="891">
                  <c:v>2.8314705506270921E-3</c:v>
                </c:pt>
                <c:pt idx="892">
                  <c:v>0</c:v>
                </c:pt>
                <c:pt idx="893">
                  <c:v>0</c:v>
                </c:pt>
                <c:pt idx="894">
                  <c:v>4.0250638609273985E-3</c:v>
                </c:pt>
                <c:pt idx="895">
                  <c:v>1.9696112266661809E-2</c:v>
                </c:pt>
                <c:pt idx="896">
                  <c:v>6.8911632612824458E-3</c:v>
                </c:pt>
                <c:pt idx="897">
                  <c:v>1.5565347854553069E-2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6.5780723774726208E-3</c:v>
                </c:pt>
                <c:pt idx="903">
                  <c:v>2.4124578445630273E-2</c:v>
                </c:pt>
                <c:pt idx="904">
                  <c:v>3.7599028995911818E-2</c:v>
                </c:pt>
                <c:pt idx="905">
                  <c:v>3.8531509538691139E-2</c:v>
                </c:pt>
                <c:pt idx="906">
                  <c:v>5.3273791008294179E-2</c:v>
                </c:pt>
                <c:pt idx="907">
                  <c:v>4.8158128885392094E-2</c:v>
                </c:pt>
                <c:pt idx="908">
                  <c:v>3.986238917398293E-2</c:v>
                </c:pt>
                <c:pt idx="909">
                  <c:v>3.4548840778781786E-2</c:v>
                </c:pt>
                <c:pt idx="910">
                  <c:v>4.2016928779014022E-2</c:v>
                </c:pt>
                <c:pt idx="911">
                  <c:v>3.8070050088326333E-2</c:v>
                </c:pt>
                <c:pt idx="912">
                  <c:v>4.4130918648472364E-2</c:v>
                </c:pt>
                <c:pt idx="913">
                  <c:v>3.6260669098104562E-2</c:v>
                </c:pt>
                <c:pt idx="914">
                  <c:v>2.3891303958618278E-2</c:v>
                </c:pt>
                <c:pt idx="915">
                  <c:v>1.8985134810048213E-2</c:v>
                </c:pt>
                <c:pt idx="916">
                  <c:v>1.871242955292067E-2</c:v>
                </c:pt>
                <c:pt idx="917">
                  <c:v>1.3229692703105126E-2</c:v>
                </c:pt>
                <c:pt idx="918">
                  <c:v>8.1089277919664093E-3</c:v>
                </c:pt>
                <c:pt idx="919">
                  <c:v>1.1612433776823047E-2</c:v>
                </c:pt>
                <c:pt idx="920">
                  <c:v>1.1906780381682273E-2</c:v>
                </c:pt>
                <c:pt idx="921">
                  <c:v>6.6312456311802409E-3</c:v>
                </c:pt>
                <c:pt idx="922">
                  <c:v>3.3310466829188983E-3</c:v>
                </c:pt>
                <c:pt idx="923">
                  <c:v>5.6133534582696694E-4</c:v>
                </c:pt>
                <c:pt idx="924">
                  <c:v>0</c:v>
                </c:pt>
                <c:pt idx="925">
                  <c:v>1.1228608435570223E-2</c:v>
                </c:pt>
                <c:pt idx="926">
                  <c:v>1.2098489367596723E-2</c:v>
                </c:pt>
                <c:pt idx="927">
                  <c:v>7.9119236861756662E-3</c:v>
                </c:pt>
                <c:pt idx="928">
                  <c:v>8.605192356337792E-3</c:v>
                </c:pt>
                <c:pt idx="929">
                  <c:v>4.424549651666416E-3</c:v>
                </c:pt>
                <c:pt idx="930">
                  <c:v>1.1630855671179172E-2</c:v>
                </c:pt>
                <c:pt idx="931">
                  <c:v>6.2832150882675391E-3</c:v>
                </c:pt>
                <c:pt idx="932">
                  <c:v>7.8771377727588476E-3</c:v>
                </c:pt>
                <c:pt idx="933">
                  <c:v>5.3543552417168669E-3</c:v>
                </c:pt>
                <c:pt idx="934">
                  <c:v>1.5575809565214037E-2</c:v>
                </c:pt>
                <c:pt idx="935">
                  <c:v>1.1034145157346128E-2</c:v>
                </c:pt>
                <c:pt idx="936">
                  <c:v>9.6343355575812233E-3</c:v>
                </c:pt>
                <c:pt idx="937">
                  <c:v>9.3826562964170225E-3</c:v>
                </c:pt>
                <c:pt idx="938">
                  <c:v>4.3693216640094115E-3</c:v>
                </c:pt>
                <c:pt idx="939">
                  <c:v>6.0327526952672862E-3</c:v>
                </c:pt>
                <c:pt idx="940">
                  <c:v>0</c:v>
                </c:pt>
                <c:pt idx="941">
                  <c:v>1.9056369080373572E-2</c:v>
                </c:pt>
                <c:pt idx="942">
                  <c:v>4.3348075670155174E-3</c:v>
                </c:pt>
                <c:pt idx="943">
                  <c:v>1.4050654819331723E-2</c:v>
                </c:pt>
                <c:pt idx="944">
                  <c:v>7.1469730524941124E-3</c:v>
                </c:pt>
                <c:pt idx="945">
                  <c:v>6.513308344616154E-3</c:v>
                </c:pt>
                <c:pt idx="946">
                  <c:v>4.8085967705372183E-3</c:v>
                </c:pt>
                <c:pt idx="947">
                  <c:v>7.1917888865257662E-3</c:v>
                </c:pt>
                <c:pt idx="948">
                  <c:v>1.0294035635013439E-2</c:v>
                </c:pt>
                <c:pt idx="949">
                  <c:v>1.3185676995149935E-2</c:v>
                </c:pt>
                <c:pt idx="950">
                  <c:v>9.691543184679019E-3</c:v>
                </c:pt>
                <c:pt idx="951">
                  <c:v>0</c:v>
                </c:pt>
                <c:pt idx="952">
                  <c:v>1.7173664506128873E-2</c:v>
                </c:pt>
                <c:pt idx="953">
                  <c:v>1.3984560250154027E-3</c:v>
                </c:pt>
                <c:pt idx="954">
                  <c:v>1.134551827125831E-2</c:v>
                </c:pt>
                <c:pt idx="955">
                  <c:v>6.0316262786976023E-3</c:v>
                </c:pt>
                <c:pt idx="956">
                  <c:v>5.6569142194479432E-3</c:v>
                </c:pt>
                <c:pt idx="957">
                  <c:v>5.7009509214843469E-3</c:v>
                </c:pt>
                <c:pt idx="958">
                  <c:v>0</c:v>
                </c:pt>
                <c:pt idx="959">
                  <c:v>8.1777179843028781E-3</c:v>
                </c:pt>
                <c:pt idx="960">
                  <c:v>1.8732457545936668E-3</c:v>
                </c:pt>
                <c:pt idx="961">
                  <c:v>1.588527589769136E-3</c:v>
                </c:pt>
                <c:pt idx="962">
                  <c:v>6.4719224380807936E-3</c:v>
                </c:pt>
                <c:pt idx="963">
                  <c:v>8.0449893786137729E-3</c:v>
                </c:pt>
                <c:pt idx="964">
                  <c:v>6.5927137642180327E-3</c:v>
                </c:pt>
                <c:pt idx="965">
                  <c:v>6.2022437211781889E-3</c:v>
                </c:pt>
                <c:pt idx="966">
                  <c:v>4.9335384788962537E-3</c:v>
                </c:pt>
                <c:pt idx="967">
                  <c:v>6.5448162274147313E-3</c:v>
                </c:pt>
                <c:pt idx="968">
                  <c:v>7.7077451589284583E-3</c:v>
                </c:pt>
                <c:pt idx="969">
                  <c:v>4.2325522044868039E-3</c:v>
                </c:pt>
                <c:pt idx="970">
                  <c:v>3.2724322212943019E-3</c:v>
                </c:pt>
                <c:pt idx="971">
                  <c:v>3.4301016836448292E-3</c:v>
                </c:pt>
                <c:pt idx="972">
                  <c:v>2.1048865888317826E-3</c:v>
                </c:pt>
                <c:pt idx="973">
                  <c:v>5.5361959083195411E-5</c:v>
                </c:pt>
                <c:pt idx="974">
                  <c:v>3.2650334212734941E-5</c:v>
                </c:pt>
                <c:pt idx="975">
                  <c:v>7.988705581391069E-4</c:v>
                </c:pt>
                <c:pt idx="976">
                  <c:v>1.0417564021909431E-3</c:v>
                </c:pt>
                <c:pt idx="977">
                  <c:v>2.0049116038657673E-4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1.4300766128090483E-3</c:v>
                </c:pt>
                <c:pt idx="983">
                  <c:v>2.5351776876273899E-3</c:v>
                </c:pt>
                <c:pt idx="984">
                  <c:v>4.0658291485748382E-3</c:v>
                </c:pt>
                <c:pt idx="985">
                  <c:v>1.3584002540979112E-3</c:v>
                </c:pt>
                <c:pt idx="986">
                  <c:v>4.699025231460088E-3</c:v>
                </c:pt>
                <c:pt idx="987">
                  <c:v>7.4306526653502127E-3</c:v>
                </c:pt>
                <c:pt idx="988">
                  <c:v>9.4550215905864019E-3</c:v>
                </c:pt>
                <c:pt idx="989">
                  <c:v>1.4635518936764446E-2</c:v>
                </c:pt>
                <c:pt idx="990">
                  <c:v>1.9250373423353489E-2</c:v>
                </c:pt>
                <c:pt idx="991">
                  <c:v>2.1081023606058055E-2</c:v>
                </c:pt>
                <c:pt idx="992">
                  <c:v>2.0003691823574737E-2</c:v>
                </c:pt>
                <c:pt idx="993">
                  <c:v>2.2294436623409915E-2</c:v>
                </c:pt>
                <c:pt idx="994">
                  <c:v>2.8907070424337471E-2</c:v>
                </c:pt>
                <c:pt idx="995">
                  <c:v>3.6425710245220205E-2</c:v>
                </c:pt>
                <c:pt idx="996">
                  <c:v>4.8345252722590153E-2</c:v>
                </c:pt>
                <c:pt idx="997">
                  <c:v>4.9410996823206807E-2</c:v>
                </c:pt>
                <c:pt idx="998">
                  <c:v>4.6984157428047797E-2</c:v>
                </c:pt>
                <c:pt idx="999">
                  <c:v>4.6943253114170358E-2</c:v>
                </c:pt>
                <c:pt idx="1000">
                  <c:v>4.0839851215160317E-2</c:v>
                </c:pt>
                <c:pt idx="1001">
                  <c:v>2.8360006488509996E-2</c:v>
                </c:pt>
                <c:pt idx="1002">
                  <c:v>2.4404851386392735E-2</c:v>
                </c:pt>
                <c:pt idx="1003">
                  <c:v>2.4597322698522026E-2</c:v>
                </c:pt>
                <c:pt idx="1004">
                  <c:v>1.8171630148631945E-2</c:v>
                </c:pt>
                <c:pt idx="1005">
                  <c:v>1.7067161113596987E-2</c:v>
                </c:pt>
                <c:pt idx="1006">
                  <c:v>1.5695947231222671E-2</c:v>
                </c:pt>
                <c:pt idx="1007">
                  <c:v>7.5308903322157134E-3</c:v>
                </c:pt>
                <c:pt idx="1008">
                  <c:v>9.8303970768144136E-3</c:v>
                </c:pt>
                <c:pt idx="1009">
                  <c:v>8.469437665361422E-3</c:v>
                </c:pt>
                <c:pt idx="1010">
                  <c:v>1.2291316166668667E-2</c:v>
                </c:pt>
                <c:pt idx="1011">
                  <c:v>1.3643271589391289E-2</c:v>
                </c:pt>
                <c:pt idx="1012">
                  <c:v>1.4406981972552574E-2</c:v>
                </c:pt>
                <c:pt idx="1013">
                  <c:v>1.750296463073072E-2</c:v>
                </c:pt>
                <c:pt idx="1014">
                  <c:v>1.330779094626346E-2</c:v>
                </c:pt>
                <c:pt idx="1015">
                  <c:v>1.5804370073171609E-2</c:v>
                </c:pt>
                <c:pt idx="1016">
                  <c:v>1.9130302720746221E-2</c:v>
                </c:pt>
                <c:pt idx="1017">
                  <c:v>1.8460305494940814E-2</c:v>
                </c:pt>
                <c:pt idx="1018">
                  <c:v>2.4311182316152383E-2</c:v>
                </c:pt>
                <c:pt idx="1019">
                  <c:v>2.1929568609140273E-2</c:v>
                </c:pt>
                <c:pt idx="1020">
                  <c:v>2.0183400335197683E-2</c:v>
                </c:pt>
                <c:pt idx="1021">
                  <c:v>1.867864040247099E-2</c:v>
                </c:pt>
                <c:pt idx="1022">
                  <c:v>1.5769744548907658E-2</c:v>
                </c:pt>
                <c:pt idx="1023">
                  <c:v>1.0129262133275734E-2</c:v>
                </c:pt>
                <c:pt idx="1024">
                  <c:v>7.6354701006985121E-3</c:v>
                </c:pt>
                <c:pt idx="1025">
                  <c:v>5.6923905995642761E-3</c:v>
                </c:pt>
                <c:pt idx="1026">
                  <c:v>4.9901113934996437E-3</c:v>
                </c:pt>
                <c:pt idx="1027">
                  <c:v>3.3223014935708224E-3</c:v>
                </c:pt>
                <c:pt idx="1028">
                  <c:v>3.205088109303136E-3</c:v>
                </c:pt>
                <c:pt idx="1029">
                  <c:v>1.5652962553228394E-3</c:v>
                </c:pt>
                <c:pt idx="1030">
                  <c:v>2.3747779423363997E-3</c:v>
                </c:pt>
                <c:pt idx="1031">
                  <c:v>2.6508140966345589E-3</c:v>
                </c:pt>
                <c:pt idx="1032">
                  <c:v>0</c:v>
                </c:pt>
                <c:pt idx="1033">
                  <c:v>4.5721655848512191E-3</c:v>
                </c:pt>
                <c:pt idx="1034">
                  <c:v>2.3940418445196937E-3</c:v>
                </c:pt>
                <c:pt idx="1035">
                  <c:v>2.0387490832109397E-3</c:v>
                </c:pt>
                <c:pt idx="1036">
                  <c:v>6.6294982435812313E-4</c:v>
                </c:pt>
                <c:pt idx="1037">
                  <c:v>1.2157016354520001E-3</c:v>
                </c:pt>
                <c:pt idx="1038">
                  <c:v>1.7808786432722096E-4</c:v>
                </c:pt>
                <c:pt idx="1039">
                  <c:v>1.230241532692962E-3</c:v>
                </c:pt>
                <c:pt idx="1040">
                  <c:v>5.857135275252447E-3</c:v>
                </c:pt>
                <c:pt idx="1041">
                  <c:v>5.3273500705929115E-3</c:v>
                </c:pt>
                <c:pt idx="1042">
                  <c:v>4.5420271895659486E-3</c:v>
                </c:pt>
                <c:pt idx="1043">
                  <c:v>1.1687359427554622E-2</c:v>
                </c:pt>
                <c:pt idx="1044">
                  <c:v>1.3353821306360189E-2</c:v>
                </c:pt>
                <c:pt idx="1045">
                  <c:v>8.3960255787807938E-3</c:v>
                </c:pt>
                <c:pt idx="1046">
                  <c:v>1.3729801915483723E-2</c:v>
                </c:pt>
                <c:pt idx="1047">
                  <c:v>1.8025873910159709E-2</c:v>
                </c:pt>
                <c:pt idx="1048">
                  <c:v>1.7204927551459047E-2</c:v>
                </c:pt>
                <c:pt idx="1049">
                  <c:v>1.7448086008225901E-2</c:v>
                </c:pt>
                <c:pt idx="1050">
                  <c:v>1.6083518883580162E-2</c:v>
                </c:pt>
                <c:pt idx="1051">
                  <c:v>1.0255105849047349E-2</c:v>
                </c:pt>
                <c:pt idx="1052">
                  <c:v>1.1193543883307219E-2</c:v>
                </c:pt>
                <c:pt idx="1053">
                  <c:v>8.4018334811861058E-3</c:v>
                </c:pt>
                <c:pt idx="1054">
                  <c:v>4.6183130103261E-3</c:v>
                </c:pt>
                <c:pt idx="1055">
                  <c:v>3.1448356175129955E-3</c:v>
                </c:pt>
                <c:pt idx="1056">
                  <c:v>1.6428315172837059E-3</c:v>
                </c:pt>
                <c:pt idx="1057">
                  <c:v>5.5460980067516888E-3</c:v>
                </c:pt>
                <c:pt idx="1058">
                  <c:v>0</c:v>
                </c:pt>
                <c:pt idx="1059">
                  <c:v>6.2831436270935446E-4</c:v>
                </c:pt>
                <c:pt idx="1060">
                  <c:v>0</c:v>
                </c:pt>
                <c:pt idx="1061">
                  <c:v>3.4221806271406499E-4</c:v>
                </c:pt>
                <c:pt idx="1062">
                  <c:v>0</c:v>
                </c:pt>
                <c:pt idx="1063">
                  <c:v>2.1913095739739493E-3</c:v>
                </c:pt>
                <c:pt idx="1064">
                  <c:v>1.7734714382250546E-2</c:v>
                </c:pt>
                <c:pt idx="1065">
                  <c:v>1.4454829697682641E-2</c:v>
                </c:pt>
                <c:pt idx="1066">
                  <c:v>1.7449976351133923E-2</c:v>
                </c:pt>
                <c:pt idx="1067">
                  <c:v>2.1739870261255567E-2</c:v>
                </c:pt>
                <c:pt idx="1068">
                  <c:v>2.7431720877622912E-2</c:v>
                </c:pt>
                <c:pt idx="1069">
                  <c:v>2.4898944448762696E-2</c:v>
                </c:pt>
                <c:pt idx="1070">
                  <c:v>2.6198910758518507E-2</c:v>
                </c:pt>
                <c:pt idx="1071">
                  <c:v>2.4690784370714928E-2</c:v>
                </c:pt>
                <c:pt idx="1072">
                  <c:v>2.0380669879717813E-2</c:v>
                </c:pt>
                <c:pt idx="1073">
                  <c:v>1.947487502731066E-2</c:v>
                </c:pt>
                <c:pt idx="1074">
                  <c:v>1.2662992448760674E-2</c:v>
                </c:pt>
                <c:pt idx="1075">
                  <c:v>1.0636857624313354E-2</c:v>
                </c:pt>
                <c:pt idx="1076">
                  <c:v>1.7766637880159624E-2</c:v>
                </c:pt>
                <c:pt idx="1077">
                  <c:v>1.4459147811822145E-2</c:v>
                </c:pt>
                <c:pt idx="1078">
                  <c:v>2.2439348221659015E-2</c:v>
                </c:pt>
                <c:pt idx="1079">
                  <c:v>2.1226592425559097E-2</c:v>
                </c:pt>
                <c:pt idx="1080">
                  <c:v>2.6231743451646174E-2</c:v>
                </c:pt>
                <c:pt idx="1081">
                  <c:v>3.1337568535298656E-2</c:v>
                </c:pt>
                <c:pt idx="1082">
                  <c:v>4.0402637108762358E-2</c:v>
                </c:pt>
                <c:pt idx="1083">
                  <c:v>3.8212690777151927E-2</c:v>
                </c:pt>
                <c:pt idx="1084">
                  <c:v>3.6854495580675654E-2</c:v>
                </c:pt>
                <c:pt idx="1085">
                  <c:v>4.565979948489883E-2</c:v>
                </c:pt>
                <c:pt idx="1086">
                  <c:v>4.3422138702891036E-2</c:v>
                </c:pt>
                <c:pt idx="1087">
                  <c:v>5.5408466898879974E-2</c:v>
                </c:pt>
                <c:pt idx="1088">
                  <c:v>5.859880135728715E-2</c:v>
                </c:pt>
                <c:pt idx="1089">
                  <c:v>5.308521693784269E-2</c:v>
                </c:pt>
                <c:pt idx="1090">
                  <c:v>5.8010181420092004E-2</c:v>
                </c:pt>
                <c:pt idx="1091">
                  <c:v>5.7089468507755099E-2</c:v>
                </c:pt>
                <c:pt idx="1092">
                  <c:v>5.2060156917509967E-2</c:v>
                </c:pt>
                <c:pt idx="1093">
                  <c:v>3.8910314771905104E-2</c:v>
                </c:pt>
                <c:pt idx="1094">
                  <c:v>4.4594838355641785E-2</c:v>
                </c:pt>
                <c:pt idx="1095">
                  <c:v>3.8541668790827724E-2</c:v>
                </c:pt>
                <c:pt idx="1096">
                  <c:v>3.298492871614378E-2</c:v>
                </c:pt>
                <c:pt idx="1097">
                  <c:v>3.1763072508623307E-2</c:v>
                </c:pt>
                <c:pt idx="1098">
                  <c:v>3.1386395370480047E-2</c:v>
                </c:pt>
                <c:pt idx="1099">
                  <c:v>2.534870715075169E-2</c:v>
                </c:pt>
                <c:pt idx="1100">
                  <c:v>2.0656024394363783E-2</c:v>
                </c:pt>
                <c:pt idx="1101">
                  <c:v>1.1239072381119057E-2</c:v>
                </c:pt>
                <c:pt idx="1102">
                  <c:v>8.0294766032435443E-3</c:v>
                </c:pt>
                <c:pt idx="1103">
                  <c:v>5.1380964508821302E-3</c:v>
                </c:pt>
                <c:pt idx="1104">
                  <c:v>5.6421509792175823E-3</c:v>
                </c:pt>
                <c:pt idx="1105">
                  <c:v>1.1768966731691789E-2</c:v>
                </c:pt>
                <c:pt idx="1106">
                  <c:v>1.5007842649820443E-2</c:v>
                </c:pt>
                <c:pt idx="1107">
                  <c:v>2.3594293400834417E-2</c:v>
                </c:pt>
                <c:pt idx="1108">
                  <c:v>3.5539230139450838E-2</c:v>
                </c:pt>
                <c:pt idx="1109">
                  <c:v>3.7475590095208247E-2</c:v>
                </c:pt>
                <c:pt idx="1110">
                  <c:v>3.8448640599252563E-2</c:v>
                </c:pt>
                <c:pt idx="1111">
                  <c:v>3.5991495519499296E-2</c:v>
                </c:pt>
                <c:pt idx="1112">
                  <c:v>3.8221434954948327E-2</c:v>
                </c:pt>
                <c:pt idx="1113">
                  <c:v>3.7605997525552326E-2</c:v>
                </c:pt>
                <c:pt idx="1114">
                  <c:v>3.7249719402789573E-2</c:v>
                </c:pt>
                <c:pt idx="1115">
                  <c:v>3.6982572742311724E-2</c:v>
                </c:pt>
                <c:pt idx="1116">
                  <c:v>4.2843008868471026E-2</c:v>
                </c:pt>
                <c:pt idx="1117">
                  <c:v>4.2340061844511633E-2</c:v>
                </c:pt>
                <c:pt idx="1118">
                  <c:v>4.0497146685050341E-2</c:v>
                </c:pt>
                <c:pt idx="1119">
                  <c:v>4.643714909300637E-2</c:v>
                </c:pt>
                <c:pt idx="1120">
                  <c:v>3.4346103458619326E-2</c:v>
                </c:pt>
                <c:pt idx="1121">
                  <c:v>3.594850555554073E-2</c:v>
                </c:pt>
                <c:pt idx="1122">
                  <c:v>3.4384125197053798E-2</c:v>
                </c:pt>
                <c:pt idx="1123">
                  <c:v>3.4171908918833795E-2</c:v>
                </c:pt>
                <c:pt idx="1124">
                  <c:v>3.2401259442279881E-2</c:v>
                </c:pt>
                <c:pt idx="1125">
                  <c:v>2.8481614248991847E-2</c:v>
                </c:pt>
                <c:pt idx="1126">
                  <c:v>1.737182639263771E-2</c:v>
                </c:pt>
                <c:pt idx="1127">
                  <c:v>1.6172322690086362E-2</c:v>
                </c:pt>
                <c:pt idx="1128">
                  <c:v>1.1831162867303256E-2</c:v>
                </c:pt>
                <c:pt idx="1129">
                  <c:v>7.5905973609076615E-3</c:v>
                </c:pt>
                <c:pt idx="1130">
                  <c:v>1.2096378607862451E-2</c:v>
                </c:pt>
                <c:pt idx="1131">
                  <c:v>8.9561578649360648E-3</c:v>
                </c:pt>
                <c:pt idx="1132">
                  <c:v>1.3097560269505327E-2</c:v>
                </c:pt>
                <c:pt idx="1133">
                  <c:v>1.5100057666627488E-2</c:v>
                </c:pt>
                <c:pt idx="1134">
                  <c:v>1.2200412307915302E-2</c:v>
                </c:pt>
                <c:pt idx="1135">
                  <c:v>1.6758737582965002E-2</c:v>
                </c:pt>
                <c:pt idx="1136">
                  <c:v>1.2369784341298682E-2</c:v>
                </c:pt>
                <c:pt idx="1137">
                  <c:v>1.3692720308816667E-2</c:v>
                </c:pt>
                <c:pt idx="1138">
                  <c:v>1.6734715196779573E-2</c:v>
                </c:pt>
                <c:pt idx="1139">
                  <c:v>1.7399931162404795E-2</c:v>
                </c:pt>
                <c:pt idx="1140">
                  <c:v>1.8678847077392279E-2</c:v>
                </c:pt>
                <c:pt idx="1141">
                  <c:v>2.0574876223824052E-2</c:v>
                </c:pt>
                <c:pt idx="1142">
                  <c:v>2.3047241895331815E-2</c:v>
                </c:pt>
                <c:pt idx="1143">
                  <c:v>2.1221071216742281E-2</c:v>
                </c:pt>
                <c:pt idx="1144">
                  <c:v>2.255049516032645E-2</c:v>
                </c:pt>
                <c:pt idx="1145">
                  <c:v>2.6081297061478995E-2</c:v>
                </c:pt>
                <c:pt idx="1146">
                  <c:v>1.9435404172892103E-2</c:v>
                </c:pt>
                <c:pt idx="1147">
                  <c:v>1.6858643618141485E-2</c:v>
                </c:pt>
                <c:pt idx="1148">
                  <c:v>1.9169081688159475E-2</c:v>
                </c:pt>
                <c:pt idx="1149">
                  <c:v>7.5991919351555293E-3</c:v>
                </c:pt>
                <c:pt idx="1150">
                  <c:v>4.3877915786777926E-3</c:v>
                </c:pt>
                <c:pt idx="1151">
                  <c:v>7.3027893138299322E-3</c:v>
                </c:pt>
                <c:pt idx="1152">
                  <c:v>4.7270458967083669E-4</c:v>
                </c:pt>
                <c:pt idx="1153">
                  <c:v>0</c:v>
                </c:pt>
                <c:pt idx="1154">
                  <c:v>5.7507214973294791E-3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4.8100564144497126E-4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3.6859526126849585E-3</c:v>
                </c:pt>
                <c:pt idx="1169">
                  <c:v>4.507392873849889E-3</c:v>
                </c:pt>
                <c:pt idx="1170">
                  <c:v>8.4602505048853634E-3</c:v>
                </c:pt>
                <c:pt idx="1171">
                  <c:v>1.4281851239427599E-2</c:v>
                </c:pt>
                <c:pt idx="1172">
                  <c:v>1.4652127265294152E-2</c:v>
                </c:pt>
                <c:pt idx="1173">
                  <c:v>1.8479784655924501E-2</c:v>
                </c:pt>
                <c:pt idx="1174">
                  <c:v>2.6759923594124053E-2</c:v>
                </c:pt>
                <c:pt idx="1175">
                  <c:v>2.4187130296961633E-2</c:v>
                </c:pt>
                <c:pt idx="1176">
                  <c:v>2.6098628119256822E-2</c:v>
                </c:pt>
                <c:pt idx="1177">
                  <c:v>2.5789702598268939E-2</c:v>
                </c:pt>
                <c:pt idx="1178">
                  <c:v>2.8655668229962513E-2</c:v>
                </c:pt>
                <c:pt idx="1179">
                  <c:v>2.9373488245318519E-2</c:v>
                </c:pt>
                <c:pt idx="1180">
                  <c:v>3.8662901891651141E-2</c:v>
                </c:pt>
                <c:pt idx="1181">
                  <c:v>3.5067307518786735E-2</c:v>
                </c:pt>
                <c:pt idx="1182">
                  <c:v>3.1256496853000047E-2</c:v>
                </c:pt>
                <c:pt idx="1183">
                  <c:v>4.2119167725604402E-2</c:v>
                </c:pt>
                <c:pt idx="1184">
                  <c:v>4.7741805508639365E-2</c:v>
                </c:pt>
                <c:pt idx="1185">
                  <c:v>4.7018539198164754E-2</c:v>
                </c:pt>
                <c:pt idx="1186">
                  <c:v>4.1384064665015735E-2</c:v>
                </c:pt>
                <c:pt idx="1187">
                  <c:v>3.7507724072728878E-2</c:v>
                </c:pt>
                <c:pt idx="1188">
                  <c:v>2.8105000562064417E-2</c:v>
                </c:pt>
                <c:pt idx="1189">
                  <c:v>1.8611675981694352E-2</c:v>
                </c:pt>
                <c:pt idx="1190">
                  <c:v>1.6070561065606521E-2</c:v>
                </c:pt>
                <c:pt idx="1191">
                  <c:v>1.516296020593947E-2</c:v>
                </c:pt>
                <c:pt idx="1192">
                  <c:v>4.9549575765132185E-3</c:v>
                </c:pt>
                <c:pt idx="1193">
                  <c:v>7.8410113263504486E-3</c:v>
                </c:pt>
                <c:pt idx="1194">
                  <c:v>5.7815742999938868E-3</c:v>
                </c:pt>
                <c:pt idx="1195">
                  <c:v>8.532423380975861E-3</c:v>
                </c:pt>
                <c:pt idx="1196">
                  <c:v>1.4402741306823683E-2</c:v>
                </c:pt>
                <c:pt idx="1197">
                  <c:v>1.495069262239716E-2</c:v>
                </c:pt>
                <c:pt idx="1198">
                  <c:v>1.885500724640447E-2</c:v>
                </c:pt>
                <c:pt idx="1199">
                  <c:v>2.2388477472017658E-2</c:v>
                </c:pt>
                <c:pt idx="1200">
                  <c:v>2.713126155732265E-2</c:v>
                </c:pt>
                <c:pt idx="1201">
                  <c:v>3.6471949147186225E-2</c:v>
                </c:pt>
                <c:pt idx="1202">
                  <c:v>3.2240868562016328E-2</c:v>
                </c:pt>
                <c:pt idx="1203">
                  <c:v>3.6476458359343739E-2</c:v>
                </c:pt>
                <c:pt idx="1204">
                  <c:v>4.0952606244552818E-2</c:v>
                </c:pt>
                <c:pt idx="1205">
                  <c:v>4.4571327887555502E-2</c:v>
                </c:pt>
                <c:pt idx="1206">
                  <c:v>4.0100446288908971E-2</c:v>
                </c:pt>
                <c:pt idx="1207">
                  <c:v>3.5174697948982724E-2</c:v>
                </c:pt>
                <c:pt idx="1208">
                  <c:v>3.6411327154053326E-2</c:v>
                </c:pt>
                <c:pt idx="1209">
                  <c:v>3.1382180108477008E-2</c:v>
                </c:pt>
                <c:pt idx="1210">
                  <c:v>2.9850741335300419E-2</c:v>
                </c:pt>
                <c:pt idx="1211">
                  <c:v>2.2205477064422316E-2</c:v>
                </c:pt>
                <c:pt idx="1212">
                  <c:v>1.7223057996043786E-2</c:v>
                </c:pt>
                <c:pt idx="1213">
                  <c:v>1.7387163888167138E-2</c:v>
                </c:pt>
                <c:pt idx="1214">
                  <c:v>1.9268982767428076E-2</c:v>
                </c:pt>
                <c:pt idx="1215">
                  <c:v>1.0629472127733771E-2</c:v>
                </c:pt>
                <c:pt idx="1216">
                  <c:v>2.6523495029430123E-2</c:v>
                </c:pt>
                <c:pt idx="1217">
                  <c:v>3.1103603514185341E-2</c:v>
                </c:pt>
                <c:pt idx="1218">
                  <c:v>2.9751334716449453E-2</c:v>
                </c:pt>
                <c:pt idx="1219">
                  <c:v>3.4679233736601055E-2</c:v>
                </c:pt>
                <c:pt idx="1220">
                  <c:v>5.1889982690770366E-2</c:v>
                </c:pt>
                <c:pt idx="1221">
                  <c:v>5.8087818639371243E-2</c:v>
                </c:pt>
                <c:pt idx="1222">
                  <c:v>5.6554669163402821E-2</c:v>
                </c:pt>
                <c:pt idx="1223">
                  <c:v>4.8336157982499968E-2</c:v>
                </c:pt>
                <c:pt idx="1224">
                  <c:v>3.5576814289288765E-2</c:v>
                </c:pt>
                <c:pt idx="1225">
                  <c:v>3.0713740337834573E-2</c:v>
                </c:pt>
                <c:pt idx="1226">
                  <c:v>1.9580989828979302E-2</c:v>
                </c:pt>
                <c:pt idx="1227">
                  <c:v>1.6739190002208339E-2</c:v>
                </c:pt>
                <c:pt idx="1228">
                  <c:v>1.1511639851144428E-2</c:v>
                </c:pt>
                <c:pt idx="1229">
                  <c:v>1.6538501837874853E-2</c:v>
                </c:pt>
                <c:pt idx="1230">
                  <c:v>1.7576777783859784E-2</c:v>
                </c:pt>
                <c:pt idx="1231">
                  <c:v>1.2108863321856128E-2</c:v>
                </c:pt>
                <c:pt idx="1232">
                  <c:v>8.7759864721142743E-3</c:v>
                </c:pt>
                <c:pt idx="1233">
                  <c:v>9.6720704591370856E-3</c:v>
                </c:pt>
                <c:pt idx="1234">
                  <c:v>7.7552927458289251E-3</c:v>
                </c:pt>
                <c:pt idx="1235">
                  <c:v>9.3724897355545386E-3</c:v>
                </c:pt>
                <c:pt idx="1236">
                  <c:v>6.5278091702842276E-3</c:v>
                </c:pt>
                <c:pt idx="1237">
                  <c:v>1.5896768350626159E-2</c:v>
                </c:pt>
                <c:pt idx="1238">
                  <c:v>3.0851055025632089E-2</c:v>
                </c:pt>
                <c:pt idx="1239">
                  <c:v>6.1633137195427762E-2</c:v>
                </c:pt>
                <c:pt idx="1240">
                  <c:v>7.0888902312814209E-2</c:v>
                </c:pt>
                <c:pt idx="1241">
                  <c:v>8.1015390331823187E-2</c:v>
                </c:pt>
                <c:pt idx="1242">
                  <c:v>7.0830340442265619E-2</c:v>
                </c:pt>
                <c:pt idx="1243">
                  <c:v>6.9187807019053096E-2</c:v>
                </c:pt>
                <c:pt idx="1244">
                  <c:v>7.2536126179088403E-2</c:v>
                </c:pt>
                <c:pt idx="1245">
                  <c:v>8.2206083473570113E-2</c:v>
                </c:pt>
                <c:pt idx="1246">
                  <c:v>8.5821136720911795E-2</c:v>
                </c:pt>
                <c:pt idx="1247">
                  <c:v>0.10057561431228358</c:v>
                </c:pt>
                <c:pt idx="1248">
                  <c:v>8.3754888990148491E-2</c:v>
                </c:pt>
                <c:pt idx="1249">
                  <c:v>9.1327694551138441E-2</c:v>
                </c:pt>
                <c:pt idx="1250">
                  <c:v>0.1287133055067447</c:v>
                </c:pt>
                <c:pt idx="1251">
                  <c:v>0.19755773283861677</c:v>
                </c:pt>
                <c:pt idx="1252">
                  <c:v>0.25292513900493785</c:v>
                </c:pt>
                <c:pt idx="1253">
                  <c:v>0.24939221711699694</c:v>
                </c:pt>
                <c:pt idx="1254">
                  <c:v>0.23078777769460074</c:v>
                </c:pt>
                <c:pt idx="1255">
                  <c:v>0.1658744145450616</c:v>
                </c:pt>
                <c:pt idx="1256">
                  <c:v>0.149006357398724</c:v>
                </c:pt>
                <c:pt idx="1257">
                  <c:v>0.15163704210765555</c:v>
                </c:pt>
                <c:pt idx="1258">
                  <c:v>7.9106106769437023E-2</c:v>
                </c:pt>
                <c:pt idx="1259">
                  <c:v>5.9175130657954517E-2</c:v>
                </c:pt>
                <c:pt idx="1260">
                  <c:v>1.6870144144004093E-2</c:v>
                </c:pt>
                <c:pt idx="1261">
                  <c:v>2.7268332891987115E-2</c:v>
                </c:pt>
                <c:pt idx="1262">
                  <c:v>0</c:v>
                </c:pt>
                <c:pt idx="1263">
                  <c:v>0</c:v>
                </c:pt>
                <c:pt idx="1264">
                  <c:v>7.76768939973169E-3</c:v>
                </c:pt>
                <c:pt idx="1265">
                  <c:v>2.4489004074247017E-2</c:v>
                </c:pt>
                <c:pt idx="1266">
                  <c:v>1.751895144698665E-2</c:v>
                </c:pt>
                <c:pt idx="1267">
                  <c:v>6.1067812819262664E-2</c:v>
                </c:pt>
                <c:pt idx="1268">
                  <c:v>9.4773208327368449E-2</c:v>
                </c:pt>
                <c:pt idx="1269">
                  <c:v>0.11083751493079662</c:v>
                </c:pt>
                <c:pt idx="1270">
                  <c:v>8.8341142820659899E-2</c:v>
                </c:pt>
                <c:pt idx="1271">
                  <c:v>8.0890673333599866E-2</c:v>
                </c:pt>
                <c:pt idx="1272">
                  <c:v>5.5486833131930355E-2</c:v>
                </c:pt>
                <c:pt idx="1273">
                  <c:v>1.791290057531789E-2</c:v>
                </c:pt>
                <c:pt idx="1274">
                  <c:v>2.7986948430714403E-2</c:v>
                </c:pt>
                <c:pt idx="1275">
                  <c:v>1.3034568472009338E-2</c:v>
                </c:pt>
                <c:pt idx="1276">
                  <c:v>1.9689294761333843E-2</c:v>
                </c:pt>
                <c:pt idx="1277">
                  <c:v>2.898775922056343E-2</c:v>
                </c:pt>
                <c:pt idx="1278">
                  <c:v>4.2879767429132888E-2</c:v>
                </c:pt>
                <c:pt idx="1279">
                  <c:v>6.2225917266556567E-2</c:v>
                </c:pt>
                <c:pt idx="1280">
                  <c:v>6.4600049256280989E-2</c:v>
                </c:pt>
                <c:pt idx="1281">
                  <c:v>6.8071034391934918E-2</c:v>
                </c:pt>
                <c:pt idx="1282">
                  <c:v>5.0203980705613216E-2</c:v>
                </c:pt>
                <c:pt idx="1283">
                  <c:v>4.8163564767470093E-2</c:v>
                </c:pt>
                <c:pt idx="1284">
                  <c:v>3.9694776766048559E-2</c:v>
                </c:pt>
                <c:pt idx="1285">
                  <c:v>7.9293821496219288E-2</c:v>
                </c:pt>
                <c:pt idx="1286">
                  <c:v>6.7529605544135646E-2</c:v>
                </c:pt>
                <c:pt idx="1287">
                  <c:v>7.950562836400249E-2</c:v>
                </c:pt>
                <c:pt idx="1288">
                  <c:v>9.1973191411080457E-2</c:v>
                </c:pt>
                <c:pt idx="1289">
                  <c:v>9.368282777414888E-2</c:v>
                </c:pt>
                <c:pt idx="1290">
                  <c:v>8.7472167986166041E-2</c:v>
                </c:pt>
                <c:pt idx="1291">
                  <c:v>8.63465573578273E-2</c:v>
                </c:pt>
                <c:pt idx="1292">
                  <c:v>7.6601145754008448E-2</c:v>
                </c:pt>
                <c:pt idx="1293">
                  <c:v>6.842564225044806E-2</c:v>
                </c:pt>
                <c:pt idx="1294">
                  <c:v>8.2785032232520039E-2</c:v>
                </c:pt>
                <c:pt idx="1295">
                  <c:v>9.8912925230294768E-2</c:v>
                </c:pt>
                <c:pt idx="1296">
                  <c:v>0.1008865548143827</c:v>
                </c:pt>
                <c:pt idx="1297">
                  <c:v>9.6537108906868063E-2</c:v>
                </c:pt>
                <c:pt idx="1298">
                  <c:v>8.8948792950215128E-2</c:v>
                </c:pt>
                <c:pt idx="1299">
                  <c:v>5.3471245442075092E-2</c:v>
                </c:pt>
                <c:pt idx="1300">
                  <c:v>4.6046820878657101E-2</c:v>
                </c:pt>
                <c:pt idx="1301">
                  <c:v>4.4082311320934008E-2</c:v>
                </c:pt>
                <c:pt idx="1302">
                  <c:v>5.5063124433071264E-2</c:v>
                </c:pt>
                <c:pt idx="1303">
                  <c:v>7.3994099301754102E-2</c:v>
                </c:pt>
                <c:pt idx="1304">
                  <c:v>8.1373524045432757E-2</c:v>
                </c:pt>
                <c:pt idx="1305">
                  <c:v>8.9149730120894707E-2</c:v>
                </c:pt>
                <c:pt idx="1306">
                  <c:v>8.7028957245990204E-2</c:v>
                </c:pt>
                <c:pt idx="1307">
                  <c:v>9.8965229632905327E-2</c:v>
                </c:pt>
                <c:pt idx="1308">
                  <c:v>9.4533224355012033E-2</c:v>
                </c:pt>
                <c:pt idx="1309">
                  <c:v>0.10755995475812108</c:v>
                </c:pt>
                <c:pt idx="1310">
                  <c:v>7.7391227840480414E-2</c:v>
                </c:pt>
                <c:pt idx="1311">
                  <c:v>6.1304772496438488E-2</c:v>
                </c:pt>
                <c:pt idx="1312">
                  <c:v>8.2460689442286073E-2</c:v>
                </c:pt>
                <c:pt idx="1313">
                  <c:v>0.11057571943529534</c:v>
                </c:pt>
                <c:pt idx="1314">
                  <c:v>0.1560796207670419</c:v>
                </c:pt>
                <c:pt idx="1315">
                  <c:v>0.18996857632641931</c:v>
                </c:pt>
                <c:pt idx="1316">
                  <c:v>0.18774514877410112</c:v>
                </c:pt>
                <c:pt idx="1317">
                  <c:v>0.17207087380612973</c:v>
                </c:pt>
                <c:pt idx="1318">
                  <c:v>0.15631203576731911</c:v>
                </c:pt>
                <c:pt idx="1319">
                  <c:v>0.1177449800431403</c:v>
                </c:pt>
                <c:pt idx="1320">
                  <c:v>8.1832735932114362E-2</c:v>
                </c:pt>
                <c:pt idx="1321">
                  <c:v>7.438355699993604E-2</c:v>
                </c:pt>
                <c:pt idx="1322">
                  <c:v>5.2764388549348111E-2</c:v>
                </c:pt>
                <c:pt idx="1323">
                  <c:v>5.488692428085986E-2</c:v>
                </c:pt>
                <c:pt idx="1324">
                  <c:v>6.7205292155158747E-2</c:v>
                </c:pt>
                <c:pt idx="1325">
                  <c:v>7.0750566465503248E-2</c:v>
                </c:pt>
                <c:pt idx="1326">
                  <c:v>8.0481225508598819E-2</c:v>
                </c:pt>
                <c:pt idx="1327">
                  <c:v>5.696119399588196E-2</c:v>
                </c:pt>
                <c:pt idx="1328">
                  <c:v>4.2767650552824776E-2</c:v>
                </c:pt>
                <c:pt idx="1329">
                  <c:v>5.3270591711922104E-2</c:v>
                </c:pt>
                <c:pt idx="1330">
                  <c:v>3.8825730423288206E-2</c:v>
                </c:pt>
                <c:pt idx="1331">
                  <c:v>3.7627391906072713E-2</c:v>
                </c:pt>
                <c:pt idx="1332">
                  <c:v>4.4801532356691272E-2</c:v>
                </c:pt>
                <c:pt idx="1333">
                  <c:v>6.0479416922342218E-2</c:v>
                </c:pt>
                <c:pt idx="1334">
                  <c:v>8.2164839594191491E-2</c:v>
                </c:pt>
                <c:pt idx="1335">
                  <c:v>8.2766962550778214E-2</c:v>
                </c:pt>
                <c:pt idx="1336">
                  <c:v>5.7961192300482668E-2</c:v>
                </c:pt>
                <c:pt idx="1337">
                  <c:v>6.1265070198542118E-2</c:v>
                </c:pt>
                <c:pt idx="1338">
                  <c:v>5.0046225884381519E-2</c:v>
                </c:pt>
                <c:pt idx="1339">
                  <c:v>2.9595237815730622E-2</c:v>
                </c:pt>
                <c:pt idx="1340">
                  <c:v>3.3981869292983358E-2</c:v>
                </c:pt>
                <c:pt idx="1341">
                  <c:v>2.3438771762839952E-2</c:v>
                </c:pt>
                <c:pt idx="1342">
                  <c:v>2.1272598007714669E-2</c:v>
                </c:pt>
                <c:pt idx="1343">
                  <c:v>2.7565598921907075E-2</c:v>
                </c:pt>
                <c:pt idx="1344">
                  <c:v>2.1857120742959087E-2</c:v>
                </c:pt>
                <c:pt idx="1345">
                  <c:v>3.6654526588583564E-2</c:v>
                </c:pt>
                <c:pt idx="1346">
                  <c:v>3.2713858863643773E-2</c:v>
                </c:pt>
                <c:pt idx="1347">
                  <c:v>4.7912505816717008E-2</c:v>
                </c:pt>
                <c:pt idx="1348">
                  <c:v>4.0658116915465302E-2</c:v>
                </c:pt>
                <c:pt idx="1349">
                  <c:v>4.0259418531937714E-2</c:v>
                </c:pt>
                <c:pt idx="1350">
                  <c:v>3.5744486933136838E-2</c:v>
                </c:pt>
                <c:pt idx="1351">
                  <c:v>3.4785614967400229E-2</c:v>
                </c:pt>
                <c:pt idx="1352">
                  <c:v>3.5717965840224089E-2</c:v>
                </c:pt>
                <c:pt idx="1353">
                  <c:v>3.0632258499103174E-2</c:v>
                </c:pt>
                <c:pt idx="1354">
                  <c:v>3.2610982351118832E-2</c:v>
                </c:pt>
                <c:pt idx="1355">
                  <c:v>2.9928480666558909E-2</c:v>
                </c:pt>
                <c:pt idx="1356">
                  <c:v>2.0915166949741416E-2</c:v>
                </c:pt>
                <c:pt idx="1357">
                  <c:v>1.4333777701061645E-2</c:v>
                </c:pt>
                <c:pt idx="1358">
                  <c:v>1.7194253736790777E-2</c:v>
                </c:pt>
                <c:pt idx="1359">
                  <c:v>1.7606004303342169E-2</c:v>
                </c:pt>
                <c:pt idx="1360">
                  <c:v>1.7987716365943995E-2</c:v>
                </c:pt>
                <c:pt idx="1361">
                  <c:v>2.2441308899131675E-2</c:v>
                </c:pt>
                <c:pt idx="1362">
                  <c:v>1.3337173681311902E-2</c:v>
                </c:pt>
                <c:pt idx="1363">
                  <c:v>1.1910508606491437E-2</c:v>
                </c:pt>
                <c:pt idx="1364">
                  <c:v>9.9370460937742364E-3</c:v>
                </c:pt>
                <c:pt idx="1365">
                  <c:v>1.3781263864544223E-2</c:v>
                </c:pt>
                <c:pt idx="1366">
                  <c:v>8.7805712575918654E-3</c:v>
                </c:pt>
                <c:pt idx="1367">
                  <c:v>3.5366935540547769E-3</c:v>
                </c:pt>
                <c:pt idx="1368">
                  <c:v>1.1846336283856734E-2</c:v>
                </c:pt>
                <c:pt idx="1369">
                  <c:v>1.5941769286945184E-2</c:v>
                </c:pt>
                <c:pt idx="1370">
                  <c:v>3.4392884054086042E-3</c:v>
                </c:pt>
                <c:pt idx="1371">
                  <c:v>2.618398988456214E-2</c:v>
                </c:pt>
                <c:pt idx="1372">
                  <c:v>1.7867726101348951E-2</c:v>
                </c:pt>
                <c:pt idx="1373">
                  <c:v>9.9393210775079871E-3</c:v>
                </c:pt>
                <c:pt idx="1374">
                  <c:v>1.0719838588295793E-2</c:v>
                </c:pt>
                <c:pt idx="1375">
                  <c:v>1.3032873446005802E-2</c:v>
                </c:pt>
                <c:pt idx="1376">
                  <c:v>1.1839989870504523E-2</c:v>
                </c:pt>
                <c:pt idx="1377">
                  <c:v>1.8392217704535543E-2</c:v>
                </c:pt>
                <c:pt idx="1378">
                  <c:v>3.276198840413783E-3</c:v>
                </c:pt>
                <c:pt idx="1379">
                  <c:v>1.4165311505410835E-2</c:v>
                </c:pt>
                <c:pt idx="1380">
                  <c:v>1.8338797729379564E-2</c:v>
                </c:pt>
                <c:pt idx="1381">
                  <c:v>4.6886451515220848E-3</c:v>
                </c:pt>
                <c:pt idx="1382">
                  <c:v>0</c:v>
                </c:pt>
                <c:pt idx="1383">
                  <c:v>6.4287897603301702E-3</c:v>
                </c:pt>
                <c:pt idx="1384">
                  <c:v>2.6444918782542001E-2</c:v>
                </c:pt>
                <c:pt idx="1385">
                  <c:v>3.7069985029940453E-3</c:v>
                </c:pt>
                <c:pt idx="1386">
                  <c:v>5.3616637532699959E-3</c:v>
                </c:pt>
                <c:pt idx="1387">
                  <c:v>2.6666874177350034E-2</c:v>
                </c:pt>
                <c:pt idx="1388">
                  <c:v>6.2728098979517944E-3</c:v>
                </c:pt>
                <c:pt idx="1389">
                  <c:v>2.3604917351860055E-2</c:v>
                </c:pt>
                <c:pt idx="1390">
                  <c:v>8.0001501301250194E-3</c:v>
                </c:pt>
                <c:pt idx="1391">
                  <c:v>6.9290768500152944E-3</c:v>
                </c:pt>
                <c:pt idx="1392">
                  <c:v>8.0968820000054328E-3</c:v>
                </c:pt>
                <c:pt idx="1393">
                  <c:v>0</c:v>
                </c:pt>
                <c:pt idx="1394">
                  <c:v>3.0323535112134335E-2</c:v>
                </c:pt>
                <c:pt idx="1395">
                  <c:v>1.0515854725687607E-2</c:v>
                </c:pt>
                <c:pt idx="1396">
                  <c:v>1.3977858718749129E-2</c:v>
                </c:pt>
                <c:pt idx="1397">
                  <c:v>4.9450553922843442E-3</c:v>
                </c:pt>
                <c:pt idx="1398">
                  <c:v>1.8345595618734882E-2</c:v>
                </c:pt>
                <c:pt idx="1399">
                  <c:v>8.6643668582280075E-3</c:v>
                </c:pt>
                <c:pt idx="1400">
                  <c:v>1.3069262743018586E-2</c:v>
                </c:pt>
                <c:pt idx="1401">
                  <c:v>6.4162554675007213E-4</c:v>
                </c:pt>
                <c:pt idx="1402">
                  <c:v>1.186919735199737E-2</c:v>
                </c:pt>
                <c:pt idx="1403">
                  <c:v>9.5375480604902568E-3</c:v>
                </c:pt>
                <c:pt idx="1404">
                  <c:v>1.1598827294361168E-2</c:v>
                </c:pt>
                <c:pt idx="1405">
                  <c:v>6.1165053681105572E-3</c:v>
                </c:pt>
                <c:pt idx="1406">
                  <c:v>1.5617006867234312E-3</c:v>
                </c:pt>
                <c:pt idx="1407">
                  <c:v>1.8812388117324445E-2</c:v>
                </c:pt>
                <c:pt idx="1408">
                  <c:v>5.2307535015870144E-3</c:v>
                </c:pt>
                <c:pt idx="1409">
                  <c:v>0</c:v>
                </c:pt>
                <c:pt idx="1410">
                  <c:v>1.1406154441451001E-2</c:v>
                </c:pt>
                <c:pt idx="1411">
                  <c:v>2.3233873486946939E-3</c:v>
                </c:pt>
                <c:pt idx="1412">
                  <c:v>1.6571540046375281E-3</c:v>
                </c:pt>
                <c:pt idx="1413">
                  <c:v>8.6696914950695047E-3</c:v>
                </c:pt>
                <c:pt idx="1414">
                  <c:v>5.2750192394129128E-3</c:v>
                </c:pt>
                <c:pt idx="1415">
                  <c:v>4.5354303506998078E-3</c:v>
                </c:pt>
                <c:pt idx="1416">
                  <c:v>7.3923327686633601E-3</c:v>
                </c:pt>
                <c:pt idx="1417">
                  <c:v>4.5805460085318528E-3</c:v>
                </c:pt>
                <c:pt idx="1418">
                  <c:v>1.5787217214648212E-3</c:v>
                </c:pt>
                <c:pt idx="1419">
                  <c:v>4.9888497941053744E-3</c:v>
                </c:pt>
                <c:pt idx="1420">
                  <c:v>0</c:v>
                </c:pt>
                <c:pt idx="1421">
                  <c:v>1.4260387770357145E-3</c:v>
                </c:pt>
                <c:pt idx="1422">
                  <c:v>2.9642410977640606E-3</c:v>
                </c:pt>
                <c:pt idx="1423">
                  <c:v>1.6665879959704634E-3</c:v>
                </c:pt>
                <c:pt idx="1424">
                  <c:v>4.2763305104416534E-3</c:v>
                </c:pt>
                <c:pt idx="1425">
                  <c:v>3.5321833489887506E-3</c:v>
                </c:pt>
                <c:pt idx="1426">
                  <c:v>6.2475800408992935E-3</c:v>
                </c:pt>
                <c:pt idx="1427">
                  <c:v>8.2487437096231998E-3</c:v>
                </c:pt>
                <c:pt idx="1428">
                  <c:v>1.0825325440338906E-2</c:v>
                </c:pt>
                <c:pt idx="1429">
                  <c:v>1.6405555272593245E-2</c:v>
                </c:pt>
                <c:pt idx="1430">
                  <c:v>2.5806110266847735E-2</c:v>
                </c:pt>
                <c:pt idx="1431">
                  <c:v>3.5198451954351451E-2</c:v>
                </c:pt>
                <c:pt idx="1432">
                  <c:v>6.4990921645250679E-2</c:v>
                </c:pt>
                <c:pt idx="1433">
                  <c:v>0.11288184382343448</c:v>
                </c:pt>
                <c:pt idx="1434">
                  <c:v>0.15944979342234822</c:v>
                </c:pt>
                <c:pt idx="1435">
                  <c:v>0.18257050901164434</c:v>
                </c:pt>
                <c:pt idx="1436">
                  <c:v>0.18798637198812482</c:v>
                </c:pt>
                <c:pt idx="1437">
                  <c:v>0.17973591849737741</c:v>
                </c:pt>
                <c:pt idx="1438">
                  <c:v>0.15971032979445904</c:v>
                </c:pt>
                <c:pt idx="1439">
                  <c:v>0.13967420041129744</c:v>
                </c:pt>
                <c:pt idx="1440">
                  <c:v>0.11076480097355362</c:v>
                </c:pt>
                <c:pt idx="1441">
                  <c:v>9.3095609418321221E-2</c:v>
                </c:pt>
                <c:pt idx="1442">
                  <c:v>6.859184030146516E-2</c:v>
                </c:pt>
                <c:pt idx="1443">
                  <c:v>4.8748453557223216E-2</c:v>
                </c:pt>
                <c:pt idx="1444">
                  <c:v>4.2689053255303436E-2</c:v>
                </c:pt>
                <c:pt idx="1445">
                  <c:v>3.5052086654481548E-2</c:v>
                </c:pt>
                <c:pt idx="1446">
                  <c:v>2.6135270040580843E-2</c:v>
                </c:pt>
                <c:pt idx="1447">
                  <c:v>1.9681507365142025E-2</c:v>
                </c:pt>
                <c:pt idx="1448">
                  <c:v>1.3848356376496689E-2</c:v>
                </c:pt>
                <c:pt idx="1449">
                  <c:v>1.0886485218672012E-2</c:v>
                </c:pt>
                <c:pt idx="1450">
                  <c:v>8.1805531418888116E-3</c:v>
                </c:pt>
                <c:pt idx="1451">
                  <c:v>8.8395320682619835E-3</c:v>
                </c:pt>
                <c:pt idx="1452">
                  <c:v>7.5979076296098088E-3</c:v>
                </c:pt>
                <c:pt idx="1453">
                  <c:v>1.4924591922308686E-3</c:v>
                </c:pt>
                <c:pt idx="1454">
                  <c:v>1.4193708445795782E-3</c:v>
                </c:pt>
                <c:pt idx="1455">
                  <c:v>3.7554511162332408E-3</c:v>
                </c:pt>
                <c:pt idx="1456">
                  <c:v>6.309486225389729E-3</c:v>
                </c:pt>
                <c:pt idx="1457">
                  <c:v>3.9585647572288E-3</c:v>
                </c:pt>
                <c:pt idx="1458">
                  <c:v>3.4097011626600493E-3</c:v>
                </c:pt>
                <c:pt idx="1459">
                  <c:v>1.3524549666610148E-3</c:v>
                </c:pt>
                <c:pt idx="1460">
                  <c:v>8.2676330409786891E-3</c:v>
                </c:pt>
                <c:pt idx="1461">
                  <c:v>3.2984698730127195E-3</c:v>
                </c:pt>
                <c:pt idx="1462">
                  <c:v>3.3053952018262693E-3</c:v>
                </c:pt>
                <c:pt idx="1463">
                  <c:v>9.3763847331376736E-3</c:v>
                </c:pt>
                <c:pt idx="1464">
                  <c:v>5.6908081275301187E-3</c:v>
                </c:pt>
                <c:pt idx="1465">
                  <c:v>1.2224935805360233E-2</c:v>
                </c:pt>
                <c:pt idx="1466">
                  <c:v>1.2766886034968276E-2</c:v>
                </c:pt>
                <c:pt idx="1467">
                  <c:v>1.3471836042754903E-2</c:v>
                </c:pt>
                <c:pt idx="1468">
                  <c:v>1.4445410228808797E-2</c:v>
                </c:pt>
                <c:pt idx="1469">
                  <c:v>1.559639735381523E-2</c:v>
                </c:pt>
                <c:pt idx="1470">
                  <c:v>1.2613362195282952E-2</c:v>
                </c:pt>
                <c:pt idx="1471">
                  <c:v>1.411480365554261E-2</c:v>
                </c:pt>
                <c:pt idx="1472">
                  <c:v>1.2915338533218305E-2</c:v>
                </c:pt>
                <c:pt idx="1473">
                  <c:v>1.2788492366907982E-2</c:v>
                </c:pt>
                <c:pt idx="1474">
                  <c:v>5.2560668726276258E-3</c:v>
                </c:pt>
                <c:pt idx="1475">
                  <c:v>1.7854731022896968E-3</c:v>
                </c:pt>
                <c:pt idx="1476">
                  <c:v>3.6668749546926666E-3</c:v>
                </c:pt>
                <c:pt idx="1477">
                  <c:v>9.1731795744515068E-4</c:v>
                </c:pt>
                <c:pt idx="1478">
                  <c:v>2.7569985317629185E-3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8.7634069823594115E-4</c:v>
                </c:pt>
                <c:pt idx="1486">
                  <c:v>0</c:v>
                </c:pt>
                <c:pt idx="1487">
                  <c:v>0</c:v>
                </c:pt>
                <c:pt idx="1488">
                  <c:v>5.5831028912888719E-4</c:v>
                </c:pt>
                <c:pt idx="1489">
                  <c:v>1.3609160219724293E-2</c:v>
                </c:pt>
                <c:pt idx="1490">
                  <c:v>2.7400120256911475E-2</c:v>
                </c:pt>
                <c:pt idx="1491">
                  <c:v>3.6925582311095682E-2</c:v>
                </c:pt>
                <c:pt idx="1492">
                  <c:v>3.6196137892574851E-2</c:v>
                </c:pt>
                <c:pt idx="1493">
                  <c:v>3.9268795998379562E-2</c:v>
                </c:pt>
                <c:pt idx="1494">
                  <c:v>3.9286203560740841E-2</c:v>
                </c:pt>
                <c:pt idx="1495">
                  <c:v>4.3024542694335734E-2</c:v>
                </c:pt>
                <c:pt idx="1496">
                  <c:v>7.0301115829084965E-2</c:v>
                </c:pt>
                <c:pt idx="1497">
                  <c:v>9.9562771226055793E-2</c:v>
                </c:pt>
                <c:pt idx="1498">
                  <c:v>0.1267717897902669</c:v>
                </c:pt>
                <c:pt idx="1499">
                  <c:v>0.14424620893301257</c:v>
                </c:pt>
                <c:pt idx="1500">
                  <c:v>0.16044737434317169</c:v>
                </c:pt>
                <c:pt idx="1501">
                  <c:v>0.1769057415141625</c:v>
                </c:pt>
                <c:pt idx="1502">
                  <c:v>0.19528502648296744</c:v>
                </c:pt>
                <c:pt idx="1503">
                  <c:v>0.17756350749192851</c:v>
                </c:pt>
                <c:pt idx="1504">
                  <c:v>0.14426416130500488</c:v>
                </c:pt>
                <c:pt idx="1505">
                  <c:v>0.12914316999651421</c:v>
                </c:pt>
                <c:pt idx="1506">
                  <c:v>9.4013841759172115E-2</c:v>
                </c:pt>
                <c:pt idx="1507">
                  <c:v>8.8225406000009415E-2</c:v>
                </c:pt>
                <c:pt idx="1508">
                  <c:v>7.2498441376045969E-2</c:v>
                </c:pt>
                <c:pt idx="1509">
                  <c:v>0.11743944892741101</c:v>
                </c:pt>
                <c:pt idx="1510">
                  <c:v>0.10419602975610691</c:v>
                </c:pt>
                <c:pt idx="1511">
                  <c:v>8.7871846745307194E-2</c:v>
                </c:pt>
                <c:pt idx="1512">
                  <c:v>0.10613728979967192</c:v>
                </c:pt>
                <c:pt idx="1513">
                  <c:v>0.10894061826913233</c:v>
                </c:pt>
                <c:pt idx="1514">
                  <c:v>8.5794892764751482E-2</c:v>
                </c:pt>
                <c:pt idx="1515">
                  <c:v>7.4689812276998904E-2</c:v>
                </c:pt>
                <c:pt idx="1516">
                  <c:v>7.8561734440111691E-2</c:v>
                </c:pt>
                <c:pt idx="1517">
                  <c:v>7.2519089500704847E-2</c:v>
                </c:pt>
                <c:pt idx="1518">
                  <c:v>6.7780910234139916E-2</c:v>
                </c:pt>
                <c:pt idx="1519">
                  <c:v>0.12290802161815767</c:v>
                </c:pt>
                <c:pt idx="1520">
                  <c:v>8.9332882600768271E-2</c:v>
                </c:pt>
                <c:pt idx="1521">
                  <c:v>9.7509699411875095E-2</c:v>
                </c:pt>
                <c:pt idx="1522">
                  <c:v>9.4693045601145651E-2</c:v>
                </c:pt>
                <c:pt idx="1523">
                  <c:v>0.10779557284656915</c:v>
                </c:pt>
                <c:pt idx="1524">
                  <c:v>0.10604373652180187</c:v>
                </c:pt>
                <c:pt idx="1525">
                  <c:v>0.16213415821199692</c:v>
                </c:pt>
                <c:pt idx="1526">
                  <c:v>0.14779126106197413</c:v>
                </c:pt>
                <c:pt idx="1527">
                  <c:v>0.16612708662482595</c:v>
                </c:pt>
                <c:pt idx="1528">
                  <c:v>0.19629315819387205</c:v>
                </c:pt>
                <c:pt idx="1529">
                  <c:v>0.20077312275858836</c:v>
                </c:pt>
                <c:pt idx="1530">
                  <c:v>0.19587565586763489</c:v>
                </c:pt>
                <c:pt idx="1531">
                  <c:v>0.20469617062782916</c:v>
                </c:pt>
                <c:pt idx="1532">
                  <c:v>0.15800568375340857</c:v>
                </c:pt>
                <c:pt idx="1533">
                  <c:v>0.1300626270715711</c:v>
                </c:pt>
                <c:pt idx="1534">
                  <c:v>8.9106083757170093E-2</c:v>
                </c:pt>
                <c:pt idx="1535">
                  <c:v>0.10698415977605769</c:v>
                </c:pt>
                <c:pt idx="1536">
                  <c:v>9.9211724004452842E-2</c:v>
                </c:pt>
                <c:pt idx="1537">
                  <c:v>6.9905591576388759E-2</c:v>
                </c:pt>
                <c:pt idx="1538">
                  <c:v>6.1676886243709088E-2</c:v>
                </c:pt>
                <c:pt idx="1539">
                  <c:v>5.1344309178407557E-2</c:v>
                </c:pt>
                <c:pt idx="1540">
                  <c:v>3.620120558920701E-2</c:v>
                </c:pt>
                <c:pt idx="1541">
                  <c:v>4.9940290430870331E-2</c:v>
                </c:pt>
                <c:pt idx="1542">
                  <c:v>2.4153641737637063E-2</c:v>
                </c:pt>
                <c:pt idx="1543">
                  <c:v>2.0083006236730715E-2</c:v>
                </c:pt>
                <c:pt idx="1544">
                  <c:v>2.9731960802014346E-2</c:v>
                </c:pt>
                <c:pt idx="1545">
                  <c:v>7.2978656856697383E-2</c:v>
                </c:pt>
                <c:pt idx="1546">
                  <c:v>0.12260396401299152</c:v>
                </c:pt>
                <c:pt idx="1547">
                  <c:v>0.13918348493750757</c:v>
                </c:pt>
                <c:pt idx="1548">
                  <c:v>0.12714275797228958</c:v>
                </c:pt>
                <c:pt idx="1549">
                  <c:v>9.9716197082073216E-2</c:v>
                </c:pt>
                <c:pt idx="1550">
                  <c:v>8.0979099020375256E-2</c:v>
                </c:pt>
                <c:pt idx="1551">
                  <c:v>0.10394523165891656</c:v>
                </c:pt>
                <c:pt idx="1552">
                  <c:v>0.13646868437797732</c:v>
                </c:pt>
                <c:pt idx="1553">
                  <c:v>0.13883825703908248</c:v>
                </c:pt>
                <c:pt idx="1554">
                  <c:v>0.15500572809906538</c:v>
                </c:pt>
                <c:pt idx="1555">
                  <c:v>0.12362597076562128</c:v>
                </c:pt>
                <c:pt idx="1556">
                  <c:v>9.8187425960120325E-2</c:v>
                </c:pt>
                <c:pt idx="1557">
                  <c:v>0.11575085424711043</c:v>
                </c:pt>
                <c:pt idx="1558">
                  <c:v>8.9968464753148986E-2</c:v>
                </c:pt>
                <c:pt idx="1559">
                  <c:v>0.10281342999360515</c:v>
                </c:pt>
                <c:pt idx="1560">
                  <c:v>0.10182976908006125</c:v>
                </c:pt>
                <c:pt idx="1561">
                  <c:v>6.8463402961538397E-2</c:v>
                </c:pt>
                <c:pt idx="1562">
                  <c:v>7.2344631316131155E-2</c:v>
                </c:pt>
                <c:pt idx="1563">
                  <c:v>5.5690182239113428E-2</c:v>
                </c:pt>
                <c:pt idx="1564">
                  <c:v>5.4295555309540049E-2</c:v>
                </c:pt>
                <c:pt idx="1565">
                  <c:v>5.6843134572915774E-2</c:v>
                </c:pt>
                <c:pt idx="1566">
                  <c:v>2.5999165029386592E-2</c:v>
                </c:pt>
                <c:pt idx="1567">
                  <c:v>4.3575367038347759E-2</c:v>
                </c:pt>
                <c:pt idx="1568">
                  <c:v>4.1029955316303303E-2</c:v>
                </c:pt>
                <c:pt idx="1569">
                  <c:v>3.658218103171286E-2</c:v>
                </c:pt>
                <c:pt idx="1570">
                  <c:v>2.5848611792048917E-2</c:v>
                </c:pt>
                <c:pt idx="1571">
                  <c:v>3.7220196002451335E-2</c:v>
                </c:pt>
                <c:pt idx="1572">
                  <c:v>7.1637391996044159E-2</c:v>
                </c:pt>
                <c:pt idx="1573">
                  <c:v>8.8938054368767547E-2</c:v>
                </c:pt>
                <c:pt idx="1574">
                  <c:v>3.2379350169168923E-2</c:v>
                </c:pt>
                <c:pt idx="1575">
                  <c:v>7.1392996862891175E-2</c:v>
                </c:pt>
                <c:pt idx="1576">
                  <c:v>9.6324413803073619E-2</c:v>
                </c:pt>
                <c:pt idx="1577">
                  <c:v>9.5715719136478999E-2</c:v>
                </c:pt>
                <c:pt idx="1578">
                  <c:v>6.692543468562967E-2</c:v>
                </c:pt>
                <c:pt idx="1579">
                  <c:v>7.2011501063240058E-2</c:v>
                </c:pt>
                <c:pt idx="1580">
                  <c:v>5.5136499970159229E-2</c:v>
                </c:pt>
                <c:pt idx="1581">
                  <c:v>3.7025604272910358E-2</c:v>
                </c:pt>
                <c:pt idx="1582">
                  <c:v>3.723148111883718E-2</c:v>
                </c:pt>
                <c:pt idx="1583">
                  <c:v>5.6679287967849927E-2</c:v>
                </c:pt>
                <c:pt idx="1584">
                  <c:v>3.7854616177804043E-2</c:v>
                </c:pt>
                <c:pt idx="1585">
                  <c:v>4.5590497308122958E-2</c:v>
                </c:pt>
                <c:pt idx="1586">
                  <c:v>5.5541226137572071E-2</c:v>
                </c:pt>
                <c:pt idx="1587">
                  <c:v>4.0723388439668592E-2</c:v>
                </c:pt>
                <c:pt idx="1588">
                  <c:v>6.6120714320486107E-2</c:v>
                </c:pt>
                <c:pt idx="1589">
                  <c:v>6.9375785509419766E-2</c:v>
                </c:pt>
                <c:pt idx="1590">
                  <c:v>8.917272453177294E-2</c:v>
                </c:pt>
                <c:pt idx="1591">
                  <c:v>8.613323586217754E-2</c:v>
                </c:pt>
                <c:pt idx="1592">
                  <c:v>0.11700786279561855</c:v>
                </c:pt>
                <c:pt idx="1593">
                  <c:v>0.10106726124140357</c:v>
                </c:pt>
                <c:pt idx="1594">
                  <c:v>0.14407731947564095</c:v>
                </c:pt>
                <c:pt idx="1595">
                  <c:v>0.16527881097453112</c:v>
                </c:pt>
                <c:pt idx="1596">
                  <c:v>0.16540596807812022</c:v>
                </c:pt>
                <c:pt idx="1597">
                  <c:v>0.16188678887438515</c:v>
                </c:pt>
                <c:pt idx="1598">
                  <c:v>0.16378397438675726</c:v>
                </c:pt>
                <c:pt idx="1599">
                  <c:v>0.15997345393070328</c:v>
                </c:pt>
                <c:pt idx="1600">
                  <c:v>0.17374993712622541</c:v>
                </c:pt>
                <c:pt idx="1601">
                  <c:v>0.13851564347590387</c:v>
                </c:pt>
                <c:pt idx="1602">
                  <c:v>0.15345809810706879</c:v>
                </c:pt>
                <c:pt idx="1603">
                  <c:v>9.5830351187440488E-2</c:v>
                </c:pt>
                <c:pt idx="1604">
                  <c:v>9.3452786016456929E-2</c:v>
                </c:pt>
                <c:pt idx="1605">
                  <c:v>5.0931455842942973E-2</c:v>
                </c:pt>
                <c:pt idx="1606">
                  <c:v>5.3504426226870239E-2</c:v>
                </c:pt>
                <c:pt idx="1607">
                  <c:v>3.7677240534421834E-2</c:v>
                </c:pt>
                <c:pt idx="1608">
                  <c:v>4.321594443621668E-2</c:v>
                </c:pt>
                <c:pt idx="1609">
                  <c:v>3.3655419935878284E-2</c:v>
                </c:pt>
                <c:pt idx="1610">
                  <c:v>1.036450461811609E-2</c:v>
                </c:pt>
                <c:pt idx="1611">
                  <c:v>6.6490920315930057E-3</c:v>
                </c:pt>
                <c:pt idx="1612">
                  <c:v>2.4561468094368648E-2</c:v>
                </c:pt>
                <c:pt idx="1613">
                  <c:v>9.6109992500166327E-3</c:v>
                </c:pt>
                <c:pt idx="1614">
                  <c:v>9.4286989079869089E-3</c:v>
                </c:pt>
                <c:pt idx="1615">
                  <c:v>9.8987013022301638E-3</c:v>
                </c:pt>
                <c:pt idx="1616">
                  <c:v>1.0051546419464926E-2</c:v>
                </c:pt>
                <c:pt idx="1617">
                  <c:v>9.7164006873578651E-3</c:v>
                </c:pt>
                <c:pt idx="1618">
                  <c:v>1.670832279734721E-2</c:v>
                </c:pt>
                <c:pt idx="1619">
                  <c:v>4.5673229577580701E-2</c:v>
                </c:pt>
                <c:pt idx="1620">
                  <c:v>9.4032073913829076E-2</c:v>
                </c:pt>
                <c:pt idx="1621">
                  <c:v>0.11169182612420386</c:v>
                </c:pt>
                <c:pt idx="1622">
                  <c:v>0.14195436341832349</c:v>
                </c:pt>
                <c:pt idx="1623">
                  <c:v>0.14989278218424626</c:v>
                </c:pt>
                <c:pt idx="1624">
                  <c:v>0.17645629485262798</c:v>
                </c:pt>
                <c:pt idx="1625">
                  <c:v>0.17920812477759956</c:v>
                </c:pt>
                <c:pt idx="1626">
                  <c:v>0.17223855617418035</c:v>
                </c:pt>
                <c:pt idx="1627">
                  <c:v>0.15655506759650042</c:v>
                </c:pt>
                <c:pt idx="1628">
                  <c:v>0.12364457973517554</c:v>
                </c:pt>
                <c:pt idx="1629">
                  <c:v>8.9343209893392506E-2</c:v>
                </c:pt>
                <c:pt idx="1630">
                  <c:v>6.7527737283684705E-2</c:v>
                </c:pt>
                <c:pt idx="1631">
                  <c:v>5.3563239417037861E-2</c:v>
                </c:pt>
                <c:pt idx="1632">
                  <c:v>3.9717976969838538E-2</c:v>
                </c:pt>
                <c:pt idx="1633">
                  <c:v>1.7527242790314791E-2</c:v>
                </c:pt>
                <c:pt idx="1634">
                  <c:v>4.4158628475394887E-3</c:v>
                </c:pt>
                <c:pt idx="1635">
                  <c:v>1.4631465581898274E-2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4.951070614714789E-4</c:v>
                </c:pt>
                <c:pt idx="1640">
                  <c:v>9.9631227940492617E-3</c:v>
                </c:pt>
                <c:pt idx="1641">
                  <c:v>1.5218415613019875E-2</c:v>
                </c:pt>
                <c:pt idx="1642">
                  <c:v>1.1543220548374858E-2</c:v>
                </c:pt>
                <c:pt idx="1643">
                  <c:v>1.193262637111202E-2</c:v>
                </c:pt>
                <c:pt idx="1644">
                  <c:v>9.0745496421961881E-3</c:v>
                </c:pt>
                <c:pt idx="1645">
                  <c:v>1.5409728615415449E-2</c:v>
                </c:pt>
                <c:pt idx="1646">
                  <c:v>1.3065750743033079E-2</c:v>
                </c:pt>
                <c:pt idx="1647">
                  <c:v>1.1211079064217913E-2</c:v>
                </c:pt>
                <c:pt idx="1648">
                  <c:v>1.1729952286335795E-2</c:v>
                </c:pt>
                <c:pt idx="1649">
                  <c:v>9.1007088036472172E-3</c:v>
                </c:pt>
                <c:pt idx="1650">
                  <c:v>2.026411932909393E-2</c:v>
                </c:pt>
                <c:pt idx="1651">
                  <c:v>0</c:v>
                </c:pt>
                <c:pt idx="1652">
                  <c:v>2.4486230095669474E-2</c:v>
                </c:pt>
                <c:pt idx="1653">
                  <c:v>5.1166700671773802E-3</c:v>
                </c:pt>
                <c:pt idx="1654">
                  <c:v>1.0592461518205473E-2</c:v>
                </c:pt>
                <c:pt idx="1655">
                  <c:v>7.7033402415541668E-3</c:v>
                </c:pt>
                <c:pt idx="1656">
                  <c:v>1.2147161761998263E-2</c:v>
                </c:pt>
                <c:pt idx="1657">
                  <c:v>5.8846904406482927E-3</c:v>
                </c:pt>
                <c:pt idx="1658">
                  <c:v>5.7187824479883239E-3</c:v>
                </c:pt>
                <c:pt idx="1659">
                  <c:v>1.1970050666990568E-2</c:v>
                </c:pt>
                <c:pt idx="1660">
                  <c:v>5.0587020960626778E-3</c:v>
                </c:pt>
                <c:pt idx="1661">
                  <c:v>7.9477218211620115E-4</c:v>
                </c:pt>
                <c:pt idx="1662">
                  <c:v>2.35159388604789E-2</c:v>
                </c:pt>
                <c:pt idx="1663">
                  <c:v>2.0138386290439941E-2</c:v>
                </c:pt>
                <c:pt idx="1664">
                  <c:v>1.3491554691738154E-2</c:v>
                </c:pt>
                <c:pt idx="1665">
                  <c:v>3.5810307312326419E-3</c:v>
                </c:pt>
                <c:pt idx="1666">
                  <c:v>3.1994687542017237E-3</c:v>
                </c:pt>
                <c:pt idx="1667">
                  <c:v>8.6009075419363826E-2</c:v>
                </c:pt>
                <c:pt idx="1668">
                  <c:v>0.28108744978246658</c:v>
                </c:pt>
                <c:pt idx="1669">
                  <c:v>0.45130982559421234</c:v>
                </c:pt>
                <c:pt idx="1670">
                  <c:v>0.57368239307719826</c:v>
                </c:pt>
                <c:pt idx="1671">
                  <c:v>0.54958989365047073</c:v>
                </c:pt>
                <c:pt idx="1672">
                  <c:v>0.46758539361535417</c:v>
                </c:pt>
                <c:pt idx="1673">
                  <c:v>0.3755935525953033</c:v>
                </c:pt>
                <c:pt idx="1674">
                  <c:v>0.30843327304780233</c:v>
                </c:pt>
                <c:pt idx="1675">
                  <c:v>0.25251862832471028</c:v>
                </c:pt>
                <c:pt idx="1676">
                  <c:v>0.18253533647158737</c:v>
                </c:pt>
                <c:pt idx="1677">
                  <c:v>0.14723857709177393</c:v>
                </c:pt>
                <c:pt idx="1678">
                  <c:v>0.1009974421134238</c:v>
                </c:pt>
                <c:pt idx="1679">
                  <c:v>7.9956978977194421E-2</c:v>
                </c:pt>
                <c:pt idx="1680">
                  <c:v>5.826733656998432E-2</c:v>
                </c:pt>
                <c:pt idx="1681">
                  <c:v>3.3033054728019484E-2</c:v>
                </c:pt>
                <c:pt idx="1682">
                  <c:v>2.7896782341296309E-2</c:v>
                </c:pt>
                <c:pt idx="1683">
                  <c:v>2.2208707663369995E-2</c:v>
                </c:pt>
                <c:pt idx="1684">
                  <c:v>1.5745318827367759E-2</c:v>
                </c:pt>
                <c:pt idx="1685">
                  <c:v>1.770452956077611E-2</c:v>
                </c:pt>
                <c:pt idx="1686">
                  <c:v>2.7484338637519919E-2</c:v>
                </c:pt>
                <c:pt idx="1687">
                  <c:v>1.8429609282584289E-2</c:v>
                </c:pt>
                <c:pt idx="1688">
                  <c:v>1.4985603122001057E-2</c:v>
                </c:pt>
                <c:pt idx="1689">
                  <c:v>2.0383354475339531E-2</c:v>
                </c:pt>
                <c:pt idx="1690">
                  <c:v>1.5453423834259917E-2</c:v>
                </c:pt>
                <c:pt idx="1691">
                  <c:v>1.4976180481125831E-2</c:v>
                </c:pt>
                <c:pt idx="1692">
                  <c:v>1.728315445910153E-2</c:v>
                </c:pt>
                <c:pt idx="1693">
                  <c:v>1.4609220459440839E-2</c:v>
                </c:pt>
                <c:pt idx="1694">
                  <c:v>1.3810393973916231E-2</c:v>
                </c:pt>
                <c:pt idx="1695">
                  <c:v>1.0606465745983009E-2</c:v>
                </c:pt>
                <c:pt idx="1696">
                  <c:v>4.6924359343862012E-3</c:v>
                </c:pt>
                <c:pt idx="1697">
                  <c:v>7.395425799179455E-3</c:v>
                </c:pt>
                <c:pt idx="1698">
                  <c:v>0</c:v>
                </c:pt>
                <c:pt idx="1699">
                  <c:v>0</c:v>
                </c:pt>
                <c:pt idx="1700">
                  <c:v>1.234289125757479E-2</c:v>
                </c:pt>
                <c:pt idx="1701">
                  <c:v>1.4681627870491E-2</c:v>
                </c:pt>
                <c:pt idx="1702">
                  <c:v>1.0274445033444435E-2</c:v>
                </c:pt>
                <c:pt idx="1703">
                  <c:v>5.7014444551445279E-3</c:v>
                </c:pt>
                <c:pt idx="1704">
                  <c:v>1.2379538967120431E-2</c:v>
                </c:pt>
                <c:pt idx="1705">
                  <c:v>1.5161243242507286E-2</c:v>
                </c:pt>
                <c:pt idx="1706">
                  <c:v>3.0282033780057067E-2</c:v>
                </c:pt>
                <c:pt idx="1707">
                  <c:v>2.0051816466697032E-2</c:v>
                </c:pt>
                <c:pt idx="1708">
                  <c:v>3.9560803975772652E-3</c:v>
                </c:pt>
                <c:pt idx="1709">
                  <c:v>2.2092394500848031E-2</c:v>
                </c:pt>
                <c:pt idx="1710">
                  <c:v>5.1064768677508664E-3</c:v>
                </c:pt>
                <c:pt idx="1711">
                  <c:v>8.4370340303765116E-3</c:v>
                </c:pt>
                <c:pt idx="1712">
                  <c:v>3.5180092014706417E-3</c:v>
                </c:pt>
                <c:pt idx="1713">
                  <c:v>1.030261907960923E-2</c:v>
                </c:pt>
                <c:pt idx="1714">
                  <c:v>6.5785748806225005E-3</c:v>
                </c:pt>
                <c:pt idx="1715">
                  <c:v>3.2587976563342039E-3</c:v>
                </c:pt>
                <c:pt idx="1716">
                  <c:v>8.987376199661043E-3</c:v>
                </c:pt>
                <c:pt idx="1717">
                  <c:v>9.609194465955222E-3</c:v>
                </c:pt>
                <c:pt idx="1718">
                  <c:v>4.5549793451224218E-3</c:v>
                </c:pt>
                <c:pt idx="1719">
                  <c:v>1.6292786532124612E-2</c:v>
                </c:pt>
                <c:pt idx="1720">
                  <c:v>0</c:v>
                </c:pt>
                <c:pt idx="1721">
                  <c:v>8.8328159675814533E-3</c:v>
                </c:pt>
                <c:pt idx="1722">
                  <c:v>0</c:v>
                </c:pt>
                <c:pt idx="1723">
                  <c:v>6.7308499382356841E-3</c:v>
                </c:pt>
                <c:pt idx="1724">
                  <c:v>1.2875105979338148E-2</c:v>
                </c:pt>
                <c:pt idx="1725">
                  <c:v>1.6864358083122741E-2</c:v>
                </c:pt>
                <c:pt idx="1726">
                  <c:v>6.1067562910748661E-3</c:v>
                </c:pt>
                <c:pt idx="1727">
                  <c:v>0</c:v>
                </c:pt>
                <c:pt idx="1728">
                  <c:v>0</c:v>
                </c:pt>
                <c:pt idx="1729">
                  <c:v>1.7167892783482969E-3</c:v>
                </c:pt>
                <c:pt idx="1730">
                  <c:v>1.8844898564843084E-2</c:v>
                </c:pt>
                <c:pt idx="1731">
                  <c:v>4.1327728835836484E-2</c:v>
                </c:pt>
                <c:pt idx="1732">
                  <c:v>0.16099187811003299</c:v>
                </c:pt>
                <c:pt idx="1733">
                  <c:v>0.13187633799590501</c:v>
                </c:pt>
                <c:pt idx="1734">
                  <c:v>0.33140912650144683</c:v>
                </c:pt>
                <c:pt idx="1735">
                  <c:v>0.30933277858783859</c:v>
                </c:pt>
                <c:pt idx="1736">
                  <c:v>0.3068142660053973</c:v>
                </c:pt>
                <c:pt idx="1737">
                  <c:v>0.28595097813599119</c:v>
                </c:pt>
                <c:pt idx="1738">
                  <c:v>0.27014725732967243</c:v>
                </c:pt>
                <c:pt idx="1739">
                  <c:v>0.22959850624302383</c:v>
                </c:pt>
                <c:pt idx="1740">
                  <c:v>0.20852292998536159</c:v>
                </c:pt>
                <c:pt idx="1741">
                  <c:v>0.17906093631246567</c:v>
                </c:pt>
                <c:pt idx="1742">
                  <c:v>0.16416323061363025</c:v>
                </c:pt>
                <c:pt idx="1743">
                  <c:v>0.1318139599882413</c:v>
                </c:pt>
                <c:pt idx="1744">
                  <c:v>0.10752085006247386</c:v>
                </c:pt>
                <c:pt idx="1745">
                  <c:v>9.9467810078472635E-2</c:v>
                </c:pt>
                <c:pt idx="1746">
                  <c:v>8.6483527939856725E-2</c:v>
                </c:pt>
                <c:pt idx="1747">
                  <c:v>8.6588141027079998E-2</c:v>
                </c:pt>
                <c:pt idx="1748">
                  <c:v>7.7767565196430105E-2</c:v>
                </c:pt>
                <c:pt idx="1749">
                  <c:v>7.0127393152760772E-2</c:v>
                </c:pt>
                <c:pt idx="1750">
                  <c:v>4.8804884590233785E-2</c:v>
                </c:pt>
                <c:pt idx="1751">
                  <c:v>4.1185310085196103E-2</c:v>
                </c:pt>
                <c:pt idx="1752">
                  <c:v>3.3938505688373768E-2</c:v>
                </c:pt>
                <c:pt idx="1753">
                  <c:v>2.7073941112373177E-2</c:v>
                </c:pt>
                <c:pt idx="1754">
                  <c:v>2.107816629034915E-2</c:v>
                </c:pt>
                <c:pt idx="1755">
                  <c:v>1.9782696817823225E-2</c:v>
                </c:pt>
                <c:pt idx="1756">
                  <c:v>1.6627749529978347E-2</c:v>
                </c:pt>
                <c:pt idx="1757">
                  <c:v>1.2664812129330133E-2</c:v>
                </c:pt>
                <c:pt idx="1758">
                  <c:v>8.2550775242161822E-3</c:v>
                </c:pt>
                <c:pt idx="1759">
                  <c:v>1.0224626501695117E-2</c:v>
                </c:pt>
                <c:pt idx="1760">
                  <c:v>1.3618274163594929E-2</c:v>
                </c:pt>
                <c:pt idx="1761">
                  <c:v>2.5539739721040049E-2</c:v>
                </c:pt>
                <c:pt idx="1762">
                  <c:v>1.7686215815135662E-2</c:v>
                </c:pt>
                <c:pt idx="1763">
                  <c:v>1.4729154179580799E-2</c:v>
                </c:pt>
                <c:pt idx="1764">
                  <c:v>2.9613784808185759E-2</c:v>
                </c:pt>
                <c:pt idx="1765">
                  <c:v>4.3944118905101172E-2</c:v>
                </c:pt>
                <c:pt idx="1766">
                  <c:v>6.0722579485563068E-2</c:v>
                </c:pt>
                <c:pt idx="1767">
                  <c:v>5.4687068049536151E-2</c:v>
                </c:pt>
                <c:pt idx="1768">
                  <c:v>9.9751031343068286E-2</c:v>
                </c:pt>
                <c:pt idx="1769">
                  <c:v>0.16577440675393504</c:v>
                </c:pt>
                <c:pt idx="1770">
                  <c:v>0.22133903338556737</c:v>
                </c:pt>
                <c:pt idx="1771">
                  <c:v>0.22518375022917095</c:v>
                </c:pt>
                <c:pt idx="1772">
                  <c:v>0.2032127160431097</c:v>
                </c:pt>
                <c:pt idx="1773">
                  <c:v>0.18369391745018052</c:v>
                </c:pt>
                <c:pt idx="1774">
                  <c:v>0.15171356949807696</c:v>
                </c:pt>
                <c:pt idx="1775">
                  <c:v>0.11704828549092822</c:v>
                </c:pt>
                <c:pt idx="1776">
                  <c:v>8.9164249329717601E-2</c:v>
                </c:pt>
                <c:pt idx="1777">
                  <c:v>6.8241570889540012E-2</c:v>
                </c:pt>
                <c:pt idx="1778">
                  <c:v>4.3830001086569086E-2</c:v>
                </c:pt>
                <c:pt idx="1779">
                  <c:v>4.3779104209065833E-2</c:v>
                </c:pt>
                <c:pt idx="1780">
                  <c:v>1.4186050698705866E-2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5.4584166648408159E-3</c:v>
                </c:pt>
                <c:pt idx="1789">
                  <c:v>0</c:v>
                </c:pt>
                <c:pt idx="1790">
                  <c:v>1.9479444970027845E-2</c:v>
                </c:pt>
                <c:pt idx="1791">
                  <c:v>4.7430608988835395E-2</c:v>
                </c:pt>
                <c:pt idx="1792">
                  <c:v>8.9235594327101042E-2</c:v>
                </c:pt>
                <c:pt idx="1793">
                  <c:v>0.12079958023757323</c:v>
                </c:pt>
                <c:pt idx="1794">
                  <c:v>0.12933629992544893</c:v>
                </c:pt>
                <c:pt idx="1795">
                  <c:v>9.7354695078081768E-2</c:v>
                </c:pt>
                <c:pt idx="1796">
                  <c:v>5.3854817973677936E-2</c:v>
                </c:pt>
                <c:pt idx="1797">
                  <c:v>3.9890644124107609E-2</c:v>
                </c:pt>
                <c:pt idx="1798">
                  <c:v>0</c:v>
                </c:pt>
                <c:pt idx="1799">
                  <c:v>1.0627816554680421E-2</c:v>
                </c:pt>
                <c:pt idx="1800">
                  <c:v>1.0168469996099312E-2</c:v>
                </c:pt>
                <c:pt idx="1801">
                  <c:v>6.2311830231515496E-3</c:v>
                </c:pt>
                <c:pt idx="1802">
                  <c:v>5.4393640997841497E-2</c:v>
                </c:pt>
                <c:pt idx="1803">
                  <c:v>5.3478312178375891E-2</c:v>
                </c:pt>
                <c:pt idx="1804">
                  <c:v>7.3865284158684166E-2</c:v>
                </c:pt>
                <c:pt idx="1805">
                  <c:v>0.107771687076162</c:v>
                </c:pt>
                <c:pt idx="1806">
                  <c:v>0.10793222087021785</c:v>
                </c:pt>
                <c:pt idx="1807">
                  <c:v>9.9678034033267887E-2</c:v>
                </c:pt>
                <c:pt idx="1808">
                  <c:v>9.5549492584947757E-2</c:v>
                </c:pt>
                <c:pt idx="1809">
                  <c:v>0.11251126238888751</c:v>
                </c:pt>
                <c:pt idx="1810">
                  <c:v>9.5233951404031583E-2</c:v>
                </c:pt>
                <c:pt idx="1811">
                  <c:v>9.2483047683303662E-2</c:v>
                </c:pt>
                <c:pt idx="1812">
                  <c:v>0.10418006851894514</c:v>
                </c:pt>
                <c:pt idx="1813">
                  <c:v>0.10972973956795268</c:v>
                </c:pt>
                <c:pt idx="1814">
                  <c:v>0.11883881601610374</c:v>
                </c:pt>
                <c:pt idx="1815">
                  <c:v>0.11449618136690734</c:v>
                </c:pt>
                <c:pt idx="1816">
                  <c:v>7.485419752180987E-2</c:v>
                </c:pt>
                <c:pt idx="1817">
                  <c:v>9.1090444611089463E-2</c:v>
                </c:pt>
                <c:pt idx="1818">
                  <c:v>9.1590669418161089E-2</c:v>
                </c:pt>
                <c:pt idx="1819">
                  <c:v>6.4244763065956931E-2</c:v>
                </c:pt>
                <c:pt idx="1820">
                  <c:v>7.010105448255495E-2</c:v>
                </c:pt>
                <c:pt idx="1821">
                  <c:v>8.1214228329203234E-2</c:v>
                </c:pt>
                <c:pt idx="1822">
                  <c:v>6.7240529013748773E-2</c:v>
                </c:pt>
                <c:pt idx="1823">
                  <c:v>3.238689758192613E-2</c:v>
                </c:pt>
                <c:pt idx="1824">
                  <c:v>4.1115503471030171E-2</c:v>
                </c:pt>
                <c:pt idx="1825">
                  <c:v>6.2178792180546991E-2</c:v>
                </c:pt>
                <c:pt idx="1826">
                  <c:v>4.6186292474807933E-2</c:v>
                </c:pt>
                <c:pt idx="1827">
                  <c:v>3.8312568896190093E-2</c:v>
                </c:pt>
                <c:pt idx="1828">
                  <c:v>5.6182726645221656E-2</c:v>
                </c:pt>
                <c:pt idx="1829">
                  <c:v>2.4872590844781915E-2</c:v>
                </c:pt>
                <c:pt idx="1830">
                  <c:v>3.4388284464718796E-2</c:v>
                </c:pt>
                <c:pt idx="1831">
                  <c:v>1.0152701359611901E-2</c:v>
                </c:pt>
                <c:pt idx="1832">
                  <c:v>2.5532797589580679E-2</c:v>
                </c:pt>
                <c:pt idx="1833">
                  <c:v>1.1247151340160284E-2</c:v>
                </c:pt>
                <c:pt idx="1834">
                  <c:v>3.192632299827651E-2</c:v>
                </c:pt>
                <c:pt idx="1835">
                  <c:v>2.0563672194360817E-2</c:v>
                </c:pt>
                <c:pt idx="1836">
                  <c:v>4.6093899701103218E-2</c:v>
                </c:pt>
                <c:pt idx="1837">
                  <c:v>6.337830342106382E-2</c:v>
                </c:pt>
                <c:pt idx="1838">
                  <c:v>3.8010359804736826E-2</c:v>
                </c:pt>
                <c:pt idx="1839">
                  <c:v>2.9307677625061722E-2</c:v>
                </c:pt>
                <c:pt idx="1840">
                  <c:v>5.4586036277401655E-2</c:v>
                </c:pt>
                <c:pt idx="1841">
                  <c:v>2.3845090301400442E-2</c:v>
                </c:pt>
                <c:pt idx="1842">
                  <c:v>1.6803705580659727E-2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3.6000567613005928E-2</c:v>
                </c:pt>
                <c:pt idx="1847">
                  <c:v>2.4024142667548997E-2</c:v>
                </c:pt>
                <c:pt idx="1848">
                  <c:v>6.5859519755867568E-2</c:v>
                </c:pt>
                <c:pt idx="1849">
                  <c:v>9.2436977709962759E-2</c:v>
                </c:pt>
                <c:pt idx="1850">
                  <c:v>9.9638737594464635E-2</c:v>
                </c:pt>
                <c:pt idx="1851">
                  <c:v>6.1574108820638011E-2</c:v>
                </c:pt>
                <c:pt idx="1852">
                  <c:v>8.7046345338522471E-2</c:v>
                </c:pt>
                <c:pt idx="1853">
                  <c:v>5.3520054620313152E-2</c:v>
                </c:pt>
                <c:pt idx="1854">
                  <c:v>5.4789513270006425E-2</c:v>
                </c:pt>
                <c:pt idx="1855">
                  <c:v>4.5219039211016478E-2</c:v>
                </c:pt>
                <c:pt idx="1856">
                  <c:v>5.474468036490996E-2</c:v>
                </c:pt>
                <c:pt idx="1857">
                  <c:v>5.9441644405008133E-2</c:v>
                </c:pt>
                <c:pt idx="1858">
                  <c:v>5.6499760764219073E-2</c:v>
                </c:pt>
                <c:pt idx="1859">
                  <c:v>4.3306964116572248E-2</c:v>
                </c:pt>
                <c:pt idx="1860">
                  <c:v>7.1705167805248007E-2</c:v>
                </c:pt>
                <c:pt idx="1861">
                  <c:v>6.0251337068475609E-2</c:v>
                </c:pt>
                <c:pt idx="1862">
                  <c:v>5.5641932357872348E-2</c:v>
                </c:pt>
                <c:pt idx="1863">
                  <c:v>6.3865678152138922E-2</c:v>
                </c:pt>
                <c:pt idx="1864">
                  <c:v>7.079775644455924E-2</c:v>
                </c:pt>
                <c:pt idx="1865">
                  <c:v>5.7666712352578926E-2</c:v>
                </c:pt>
                <c:pt idx="1866">
                  <c:v>6.4556547809985293E-2</c:v>
                </c:pt>
                <c:pt idx="1867">
                  <c:v>2.921853333245495E-2</c:v>
                </c:pt>
                <c:pt idx="1868">
                  <c:v>2.3863019907792552E-2</c:v>
                </c:pt>
                <c:pt idx="1869">
                  <c:v>3.6173095011059128E-2</c:v>
                </c:pt>
                <c:pt idx="1870">
                  <c:v>3.0482346683682424E-2</c:v>
                </c:pt>
                <c:pt idx="1871">
                  <c:v>2.1283841232084485E-2</c:v>
                </c:pt>
                <c:pt idx="1872">
                  <c:v>1.9100350508574296E-2</c:v>
                </c:pt>
                <c:pt idx="1873">
                  <c:v>4.4400667591411473E-2</c:v>
                </c:pt>
                <c:pt idx="1874">
                  <c:v>5.6714600252460862E-2</c:v>
                </c:pt>
                <c:pt idx="1875">
                  <c:v>6.0037029940426659E-2</c:v>
                </c:pt>
                <c:pt idx="1876">
                  <c:v>5.7634151361577714E-2</c:v>
                </c:pt>
                <c:pt idx="1877">
                  <c:v>5.5793352763775006E-2</c:v>
                </c:pt>
                <c:pt idx="1878">
                  <c:v>6.2386851177394148E-2</c:v>
                </c:pt>
                <c:pt idx="1879">
                  <c:v>8.8765315446638265E-2</c:v>
                </c:pt>
                <c:pt idx="1880">
                  <c:v>5.1678774699391458E-2</c:v>
                </c:pt>
                <c:pt idx="1881">
                  <c:v>3.5189377741522809E-2</c:v>
                </c:pt>
                <c:pt idx="1882">
                  <c:v>2.7608187003866493E-2</c:v>
                </c:pt>
                <c:pt idx="1883">
                  <c:v>2.4123240960293786E-2</c:v>
                </c:pt>
                <c:pt idx="1884">
                  <c:v>3.2590171795150634E-2</c:v>
                </c:pt>
                <c:pt idx="1885">
                  <c:v>0</c:v>
                </c:pt>
                <c:pt idx="1886">
                  <c:v>1.2966389374691557E-2</c:v>
                </c:pt>
                <c:pt idx="1887">
                  <c:v>0</c:v>
                </c:pt>
                <c:pt idx="1888">
                  <c:v>3.3040685481924112E-2</c:v>
                </c:pt>
                <c:pt idx="1889">
                  <c:v>5.8345126924064317E-3</c:v>
                </c:pt>
                <c:pt idx="1890">
                  <c:v>0</c:v>
                </c:pt>
                <c:pt idx="1891">
                  <c:v>0</c:v>
                </c:pt>
                <c:pt idx="1892">
                  <c:v>2.2300815062034282E-2</c:v>
                </c:pt>
                <c:pt idx="1893">
                  <c:v>1.4645407109795283E-2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1.7720471898593385E-2</c:v>
                </c:pt>
                <c:pt idx="1898">
                  <c:v>0</c:v>
                </c:pt>
                <c:pt idx="1899">
                  <c:v>1.7543190095133117E-2</c:v>
                </c:pt>
                <c:pt idx="1900">
                  <c:v>3.1797752618090626E-2</c:v>
                </c:pt>
                <c:pt idx="1901">
                  <c:v>4.1280761546599057E-2</c:v>
                </c:pt>
                <c:pt idx="1902">
                  <c:v>5.1856186291509765E-3</c:v>
                </c:pt>
                <c:pt idx="1903">
                  <c:v>6.2144626480129797E-3</c:v>
                </c:pt>
                <c:pt idx="1904">
                  <c:v>4.0806198521987268E-2</c:v>
                </c:pt>
                <c:pt idx="1905">
                  <c:v>1.7122035688777137E-2</c:v>
                </c:pt>
                <c:pt idx="1906">
                  <c:v>3.3571475881241562E-2</c:v>
                </c:pt>
                <c:pt idx="1907">
                  <c:v>6.0595803677851667E-2</c:v>
                </c:pt>
                <c:pt idx="1908">
                  <c:v>6.0891923353936034E-2</c:v>
                </c:pt>
                <c:pt idx="1909">
                  <c:v>5.4840869493327886E-2</c:v>
                </c:pt>
                <c:pt idx="1910">
                  <c:v>2.8708150382013777E-2</c:v>
                </c:pt>
                <c:pt idx="1911">
                  <c:v>7.3060730942350244E-2</c:v>
                </c:pt>
                <c:pt idx="1912">
                  <c:v>8.985283570672542E-2</c:v>
                </c:pt>
                <c:pt idx="1913">
                  <c:v>9.4751399557622185E-2</c:v>
                </c:pt>
                <c:pt idx="1914">
                  <c:v>0.10507411693282025</c:v>
                </c:pt>
                <c:pt idx="1915">
                  <c:v>7.0425987229666379E-2</c:v>
                </c:pt>
                <c:pt idx="1916">
                  <c:v>5.0730617302707982E-2</c:v>
                </c:pt>
                <c:pt idx="1917">
                  <c:v>5.5551604613865053E-2</c:v>
                </c:pt>
                <c:pt idx="1918">
                  <c:v>6.0829240293219462E-2</c:v>
                </c:pt>
                <c:pt idx="1919">
                  <c:v>4.800420204544574E-2</c:v>
                </c:pt>
                <c:pt idx="1920">
                  <c:v>3.913688708402431E-2</c:v>
                </c:pt>
                <c:pt idx="1921">
                  <c:v>6.325526651947086E-2</c:v>
                </c:pt>
                <c:pt idx="1922">
                  <c:v>6.6780721367346405E-2</c:v>
                </c:pt>
                <c:pt idx="1923">
                  <c:v>7.4788001344089361E-2</c:v>
                </c:pt>
                <c:pt idx="1924">
                  <c:v>9.6547921038998577E-2</c:v>
                </c:pt>
                <c:pt idx="1925">
                  <c:v>9.63780010013046E-2</c:v>
                </c:pt>
                <c:pt idx="1926">
                  <c:v>9.1764802330949163E-2</c:v>
                </c:pt>
                <c:pt idx="1927">
                  <c:v>0.10957887621485925</c:v>
                </c:pt>
                <c:pt idx="1928">
                  <c:v>8.9116735435511144E-2</c:v>
                </c:pt>
                <c:pt idx="1929">
                  <c:v>9.2026909111515245E-2</c:v>
                </c:pt>
                <c:pt idx="1930">
                  <c:v>7.8796834887316008E-2</c:v>
                </c:pt>
                <c:pt idx="1931">
                  <c:v>0.14689981667430863</c:v>
                </c:pt>
                <c:pt idx="1932">
                  <c:v>0.13478767422893956</c:v>
                </c:pt>
                <c:pt idx="1933">
                  <c:v>0.16934539175529775</c:v>
                </c:pt>
                <c:pt idx="1934">
                  <c:v>0.12287513703528868</c:v>
                </c:pt>
                <c:pt idx="1935">
                  <c:v>0.12197253307569031</c:v>
                </c:pt>
                <c:pt idx="1936">
                  <c:v>0.10917357143024588</c:v>
                </c:pt>
                <c:pt idx="1937">
                  <c:v>9.1731197574616452E-2</c:v>
                </c:pt>
                <c:pt idx="1938">
                  <c:v>0.11584637626178416</c:v>
                </c:pt>
                <c:pt idx="1939">
                  <c:v>9.2313433458338895E-2</c:v>
                </c:pt>
                <c:pt idx="1940">
                  <c:v>7.8975336046845285E-2</c:v>
                </c:pt>
                <c:pt idx="1941">
                  <c:v>6.8786809196767051E-2</c:v>
                </c:pt>
                <c:pt idx="1942">
                  <c:v>8.7925663478050253E-2</c:v>
                </c:pt>
                <c:pt idx="1943">
                  <c:v>6.5919350963792686E-2</c:v>
                </c:pt>
                <c:pt idx="1944">
                  <c:v>5.4369949738707048E-2</c:v>
                </c:pt>
                <c:pt idx="1945">
                  <c:v>5.4636790924249418E-2</c:v>
                </c:pt>
                <c:pt idx="1946">
                  <c:v>4.9194800200885659E-2</c:v>
                </c:pt>
                <c:pt idx="1947">
                  <c:v>3.8252286721499766E-2</c:v>
                </c:pt>
                <c:pt idx="1948">
                  <c:v>3.772556870318422E-2</c:v>
                </c:pt>
                <c:pt idx="1949">
                  <c:v>5.3522060650894217E-2</c:v>
                </c:pt>
                <c:pt idx="1950">
                  <c:v>6.9056348791066424E-2</c:v>
                </c:pt>
                <c:pt idx="1951">
                  <c:v>5.8895983073155612E-2</c:v>
                </c:pt>
                <c:pt idx="1952">
                  <c:v>4.6190143994155164E-2</c:v>
                </c:pt>
                <c:pt idx="1953">
                  <c:v>5.6633630548069129E-2</c:v>
                </c:pt>
                <c:pt idx="1954">
                  <c:v>4.5691564462790858E-2</c:v>
                </c:pt>
                <c:pt idx="1955">
                  <c:v>3.3206769774647683E-2</c:v>
                </c:pt>
                <c:pt idx="1956">
                  <c:v>3.5854253902511651E-2</c:v>
                </c:pt>
                <c:pt idx="1957">
                  <c:v>2.2723059415188981E-2</c:v>
                </c:pt>
                <c:pt idx="1958">
                  <c:v>6.232944944070689E-2</c:v>
                </c:pt>
                <c:pt idx="1959">
                  <c:v>4.7098119653611853E-2</c:v>
                </c:pt>
                <c:pt idx="1960">
                  <c:v>5.4681457633577929E-2</c:v>
                </c:pt>
                <c:pt idx="1961">
                  <c:v>7.1425426118801705E-2</c:v>
                </c:pt>
                <c:pt idx="1962">
                  <c:v>6.8614934858370183E-2</c:v>
                </c:pt>
                <c:pt idx="1963">
                  <c:v>6.747344761644819E-2</c:v>
                </c:pt>
                <c:pt idx="1964">
                  <c:v>5.5867772508585808E-2</c:v>
                </c:pt>
                <c:pt idx="1965">
                  <c:v>5.0507603862679412E-2</c:v>
                </c:pt>
                <c:pt idx="1966">
                  <c:v>6.9059735971435778E-3</c:v>
                </c:pt>
                <c:pt idx="1967">
                  <c:v>2.0321012736219661E-2</c:v>
                </c:pt>
                <c:pt idx="1968">
                  <c:v>5.2384445480188439E-3</c:v>
                </c:pt>
                <c:pt idx="1969">
                  <c:v>2.1662638147501329E-2</c:v>
                </c:pt>
                <c:pt idx="1970">
                  <c:v>1.2027249523964367E-2</c:v>
                </c:pt>
                <c:pt idx="1971">
                  <c:v>1.3660564515474141E-2</c:v>
                </c:pt>
                <c:pt idx="1972">
                  <c:v>1.8435705692838519E-2</c:v>
                </c:pt>
                <c:pt idx="1973">
                  <c:v>1.3239263316798235E-2</c:v>
                </c:pt>
                <c:pt idx="1974">
                  <c:v>6.1088224979618791E-3</c:v>
                </c:pt>
                <c:pt idx="1975">
                  <c:v>4.9025638554296373E-3</c:v>
                </c:pt>
                <c:pt idx="1976">
                  <c:v>9.5017205356350779E-3</c:v>
                </c:pt>
                <c:pt idx="1977">
                  <c:v>7.4540540263878683E-3</c:v>
                </c:pt>
                <c:pt idx="1978">
                  <c:v>1.4702755965950966E-2</c:v>
                </c:pt>
                <c:pt idx="1979">
                  <c:v>1.1350924349083172E-2</c:v>
                </c:pt>
                <c:pt idx="1980">
                  <c:v>2.0474675050183539E-2</c:v>
                </c:pt>
                <c:pt idx="1981">
                  <c:v>5.253932125128695E-2</c:v>
                </c:pt>
                <c:pt idx="1982">
                  <c:v>5.9627044489934139E-2</c:v>
                </c:pt>
                <c:pt idx="1983">
                  <c:v>7.2937287383013624E-2</c:v>
                </c:pt>
                <c:pt idx="1984">
                  <c:v>6.6612344426104239E-2</c:v>
                </c:pt>
                <c:pt idx="1985">
                  <c:v>6.2992923910156484E-2</c:v>
                </c:pt>
                <c:pt idx="1986">
                  <c:v>7.314132059604507E-2</c:v>
                </c:pt>
                <c:pt idx="1987">
                  <c:v>6.4301341121124012E-2</c:v>
                </c:pt>
                <c:pt idx="1988">
                  <c:v>5.8546378466295311E-2</c:v>
                </c:pt>
                <c:pt idx="1989">
                  <c:v>7.3322679963920404E-2</c:v>
                </c:pt>
                <c:pt idx="1990">
                  <c:v>6.4509655890452364E-2</c:v>
                </c:pt>
                <c:pt idx="1991">
                  <c:v>6.5461779572989251E-2</c:v>
                </c:pt>
                <c:pt idx="1992">
                  <c:v>7.4955502322765183E-2</c:v>
                </c:pt>
                <c:pt idx="1993">
                  <c:v>9.1559921444185899E-2</c:v>
                </c:pt>
                <c:pt idx="1994">
                  <c:v>7.6795098802054707E-2</c:v>
                </c:pt>
                <c:pt idx="1995">
                  <c:v>6.9253446255842885E-2</c:v>
                </c:pt>
                <c:pt idx="1996">
                  <c:v>6.6237661010320678E-2</c:v>
                </c:pt>
                <c:pt idx="1997">
                  <c:v>4.1651722351932298E-2</c:v>
                </c:pt>
                <c:pt idx="1998">
                  <c:v>4.1020497413822785E-2</c:v>
                </c:pt>
                <c:pt idx="1999">
                  <c:v>4.8664363493684311E-2</c:v>
                </c:pt>
                <c:pt idx="2000">
                  <c:v>5.9265117053490253E-2</c:v>
                </c:pt>
                <c:pt idx="2001">
                  <c:v>4.8171884335777841E-2</c:v>
                </c:pt>
                <c:pt idx="2002">
                  <c:v>5.5563663458135834E-2</c:v>
                </c:pt>
                <c:pt idx="2003">
                  <c:v>6.0898303939071335E-2</c:v>
                </c:pt>
                <c:pt idx="2004">
                  <c:v>5.182987868368067E-2</c:v>
                </c:pt>
                <c:pt idx="2005">
                  <c:v>3.9743508732104596E-2</c:v>
                </c:pt>
                <c:pt idx="2006">
                  <c:v>2.8995348560222418E-2</c:v>
                </c:pt>
                <c:pt idx="2007">
                  <c:v>4.5184102241135296E-2</c:v>
                </c:pt>
                <c:pt idx="2008">
                  <c:v>4.1103949284300827E-2</c:v>
                </c:pt>
                <c:pt idx="2009">
                  <c:v>4.8245864067583098E-2</c:v>
                </c:pt>
                <c:pt idx="2010">
                  <c:v>4.1473265123030886E-2</c:v>
                </c:pt>
                <c:pt idx="2011">
                  <c:v>3.3758852006106108E-2</c:v>
                </c:pt>
                <c:pt idx="2012">
                  <c:v>4.6094789494073439E-2</c:v>
                </c:pt>
                <c:pt idx="2013">
                  <c:v>4.0881981953565613E-2</c:v>
                </c:pt>
                <c:pt idx="2014">
                  <c:v>3.5407235263494999E-2</c:v>
                </c:pt>
                <c:pt idx="2015">
                  <c:v>1.490466008254682E-2</c:v>
                </c:pt>
                <c:pt idx="2016">
                  <c:v>2.9076853470874013E-2</c:v>
                </c:pt>
                <c:pt idx="2017">
                  <c:v>1.6751420993558034E-2</c:v>
                </c:pt>
                <c:pt idx="2018">
                  <c:v>2.9692658227978046E-2</c:v>
                </c:pt>
                <c:pt idx="2019">
                  <c:v>2.508746304044222E-2</c:v>
                </c:pt>
                <c:pt idx="2020">
                  <c:v>2.3343751907852341E-2</c:v>
                </c:pt>
                <c:pt idx="2021">
                  <c:v>3.0458452034524391E-2</c:v>
                </c:pt>
                <c:pt idx="2022">
                  <c:v>2.3147990775992906E-2</c:v>
                </c:pt>
                <c:pt idx="2023">
                  <c:v>2.3164235369976589E-2</c:v>
                </c:pt>
                <c:pt idx="2024">
                  <c:v>3.2998333926913419E-2</c:v>
                </c:pt>
                <c:pt idx="2025">
                  <c:v>3.6044601344349107E-2</c:v>
                </c:pt>
                <c:pt idx="2026">
                  <c:v>3.5425202706215526E-2</c:v>
                </c:pt>
                <c:pt idx="2027">
                  <c:v>4.7086803179970445E-2</c:v>
                </c:pt>
                <c:pt idx="2028">
                  <c:v>3.8048363591851458E-2</c:v>
                </c:pt>
                <c:pt idx="2029">
                  <c:v>3.8859574261134483E-2</c:v>
                </c:pt>
                <c:pt idx="2030">
                  <c:v>1.9378422016330218E-2</c:v>
                </c:pt>
                <c:pt idx="2031">
                  <c:v>2.9537729502897379E-2</c:v>
                </c:pt>
                <c:pt idx="2032">
                  <c:v>4.7543362259653303E-3</c:v>
                </c:pt>
                <c:pt idx="2033">
                  <c:v>2.5802244560827109E-2</c:v>
                </c:pt>
                <c:pt idx="2034">
                  <c:v>2.788557683932371E-2</c:v>
                </c:pt>
                <c:pt idx="2035">
                  <c:v>3.4601336562039751E-2</c:v>
                </c:pt>
                <c:pt idx="2036">
                  <c:v>3.1713186935959432E-2</c:v>
                </c:pt>
                <c:pt idx="2037">
                  <c:v>5.5581290402676016E-2</c:v>
                </c:pt>
                <c:pt idx="2038">
                  <c:v>6.9314117451423463E-2</c:v>
                </c:pt>
                <c:pt idx="2039">
                  <c:v>9.4217967888086951E-2</c:v>
                </c:pt>
                <c:pt idx="2040">
                  <c:v>0.10533598797921785</c:v>
                </c:pt>
                <c:pt idx="2041">
                  <c:v>0.11306418231266491</c:v>
                </c:pt>
                <c:pt idx="2042">
                  <c:v>0.15006864497186567</c:v>
                </c:pt>
                <c:pt idx="2043">
                  <c:v>0.14186159381583482</c:v>
                </c:pt>
                <c:pt idx="2044">
                  <c:v>0.12723266305552369</c:v>
                </c:pt>
                <c:pt idx="2045">
                  <c:v>0.11188964135070663</c:v>
                </c:pt>
                <c:pt idx="2046">
                  <c:v>7.6396649419125426E-2</c:v>
                </c:pt>
                <c:pt idx="2047">
                  <c:v>7.1991355167201371E-2</c:v>
                </c:pt>
                <c:pt idx="2048">
                  <c:v>4.8120509024970025E-2</c:v>
                </c:pt>
                <c:pt idx="2049">
                  <c:v>4.0340081755968732E-2</c:v>
                </c:pt>
                <c:pt idx="2050">
                  <c:v>4.0821577821658891E-2</c:v>
                </c:pt>
                <c:pt idx="2051">
                  <c:v>5.0675612236457127E-2</c:v>
                </c:pt>
                <c:pt idx="2052">
                  <c:v>7.0408889980534489E-2</c:v>
                </c:pt>
                <c:pt idx="2053">
                  <c:v>9.2853149879544752E-2</c:v>
                </c:pt>
                <c:pt idx="2054">
                  <c:v>0.1107780684857335</c:v>
                </c:pt>
                <c:pt idx="2055">
                  <c:v>0.12439803878877932</c:v>
                </c:pt>
                <c:pt idx="2056">
                  <c:v>0.12308977133947357</c:v>
                </c:pt>
                <c:pt idx="2057">
                  <c:v>0.1037077713900354</c:v>
                </c:pt>
                <c:pt idx="2058">
                  <c:v>9.2507908634676131E-2</c:v>
                </c:pt>
                <c:pt idx="2059">
                  <c:v>9.0132183576883657E-2</c:v>
                </c:pt>
                <c:pt idx="2060">
                  <c:v>8.8059786150557984E-2</c:v>
                </c:pt>
                <c:pt idx="2061">
                  <c:v>6.8064791391989024E-2</c:v>
                </c:pt>
                <c:pt idx="2062">
                  <c:v>5.1641798302698744E-2</c:v>
                </c:pt>
                <c:pt idx="2063">
                  <c:v>5.6899744906687012E-2</c:v>
                </c:pt>
                <c:pt idx="2064">
                  <c:v>5.4298490959063687E-2</c:v>
                </c:pt>
                <c:pt idx="2065">
                  <c:v>6.202128096648267E-2</c:v>
                </c:pt>
                <c:pt idx="2066">
                  <c:v>5.729653084379064E-2</c:v>
                </c:pt>
                <c:pt idx="2067">
                  <c:v>7.7751172800183344E-2</c:v>
                </c:pt>
                <c:pt idx="2068">
                  <c:v>5.9393545203280683E-2</c:v>
                </c:pt>
                <c:pt idx="2069">
                  <c:v>5.8195822373476119E-2</c:v>
                </c:pt>
                <c:pt idx="2070">
                  <c:v>6.0692300010820127E-2</c:v>
                </c:pt>
                <c:pt idx="2071">
                  <c:v>7.1122786336840632E-2</c:v>
                </c:pt>
                <c:pt idx="2072">
                  <c:v>3.4352370007667256E-2</c:v>
                </c:pt>
                <c:pt idx="2073">
                  <c:v>4.5855236226613159E-2</c:v>
                </c:pt>
                <c:pt idx="2074">
                  <c:v>7.2358764123790692E-2</c:v>
                </c:pt>
                <c:pt idx="2075">
                  <c:v>6.4619518986950411E-2</c:v>
                </c:pt>
                <c:pt idx="2076">
                  <c:v>4.649776346627113E-2</c:v>
                </c:pt>
                <c:pt idx="2077">
                  <c:v>3.9274866361932309E-2</c:v>
                </c:pt>
                <c:pt idx="2078">
                  <c:v>1.9036562802110552E-2</c:v>
                </c:pt>
                <c:pt idx="2079">
                  <c:v>4.3089534744660922E-2</c:v>
                </c:pt>
                <c:pt idx="2080">
                  <c:v>2.3952433936319923E-2</c:v>
                </c:pt>
                <c:pt idx="2081">
                  <c:v>4.1956494818751265E-2</c:v>
                </c:pt>
                <c:pt idx="2082">
                  <c:v>4.8729044317916123E-2</c:v>
                </c:pt>
                <c:pt idx="2083">
                  <c:v>4.9478589036725515E-2</c:v>
                </c:pt>
                <c:pt idx="2084">
                  <c:v>3.2856549766288032E-2</c:v>
                </c:pt>
                <c:pt idx="2085">
                  <c:v>3.2247908294106863E-2</c:v>
                </c:pt>
                <c:pt idx="2086">
                  <c:v>4.5041018813757293E-2</c:v>
                </c:pt>
                <c:pt idx="2087">
                  <c:v>2.9494342850000684E-2</c:v>
                </c:pt>
                <c:pt idx="2088">
                  <c:v>3.3490955519248883E-2</c:v>
                </c:pt>
                <c:pt idx="2089">
                  <c:v>4.8956080534395763E-2</c:v>
                </c:pt>
                <c:pt idx="2090">
                  <c:v>5.3138643165920353E-2</c:v>
                </c:pt>
                <c:pt idx="2091">
                  <c:v>6.5092322830440946E-2</c:v>
                </c:pt>
                <c:pt idx="2092">
                  <c:v>5.3578361950826839E-2</c:v>
                </c:pt>
                <c:pt idx="2093">
                  <c:v>8.2194528542482298E-2</c:v>
                </c:pt>
                <c:pt idx="2094">
                  <c:v>5.5060696877662997E-2</c:v>
                </c:pt>
                <c:pt idx="2095">
                  <c:v>4.9750187618935834E-2</c:v>
                </c:pt>
                <c:pt idx="2096">
                  <c:v>3.7517710948904631E-2</c:v>
                </c:pt>
                <c:pt idx="2097">
                  <c:v>4.4964349016097312E-2</c:v>
                </c:pt>
                <c:pt idx="2098">
                  <c:v>3.9270540834731076E-2</c:v>
                </c:pt>
                <c:pt idx="2099">
                  <c:v>2.4672817163217332E-2</c:v>
                </c:pt>
                <c:pt idx="2100">
                  <c:v>2.5583088831427448E-2</c:v>
                </c:pt>
                <c:pt idx="2101">
                  <c:v>4.5714305318452796E-2</c:v>
                </c:pt>
                <c:pt idx="2102">
                  <c:v>4.610706186115919E-2</c:v>
                </c:pt>
                <c:pt idx="2103">
                  <c:v>6.8761688375605742E-2</c:v>
                </c:pt>
                <c:pt idx="2104">
                  <c:v>5.6158648398821072E-2</c:v>
                </c:pt>
                <c:pt idx="2105">
                  <c:v>6.5250240167075688E-2</c:v>
                </c:pt>
                <c:pt idx="2106">
                  <c:v>5.1324269898376622E-2</c:v>
                </c:pt>
                <c:pt idx="2107">
                  <c:v>5.3606333730791211E-2</c:v>
                </c:pt>
                <c:pt idx="2108">
                  <c:v>5.1928237660438865E-2</c:v>
                </c:pt>
                <c:pt idx="2109">
                  <c:v>7.497781727266585E-2</c:v>
                </c:pt>
                <c:pt idx="2110">
                  <c:v>9.7928840487075466E-2</c:v>
                </c:pt>
                <c:pt idx="2111">
                  <c:v>0.1047443092612898</c:v>
                </c:pt>
                <c:pt idx="2112">
                  <c:v>8.5323883630147965E-2</c:v>
                </c:pt>
                <c:pt idx="2113">
                  <c:v>7.5056009537988841E-2</c:v>
                </c:pt>
                <c:pt idx="2114">
                  <c:v>6.8206643649595514E-2</c:v>
                </c:pt>
                <c:pt idx="2115">
                  <c:v>5.5818810223425018E-2</c:v>
                </c:pt>
                <c:pt idx="2116">
                  <c:v>4.8904939829040088E-2</c:v>
                </c:pt>
                <c:pt idx="2117">
                  <c:v>5.819906040127755E-2</c:v>
                </c:pt>
                <c:pt idx="2118">
                  <c:v>4.9004048405007251E-2</c:v>
                </c:pt>
                <c:pt idx="2119">
                  <c:v>5.0478880906218854E-2</c:v>
                </c:pt>
                <c:pt idx="2120">
                  <c:v>4.5054025952727526E-2</c:v>
                </c:pt>
                <c:pt idx="2121">
                  <c:v>4.9156848276601613E-2</c:v>
                </c:pt>
                <c:pt idx="2122">
                  <c:v>6.059373416146157E-2</c:v>
                </c:pt>
                <c:pt idx="2123">
                  <c:v>6.499174290556263E-2</c:v>
                </c:pt>
                <c:pt idx="2124">
                  <c:v>6.0511126317248684E-2</c:v>
                </c:pt>
                <c:pt idx="2125">
                  <c:v>4.3811630048532842E-2</c:v>
                </c:pt>
                <c:pt idx="2126">
                  <c:v>4.724199286567983E-2</c:v>
                </c:pt>
                <c:pt idx="2127">
                  <c:v>3.6029159623335215E-2</c:v>
                </c:pt>
                <c:pt idx="2128">
                  <c:v>6.886510730610762E-2</c:v>
                </c:pt>
                <c:pt idx="2129">
                  <c:v>5.6054952270468528E-2</c:v>
                </c:pt>
                <c:pt idx="2130">
                  <c:v>6.5557338610231691E-2</c:v>
                </c:pt>
                <c:pt idx="2131">
                  <c:v>6.4092396536517673E-2</c:v>
                </c:pt>
                <c:pt idx="2132">
                  <c:v>8.9991350183522389E-2</c:v>
                </c:pt>
                <c:pt idx="2133">
                  <c:v>8.9772789760988736E-2</c:v>
                </c:pt>
                <c:pt idx="2134">
                  <c:v>8.4994353270845438E-2</c:v>
                </c:pt>
                <c:pt idx="2135">
                  <c:v>9.108778240537517E-2</c:v>
                </c:pt>
                <c:pt idx="2136">
                  <c:v>9.8178332243715305E-2</c:v>
                </c:pt>
                <c:pt idx="2137">
                  <c:v>0.12688444303805652</c:v>
                </c:pt>
                <c:pt idx="2138">
                  <c:v>0.12211658928118005</c:v>
                </c:pt>
                <c:pt idx="2139">
                  <c:v>0.12210800965632766</c:v>
                </c:pt>
                <c:pt idx="2140">
                  <c:v>0.10226316441215011</c:v>
                </c:pt>
                <c:pt idx="2141">
                  <c:v>0.10148557306278674</c:v>
                </c:pt>
                <c:pt idx="2142">
                  <c:v>0.10849422801200592</c:v>
                </c:pt>
                <c:pt idx="2143">
                  <c:v>9.6734939418844382E-2</c:v>
                </c:pt>
                <c:pt idx="2144">
                  <c:v>0.12715790530240245</c:v>
                </c:pt>
                <c:pt idx="2145">
                  <c:v>0.1126763550840465</c:v>
                </c:pt>
                <c:pt idx="2146">
                  <c:v>0.12275842790926118</c:v>
                </c:pt>
                <c:pt idx="2147">
                  <c:v>0.12008625336037262</c:v>
                </c:pt>
                <c:pt idx="2148">
                  <c:v>0.11784569446011244</c:v>
                </c:pt>
                <c:pt idx="2149">
                  <c:v>8.2248722488801843E-2</c:v>
                </c:pt>
                <c:pt idx="2150">
                  <c:v>7.6726076308758023E-2</c:v>
                </c:pt>
                <c:pt idx="2151">
                  <c:v>9.7505298660292922E-2</c:v>
                </c:pt>
                <c:pt idx="2152">
                  <c:v>6.9067679921297975E-2</c:v>
                </c:pt>
                <c:pt idx="2153">
                  <c:v>8.8788907699513517E-2</c:v>
                </c:pt>
                <c:pt idx="2154">
                  <c:v>8.1246527038694893E-2</c:v>
                </c:pt>
                <c:pt idx="2155">
                  <c:v>9.527434548339074E-2</c:v>
                </c:pt>
                <c:pt idx="2156">
                  <c:v>6.3550420040672267E-2</c:v>
                </c:pt>
                <c:pt idx="2157">
                  <c:v>6.6012933729872811E-2</c:v>
                </c:pt>
                <c:pt idx="2158">
                  <c:v>8.6264872806995629E-2</c:v>
                </c:pt>
                <c:pt idx="2159">
                  <c:v>4.210550379238507E-2</c:v>
                </c:pt>
                <c:pt idx="2160">
                  <c:v>6.3195273593143086E-2</c:v>
                </c:pt>
                <c:pt idx="2161">
                  <c:v>4.9158601425731613E-2</c:v>
                </c:pt>
                <c:pt idx="2162">
                  <c:v>5.5457472682870892E-2</c:v>
                </c:pt>
                <c:pt idx="2163">
                  <c:v>2.8705392579828307E-2</c:v>
                </c:pt>
                <c:pt idx="2164">
                  <c:v>3.4066103737123161E-2</c:v>
                </c:pt>
                <c:pt idx="2165">
                  <c:v>2.7282040870716992E-2</c:v>
                </c:pt>
                <c:pt idx="2166">
                  <c:v>2.5764412248734964E-2</c:v>
                </c:pt>
                <c:pt idx="2167">
                  <c:v>2.0620932870930617E-2</c:v>
                </c:pt>
                <c:pt idx="2168">
                  <c:v>1.0071045358313756E-2</c:v>
                </c:pt>
                <c:pt idx="2169">
                  <c:v>1.8793484669416355E-2</c:v>
                </c:pt>
                <c:pt idx="2170">
                  <c:v>1.5041194684791873E-2</c:v>
                </c:pt>
                <c:pt idx="2171">
                  <c:v>2.7815584420502529E-2</c:v>
                </c:pt>
                <c:pt idx="2172">
                  <c:v>3.3829068361353083E-2</c:v>
                </c:pt>
                <c:pt idx="2173">
                  <c:v>4.6946035364779641E-2</c:v>
                </c:pt>
                <c:pt idx="2174">
                  <c:v>5.834462023460503E-2</c:v>
                </c:pt>
                <c:pt idx="2175">
                  <c:v>6.1229438621515239E-2</c:v>
                </c:pt>
                <c:pt idx="2176">
                  <c:v>5.8774836615249348E-2</c:v>
                </c:pt>
                <c:pt idx="2177">
                  <c:v>5.5397789043487793E-2</c:v>
                </c:pt>
                <c:pt idx="2178">
                  <c:v>4.4230860422520203E-2</c:v>
                </c:pt>
                <c:pt idx="2179">
                  <c:v>4.3614637773004464E-2</c:v>
                </c:pt>
                <c:pt idx="2180">
                  <c:v>4.9507559503261765E-2</c:v>
                </c:pt>
                <c:pt idx="2181">
                  <c:v>4.29864302539123E-2</c:v>
                </c:pt>
                <c:pt idx="2182">
                  <c:v>4.0775088513217435E-2</c:v>
                </c:pt>
                <c:pt idx="2183">
                  <c:v>4.8327107737050796E-2</c:v>
                </c:pt>
                <c:pt idx="2184">
                  <c:v>7.1043554914629867E-2</c:v>
                </c:pt>
                <c:pt idx="2185">
                  <c:v>7.4924849452357653E-2</c:v>
                </c:pt>
                <c:pt idx="2186">
                  <c:v>8.2184638044226738E-2</c:v>
                </c:pt>
                <c:pt idx="2187">
                  <c:v>7.1616925464720607E-2</c:v>
                </c:pt>
                <c:pt idx="2188">
                  <c:v>6.1546803190149019E-2</c:v>
                </c:pt>
                <c:pt idx="2189">
                  <c:v>6.7807255206701639E-2</c:v>
                </c:pt>
                <c:pt idx="2190">
                  <c:v>4.4525584032576525E-2</c:v>
                </c:pt>
                <c:pt idx="2191">
                  <c:v>5.1582903123309536E-2</c:v>
                </c:pt>
                <c:pt idx="2192">
                  <c:v>2.7285814210627642E-2</c:v>
                </c:pt>
                <c:pt idx="2193">
                  <c:v>2.3651101487399254E-2</c:v>
                </c:pt>
                <c:pt idx="2194">
                  <c:v>2.8550343155322337E-2</c:v>
                </c:pt>
                <c:pt idx="2195">
                  <c:v>2.3811006568393762E-2</c:v>
                </c:pt>
                <c:pt idx="2196">
                  <c:v>3.6171202722389523E-2</c:v>
                </c:pt>
                <c:pt idx="2197">
                  <c:v>2.5821246428962011E-2</c:v>
                </c:pt>
                <c:pt idx="2198">
                  <c:v>2.5106789906739882E-2</c:v>
                </c:pt>
                <c:pt idx="2199">
                  <c:v>1.6840339149042795E-2</c:v>
                </c:pt>
                <c:pt idx="2200">
                  <c:v>1.593653201359372E-2</c:v>
                </c:pt>
                <c:pt idx="2201">
                  <c:v>2.2950532100864628E-2</c:v>
                </c:pt>
                <c:pt idx="2202">
                  <c:v>2.4333294666263775E-2</c:v>
                </c:pt>
                <c:pt idx="2203">
                  <c:v>4.8624684554748984E-2</c:v>
                </c:pt>
                <c:pt idx="2204">
                  <c:v>4.7587503236395538E-2</c:v>
                </c:pt>
                <c:pt idx="2205">
                  <c:v>7.8207014536247788E-2</c:v>
                </c:pt>
                <c:pt idx="2206">
                  <c:v>8.9135530617686989E-2</c:v>
                </c:pt>
                <c:pt idx="2207">
                  <c:v>0.11237639001286945</c:v>
                </c:pt>
                <c:pt idx="2208">
                  <c:v>0.10436608491258156</c:v>
                </c:pt>
                <c:pt idx="2209">
                  <c:v>0.10461675741488415</c:v>
                </c:pt>
                <c:pt idx="2210">
                  <c:v>0.1128508814767637</c:v>
                </c:pt>
                <c:pt idx="2211">
                  <c:v>9.8033987252793886E-2</c:v>
                </c:pt>
                <c:pt idx="2212">
                  <c:v>0.1166134982570758</c:v>
                </c:pt>
                <c:pt idx="2213">
                  <c:v>0.10989662644556968</c:v>
                </c:pt>
                <c:pt idx="2214">
                  <c:v>9.9743224688087426E-2</c:v>
                </c:pt>
                <c:pt idx="2215">
                  <c:v>8.5443580392860541E-2</c:v>
                </c:pt>
                <c:pt idx="2216">
                  <c:v>7.0615902694266694E-2</c:v>
                </c:pt>
                <c:pt idx="2217">
                  <c:v>5.536601216633516E-2</c:v>
                </c:pt>
                <c:pt idx="2218">
                  <c:v>5.464866222779062E-2</c:v>
                </c:pt>
                <c:pt idx="2219">
                  <c:v>5.4326736851767872E-2</c:v>
                </c:pt>
                <c:pt idx="2220">
                  <c:v>5.5594281927246879E-2</c:v>
                </c:pt>
                <c:pt idx="2221">
                  <c:v>7.3921795029838963E-2</c:v>
                </c:pt>
                <c:pt idx="2222">
                  <c:v>8.3107207648009787E-2</c:v>
                </c:pt>
                <c:pt idx="2223">
                  <c:v>7.6826673805276163E-2</c:v>
                </c:pt>
                <c:pt idx="2224">
                  <c:v>3.9899870709523028E-2</c:v>
                </c:pt>
                <c:pt idx="2225">
                  <c:v>7.2419538327221242E-2</c:v>
                </c:pt>
                <c:pt idx="2226">
                  <c:v>4.9754892175749847E-2</c:v>
                </c:pt>
                <c:pt idx="2227">
                  <c:v>5.4051238076492987E-2</c:v>
                </c:pt>
                <c:pt idx="2228">
                  <c:v>4.4450160635083946E-2</c:v>
                </c:pt>
                <c:pt idx="2229">
                  <c:v>5.255897393059196E-2</c:v>
                </c:pt>
                <c:pt idx="2230">
                  <c:v>3.9884911945958341E-2</c:v>
                </c:pt>
                <c:pt idx="2231">
                  <c:v>7.9683715664108645E-2</c:v>
                </c:pt>
                <c:pt idx="2232">
                  <c:v>0.10774726421718794</c:v>
                </c:pt>
                <c:pt idx="2233">
                  <c:v>0.12888915402020085</c:v>
                </c:pt>
                <c:pt idx="2234">
                  <c:v>0.14829687854533447</c:v>
                </c:pt>
                <c:pt idx="2235">
                  <c:v>0.18424938435121099</c:v>
                </c:pt>
                <c:pt idx="2236">
                  <c:v>0.17780817270281499</c:v>
                </c:pt>
                <c:pt idx="2237">
                  <c:v>0.16410648500861183</c:v>
                </c:pt>
                <c:pt idx="2238">
                  <c:v>0.20533768300088823</c:v>
                </c:pt>
                <c:pt idx="2239">
                  <c:v>0.22934396152182646</c:v>
                </c:pt>
                <c:pt idx="2240">
                  <c:v>0.27891139955366839</c:v>
                </c:pt>
                <c:pt idx="2241">
                  <c:v>0.30761747933870909</c:v>
                </c:pt>
                <c:pt idx="2242">
                  <c:v>0.2573546276518065</c:v>
                </c:pt>
                <c:pt idx="2243">
                  <c:v>0.2635152906676686</c:v>
                </c:pt>
                <c:pt idx="2244">
                  <c:v>0.30075644253185646</c:v>
                </c:pt>
                <c:pt idx="2245">
                  <c:v>0.32982576220048304</c:v>
                </c:pt>
                <c:pt idx="2246">
                  <c:v>0.3363946018888429</c:v>
                </c:pt>
                <c:pt idx="2247">
                  <c:v>0.27531487976732932</c:v>
                </c:pt>
                <c:pt idx="2248">
                  <c:v>0.22967331581317449</c:v>
                </c:pt>
                <c:pt idx="2249">
                  <c:v>0.18964145936371926</c:v>
                </c:pt>
                <c:pt idx="2250">
                  <c:v>0.15004920127633523</c:v>
                </c:pt>
                <c:pt idx="2251">
                  <c:v>0.15586870736090536</c:v>
                </c:pt>
                <c:pt idx="2252">
                  <c:v>0.15639671621733564</c:v>
                </c:pt>
                <c:pt idx="2253">
                  <c:v>0.19803550764876543</c:v>
                </c:pt>
                <c:pt idx="2254">
                  <c:v>0.18300489463471328</c:v>
                </c:pt>
                <c:pt idx="2255">
                  <c:v>0.180834132869266</c:v>
                </c:pt>
                <c:pt idx="2256">
                  <c:v>0.21208125081147713</c:v>
                </c:pt>
                <c:pt idx="2257">
                  <c:v>0.23117968883676221</c:v>
                </c:pt>
                <c:pt idx="2258">
                  <c:v>0.20814033573731844</c:v>
                </c:pt>
                <c:pt idx="2259">
                  <c:v>0.2001501828666524</c:v>
                </c:pt>
                <c:pt idx="2260">
                  <c:v>0.14904429718499682</c:v>
                </c:pt>
                <c:pt idx="2261">
                  <c:v>0.13802480886439239</c:v>
                </c:pt>
                <c:pt idx="2262">
                  <c:v>0.12837313670474648</c:v>
                </c:pt>
                <c:pt idx="2263">
                  <c:v>0.11657678018211828</c:v>
                </c:pt>
                <c:pt idx="2264">
                  <c:v>0.10693402976518374</c:v>
                </c:pt>
                <c:pt idx="2265">
                  <c:v>9.8347248809373289E-2</c:v>
                </c:pt>
                <c:pt idx="2266">
                  <c:v>7.3497397030183695E-2</c:v>
                </c:pt>
                <c:pt idx="2267">
                  <c:v>0.11696342840674487</c:v>
                </c:pt>
                <c:pt idx="2268">
                  <c:v>0.12648053560174452</c:v>
                </c:pt>
                <c:pt idx="2269">
                  <c:v>0.15110781234558426</c:v>
                </c:pt>
                <c:pt idx="2270">
                  <c:v>0.12858300298289266</c:v>
                </c:pt>
                <c:pt idx="2271">
                  <c:v>0.14161084820467751</c:v>
                </c:pt>
                <c:pt idx="2272">
                  <c:v>0.11255456063476872</c:v>
                </c:pt>
                <c:pt idx="2273">
                  <c:v>8.7582312791348774E-2</c:v>
                </c:pt>
                <c:pt idx="2274">
                  <c:v>7.286090825677502E-2</c:v>
                </c:pt>
                <c:pt idx="2275">
                  <c:v>7.1322960662483267E-2</c:v>
                </c:pt>
                <c:pt idx="2276">
                  <c:v>6.3140857144507151E-2</c:v>
                </c:pt>
                <c:pt idx="2277">
                  <c:v>0.10196534772795574</c:v>
                </c:pt>
                <c:pt idx="2278">
                  <c:v>0.10279859482248412</c:v>
                </c:pt>
                <c:pt idx="2279">
                  <c:v>0.12522745187770698</c:v>
                </c:pt>
                <c:pt idx="2280">
                  <c:v>9.9877701959219869E-2</c:v>
                </c:pt>
                <c:pt idx="2281">
                  <c:v>7.7634812623064653E-2</c:v>
                </c:pt>
                <c:pt idx="2282">
                  <c:v>9.5613407980575993E-2</c:v>
                </c:pt>
                <c:pt idx="2283">
                  <c:v>7.6005031608287602E-2</c:v>
                </c:pt>
                <c:pt idx="2284">
                  <c:v>8.5529525077668506E-2</c:v>
                </c:pt>
                <c:pt idx="2285">
                  <c:v>7.4241851053911539E-2</c:v>
                </c:pt>
                <c:pt idx="2286">
                  <c:v>0.13829270929640997</c:v>
                </c:pt>
                <c:pt idx="2287">
                  <c:v>0.15632382545450826</c:v>
                </c:pt>
                <c:pt idx="2288">
                  <c:v>0.13005023622779244</c:v>
                </c:pt>
                <c:pt idx="2289">
                  <c:v>0.11823288007097409</c:v>
                </c:pt>
                <c:pt idx="2290">
                  <c:v>8.8396297916603445E-2</c:v>
                </c:pt>
                <c:pt idx="2291">
                  <c:v>7.3772473825891652E-2</c:v>
                </c:pt>
                <c:pt idx="2292">
                  <c:v>8.6996960729553E-2</c:v>
                </c:pt>
                <c:pt idx="2293">
                  <c:v>8.509053324168725E-2</c:v>
                </c:pt>
                <c:pt idx="2294">
                  <c:v>0.10582527468961295</c:v>
                </c:pt>
                <c:pt idx="2295">
                  <c:v>0.19332136224221722</c:v>
                </c:pt>
                <c:pt idx="2296">
                  <c:v>0.27687015487550398</c:v>
                </c:pt>
                <c:pt idx="2297">
                  <c:v>0.31113254247724376</c:v>
                </c:pt>
                <c:pt idx="2298">
                  <c:v>0.2823016662768289</c:v>
                </c:pt>
                <c:pt idx="2299">
                  <c:v>0.23319704153582282</c:v>
                </c:pt>
                <c:pt idx="2300">
                  <c:v>0.1894159591024884</c:v>
                </c:pt>
                <c:pt idx="2301">
                  <c:v>0.15102977420547137</c:v>
                </c:pt>
                <c:pt idx="2302">
                  <c:v>0.14102995215420677</c:v>
                </c:pt>
                <c:pt idx="2303">
                  <c:v>0.16271601405329364</c:v>
                </c:pt>
                <c:pt idx="2304">
                  <c:v>0.18768995312458517</c:v>
                </c:pt>
                <c:pt idx="2305">
                  <c:v>0.20460764451060015</c:v>
                </c:pt>
                <c:pt idx="2306">
                  <c:v>0.28502142474760478</c:v>
                </c:pt>
                <c:pt idx="2307">
                  <c:v>0.33154001222038193</c:v>
                </c:pt>
                <c:pt idx="2308">
                  <c:v>0.33695190394238655</c:v>
                </c:pt>
                <c:pt idx="2309">
                  <c:v>0.31042706675122089</c:v>
                </c:pt>
                <c:pt idx="2310">
                  <c:v>0.26634975997746824</c:v>
                </c:pt>
                <c:pt idx="2311">
                  <c:v>0.26453378990092191</c:v>
                </c:pt>
                <c:pt idx="2312">
                  <c:v>0.27585048402412299</c:v>
                </c:pt>
                <c:pt idx="2313">
                  <c:v>0.26809498769104417</c:v>
                </c:pt>
                <c:pt idx="2314">
                  <c:v>0.2523273171177205</c:v>
                </c:pt>
                <c:pt idx="2315">
                  <c:v>0.21287953991029437</c:v>
                </c:pt>
                <c:pt idx="2316">
                  <c:v>0.17398398127056566</c:v>
                </c:pt>
                <c:pt idx="2317">
                  <c:v>0.14124979836497253</c:v>
                </c:pt>
                <c:pt idx="2318">
                  <c:v>0.11377208474117757</c:v>
                </c:pt>
                <c:pt idx="2319">
                  <c:v>0.1275470004924891</c:v>
                </c:pt>
                <c:pt idx="2320">
                  <c:v>0.12238577942652618</c:v>
                </c:pt>
                <c:pt idx="2321">
                  <c:v>0.11826276792488478</c:v>
                </c:pt>
                <c:pt idx="2322">
                  <c:v>0.13373071357298877</c:v>
                </c:pt>
                <c:pt idx="2323">
                  <c:v>0.1030467063105649</c:v>
                </c:pt>
                <c:pt idx="2324">
                  <c:v>8.1465588854023954E-2</c:v>
                </c:pt>
                <c:pt idx="2325">
                  <c:v>6.7758871767911621E-2</c:v>
                </c:pt>
                <c:pt idx="2326">
                  <c:v>7.7339902096412741E-2</c:v>
                </c:pt>
                <c:pt idx="2327">
                  <c:v>5.747268282418895E-2</c:v>
                </c:pt>
                <c:pt idx="2328">
                  <c:v>5.1304398071767322E-2</c:v>
                </c:pt>
                <c:pt idx="2329">
                  <c:v>6.785627926394984E-2</c:v>
                </c:pt>
                <c:pt idx="2330">
                  <c:v>4.7452099819646952E-2</c:v>
                </c:pt>
                <c:pt idx="2331">
                  <c:v>6.160721415187604E-2</c:v>
                </c:pt>
                <c:pt idx="2332">
                  <c:v>7.5313357187141383E-2</c:v>
                </c:pt>
                <c:pt idx="2333">
                  <c:v>4.5854928363373598E-2</c:v>
                </c:pt>
                <c:pt idx="2334">
                  <c:v>6.7662770301494838E-3</c:v>
                </c:pt>
                <c:pt idx="2335">
                  <c:v>1.1445287117779271E-2</c:v>
                </c:pt>
                <c:pt idx="2336">
                  <c:v>3.1869653106865257E-2</c:v>
                </c:pt>
                <c:pt idx="2337">
                  <c:v>4.9697066669485992E-2</c:v>
                </c:pt>
                <c:pt idx="2338">
                  <c:v>9.851778735884667E-2</c:v>
                </c:pt>
                <c:pt idx="2339">
                  <c:v>0.10435137203004874</c:v>
                </c:pt>
                <c:pt idx="2340">
                  <c:v>7.2722327304423406E-2</c:v>
                </c:pt>
                <c:pt idx="2341">
                  <c:v>0.10124079790081753</c:v>
                </c:pt>
                <c:pt idx="2342">
                  <c:v>0.12341749418119999</c:v>
                </c:pt>
                <c:pt idx="2343">
                  <c:v>0.17943773843259914</c:v>
                </c:pt>
                <c:pt idx="2344">
                  <c:v>0.15997260050440293</c:v>
                </c:pt>
                <c:pt idx="2345">
                  <c:v>0.18194946866544312</c:v>
                </c:pt>
                <c:pt idx="2346">
                  <c:v>0.1788594202710577</c:v>
                </c:pt>
                <c:pt idx="2347">
                  <c:v>0.16247296333487621</c:v>
                </c:pt>
                <c:pt idx="2348">
                  <c:v>0.11305050852972787</c:v>
                </c:pt>
                <c:pt idx="2349">
                  <c:v>9.7849146368685691E-2</c:v>
                </c:pt>
                <c:pt idx="2350">
                  <c:v>5.6510700655672146E-2</c:v>
                </c:pt>
                <c:pt idx="2351">
                  <c:v>3.7649054772969523E-2</c:v>
                </c:pt>
                <c:pt idx="2352">
                  <c:v>4.2119544755654513E-2</c:v>
                </c:pt>
                <c:pt idx="2353">
                  <c:v>8.1281113260658136E-2</c:v>
                </c:pt>
                <c:pt idx="2354">
                  <c:v>8.6284675867461219E-2</c:v>
                </c:pt>
                <c:pt idx="2355">
                  <c:v>0.10696869890316243</c:v>
                </c:pt>
                <c:pt idx="2356">
                  <c:v>0.13437851652651145</c:v>
                </c:pt>
                <c:pt idx="2357">
                  <c:v>0.15926783193128727</c:v>
                </c:pt>
                <c:pt idx="2358">
                  <c:v>0.28750940403712655</c:v>
                </c:pt>
                <c:pt idx="2359">
                  <c:v>0.4472714664792114</c:v>
                </c:pt>
                <c:pt idx="2360">
                  <c:v>0.55425794751163815</c:v>
                </c:pt>
                <c:pt idx="2361">
                  <c:v>0.57395982365403597</c:v>
                </c:pt>
                <c:pt idx="2362">
                  <c:v>0.61283877802499687</c:v>
                </c:pt>
                <c:pt idx="2363">
                  <c:v>0.52772578798717806</c:v>
                </c:pt>
                <c:pt idx="2364">
                  <c:v>0.44536512442197429</c:v>
                </c:pt>
                <c:pt idx="2365">
                  <c:v>0.33746272463774485</c:v>
                </c:pt>
                <c:pt idx="2366">
                  <c:v>0.25274193273659568</c:v>
                </c:pt>
                <c:pt idx="2367">
                  <c:v>0.17886180293457896</c:v>
                </c:pt>
                <c:pt idx="2368">
                  <c:v>0.13382695070989761</c:v>
                </c:pt>
                <c:pt idx="2369">
                  <c:v>9.9247271349986482E-2</c:v>
                </c:pt>
                <c:pt idx="2370">
                  <c:v>0.11134942024369955</c:v>
                </c:pt>
                <c:pt idx="2371">
                  <c:v>0.16528727932113399</c:v>
                </c:pt>
                <c:pt idx="2372">
                  <c:v>0.27675965301042527</c:v>
                </c:pt>
                <c:pt idx="2373">
                  <c:v>0.30409851884454342</c:v>
                </c:pt>
                <c:pt idx="2374">
                  <c:v>0.28003854680815676</c:v>
                </c:pt>
                <c:pt idx="2375">
                  <c:v>0.29924222993890004</c:v>
                </c:pt>
                <c:pt idx="2376">
                  <c:v>0.22403180800020928</c:v>
                </c:pt>
                <c:pt idx="2377">
                  <c:v>0.16292325134211369</c:v>
                </c:pt>
                <c:pt idx="2378">
                  <c:v>0.13388898407065547</c:v>
                </c:pt>
                <c:pt idx="2379">
                  <c:v>0.13836367043671388</c:v>
                </c:pt>
                <c:pt idx="2380">
                  <c:v>0.16885284249957097</c:v>
                </c:pt>
                <c:pt idx="2381">
                  <c:v>0.16937232304872007</c:v>
                </c:pt>
                <c:pt idx="2382">
                  <c:v>0.20825480086541603</c:v>
                </c:pt>
                <c:pt idx="2383">
                  <c:v>0.27806575627348368</c:v>
                </c:pt>
                <c:pt idx="2384">
                  <c:v>0.3233594357612849</c:v>
                </c:pt>
                <c:pt idx="2385">
                  <c:v>0.32505587014641379</c:v>
                </c:pt>
                <c:pt idx="2386">
                  <c:v>0.2922328316378161</c:v>
                </c:pt>
                <c:pt idx="2387">
                  <c:v>0.25467623656352217</c:v>
                </c:pt>
                <c:pt idx="2388">
                  <c:v>0.23662573327913908</c:v>
                </c:pt>
                <c:pt idx="2389">
                  <c:v>0.20904174503857531</c:v>
                </c:pt>
                <c:pt idx="2390">
                  <c:v>0.16151612483641228</c:v>
                </c:pt>
                <c:pt idx="2391">
                  <c:v>0.13417078764389051</c:v>
                </c:pt>
                <c:pt idx="2392">
                  <c:v>0.12773773362127144</c:v>
                </c:pt>
                <c:pt idx="2393">
                  <c:v>8.5429235119194993E-2</c:v>
                </c:pt>
                <c:pt idx="2394">
                  <c:v>9.2199190744641168E-2</c:v>
                </c:pt>
                <c:pt idx="2395">
                  <c:v>0.10833118815623249</c:v>
                </c:pt>
                <c:pt idx="2396">
                  <c:v>9.6880514492815192E-2</c:v>
                </c:pt>
                <c:pt idx="2397">
                  <c:v>7.8462934096910047E-2</c:v>
                </c:pt>
                <c:pt idx="2398">
                  <c:v>6.1145431760882468E-2</c:v>
                </c:pt>
                <c:pt idx="2399">
                  <c:v>5.8359876854533047E-2</c:v>
                </c:pt>
                <c:pt idx="2400">
                  <c:v>6.887083240420204E-2</c:v>
                </c:pt>
                <c:pt idx="2401">
                  <c:v>4.7535074067676257E-2</c:v>
                </c:pt>
                <c:pt idx="2402">
                  <c:v>4.6421282786331002E-2</c:v>
                </c:pt>
                <c:pt idx="2403">
                  <c:v>5.4225751334858734E-2</c:v>
                </c:pt>
                <c:pt idx="2404">
                  <c:v>3.5609701542755681E-2</c:v>
                </c:pt>
                <c:pt idx="2405">
                  <c:v>3.0301776300560121E-2</c:v>
                </c:pt>
                <c:pt idx="2406">
                  <c:v>2.790216926066234E-2</c:v>
                </c:pt>
                <c:pt idx="2407">
                  <c:v>3.3448917449448279E-2</c:v>
                </c:pt>
                <c:pt idx="2408">
                  <c:v>2.8805630122856418E-2</c:v>
                </c:pt>
                <c:pt idx="2409">
                  <c:v>3.6890990015712499E-2</c:v>
                </c:pt>
                <c:pt idx="2410">
                  <c:v>5.1442913101653817E-2</c:v>
                </c:pt>
                <c:pt idx="2411">
                  <c:v>5.5867847001148753E-2</c:v>
                </c:pt>
                <c:pt idx="2412">
                  <c:v>3.9023381116747927E-2</c:v>
                </c:pt>
                <c:pt idx="2413">
                  <c:v>4.6810539698843384E-2</c:v>
                </c:pt>
                <c:pt idx="2414">
                  <c:v>4.551661931059621E-2</c:v>
                </c:pt>
                <c:pt idx="2415">
                  <c:v>6.135196971741752E-2</c:v>
                </c:pt>
                <c:pt idx="2416">
                  <c:v>5.9208893595812891E-2</c:v>
                </c:pt>
                <c:pt idx="2417">
                  <c:v>5.3187327171307384E-2</c:v>
                </c:pt>
                <c:pt idx="2418">
                  <c:v>4.2270790764933709E-2</c:v>
                </c:pt>
                <c:pt idx="2419">
                  <c:v>3.7796589095515941E-2</c:v>
                </c:pt>
                <c:pt idx="2420">
                  <c:v>2.4884046496910429E-2</c:v>
                </c:pt>
                <c:pt idx="2421">
                  <c:v>1.9311912421652845E-2</c:v>
                </c:pt>
                <c:pt idx="2422">
                  <c:v>3.7752203854281114E-3</c:v>
                </c:pt>
                <c:pt idx="2423">
                  <c:v>6.8052027413344268E-3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6.8189352903258921E-2</c:v>
                </c:pt>
                <c:pt idx="2442">
                  <c:v>0.15870245075718425</c:v>
                </c:pt>
                <c:pt idx="2443">
                  <c:v>0.29083235551773345</c:v>
                </c:pt>
                <c:pt idx="2444">
                  <c:v>0.34196879738191088</c:v>
                </c:pt>
                <c:pt idx="2445">
                  <c:v>0.3416668166453885</c:v>
                </c:pt>
                <c:pt idx="2446">
                  <c:v>0.33480903411850038</c:v>
                </c:pt>
                <c:pt idx="2447">
                  <c:v>0.35861867774233958</c:v>
                </c:pt>
                <c:pt idx="2448">
                  <c:v>0.3802185238938941</c:v>
                </c:pt>
                <c:pt idx="2449">
                  <c:v>0.40510236180336739</c:v>
                </c:pt>
                <c:pt idx="2450">
                  <c:v>0.39838185141308241</c:v>
                </c:pt>
                <c:pt idx="2451">
                  <c:v>0.41464950304254722</c:v>
                </c:pt>
                <c:pt idx="2452">
                  <c:v>0.45582800042414084</c:v>
                </c:pt>
                <c:pt idx="2453">
                  <c:v>0.48708925234273465</c:v>
                </c:pt>
                <c:pt idx="2454">
                  <c:v>0.52257139642154438</c:v>
                </c:pt>
                <c:pt idx="2455">
                  <c:v>0.55195832510771425</c:v>
                </c:pt>
                <c:pt idx="2456">
                  <c:v>0.61128126807110339</c:v>
                </c:pt>
                <c:pt idx="2457">
                  <c:v>0.54304573624137109</c:v>
                </c:pt>
                <c:pt idx="2458">
                  <c:v>0.43942582944673897</c:v>
                </c:pt>
                <c:pt idx="2459">
                  <c:v>0.36107894677153934</c:v>
                </c:pt>
                <c:pt idx="2460">
                  <c:v>0.31519313101895224</c:v>
                </c:pt>
                <c:pt idx="2461">
                  <c:v>0.29485815314877922</c:v>
                </c:pt>
                <c:pt idx="2462">
                  <c:v>0.46936582941302368</c:v>
                </c:pt>
                <c:pt idx="2463">
                  <c:v>0.61471938975785378</c:v>
                </c:pt>
                <c:pt idx="2464">
                  <c:v>0.69793803727092429</c:v>
                </c:pt>
                <c:pt idx="2465">
                  <c:v>0.70767503781812402</c:v>
                </c:pt>
                <c:pt idx="2466">
                  <c:v>0.64358512809863</c:v>
                </c:pt>
                <c:pt idx="2467">
                  <c:v>0.55320137172524819</c:v>
                </c:pt>
                <c:pt idx="2468">
                  <c:v>0.42643645303000249</c:v>
                </c:pt>
                <c:pt idx="2469">
                  <c:v>0.34394476818395608</c:v>
                </c:pt>
                <c:pt idx="2470">
                  <c:v>0.34245382641447236</c:v>
                </c:pt>
                <c:pt idx="2471">
                  <c:v>0.33683681266516013</c:v>
                </c:pt>
                <c:pt idx="2472">
                  <c:v>0.36139098780961482</c:v>
                </c:pt>
                <c:pt idx="2473">
                  <c:v>0.4035033294193987</c:v>
                </c:pt>
                <c:pt idx="2474">
                  <c:v>0.4233730992144924</c:v>
                </c:pt>
                <c:pt idx="2475">
                  <c:v>0.39350355718875252</c:v>
                </c:pt>
                <c:pt idx="2476">
                  <c:v>0.34531846717679804</c:v>
                </c:pt>
                <c:pt idx="2477">
                  <c:v>0.33733618473370836</c:v>
                </c:pt>
                <c:pt idx="2478">
                  <c:v>0.28746972514830582</c:v>
                </c:pt>
                <c:pt idx="2479">
                  <c:v>0.25038804527126313</c:v>
                </c:pt>
                <c:pt idx="2480">
                  <c:v>0.25293917592594756</c:v>
                </c:pt>
                <c:pt idx="2481">
                  <c:v>0.27656708206149755</c:v>
                </c:pt>
                <c:pt idx="2482">
                  <c:v>0.29789727420135781</c:v>
                </c:pt>
                <c:pt idx="2483">
                  <c:v>0.31015400674121718</c:v>
                </c:pt>
                <c:pt idx="2484">
                  <c:v>0.30503826432001718</c:v>
                </c:pt>
                <c:pt idx="2485">
                  <c:v>0.26207229513602087</c:v>
                </c:pt>
                <c:pt idx="2486">
                  <c:v>0.20836421713894082</c:v>
                </c:pt>
                <c:pt idx="2487">
                  <c:v>0.1465523674923806</c:v>
                </c:pt>
                <c:pt idx="2488">
                  <c:v>0.17294009620825407</c:v>
                </c:pt>
                <c:pt idx="2489">
                  <c:v>0.20328817001841598</c:v>
                </c:pt>
                <c:pt idx="2490">
                  <c:v>0.33110428078943255</c:v>
                </c:pt>
                <c:pt idx="2491">
                  <c:v>0.37997225302413878</c:v>
                </c:pt>
                <c:pt idx="2492">
                  <c:v>0.40368219385706994</c:v>
                </c:pt>
                <c:pt idx="2493">
                  <c:v>0.31596289991758442</c:v>
                </c:pt>
                <c:pt idx="2494">
                  <c:v>0.2381601297666201</c:v>
                </c:pt>
                <c:pt idx="2495">
                  <c:v>0.19192595120427075</c:v>
                </c:pt>
                <c:pt idx="2496">
                  <c:v>0.20957606893024253</c:v>
                </c:pt>
                <c:pt idx="2497">
                  <c:v>0.21912651566383121</c:v>
                </c:pt>
                <c:pt idx="2498">
                  <c:v>0.20086742826047496</c:v>
                </c:pt>
                <c:pt idx="2499">
                  <c:v>0.17030948664727949</c:v>
                </c:pt>
                <c:pt idx="2500">
                  <c:v>0.14186188653887002</c:v>
                </c:pt>
                <c:pt idx="2501">
                  <c:v>9.3770681622035515E-2</c:v>
                </c:pt>
                <c:pt idx="2502">
                  <c:v>7.2271548720350062E-2</c:v>
                </c:pt>
                <c:pt idx="2503">
                  <c:v>6.0355585255967743E-2</c:v>
                </c:pt>
                <c:pt idx="2504">
                  <c:v>5.2274522850992759E-2</c:v>
                </c:pt>
                <c:pt idx="2505">
                  <c:v>5.8008189459430162E-2</c:v>
                </c:pt>
                <c:pt idx="2506">
                  <c:v>4.0041469077788341E-2</c:v>
                </c:pt>
                <c:pt idx="2507">
                  <c:v>7.5207842015254781E-2</c:v>
                </c:pt>
                <c:pt idx="2508">
                  <c:v>0.1421935842950113</c:v>
                </c:pt>
                <c:pt idx="2509">
                  <c:v>0.16762602092998791</c:v>
                </c:pt>
                <c:pt idx="2510">
                  <c:v>0.16586777809288605</c:v>
                </c:pt>
                <c:pt idx="2511">
                  <c:v>0.14776692796402452</c:v>
                </c:pt>
                <c:pt idx="2512">
                  <c:v>0.1269829463425611</c:v>
                </c:pt>
                <c:pt idx="2513">
                  <c:v>0.10372128109547482</c:v>
                </c:pt>
                <c:pt idx="2514">
                  <c:v>0.10124540069143759</c:v>
                </c:pt>
                <c:pt idx="2515">
                  <c:v>0.13127696360713742</c:v>
                </c:pt>
                <c:pt idx="2516">
                  <c:v>0.15561174637988986</c:v>
                </c:pt>
                <c:pt idx="2517">
                  <c:v>0.19118362648345838</c:v>
                </c:pt>
                <c:pt idx="2518">
                  <c:v>0.17932073435268547</c:v>
                </c:pt>
                <c:pt idx="2519">
                  <c:v>0.24236374625622048</c:v>
                </c:pt>
                <c:pt idx="2520">
                  <c:v>0.32431605119639795</c:v>
                </c:pt>
                <c:pt idx="2521">
                  <c:v>0.39062808949614358</c:v>
                </c:pt>
                <c:pt idx="2522">
                  <c:v>0.38966142936932485</c:v>
                </c:pt>
                <c:pt idx="2523">
                  <c:v>0.37598527266008963</c:v>
                </c:pt>
                <c:pt idx="2524">
                  <c:v>0.32950376919983554</c:v>
                </c:pt>
                <c:pt idx="2525">
                  <c:v>0.30352985094800955</c:v>
                </c:pt>
                <c:pt idx="2526">
                  <c:v>0.3213984212465455</c:v>
                </c:pt>
                <c:pt idx="2527">
                  <c:v>0.34810575142076089</c:v>
                </c:pt>
                <c:pt idx="2528">
                  <c:v>0.43721023189552727</c:v>
                </c:pt>
                <c:pt idx="2529">
                  <c:v>0.47229342209601194</c:v>
                </c:pt>
                <c:pt idx="2530">
                  <c:v>0.44551487239453058</c:v>
                </c:pt>
                <c:pt idx="2531">
                  <c:v>0.37282762182015183</c:v>
                </c:pt>
                <c:pt idx="2532">
                  <c:v>0.30920240475298311</c:v>
                </c:pt>
                <c:pt idx="2533">
                  <c:v>0.21550731955496105</c:v>
                </c:pt>
                <c:pt idx="2534">
                  <c:v>0.15029357587786696</c:v>
                </c:pt>
                <c:pt idx="2535">
                  <c:v>0.1327596238811827</c:v>
                </c:pt>
                <c:pt idx="2536">
                  <c:v>0.11850099874337981</c:v>
                </c:pt>
                <c:pt idx="2537">
                  <c:v>0.12005885222719327</c:v>
                </c:pt>
                <c:pt idx="2538">
                  <c:v>0.16870344035732485</c:v>
                </c:pt>
                <c:pt idx="2539">
                  <c:v>0.21292836256889974</c:v>
                </c:pt>
                <c:pt idx="2540">
                  <c:v>0.19186336150137459</c:v>
                </c:pt>
                <c:pt idx="2541">
                  <c:v>0.20619192429716979</c:v>
                </c:pt>
                <c:pt idx="2542">
                  <c:v>0.19822280277052354</c:v>
                </c:pt>
                <c:pt idx="2543">
                  <c:v>0.19570373689354786</c:v>
                </c:pt>
                <c:pt idx="2544">
                  <c:v>0.1860487269243046</c:v>
                </c:pt>
                <c:pt idx="2545">
                  <c:v>0.15694917549125056</c:v>
                </c:pt>
                <c:pt idx="2546">
                  <c:v>0.22309189609933422</c:v>
                </c:pt>
                <c:pt idx="2547">
                  <c:v>0.30298319600865947</c:v>
                </c:pt>
                <c:pt idx="2548">
                  <c:v>0.42067883060518951</c:v>
                </c:pt>
                <c:pt idx="2549">
                  <c:v>0.44847131763112774</c:v>
                </c:pt>
                <c:pt idx="2550">
                  <c:v>0.44312032248392258</c:v>
                </c:pt>
                <c:pt idx="2551">
                  <c:v>0.39029529895898901</c:v>
                </c:pt>
                <c:pt idx="2552">
                  <c:v>0.34239022871408376</c:v>
                </c:pt>
                <c:pt idx="2553">
                  <c:v>0.35180562160548895</c:v>
                </c:pt>
                <c:pt idx="2554">
                  <c:v>0.35904602992389728</c:v>
                </c:pt>
                <c:pt idx="2555">
                  <c:v>0.3737026158664582</c:v>
                </c:pt>
                <c:pt idx="2556">
                  <c:v>0.48118653116376614</c:v>
                </c:pt>
                <c:pt idx="2557">
                  <c:v>0.61728812012537293</c:v>
                </c:pt>
                <c:pt idx="2558">
                  <c:v>0.68945601091761399</c:v>
                </c:pt>
                <c:pt idx="2559">
                  <c:v>0.69013184839270614</c:v>
                </c:pt>
                <c:pt idx="2560">
                  <c:v>0.60237177321272262</c:v>
                </c:pt>
                <c:pt idx="2561">
                  <c:v>0.44903436355182763</c:v>
                </c:pt>
                <c:pt idx="2562">
                  <c:v>0.31811844430457709</c:v>
                </c:pt>
                <c:pt idx="2563">
                  <c:v>0.25637036053033091</c:v>
                </c:pt>
                <c:pt idx="2564">
                  <c:v>0.20379395634213107</c:v>
                </c:pt>
                <c:pt idx="2565">
                  <c:v>0.20159512774193267</c:v>
                </c:pt>
                <c:pt idx="2566">
                  <c:v>0.18415895768201909</c:v>
                </c:pt>
                <c:pt idx="2567">
                  <c:v>0.14578838399833013</c:v>
                </c:pt>
                <c:pt idx="2568">
                  <c:v>8.571575569281048E-2</c:v>
                </c:pt>
                <c:pt idx="2569">
                  <c:v>0.12316751736922947</c:v>
                </c:pt>
                <c:pt idx="2570">
                  <c:v>0.25945009136064123</c:v>
                </c:pt>
                <c:pt idx="2571">
                  <c:v>0.49106045926818931</c:v>
                </c:pt>
                <c:pt idx="2572">
                  <c:v>0.74008139835552667</c:v>
                </c:pt>
                <c:pt idx="2573">
                  <c:v>0.86891951069120632</c:v>
                </c:pt>
                <c:pt idx="2574">
                  <c:v>0.78215652179495265</c:v>
                </c:pt>
                <c:pt idx="2575">
                  <c:v>0.68786070798027932</c:v>
                </c:pt>
                <c:pt idx="2576">
                  <c:v>0.56559711739852347</c:v>
                </c:pt>
                <c:pt idx="2577">
                  <c:v>0.42771242266823928</c:v>
                </c:pt>
                <c:pt idx="2578">
                  <c:v>0.31697222769804578</c:v>
                </c:pt>
                <c:pt idx="2579">
                  <c:v>0.23182322759277721</c:v>
                </c:pt>
                <c:pt idx="2580">
                  <c:v>0.22268012475800408</c:v>
                </c:pt>
                <c:pt idx="2581">
                  <c:v>0.33978102549016659</c:v>
                </c:pt>
                <c:pt idx="2582">
                  <c:v>0.50963913914602976</c:v>
                </c:pt>
                <c:pt idx="2583">
                  <c:v>0.59480329551014488</c:v>
                </c:pt>
                <c:pt idx="2584">
                  <c:v>0.52292009465281686</c:v>
                </c:pt>
                <c:pt idx="2585">
                  <c:v>0.4150240416688199</c:v>
                </c:pt>
                <c:pt idx="2586">
                  <c:v>0.32878502756764255</c:v>
                </c:pt>
                <c:pt idx="2587">
                  <c:v>0.24308133277850072</c:v>
                </c:pt>
                <c:pt idx="2588">
                  <c:v>0.20882353430943673</c:v>
                </c:pt>
                <c:pt idx="2589">
                  <c:v>0.17158904330122277</c:v>
                </c:pt>
                <c:pt idx="2590">
                  <c:v>0.17103967121521244</c:v>
                </c:pt>
                <c:pt idx="2591">
                  <c:v>0.1604772133723158</c:v>
                </c:pt>
                <c:pt idx="2592">
                  <c:v>0.14019942445418926</c:v>
                </c:pt>
                <c:pt idx="2593">
                  <c:v>0.12113630478103264</c:v>
                </c:pt>
                <c:pt idx="2594">
                  <c:v>0.10969122645519573</c:v>
                </c:pt>
                <c:pt idx="2595">
                  <c:v>0.11753456821766581</c:v>
                </c:pt>
                <c:pt idx="2596">
                  <c:v>0.21245906385055396</c:v>
                </c:pt>
                <c:pt idx="2597">
                  <c:v>0.33059153217735721</c:v>
                </c:pt>
                <c:pt idx="2598">
                  <c:v>0.47561103997582582</c:v>
                </c:pt>
                <c:pt idx="2599">
                  <c:v>0.54365848083875234</c:v>
                </c:pt>
                <c:pt idx="2600">
                  <c:v>0.52577968147534349</c:v>
                </c:pt>
                <c:pt idx="2601">
                  <c:v>0.47695176045235432</c:v>
                </c:pt>
                <c:pt idx="2602">
                  <c:v>0.3678304799278943</c:v>
                </c:pt>
                <c:pt idx="2603">
                  <c:v>0.32203429853022991</c:v>
                </c:pt>
                <c:pt idx="2604">
                  <c:v>0.29474305693968361</c:v>
                </c:pt>
                <c:pt idx="2605">
                  <c:v>0.25909137624636902</c:v>
                </c:pt>
                <c:pt idx="2606">
                  <c:v>0.19610914927359971</c:v>
                </c:pt>
                <c:pt idx="2607">
                  <c:v>0.14003037057212162</c:v>
                </c:pt>
                <c:pt idx="2608">
                  <c:v>0.11961965275049484</c:v>
                </c:pt>
                <c:pt idx="2609">
                  <c:v>0.12254639829686523</c:v>
                </c:pt>
                <c:pt idx="2610">
                  <c:v>0.20997990754548276</c:v>
                </c:pt>
                <c:pt idx="2611">
                  <c:v>0.23521652413130092</c:v>
                </c:pt>
                <c:pt idx="2612">
                  <c:v>0.23617197373072057</c:v>
                </c:pt>
                <c:pt idx="2613">
                  <c:v>0.20052687931205648</c:v>
                </c:pt>
                <c:pt idx="2614">
                  <c:v>0.18039921030401163</c:v>
                </c:pt>
                <c:pt idx="2615">
                  <c:v>0.19390815941535011</c:v>
                </c:pt>
                <c:pt idx="2616">
                  <c:v>0.26126429761661396</c:v>
                </c:pt>
                <c:pt idx="2617">
                  <c:v>0.50464509408778302</c:v>
                </c:pt>
                <c:pt idx="2618">
                  <c:v>0.99890509478112433</c:v>
                </c:pt>
                <c:pt idx="2619">
                  <c:v>1.2216817593557765</c:v>
                </c:pt>
                <c:pt idx="2620">
                  <c:v>1.2974975755193061</c:v>
                </c:pt>
                <c:pt idx="2621">
                  <c:v>1.1008840982706578</c:v>
                </c:pt>
                <c:pt idx="2622">
                  <c:v>0.92872752082368681</c:v>
                </c:pt>
                <c:pt idx="2623">
                  <c:v>0.79433571376735723</c:v>
                </c:pt>
                <c:pt idx="2624">
                  <c:v>0.76846651227405793</c:v>
                </c:pt>
                <c:pt idx="2625">
                  <c:v>0.95543462923290978</c:v>
                </c:pt>
                <c:pt idx="2626">
                  <c:v>1.4124157574640708</c:v>
                </c:pt>
                <c:pt idx="2627">
                  <c:v>1.6569517865080243</c:v>
                </c:pt>
                <c:pt idx="2628">
                  <c:v>1.6092937112996386</c:v>
                </c:pt>
                <c:pt idx="2629">
                  <c:v>1.5133708296503434</c:v>
                </c:pt>
                <c:pt idx="2630">
                  <c:v>1.1387361026892946</c:v>
                </c:pt>
                <c:pt idx="2631">
                  <c:v>0.88958250468867484</c:v>
                </c:pt>
                <c:pt idx="2632">
                  <c:v>0.64554006300000488</c:v>
                </c:pt>
                <c:pt idx="2633">
                  <c:v>0.57975454856068276</c:v>
                </c:pt>
                <c:pt idx="2634">
                  <c:v>0.52762376062546323</c:v>
                </c:pt>
                <c:pt idx="2635">
                  <c:v>0.47648135294514538</c:v>
                </c:pt>
                <c:pt idx="2636">
                  <c:v>0.40388509881847023</c:v>
                </c:pt>
                <c:pt idx="2637">
                  <c:v>0.37199241171755393</c:v>
                </c:pt>
                <c:pt idx="2638">
                  <c:v>0.40237757580802247</c:v>
                </c:pt>
                <c:pt idx="2639">
                  <c:v>0.39925687992425507</c:v>
                </c:pt>
                <c:pt idx="2640">
                  <c:v>0.53965360939693041</c:v>
                </c:pt>
                <c:pt idx="2641">
                  <c:v>0.66673464578286612</c:v>
                </c:pt>
                <c:pt idx="2642">
                  <c:v>0.79078640921702992</c:v>
                </c:pt>
                <c:pt idx="2643">
                  <c:v>0.86815489827963765</c:v>
                </c:pt>
                <c:pt idx="2644">
                  <c:v>0.86767505287416047</c:v>
                </c:pt>
                <c:pt idx="2645">
                  <c:v>0.80027597844785303</c:v>
                </c:pt>
                <c:pt idx="2646">
                  <c:v>0.62933214962308892</c:v>
                </c:pt>
                <c:pt idx="2647">
                  <c:v>0.50723907079921127</c:v>
                </c:pt>
                <c:pt idx="2648">
                  <c:v>0.37983486930364851</c:v>
                </c:pt>
                <c:pt idx="2649">
                  <c:v>0.33531736427863212</c:v>
                </c:pt>
                <c:pt idx="2650">
                  <c:v>0.30597851955864908</c:v>
                </c:pt>
                <c:pt idx="2651">
                  <c:v>0.29805478241060962</c:v>
                </c:pt>
                <c:pt idx="2652">
                  <c:v>0.308151935341061</c:v>
                </c:pt>
                <c:pt idx="2653">
                  <c:v>0.34343904594835656</c:v>
                </c:pt>
                <c:pt idx="2654">
                  <c:v>0.40636727510506299</c:v>
                </c:pt>
                <c:pt idx="2655">
                  <c:v>0.44553097367569022</c:v>
                </c:pt>
                <c:pt idx="2656">
                  <c:v>0.41040558005256789</c:v>
                </c:pt>
                <c:pt idx="2657">
                  <c:v>0.36312127636375641</c:v>
                </c:pt>
                <c:pt idx="2658">
                  <c:v>0.27708204051556895</c:v>
                </c:pt>
                <c:pt idx="2659">
                  <c:v>0.24919026527308083</c:v>
                </c:pt>
                <c:pt idx="2660">
                  <c:v>0.20486585963550324</c:v>
                </c:pt>
                <c:pt idx="2661">
                  <c:v>0.2144138966837438</c:v>
                </c:pt>
                <c:pt idx="2662">
                  <c:v>0.34200148828665261</c:v>
                </c:pt>
                <c:pt idx="2663">
                  <c:v>0.37940341591726945</c:v>
                </c:pt>
                <c:pt idx="2664">
                  <c:v>0.39343172647124125</c:v>
                </c:pt>
                <c:pt idx="2665">
                  <c:v>0.3444762271002379</c:v>
                </c:pt>
                <c:pt idx="2666">
                  <c:v>0.26383070734403324</c:v>
                </c:pt>
                <c:pt idx="2667">
                  <c:v>0.24384275599912913</c:v>
                </c:pt>
                <c:pt idx="2668">
                  <c:v>0.2343741175853902</c:v>
                </c:pt>
                <c:pt idx="2669">
                  <c:v>0.3026761240286443</c:v>
                </c:pt>
                <c:pt idx="2670">
                  <c:v>0.57112694725995583</c:v>
                </c:pt>
                <c:pt idx="2671">
                  <c:v>0.83272392849462296</c:v>
                </c:pt>
                <c:pt idx="2672">
                  <c:v>1.0481875510393286</c:v>
                </c:pt>
                <c:pt idx="2673">
                  <c:v>1.1176036938245386</c:v>
                </c:pt>
                <c:pt idx="2674">
                  <c:v>1.0030326519438655</c:v>
                </c:pt>
                <c:pt idx="2675">
                  <c:v>0.85314193519427262</c:v>
                </c:pt>
                <c:pt idx="2676">
                  <c:v>0.68656803777888775</c:v>
                </c:pt>
                <c:pt idx="2677">
                  <c:v>0.66135988676309021</c:v>
                </c:pt>
                <c:pt idx="2678">
                  <c:v>0.76639492881281901</c:v>
                </c:pt>
                <c:pt idx="2679">
                  <c:v>0.88613081094845492</c:v>
                </c:pt>
                <c:pt idx="2680">
                  <c:v>0.89754269295766553</c:v>
                </c:pt>
                <c:pt idx="2681">
                  <c:v>0.77659649461509539</c:v>
                </c:pt>
                <c:pt idx="2682">
                  <c:v>0.66836959040262267</c:v>
                </c:pt>
                <c:pt idx="2683">
                  <c:v>0.66203845895039048</c:v>
                </c:pt>
                <c:pt idx="2684">
                  <c:v>0.61944909102284529</c:v>
                </c:pt>
                <c:pt idx="2685">
                  <c:v>0.60233390904662809</c:v>
                </c:pt>
                <c:pt idx="2686">
                  <c:v>0.4904471393537938</c:v>
                </c:pt>
                <c:pt idx="2687">
                  <c:v>0.3905600357656554</c:v>
                </c:pt>
                <c:pt idx="2688">
                  <c:v>0.30886365674460298</c:v>
                </c:pt>
                <c:pt idx="2689">
                  <c:v>0.32133699441942681</c:v>
                </c:pt>
                <c:pt idx="2690">
                  <c:v>0.37108998358455991</c:v>
                </c:pt>
                <c:pt idx="2691">
                  <c:v>0.37965889052250512</c:v>
                </c:pt>
                <c:pt idx="2692">
                  <c:v>0.36700327079854289</c:v>
                </c:pt>
                <c:pt idx="2693">
                  <c:v>0.30884191852776144</c:v>
                </c:pt>
                <c:pt idx="2694">
                  <c:v>0.28133591935673685</c:v>
                </c:pt>
                <c:pt idx="2695">
                  <c:v>0.35936098352720613</c:v>
                </c:pt>
                <c:pt idx="2696">
                  <c:v>0.51573661293397155</c:v>
                </c:pt>
                <c:pt idx="2697">
                  <c:v>0.74983597345921704</c:v>
                </c:pt>
                <c:pt idx="2698">
                  <c:v>1.0572901190264843</c:v>
                </c:pt>
                <c:pt idx="2699">
                  <c:v>1.2717929133017989</c:v>
                </c:pt>
                <c:pt idx="2700">
                  <c:v>1.3770657746790589</c:v>
                </c:pt>
                <c:pt idx="2701">
                  <c:v>1.3523006866197698</c:v>
                </c:pt>
                <c:pt idx="2702">
                  <c:v>1.2215009219317019</c:v>
                </c:pt>
                <c:pt idx="2703">
                  <c:v>1.0977533366744878</c:v>
                </c:pt>
                <c:pt idx="2704">
                  <c:v>0.82134801820779113</c:v>
                </c:pt>
                <c:pt idx="2705">
                  <c:v>0.64492610236526637</c:v>
                </c:pt>
                <c:pt idx="2706">
                  <c:v>0.4456978658542482</c:v>
                </c:pt>
                <c:pt idx="2707">
                  <c:v>0.33808313653040872</c:v>
                </c:pt>
                <c:pt idx="2708">
                  <c:v>0.2798370158691702</c:v>
                </c:pt>
                <c:pt idx="2709">
                  <c:v>0.23027772944829464</c:v>
                </c:pt>
                <c:pt idx="2710">
                  <c:v>0.1580801159561078</c:v>
                </c:pt>
                <c:pt idx="2711">
                  <c:v>0.14174873171523319</c:v>
                </c:pt>
                <c:pt idx="2712">
                  <c:v>9.7744370547090648E-2</c:v>
                </c:pt>
                <c:pt idx="2713">
                  <c:v>7.0667456654301852E-2</c:v>
                </c:pt>
                <c:pt idx="2714">
                  <c:v>6.5706244483546436E-2</c:v>
                </c:pt>
                <c:pt idx="2715">
                  <c:v>9.6022469651103781E-2</c:v>
                </c:pt>
                <c:pt idx="2716">
                  <c:v>9.2314637391853832E-2</c:v>
                </c:pt>
                <c:pt idx="2717">
                  <c:v>0.18072642549655743</c:v>
                </c:pt>
                <c:pt idx="2718">
                  <c:v>0.23315362216725052</c:v>
                </c:pt>
                <c:pt idx="2719">
                  <c:v>0.37901995304610059</c:v>
                </c:pt>
                <c:pt idx="2720">
                  <c:v>0.61289455873852927</c:v>
                </c:pt>
                <c:pt idx="2721">
                  <c:v>0.81828850767759487</c:v>
                </c:pt>
                <c:pt idx="2722">
                  <c:v>0.83110561267805416</c:v>
                </c:pt>
                <c:pt idx="2723">
                  <c:v>0.74375774571772124</c:v>
                </c:pt>
                <c:pt idx="2724">
                  <c:v>0.64326114590075434</c:v>
                </c:pt>
                <c:pt idx="2725">
                  <c:v>0.50245920283418288</c:v>
                </c:pt>
                <c:pt idx="2726">
                  <c:v>0.38453975445267152</c:v>
                </c:pt>
                <c:pt idx="2727">
                  <c:v>0.31010708319690466</c:v>
                </c:pt>
                <c:pt idx="2728">
                  <c:v>0.25858905832215601</c:v>
                </c:pt>
                <c:pt idx="2729">
                  <c:v>0.15102708438216159</c:v>
                </c:pt>
                <c:pt idx="2730">
                  <c:v>0.14122796682613006</c:v>
                </c:pt>
                <c:pt idx="2731">
                  <c:v>0.13464292959175103</c:v>
                </c:pt>
                <c:pt idx="2732">
                  <c:v>0.12409396642119243</c:v>
                </c:pt>
                <c:pt idx="2733">
                  <c:v>0.14650417749977446</c:v>
                </c:pt>
                <c:pt idx="2734">
                  <c:v>0.22020833530898448</c:v>
                </c:pt>
                <c:pt idx="2735">
                  <c:v>0.26798967954060005</c:v>
                </c:pt>
                <c:pt idx="2736">
                  <c:v>0.30084804794270792</c:v>
                </c:pt>
                <c:pt idx="2737">
                  <c:v>0.31133775866275398</c:v>
                </c:pt>
                <c:pt idx="2738">
                  <c:v>0.21752584580352322</c:v>
                </c:pt>
                <c:pt idx="2739">
                  <c:v>0.16690131695147567</c:v>
                </c:pt>
                <c:pt idx="2740">
                  <c:v>0.12564471963435242</c:v>
                </c:pt>
                <c:pt idx="2741">
                  <c:v>8.5322921213317984E-2</c:v>
                </c:pt>
                <c:pt idx="2742">
                  <c:v>5.6609318179309503E-2</c:v>
                </c:pt>
                <c:pt idx="2743">
                  <c:v>4.4571730488366122E-2</c:v>
                </c:pt>
                <c:pt idx="2744">
                  <c:v>3.5720464259182613E-2</c:v>
                </c:pt>
                <c:pt idx="2745">
                  <c:v>5.2575244340673441E-2</c:v>
                </c:pt>
                <c:pt idx="2746">
                  <c:v>5.4124446464554991E-2</c:v>
                </c:pt>
                <c:pt idx="2747">
                  <c:v>5.7997247139926683E-2</c:v>
                </c:pt>
                <c:pt idx="2748">
                  <c:v>0.17912822615223326</c:v>
                </c:pt>
                <c:pt idx="2749">
                  <c:v>0.27225477494488787</c:v>
                </c:pt>
                <c:pt idx="2750">
                  <c:v>0.32427605639456397</c:v>
                </c:pt>
                <c:pt idx="2751">
                  <c:v>0.34915311515670139</c:v>
                </c:pt>
                <c:pt idx="2752">
                  <c:v>0.34442531608146476</c:v>
                </c:pt>
                <c:pt idx="2753">
                  <c:v>0.40995444216173693</c:v>
                </c:pt>
                <c:pt idx="2754">
                  <c:v>0.53371977142820404</c:v>
                </c:pt>
                <c:pt idx="2755">
                  <c:v>0.59270406551806376</c:v>
                </c:pt>
                <c:pt idx="2756">
                  <c:v>0.64755062101730732</c:v>
                </c:pt>
                <c:pt idx="2757">
                  <c:v>0.63212062694088922</c:v>
                </c:pt>
                <c:pt idx="2758">
                  <c:v>0.57534677568603132</c:v>
                </c:pt>
                <c:pt idx="2759">
                  <c:v>0.47283811281737659</c:v>
                </c:pt>
                <c:pt idx="2760">
                  <c:v>0.34015173394395493</c:v>
                </c:pt>
                <c:pt idx="2761">
                  <c:v>0.25530208674921007</c:v>
                </c:pt>
                <c:pt idx="2762">
                  <c:v>0.17761353100086205</c:v>
                </c:pt>
                <c:pt idx="2763">
                  <c:v>0.12466554834387439</c:v>
                </c:pt>
                <c:pt idx="2764">
                  <c:v>9.0597312641325284E-2</c:v>
                </c:pt>
                <c:pt idx="2765">
                  <c:v>8.7748569919062977E-2</c:v>
                </c:pt>
                <c:pt idx="2766">
                  <c:v>0.14970473465473635</c:v>
                </c:pt>
                <c:pt idx="2767">
                  <c:v>0.2070867780808805</c:v>
                </c:pt>
                <c:pt idx="2768">
                  <c:v>0.25588480895471111</c:v>
                </c:pt>
                <c:pt idx="2769">
                  <c:v>0.26380434648643625</c:v>
                </c:pt>
                <c:pt idx="2770">
                  <c:v>0.25766717807097561</c:v>
                </c:pt>
                <c:pt idx="2771">
                  <c:v>0.2290022416699718</c:v>
                </c:pt>
                <c:pt idx="2772">
                  <c:v>0.18498108571549876</c:v>
                </c:pt>
                <c:pt idx="2773">
                  <c:v>0.19972042516260183</c:v>
                </c:pt>
                <c:pt idx="2774">
                  <c:v>0.20539821695565175</c:v>
                </c:pt>
                <c:pt idx="2775">
                  <c:v>0.24007407493142235</c:v>
                </c:pt>
                <c:pt idx="2776">
                  <c:v>0.24088723897444245</c:v>
                </c:pt>
                <c:pt idx="2777">
                  <c:v>0.23951894422869921</c:v>
                </c:pt>
                <c:pt idx="2778">
                  <c:v>0.2278592142606965</c:v>
                </c:pt>
                <c:pt idx="2779">
                  <c:v>0.19621891039829617</c:v>
                </c:pt>
                <c:pt idx="2780">
                  <c:v>0.17248451897139208</c:v>
                </c:pt>
                <c:pt idx="2781">
                  <c:v>0.14203282351788205</c:v>
                </c:pt>
                <c:pt idx="2782">
                  <c:v>0.12413095422663989</c:v>
                </c:pt>
                <c:pt idx="2783">
                  <c:v>9.3104290329084669E-2</c:v>
                </c:pt>
                <c:pt idx="2784">
                  <c:v>5.4109725441642553E-2</c:v>
                </c:pt>
                <c:pt idx="2785">
                  <c:v>4.7140754153843653E-2</c:v>
                </c:pt>
                <c:pt idx="2786">
                  <c:v>2.0127639390495698E-2</c:v>
                </c:pt>
                <c:pt idx="2787">
                  <c:v>6.0678110697035617E-3</c:v>
                </c:pt>
                <c:pt idx="2788">
                  <c:v>3.8971288068601079E-3</c:v>
                </c:pt>
                <c:pt idx="2789">
                  <c:v>1.8003970975867363E-4</c:v>
                </c:pt>
                <c:pt idx="2790">
                  <c:v>1.0201906596972595E-2</c:v>
                </c:pt>
                <c:pt idx="2791">
                  <c:v>7.7527134280408307E-3</c:v>
                </c:pt>
                <c:pt idx="2792">
                  <c:v>2.3104005024652242E-2</c:v>
                </c:pt>
                <c:pt idx="2793">
                  <c:v>3.2361842423910971E-2</c:v>
                </c:pt>
                <c:pt idx="2794">
                  <c:v>8.9474181615414511E-2</c:v>
                </c:pt>
                <c:pt idx="2795">
                  <c:v>0.20954679794471412</c:v>
                </c:pt>
                <c:pt idx="2796">
                  <c:v>0.35586229742940773</c:v>
                </c:pt>
                <c:pt idx="2797">
                  <c:v>0.46849008168631479</c:v>
                </c:pt>
                <c:pt idx="2798">
                  <c:v>0.55702291108188173</c:v>
                </c:pt>
                <c:pt idx="2799">
                  <c:v>0.65486743499202327</c:v>
                </c:pt>
                <c:pt idx="2800">
                  <c:v>0.78864899784817499</c:v>
                </c:pt>
                <c:pt idx="2801">
                  <c:v>0.85525915331938629</c:v>
                </c:pt>
                <c:pt idx="2802">
                  <c:v>0.85974086786259452</c:v>
                </c:pt>
                <c:pt idx="2803">
                  <c:v>0.86607737744318081</c:v>
                </c:pt>
                <c:pt idx="2804">
                  <c:v>0.84622876529102509</c:v>
                </c:pt>
                <c:pt idx="2805">
                  <c:v>0.83973867760180565</c:v>
                </c:pt>
                <c:pt idx="2806">
                  <c:v>0.73419910065970262</c:v>
                </c:pt>
                <c:pt idx="2807">
                  <c:v>0.62681515241430241</c:v>
                </c:pt>
                <c:pt idx="2808">
                  <c:v>0.56887833540204891</c:v>
                </c:pt>
                <c:pt idx="2809">
                  <c:v>0.68732510957122994</c:v>
                </c:pt>
                <c:pt idx="2810">
                  <c:v>0.85887165240229657</c:v>
                </c:pt>
                <c:pt idx="2811">
                  <c:v>0.96255157026068072</c:v>
                </c:pt>
                <c:pt idx="2812">
                  <c:v>1.0231470570868266</c:v>
                </c:pt>
                <c:pt idx="2813">
                  <c:v>1.0353042689689549</c:v>
                </c:pt>
                <c:pt idx="2814">
                  <c:v>1.018414077716878</c:v>
                </c:pt>
                <c:pt idx="2815">
                  <c:v>0.97974744307461914</c:v>
                </c:pt>
                <c:pt idx="2816">
                  <c:v>0.81780824982150202</c:v>
                </c:pt>
                <c:pt idx="2817">
                  <c:v>0.62773041959221387</c:v>
                </c:pt>
                <c:pt idx="2818">
                  <c:v>0.53220877450921333</c:v>
                </c:pt>
                <c:pt idx="2819">
                  <c:v>0.53901268013618409</c:v>
                </c:pt>
                <c:pt idx="2820">
                  <c:v>0.61678055236484042</c:v>
                </c:pt>
                <c:pt idx="2821">
                  <c:v>0.84252452161783786</c:v>
                </c:pt>
                <c:pt idx="2822">
                  <c:v>1.3200088941395953</c:v>
                </c:pt>
                <c:pt idx="2823">
                  <c:v>1.4714924832022516</c:v>
                </c:pt>
                <c:pt idx="2824">
                  <c:v>1.4195464181101436</c:v>
                </c:pt>
                <c:pt idx="2825">
                  <c:v>1.2782002376369404</c:v>
                </c:pt>
                <c:pt idx="2826">
                  <c:v>1.1955574838623455</c:v>
                </c:pt>
                <c:pt idx="2827">
                  <c:v>1.1884947585941101</c:v>
                </c:pt>
                <c:pt idx="2828">
                  <c:v>1.1945634001176224</c:v>
                </c:pt>
                <c:pt idx="2829">
                  <c:v>1.1780593850658174</c:v>
                </c:pt>
                <c:pt idx="2830">
                  <c:v>1.1338446013443606</c:v>
                </c:pt>
                <c:pt idx="2831">
                  <c:v>1.1436930592916308</c:v>
                </c:pt>
                <c:pt idx="2832">
                  <c:v>1.1792987963410571</c:v>
                </c:pt>
                <c:pt idx="2833">
                  <c:v>1.2143929915806082</c:v>
                </c:pt>
                <c:pt idx="2834">
                  <c:v>1.2639473335325753</c:v>
                </c:pt>
                <c:pt idx="2835">
                  <c:v>1.2953058653506777</c:v>
                </c:pt>
                <c:pt idx="2836">
                  <c:v>1.301216936348045</c:v>
                </c:pt>
                <c:pt idx="2837">
                  <c:v>1.2790723197638281</c:v>
                </c:pt>
                <c:pt idx="2838">
                  <c:v>1.0725144636112764</c:v>
                </c:pt>
                <c:pt idx="2839">
                  <c:v>0.98543586761684576</c:v>
                </c:pt>
                <c:pt idx="2840">
                  <c:v>0.88664241556628598</c:v>
                </c:pt>
                <c:pt idx="2841">
                  <c:v>0.81930326380303919</c:v>
                </c:pt>
                <c:pt idx="2842">
                  <c:v>0.72866707220227023</c:v>
                </c:pt>
                <c:pt idx="2843">
                  <c:v>0.5838494549711013</c:v>
                </c:pt>
                <c:pt idx="2844">
                  <c:v>0.42770180854436596</c:v>
                </c:pt>
                <c:pt idx="2845">
                  <c:v>0.32098702493519871</c:v>
                </c:pt>
                <c:pt idx="2846">
                  <c:v>0.27509637693006728</c:v>
                </c:pt>
                <c:pt idx="2847">
                  <c:v>0.32956394830149666</c:v>
                </c:pt>
                <c:pt idx="2848">
                  <c:v>0.35234829940636764</c:v>
                </c:pt>
                <c:pt idx="2849">
                  <c:v>0.37748669720398487</c:v>
                </c:pt>
                <c:pt idx="2850">
                  <c:v>0.36023450077764252</c:v>
                </c:pt>
                <c:pt idx="2851">
                  <c:v>0.29844917553216349</c:v>
                </c:pt>
                <c:pt idx="2852">
                  <c:v>0.24202637410766281</c:v>
                </c:pt>
                <c:pt idx="2853">
                  <c:v>0.21017890604994877</c:v>
                </c:pt>
                <c:pt idx="2854">
                  <c:v>0.1629852472963548</c:v>
                </c:pt>
                <c:pt idx="2855">
                  <c:v>0.15264016150662604</c:v>
                </c:pt>
                <c:pt idx="2856">
                  <c:v>0.18003025916874757</c:v>
                </c:pt>
                <c:pt idx="2857">
                  <c:v>0.15058319813336385</c:v>
                </c:pt>
                <c:pt idx="2858">
                  <c:v>0.1302506802917002</c:v>
                </c:pt>
                <c:pt idx="2859">
                  <c:v>0.11204229362212034</c:v>
                </c:pt>
                <c:pt idx="2860">
                  <c:v>0.14610101851427534</c:v>
                </c:pt>
                <c:pt idx="2861">
                  <c:v>0.16994620817273187</c:v>
                </c:pt>
                <c:pt idx="2862">
                  <c:v>0.1820052894496586</c:v>
                </c:pt>
                <c:pt idx="2863">
                  <c:v>0.1371702822784481</c:v>
                </c:pt>
                <c:pt idx="2864">
                  <c:v>0.12985885567979333</c:v>
                </c:pt>
                <c:pt idx="2865">
                  <c:v>0.10818755246007949</c:v>
                </c:pt>
                <c:pt idx="2866">
                  <c:v>0.10226700092240636</c:v>
                </c:pt>
                <c:pt idx="2867">
                  <c:v>0.10437295053810761</c:v>
                </c:pt>
                <c:pt idx="2868">
                  <c:v>0.13535594155677313</c:v>
                </c:pt>
                <c:pt idx="2869">
                  <c:v>0.25304895547408573</c:v>
                </c:pt>
                <c:pt idx="2870">
                  <c:v>0.47569464742094181</c:v>
                </c:pt>
                <c:pt idx="2871">
                  <c:v>0.59379766628951669</c:v>
                </c:pt>
                <c:pt idx="2872">
                  <c:v>0.61469447266869526</c:v>
                </c:pt>
                <c:pt idx="2873">
                  <c:v>0.52657810271317473</c:v>
                </c:pt>
                <c:pt idx="2874">
                  <c:v>0.43861415788988084</c:v>
                </c:pt>
                <c:pt idx="2875">
                  <c:v>0.37919001941589753</c:v>
                </c:pt>
                <c:pt idx="2876">
                  <c:v>0.28693697014741332</c:v>
                </c:pt>
                <c:pt idx="2877">
                  <c:v>0.30593228207421214</c:v>
                </c:pt>
                <c:pt idx="2878">
                  <c:v>0.29031858079663714</c:v>
                </c:pt>
                <c:pt idx="2879">
                  <c:v>0.30551161644146235</c:v>
                </c:pt>
                <c:pt idx="2880">
                  <c:v>0.23742822349558076</c:v>
                </c:pt>
                <c:pt idx="2881">
                  <c:v>0.14706286954757083</c:v>
                </c:pt>
                <c:pt idx="2882">
                  <c:v>0.17449148496157757</c:v>
                </c:pt>
                <c:pt idx="2883">
                  <c:v>0.24086446546963375</c:v>
                </c:pt>
                <c:pt idx="2884">
                  <c:v>0.44270614306985723</c:v>
                </c:pt>
                <c:pt idx="2885">
                  <c:v>0.51532834857232213</c:v>
                </c:pt>
                <c:pt idx="2886">
                  <c:v>0.54335150447386515</c:v>
                </c:pt>
                <c:pt idx="2887">
                  <c:v>0.48016630155939655</c:v>
                </c:pt>
                <c:pt idx="2888">
                  <c:v>0.3488948769069693</c:v>
                </c:pt>
                <c:pt idx="2889">
                  <c:v>0.28869223866246568</c:v>
                </c:pt>
                <c:pt idx="2890">
                  <c:v>0.21885159542455079</c:v>
                </c:pt>
                <c:pt idx="2891">
                  <c:v>0.27242603125076592</c:v>
                </c:pt>
                <c:pt idx="2892">
                  <c:v>0.61998608118085718</c:v>
                </c:pt>
                <c:pt idx="2893">
                  <c:v>1.3234064922306825</c:v>
                </c:pt>
                <c:pt idx="2894">
                  <c:v>2.4028026058931413</c:v>
                </c:pt>
                <c:pt idx="2895">
                  <c:v>2.6202748839682948</c:v>
                </c:pt>
                <c:pt idx="2896">
                  <c:v>2.5034634498743653</c:v>
                </c:pt>
                <c:pt idx="2897">
                  <c:v>2.0750625553220132</c:v>
                </c:pt>
                <c:pt idx="2898">
                  <c:v>1.5935205661989047</c:v>
                </c:pt>
                <c:pt idx="2899">
                  <c:v>1.2156875669101774</c:v>
                </c:pt>
                <c:pt idx="2900">
                  <c:v>0.90124494490532692</c:v>
                </c:pt>
                <c:pt idx="2901">
                  <c:v>0.72766866751068238</c:v>
                </c:pt>
                <c:pt idx="2902">
                  <c:v>0.83564216370233868</c:v>
                </c:pt>
                <c:pt idx="2903">
                  <c:v>0.90432773567153879</c:v>
                </c:pt>
                <c:pt idx="2904">
                  <c:v>1.0324982433416654</c:v>
                </c:pt>
                <c:pt idx="2905">
                  <c:v>1.2014387684703434</c:v>
                </c:pt>
                <c:pt idx="2906">
                  <c:v>1.3646768361811923</c:v>
                </c:pt>
                <c:pt idx="2907">
                  <c:v>1.4313337043351311</c:v>
                </c:pt>
                <c:pt idx="2908">
                  <c:v>1.3443804228645757</c:v>
                </c:pt>
                <c:pt idx="2909">
                  <c:v>1.1809138990533141</c:v>
                </c:pt>
                <c:pt idx="2910">
                  <c:v>1.1060185294804599</c:v>
                </c:pt>
                <c:pt idx="2911">
                  <c:v>1.0479646001433118</c:v>
                </c:pt>
                <c:pt idx="2912">
                  <c:v>1.0552474248375816</c:v>
                </c:pt>
                <c:pt idx="2913">
                  <c:v>1.1279362464185365</c:v>
                </c:pt>
                <c:pt idx="2914">
                  <c:v>1.16997750760066</c:v>
                </c:pt>
                <c:pt idx="2915">
                  <c:v>1.0870578017856178</c:v>
                </c:pt>
                <c:pt idx="2916">
                  <c:v>0.92777848823138809</c:v>
                </c:pt>
                <c:pt idx="2917">
                  <c:v>0.84843011702847193</c:v>
                </c:pt>
                <c:pt idx="2918">
                  <c:v>0.78668688865196312</c:v>
                </c:pt>
                <c:pt idx="2919">
                  <c:v>0.75828584838983781</c:v>
                </c:pt>
                <c:pt idx="2920">
                  <c:v>0.85327518751216602</c:v>
                </c:pt>
                <c:pt idx="2921">
                  <c:v>0.90620545389262941</c:v>
                </c:pt>
                <c:pt idx="2922">
                  <c:v>0.86475793856571415</c:v>
                </c:pt>
                <c:pt idx="2923">
                  <c:v>0.81038486129970022</c:v>
                </c:pt>
                <c:pt idx="2924">
                  <c:v>0.64394383635678931</c:v>
                </c:pt>
                <c:pt idx="2925">
                  <c:v>0.54078330268795161</c:v>
                </c:pt>
                <c:pt idx="2926">
                  <c:v>0.55438273583774644</c:v>
                </c:pt>
                <c:pt idx="2927">
                  <c:v>0.55360576391585004</c:v>
                </c:pt>
                <c:pt idx="2928">
                  <c:v>0.53931295054704265</c:v>
                </c:pt>
                <c:pt idx="2929">
                  <c:v>0.50904506532708682</c:v>
                </c:pt>
                <c:pt idx="2930">
                  <c:v>0.40952949483752626</c:v>
                </c:pt>
                <c:pt idx="2931">
                  <c:v>0.38819676663426778</c:v>
                </c:pt>
                <c:pt idx="2932">
                  <c:v>0.38133303827913811</c:v>
                </c:pt>
                <c:pt idx="2933">
                  <c:v>0.364543972929183</c:v>
                </c:pt>
                <c:pt idx="2934">
                  <c:v>0.39270945811645053</c:v>
                </c:pt>
                <c:pt idx="2935">
                  <c:v>0.41641355403407887</c:v>
                </c:pt>
                <c:pt idx="2936">
                  <c:v>0.45020187837976094</c:v>
                </c:pt>
                <c:pt idx="2937">
                  <c:v>0.47074416593858387</c:v>
                </c:pt>
                <c:pt idx="2938">
                  <c:v>0.43147224310164117</c:v>
                </c:pt>
                <c:pt idx="2939">
                  <c:v>0.33546418832224417</c:v>
                </c:pt>
                <c:pt idx="2940">
                  <c:v>0.28115015321223868</c:v>
                </c:pt>
                <c:pt idx="2941">
                  <c:v>0.22333529479273648</c:v>
                </c:pt>
                <c:pt idx="2942">
                  <c:v>0.24374423704845274</c:v>
                </c:pt>
                <c:pt idx="2943">
                  <c:v>0.20824505201488286</c:v>
                </c:pt>
                <c:pt idx="2944">
                  <c:v>0.17668230156436174</c:v>
                </c:pt>
                <c:pt idx="2945">
                  <c:v>0.15926947196169033</c:v>
                </c:pt>
                <c:pt idx="2946">
                  <c:v>9.3213038013175611E-2</c:v>
                </c:pt>
                <c:pt idx="2947">
                  <c:v>0.14641689146798831</c:v>
                </c:pt>
                <c:pt idx="2948">
                  <c:v>0.32468280036153518</c:v>
                </c:pt>
                <c:pt idx="2949">
                  <c:v>0.59433099245176024</c:v>
                </c:pt>
                <c:pt idx="2950">
                  <c:v>0.86653319223394287</c:v>
                </c:pt>
                <c:pt idx="2951">
                  <c:v>0.88688882595507257</c:v>
                </c:pt>
                <c:pt idx="2952">
                  <c:v>0.88454250075499885</c:v>
                </c:pt>
                <c:pt idx="2953">
                  <c:v>0.88463427598051814</c:v>
                </c:pt>
                <c:pt idx="2954">
                  <c:v>0.96219280917888317</c:v>
                </c:pt>
                <c:pt idx="2955">
                  <c:v>1.0256552365655736</c:v>
                </c:pt>
                <c:pt idx="2956">
                  <c:v>1.0174017519380723</c:v>
                </c:pt>
                <c:pt idx="2957">
                  <c:v>1.0085979259637965</c:v>
                </c:pt>
                <c:pt idx="2958">
                  <c:v>0.90792588867518287</c:v>
                </c:pt>
                <c:pt idx="2959">
                  <c:v>0.75786229955707363</c:v>
                </c:pt>
                <c:pt idx="2960">
                  <c:v>0.55714716792325247</c:v>
                </c:pt>
                <c:pt idx="2961">
                  <c:v>0.48130872344343445</c:v>
                </c:pt>
                <c:pt idx="2962">
                  <c:v>0.37220299500594073</c:v>
                </c:pt>
                <c:pt idx="2963">
                  <c:v>0.2282015378503004</c:v>
                </c:pt>
                <c:pt idx="2964">
                  <c:v>0.13642869391525597</c:v>
                </c:pt>
                <c:pt idx="2965">
                  <c:v>0.11322859630812324</c:v>
                </c:pt>
                <c:pt idx="2966">
                  <c:v>7.192717126066589E-2</c:v>
                </c:pt>
                <c:pt idx="2967">
                  <c:v>5.3481917755530677E-2</c:v>
                </c:pt>
                <c:pt idx="2968">
                  <c:v>4.3772615670524491E-2</c:v>
                </c:pt>
                <c:pt idx="2969">
                  <c:v>3.1232568987975513E-2</c:v>
                </c:pt>
                <c:pt idx="2970">
                  <c:v>3.2921112694081885E-2</c:v>
                </c:pt>
                <c:pt idx="2971">
                  <c:v>4.9535412136500846E-2</c:v>
                </c:pt>
                <c:pt idx="2972">
                  <c:v>3.2671210235220918E-2</c:v>
                </c:pt>
                <c:pt idx="2973">
                  <c:v>4.9035213164463951E-2</c:v>
                </c:pt>
                <c:pt idx="2974">
                  <c:v>5.2614358806173989E-2</c:v>
                </c:pt>
                <c:pt idx="2975">
                  <c:v>6.2285160585859381E-2</c:v>
                </c:pt>
                <c:pt idx="2976">
                  <c:v>0.15210858932567908</c:v>
                </c:pt>
                <c:pt idx="2977">
                  <c:v>0.27850529082344816</c:v>
                </c:pt>
                <c:pt idx="2978">
                  <c:v>0.39851554695141994</c:v>
                </c:pt>
                <c:pt idx="2979">
                  <c:v>0.47486657842284641</c:v>
                </c:pt>
                <c:pt idx="2980">
                  <c:v>0.45700631405444864</c:v>
                </c:pt>
                <c:pt idx="2981">
                  <c:v>0.45846314514702124</c:v>
                </c:pt>
                <c:pt idx="2982">
                  <c:v>0.35622538872734966</c:v>
                </c:pt>
                <c:pt idx="2983">
                  <c:v>0.29984022243524555</c:v>
                </c:pt>
                <c:pt idx="2984">
                  <c:v>0.26275820390623816</c:v>
                </c:pt>
                <c:pt idx="2985">
                  <c:v>0.21895923022630856</c:v>
                </c:pt>
                <c:pt idx="2986">
                  <c:v>0.21736580504019221</c:v>
                </c:pt>
                <c:pt idx="2987">
                  <c:v>0.20348698624546571</c:v>
                </c:pt>
                <c:pt idx="2988">
                  <c:v>0.19358423139252737</c:v>
                </c:pt>
                <c:pt idx="2989">
                  <c:v>0.16824154506492042</c:v>
                </c:pt>
                <c:pt idx="2990">
                  <c:v>0.14678529809676266</c:v>
                </c:pt>
                <c:pt idx="2991">
                  <c:v>0.12291285299300914</c:v>
                </c:pt>
                <c:pt idx="2992">
                  <c:v>9.0470417762826424E-2</c:v>
                </c:pt>
                <c:pt idx="2993">
                  <c:v>6.8382578536044736E-2</c:v>
                </c:pt>
                <c:pt idx="2994">
                  <c:v>5.8491543392740535E-2</c:v>
                </c:pt>
                <c:pt idx="2995">
                  <c:v>6.1099107836928374E-2</c:v>
                </c:pt>
                <c:pt idx="2996">
                  <c:v>5.8305426789096934E-2</c:v>
                </c:pt>
                <c:pt idx="2997">
                  <c:v>7.4580116302692026E-2</c:v>
                </c:pt>
                <c:pt idx="2998">
                  <c:v>8.1162865721661218E-2</c:v>
                </c:pt>
                <c:pt idx="2999">
                  <c:v>6.8654882557803054E-2</c:v>
                </c:pt>
                <c:pt idx="3000">
                  <c:v>0.1289920803276744</c:v>
                </c:pt>
                <c:pt idx="3001">
                  <c:v>0.21407330407473829</c:v>
                </c:pt>
                <c:pt idx="3002">
                  <c:v>0.39498234968670332</c:v>
                </c:pt>
                <c:pt idx="3003">
                  <c:v>0.6144264542063218</c:v>
                </c:pt>
                <c:pt idx="3004">
                  <c:v>0.84813140247318475</c:v>
                </c:pt>
                <c:pt idx="3005">
                  <c:v>0.95911553680833372</c:v>
                </c:pt>
                <c:pt idx="3006">
                  <c:v>0.98795595779056256</c:v>
                </c:pt>
                <c:pt idx="3007">
                  <c:v>1.105095421838532</c:v>
                </c:pt>
                <c:pt idx="3008">
                  <c:v>1.1375186012965952</c:v>
                </c:pt>
                <c:pt idx="3009">
                  <c:v>1.1069658621475473</c:v>
                </c:pt>
                <c:pt idx="3010">
                  <c:v>0.99512151679357108</c:v>
                </c:pt>
                <c:pt idx="3011">
                  <c:v>1.0375400993762958</c:v>
                </c:pt>
                <c:pt idx="3012">
                  <c:v>1.0220957673534512</c:v>
                </c:pt>
                <c:pt idx="3013">
                  <c:v>1.0444500862028898</c:v>
                </c:pt>
                <c:pt idx="3014">
                  <c:v>1.0179514705483257</c:v>
                </c:pt>
                <c:pt idx="3015">
                  <c:v>0.96416090693246337</c:v>
                </c:pt>
                <c:pt idx="3016">
                  <c:v>0.86388617423105296</c:v>
                </c:pt>
                <c:pt idx="3017">
                  <c:v>0.74781139110231942</c:v>
                </c:pt>
                <c:pt idx="3018">
                  <c:v>0.59500451203043625</c:v>
                </c:pt>
                <c:pt idx="3019">
                  <c:v>0.60970147050902301</c:v>
                </c:pt>
                <c:pt idx="3020">
                  <c:v>0.75836888343023168</c:v>
                </c:pt>
                <c:pt idx="3021">
                  <c:v>0.85699418625525547</c:v>
                </c:pt>
                <c:pt idx="3022">
                  <c:v>0.90098486852709314</c:v>
                </c:pt>
                <c:pt idx="3023">
                  <c:v>0.8861587856090839</c:v>
                </c:pt>
                <c:pt idx="3024">
                  <c:v>0.79225475474391005</c:v>
                </c:pt>
                <c:pt idx="3025">
                  <c:v>0.68610862253325666</c:v>
                </c:pt>
                <c:pt idx="3026">
                  <c:v>0.52505427002779137</c:v>
                </c:pt>
                <c:pt idx="3027">
                  <c:v>0.44726084798042559</c:v>
                </c:pt>
                <c:pt idx="3028">
                  <c:v>0.38071145156244912</c:v>
                </c:pt>
                <c:pt idx="3029">
                  <c:v>0.39795156092319189</c:v>
                </c:pt>
                <c:pt idx="3030">
                  <c:v>0.37408954090558555</c:v>
                </c:pt>
                <c:pt idx="3031">
                  <c:v>0.35006578211133493</c:v>
                </c:pt>
                <c:pt idx="3032">
                  <c:v>0.24686952893603639</c:v>
                </c:pt>
                <c:pt idx="3033">
                  <c:v>0.21159272050477868</c:v>
                </c:pt>
                <c:pt idx="3034">
                  <c:v>0.15280624218217781</c:v>
                </c:pt>
                <c:pt idx="3035">
                  <c:v>9.4388467485053723E-2</c:v>
                </c:pt>
                <c:pt idx="3036">
                  <c:v>3.04275789910824E-2</c:v>
                </c:pt>
                <c:pt idx="3037">
                  <c:v>8.1156696496051159E-2</c:v>
                </c:pt>
                <c:pt idx="3038">
                  <c:v>0.14105583356830101</c:v>
                </c:pt>
                <c:pt idx="3039">
                  <c:v>0.2032773869642272</c:v>
                </c:pt>
                <c:pt idx="3040">
                  <c:v>0.26015982432663615</c:v>
                </c:pt>
                <c:pt idx="3041">
                  <c:v>0.22127125894747185</c:v>
                </c:pt>
                <c:pt idx="3042">
                  <c:v>0.20933264013076305</c:v>
                </c:pt>
                <c:pt idx="3043">
                  <c:v>0.18634172228061588</c:v>
                </c:pt>
                <c:pt idx="3044">
                  <c:v>0.13182814248328376</c:v>
                </c:pt>
                <c:pt idx="3045">
                  <c:v>0.11201029509178753</c:v>
                </c:pt>
                <c:pt idx="3046">
                  <c:v>0.1088411437774939</c:v>
                </c:pt>
                <c:pt idx="3047">
                  <c:v>9.8829925722872719E-2</c:v>
                </c:pt>
                <c:pt idx="3048">
                  <c:v>9.2870724422785308E-2</c:v>
                </c:pt>
                <c:pt idx="3049">
                  <c:v>5.6114511566486801E-2</c:v>
                </c:pt>
                <c:pt idx="3050">
                  <c:v>4.7718663736634963E-2</c:v>
                </c:pt>
                <c:pt idx="3051">
                  <c:v>2.9883886726921372E-2</c:v>
                </c:pt>
                <c:pt idx="3052">
                  <c:v>2.3693674544687647E-2</c:v>
                </c:pt>
                <c:pt idx="3053">
                  <c:v>1.8005056213798734E-2</c:v>
                </c:pt>
                <c:pt idx="3054">
                  <c:v>1.5640140107463729E-2</c:v>
                </c:pt>
                <c:pt idx="3055">
                  <c:v>2.0162703839236566E-2</c:v>
                </c:pt>
                <c:pt idx="3056">
                  <c:v>1.6281882579132302E-2</c:v>
                </c:pt>
                <c:pt idx="3057">
                  <c:v>1.5572879091465227E-2</c:v>
                </c:pt>
                <c:pt idx="3058">
                  <c:v>1.865384595476903E-2</c:v>
                </c:pt>
                <c:pt idx="3059">
                  <c:v>1.0714654407544526E-2</c:v>
                </c:pt>
                <c:pt idx="3060">
                  <c:v>6.800454134070745E-3</c:v>
                </c:pt>
                <c:pt idx="3061">
                  <c:v>1.6027106644478636E-2</c:v>
                </c:pt>
                <c:pt idx="3062">
                  <c:v>1.0011411854291438E-2</c:v>
                </c:pt>
                <c:pt idx="3063">
                  <c:v>1.5106989711997792E-2</c:v>
                </c:pt>
                <c:pt idx="3064">
                  <c:v>2.0199012233952502E-2</c:v>
                </c:pt>
                <c:pt idx="3065">
                  <c:v>1.6735138114207061E-2</c:v>
                </c:pt>
                <c:pt idx="3066">
                  <c:v>3.4006699281121003E-2</c:v>
                </c:pt>
                <c:pt idx="3067">
                  <c:v>3.8559631424097976E-2</c:v>
                </c:pt>
                <c:pt idx="3068">
                  <c:v>3.1292786832644186E-2</c:v>
                </c:pt>
                <c:pt idx="3069">
                  <c:v>2.5451510631820957E-2</c:v>
                </c:pt>
                <c:pt idx="3070">
                  <c:v>1.9955669493073095E-2</c:v>
                </c:pt>
                <c:pt idx="3071">
                  <c:v>1.4298766985070816E-2</c:v>
                </c:pt>
                <c:pt idx="3072">
                  <c:v>1.0658738274292704E-2</c:v>
                </c:pt>
                <c:pt idx="3073">
                  <c:v>3.5973563357725659E-3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1.3618338738534835E-2</c:v>
                </c:pt>
                <c:pt idx="3083">
                  <c:v>2.9446626227964103E-2</c:v>
                </c:pt>
                <c:pt idx="3084">
                  <c:v>0.11457566232023655</c:v>
                </c:pt>
                <c:pt idx="3085">
                  <c:v>0.19902975965508701</c:v>
                </c:pt>
                <c:pt idx="3086">
                  <c:v>0.25361002677436428</c:v>
                </c:pt>
                <c:pt idx="3087">
                  <c:v>0.26022565317468971</c:v>
                </c:pt>
                <c:pt idx="3088">
                  <c:v>0.24094355125737313</c:v>
                </c:pt>
                <c:pt idx="3089">
                  <c:v>0.25062286402282163</c:v>
                </c:pt>
                <c:pt idx="3090">
                  <c:v>0.21788685828140281</c:v>
                </c:pt>
                <c:pt idx="3091">
                  <c:v>0.21423008475651556</c:v>
                </c:pt>
                <c:pt idx="3092">
                  <c:v>0.19149525331259559</c:v>
                </c:pt>
                <c:pt idx="3093">
                  <c:v>0.18810962073633355</c:v>
                </c:pt>
                <c:pt idx="3094">
                  <c:v>0.20295658639138003</c:v>
                </c:pt>
                <c:pt idx="3095">
                  <c:v>0.24796379608589161</c:v>
                </c:pt>
                <c:pt idx="3096">
                  <c:v>0.17289379796155682</c:v>
                </c:pt>
                <c:pt idx="3097">
                  <c:v>0.19080179657745666</c:v>
                </c:pt>
                <c:pt idx="3098">
                  <c:v>0.15759660455294761</c:v>
                </c:pt>
                <c:pt idx="3099">
                  <c:v>0.16704994749495283</c:v>
                </c:pt>
                <c:pt idx="3100">
                  <c:v>0.15757056096569375</c:v>
                </c:pt>
                <c:pt idx="3101">
                  <c:v>0.13212710754074844</c:v>
                </c:pt>
                <c:pt idx="3102">
                  <c:v>0.18254930822764387</c:v>
                </c:pt>
                <c:pt idx="3103">
                  <c:v>0.32713684354973022</c:v>
                </c:pt>
                <c:pt idx="3104">
                  <c:v>0.41768150446516666</c:v>
                </c:pt>
                <c:pt idx="3105">
                  <c:v>0.48819272496609051</c:v>
                </c:pt>
                <c:pt idx="3106">
                  <c:v>0.4655319750882605</c:v>
                </c:pt>
                <c:pt idx="3107">
                  <c:v>0.42912791723432198</c:v>
                </c:pt>
                <c:pt idx="3108">
                  <c:v>0.47442034919401799</c:v>
                </c:pt>
                <c:pt idx="3109">
                  <c:v>0.53491361779440183</c:v>
                </c:pt>
                <c:pt idx="3110">
                  <c:v>0.53791608258526258</c:v>
                </c:pt>
                <c:pt idx="3111">
                  <c:v>0.48764993308577703</c:v>
                </c:pt>
                <c:pt idx="3112">
                  <c:v>0.40708968173549531</c:v>
                </c:pt>
                <c:pt idx="3113">
                  <c:v>0.389359452371763</c:v>
                </c:pt>
                <c:pt idx="3114">
                  <c:v>0.43221350331137404</c:v>
                </c:pt>
                <c:pt idx="3115">
                  <c:v>0.56295280355321586</c:v>
                </c:pt>
                <c:pt idx="3116">
                  <c:v>0.80323228530885993</c:v>
                </c:pt>
                <c:pt idx="3117">
                  <c:v>0.85642980959867632</c:v>
                </c:pt>
                <c:pt idx="3118">
                  <c:v>0.84370569045203747</c:v>
                </c:pt>
                <c:pt idx="3119">
                  <c:v>0.83749670947241783</c:v>
                </c:pt>
                <c:pt idx="3120">
                  <c:v>0.77690691463350225</c:v>
                </c:pt>
                <c:pt idx="3121">
                  <c:v>0.72971227156406326</c:v>
                </c:pt>
                <c:pt idx="3122">
                  <c:v>0.60448815940317546</c:v>
                </c:pt>
                <c:pt idx="3123">
                  <c:v>0.55726216456491018</c:v>
                </c:pt>
                <c:pt idx="3124">
                  <c:v>0.54058172813982419</c:v>
                </c:pt>
                <c:pt idx="3125">
                  <c:v>0.59640801204017402</c:v>
                </c:pt>
                <c:pt idx="3126">
                  <c:v>0.59239435940275142</c:v>
                </c:pt>
                <c:pt idx="3127">
                  <c:v>0.5719889882873268</c:v>
                </c:pt>
                <c:pt idx="3128">
                  <c:v>0.47270958773507527</c:v>
                </c:pt>
                <c:pt idx="3129">
                  <c:v>0.4047942688872152</c:v>
                </c:pt>
                <c:pt idx="3130">
                  <c:v>0.3403888265050839</c:v>
                </c:pt>
                <c:pt idx="3131">
                  <c:v>0.30454400384348518</c:v>
                </c:pt>
                <c:pt idx="3132">
                  <c:v>0.24846108968497577</c:v>
                </c:pt>
                <c:pt idx="3133">
                  <c:v>0.23449365026286431</c:v>
                </c:pt>
                <c:pt idx="3134">
                  <c:v>0.28187111084881222</c:v>
                </c:pt>
                <c:pt idx="3135">
                  <c:v>0.28080061781261001</c:v>
                </c:pt>
                <c:pt idx="3136">
                  <c:v>0.25170396400900918</c:v>
                </c:pt>
                <c:pt idx="3137">
                  <c:v>0.19171372092314948</c:v>
                </c:pt>
                <c:pt idx="3138">
                  <c:v>0.2740195620583934</c:v>
                </c:pt>
                <c:pt idx="3139">
                  <c:v>0.39047351557491899</c:v>
                </c:pt>
                <c:pt idx="3140">
                  <c:v>0.44070719202387387</c:v>
                </c:pt>
                <c:pt idx="3141">
                  <c:v>0.43179861448085133</c:v>
                </c:pt>
                <c:pt idx="3142">
                  <c:v>0.45352777287312174</c:v>
                </c:pt>
                <c:pt idx="3143">
                  <c:v>0.49900725735444407</c:v>
                </c:pt>
                <c:pt idx="3144">
                  <c:v>0.45698678642969709</c:v>
                </c:pt>
                <c:pt idx="3145">
                  <c:v>0.41270622306244414</c:v>
                </c:pt>
                <c:pt idx="3146">
                  <c:v>0.29392794350181412</c:v>
                </c:pt>
                <c:pt idx="3147">
                  <c:v>0.27510616949225647</c:v>
                </c:pt>
                <c:pt idx="3148">
                  <c:v>0.24207642339426533</c:v>
                </c:pt>
                <c:pt idx="3149">
                  <c:v>0.16681733575647495</c:v>
                </c:pt>
                <c:pt idx="3150">
                  <c:v>0.16813210381525873</c:v>
                </c:pt>
                <c:pt idx="3151">
                  <c:v>0.2281225890366084</c:v>
                </c:pt>
                <c:pt idx="3152">
                  <c:v>0.23143804649877506</c:v>
                </c:pt>
                <c:pt idx="3153">
                  <c:v>0.20914715564163552</c:v>
                </c:pt>
                <c:pt idx="3154">
                  <c:v>0.17313363605371745</c:v>
                </c:pt>
                <c:pt idx="3155">
                  <c:v>0.1674439027537131</c:v>
                </c:pt>
                <c:pt idx="3156">
                  <c:v>0.18833209910739568</c:v>
                </c:pt>
                <c:pt idx="3157">
                  <c:v>0.28485086076214322</c:v>
                </c:pt>
                <c:pt idx="3158">
                  <c:v>0.40044140771958059</c:v>
                </c:pt>
                <c:pt idx="3159">
                  <c:v>0.4681735230361842</c:v>
                </c:pt>
                <c:pt idx="3160">
                  <c:v>0.43532162357126353</c:v>
                </c:pt>
                <c:pt idx="3161">
                  <c:v>0.42741312262991527</c:v>
                </c:pt>
                <c:pt idx="3162">
                  <c:v>0.3329247431602147</c:v>
                </c:pt>
                <c:pt idx="3163">
                  <c:v>0.30482691357906672</c:v>
                </c:pt>
                <c:pt idx="3164">
                  <c:v>0.2867988640956145</c:v>
                </c:pt>
                <c:pt idx="3165">
                  <c:v>0.32668522319961318</c:v>
                </c:pt>
                <c:pt idx="3166">
                  <c:v>0.40556564426282637</c:v>
                </c:pt>
                <c:pt idx="3167">
                  <c:v>0.38748384692265159</c:v>
                </c:pt>
                <c:pt idx="3168">
                  <c:v>0.35295146678562339</c:v>
                </c:pt>
                <c:pt idx="3169">
                  <c:v>0.30622069158247484</c:v>
                </c:pt>
                <c:pt idx="3170">
                  <c:v>0.28482618391634268</c:v>
                </c:pt>
                <c:pt idx="3171">
                  <c:v>0.29413401414774626</c:v>
                </c:pt>
                <c:pt idx="3172">
                  <c:v>0.24304886857472369</c:v>
                </c:pt>
                <c:pt idx="3173">
                  <c:v>0.2055250441541531</c:v>
                </c:pt>
                <c:pt idx="3174">
                  <c:v>0.16922108525812204</c:v>
                </c:pt>
                <c:pt idx="3175">
                  <c:v>0.1541587533050825</c:v>
                </c:pt>
                <c:pt idx="3176">
                  <c:v>0.14383521821598963</c:v>
                </c:pt>
                <c:pt idx="3177">
                  <c:v>0.10186984465435715</c:v>
                </c:pt>
                <c:pt idx="3178">
                  <c:v>9.3954807517732677E-2</c:v>
                </c:pt>
                <c:pt idx="3179">
                  <c:v>7.1024089123625539E-2</c:v>
                </c:pt>
                <c:pt idx="3180">
                  <c:v>4.5807749796858609E-2</c:v>
                </c:pt>
                <c:pt idx="3181">
                  <c:v>7.8899268127276809E-2</c:v>
                </c:pt>
                <c:pt idx="3182">
                  <c:v>9.4472783433547189E-2</c:v>
                </c:pt>
                <c:pt idx="3183">
                  <c:v>0.13116872343995878</c:v>
                </c:pt>
                <c:pt idx="3184">
                  <c:v>0.12100739702368124</c:v>
                </c:pt>
                <c:pt idx="3185">
                  <c:v>0.14278684229637592</c:v>
                </c:pt>
                <c:pt idx="3186">
                  <c:v>0.13327290190463595</c:v>
                </c:pt>
                <c:pt idx="3187">
                  <c:v>9.8202660895276947E-2</c:v>
                </c:pt>
                <c:pt idx="3188">
                  <c:v>0.12660712028836868</c:v>
                </c:pt>
                <c:pt idx="3189">
                  <c:v>0.1661037705744601</c:v>
                </c:pt>
                <c:pt idx="3190">
                  <c:v>0.27504170747003631</c:v>
                </c:pt>
                <c:pt idx="3191">
                  <c:v>0.27511064999865115</c:v>
                </c:pt>
                <c:pt idx="3192">
                  <c:v>0.26210399708386295</c:v>
                </c:pt>
                <c:pt idx="3193">
                  <c:v>0.21993538316462391</c:v>
                </c:pt>
                <c:pt idx="3194">
                  <c:v>0.1809897135243857</c:v>
                </c:pt>
                <c:pt idx="3195">
                  <c:v>0.16520614719921328</c:v>
                </c:pt>
                <c:pt idx="3196">
                  <c:v>0.27996982232016254</c:v>
                </c:pt>
                <c:pt idx="3197">
                  <c:v>0.43720619184537346</c:v>
                </c:pt>
                <c:pt idx="3198">
                  <c:v>0.84705118242240163</c:v>
                </c:pt>
                <c:pt idx="3199">
                  <c:v>1.2942167904425901</c:v>
                </c:pt>
                <c:pt idx="3200">
                  <c:v>1.9477066704112322</c:v>
                </c:pt>
                <c:pt idx="3201">
                  <c:v>2.2610740714283142</c:v>
                </c:pt>
                <c:pt idx="3202">
                  <c:v>2.3179114522817428</c:v>
                </c:pt>
                <c:pt idx="3203">
                  <c:v>1.9942931188404069</c:v>
                </c:pt>
                <c:pt idx="3204">
                  <c:v>1.5815313703976972</c:v>
                </c:pt>
                <c:pt idx="3205">
                  <c:v>1.3282920854683467</c:v>
                </c:pt>
                <c:pt idx="3206">
                  <c:v>0.99413454988019723</c:v>
                </c:pt>
                <c:pt idx="3207">
                  <c:v>0.70233700324372095</c:v>
                </c:pt>
                <c:pt idx="3208">
                  <c:v>0.5181784365993376</c:v>
                </c:pt>
                <c:pt idx="3209">
                  <c:v>0.49658211819389109</c:v>
                </c:pt>
                <c:pt idx="3210">
                  <c:v>0.43690681189080827</c:v>
                </c:pt>
                <c:pt idx="3211">
                  <c:v>0.45602753982838246</c:v>
                </c:pt>
                <c:pt idx="3212">
                  <c:v>0.33393113062685131</c:v>
                </c:pt>
                <c:pt idx="3213">
                  <c:v>0.26282712667320546</c:v>
                </c:pt>
                <c:pt idx="3214">
                  <c:v>0.16591453865097569</c:v>
                </c:pt>
                <c:pt idx="3215">
                  <c:v>7.6986512176454885E-2</c:v>
                </c:pt>
                <c:pt idx="3216">
                  <c:v>8.4785340459993613E-2</c:v>
                </c:pt>
                <c:pt idx="3217">
                  <c:v>5.895751064705039E-2</c:v>
                </c:pt>
                <c:pt idx="3218">
                  <c:v>7.4016876466983073E-2</c:v>
                </c:pt>
                <c:pt idx="3219">
                  <c:v>7.4549264317421579E-2</c:v>
                </c:pt>
                <c:pt idx="3220">
                  <c:v>0.1164275808328803</c:v>
                </c:pt>
                <c:pt idx="3221">
                  <c:v>0.12226091337641896</c:v>
                </c:pt>
                <c:pt idx="3222">
                  <c:v>0.12645096191003175</c:v>
                </c:pt>
                <c:pt idx="3223">
                  <c:v>0.11439934577116957</c:v>
                </c:pt>
                <c:pt idx="3224">
                  <c:v>0.11817453066896449</c:v>
                </c:pt>
                <c:pt idx="3225">
                  <c:v>0.11606054342571899</c:v>
                </c:pt>
                <c:pt idx="3226">
                  <c:v>0.1272966109928293</c:v>
                </c:pt>
                <c:pt idx="3227">
                  <c:v>0.1310020721913642</c:v>
                </c:pt>
                <c:pt idx="3228">
                  <c:v>0.11881718595945633</c:v>
                </c:pt>
                <c:pt idx="3229">
                  <c:v>0.10002241591113453</c:v>
                </c:pt>
                <c:pt idx="3230">
                  <c:v>7.78921751675309E-2</c:v>
                </c:pt>
                <c:pt idx="3231">
                  <c:v>6.3750798476840523E-2</c:v>
                </c:pt>
                <c:pt idx="3232">
                  <c:v>4.9465166013496056E-2</c:v>
                </c:pt>
                <c:pt idx="3233">
                  <c:v>3.644196945026601E-2</c:v>
                </c:pt>
                <c:pt idx="3234">
                  <c:v>2.4250773585104277E-2</c:v>
                </c:pt>
                <c:pt idx="3235">
                  <c:v>1.7546885352837133E-2</c:v>
                </c:pt>
                <c:pt idx="3236">
                  <c:v>5.8996750443752423E-3</c:v>
                </c:pt>
                <c:pt idx="3237">
                  <c:v>1.9954529998313644E-3</c:v>
                </c:pt>
                <c:pt idx="3238">
                  <c:v>0</c:v>
                </c:pt>
                <c:pt idx="3239">
                  <c:v>1.0112001448108972E-2</c:v>
                </c:pt>
                <c:pt idx="3240">
                  <c:v>6.9300422682968682E-2</c:v>
                </c:pt>
                <c:pt idx="3241">
                  <c:v>0.24300789181597635</c:v>
                </c:pt>
                <c:pt idx="3242">
                  <c:v>0.49575460973756885</c:v>
                </c:pt>
                <c:pt idx="3243">
                  <c:v>0.70602538946304927</c:v>
                </c:pt>
                <c:pt idx="3244">
                  <c:v>0.8130611514168643</c:v>
                </c:pt>
                <c:pt idx="3245">
                  <c:v>0.91356679767746718</c:v>
                </c:pt>
                <c:pt idx="3246">
                  <c:v>0.87093464176648838</c:v>
                </c:pt>
                <c:pt idx="3247">
                  <c:v>0.86519919698413761</c:v>
                </c:pt>
                <c:pt idx="3248">
                  <c:v>0.82261510771015656</c:v>
                </c:pt>
                <c:pt idx="3249">
                  <c:v>0.73428736261887473</c:v>
                </c:pt>
                <c:pt idx="3250">
                  <c:v>0.66356991260624443</c:v>
                </c:pt>
                <c:pt idx="3251">
                  <c:v>0.65476270563272065</c:v>
                </c:pt>
                <c:pt idx="3252">
                  <c:v>0.49697925497189704</c:v>
                </c:pt>
                <c:pt idx="3253">
                  <c:v>0.38933135174311462</c:v>
                </c:pt>
                <c:pt idx="3254">
                  <c:v>0.27878141577843035</c:v>
                </c:pt>
                <c:pt idx="3255">
                  <c:v>0.2051602555773509</c:v>
                </c:pt>
                <c:pt idx="3256">
                  <c:v>0.1602092697270398</c:v>
                </c:pt>
                <c:pt idx="3257">
                  <c:v>0.16794327001019152</c:v>
                </c:pt>
                <c:pt idx="3258">
                  <c:v>0.27407301079391921</c:v>
                </c:pt>
                <c:pt idx="3259">
                  <c:v>0.35479684921486465</c:v>
                </c:pt>
                <c:pt idx="3260">
                  <c:v>0.52658147221568352</c:v>
                </c:pt>
                <c:pt idx="3261">
                  <c:v>0.74315583786490513</c:v>
                </c:pt>
                <c:pt idx="3262">
                  <c:v>0.88487292372312276</c:v>
                </c:pt>
                <c:pt idx="3263">
                  <c:v>1.0430411206069925</c:v>
                </c:pt>
                <c:pt idx="3264">
                  <c:v>1.1535210780005087</c:v>
                </c:pt>
                <c:pt idx="3265">
                  <c:v>1.2518701203414804</c:v>
                </c:pt>
                <c:pt idx="3266">
                  <c:v>1.2360895879901947</c:v>
                </c:pt>
                <c:pt idx="3267">
                  <c:v>1.2546744209182341</c:v>
                </c:pt>
                <c:pt idx="3268">
                  <c:v>1.0797778965852096</c:v>
                </c:pt>
                <c:pt idx="3269">
                  <c:v>0.86167037707596894</c:v>
                </c:pt>
                <c:pt idx="3270">
                  <c:v>0.6691905090210245</c:v>
                </c:pt>
                <c:pt idx="3271">
                  <c:v>0.58854420542208319</c:v>
                </c:pt>
                <c:pt idx="3272">
                  <c:v>0.59641378246649324</c:v>
                </c:pt>
                <c:pt idx="3273">
                  <c:v>0.72987411463416407</c:v>
                </c:pt>
                <c:pt idx="3274">
                  <c:v>1.1951902472126728</c:v>
                </c:pt>
                <c:pt idx="3275">
                  <c:v>1.5197777357433979</c:v>
                </c:pt>
                <c:pt idx="3276">
                  <c:v>1.5650587395712039</c:v>
                </c:pt>
                <c:pt idx="3277">
                  <c:v>1.5729467391207792</c:v>
                </c:pt>
                <c:pt idx="3278">
                  <c:v>1.4426904235127695</c:v>
                </c:pt>
                <c:pt idx="3279">
                  <c:v>1.428394039049157</c:v>
                </c:pt>
                <c:pt idx="3280">
                  <c:v>1.2980474909893072</c:v>
                </c:pt>
                <c:pt idx="3281">
                  <c:v>1.1595506972105105</c:v>
                </c:pt>
                <c:pt idx="3282">
                  <c:v>1.0229284229251614</c:v>
                </c:pt>
                <c:pt idx="3283">
                  <c:v>0.92263507322379223</c:v>
                </c:pt>
                <c:pt idx="3284">
                  <c:v>0.81802942130107681</c:v>
                </c:pt>
                <c:pt idx="3285">
                  <c:v>0.73366071795719179</c:v>
                </c:pt>
                <c:pt idx="3286">
                  <c:v>0.5267957129642058</c:v>
                </c:pt>
                <c:pt idx="3287">
                  <c:v>0.42199635554035508</c:v>
                </c:pt>
                <c:pt idx="3288">
                  <c:v>0.37676490496431586</c:v>
                </c:pt>
                <c:pt idx="3289">
                  <c:v>0.34958134466061075</c:v>
                </c:pt>
                <c:pt idx="3290">
                  <c:v>0.33615323167605876</c:v>
                </c:pt>
                <c:pt idx="3291">
                  <c:v>0.30876583224479481</c:v>
                </c:pt>
                <c:pt idx="3292">
                  <c:v>0.24329039037883624</c:v>
                </c:pt>
                <c:pt idx="3293">
                  <c:v>0.21562896839245327</c:v>
                </c:pt>
                <c:pt idx="3294">
                  <c:v>0.22161298098497045</c:v>
                </c:pt>
                <c:pt idx="3295">
                  <c:v>0.2695034452977208</c:v>
                </c:pt>
                <c:pt idx="3296">
                  <c:v>0.27361941693213043</c:v>
                </c:pt>
                <c:pt idx="3297">
                  <c:v>0.25400266689781553</c:v>
                </c:pt>
                <c:pt idx="3298">
                  <c:v>0.41010749573956962</c:v>
                </c:pt>
                <c:pt idx="3299">
                  <c:v>0.72530648453766189</c:v>
                </c:pt>
                <c:pt idx="3300">
                  <c:v>1.3301982354744228</c:v>
                </c:pt>
                <c:pt idx="3301">
                  <c:v>1.5874689976814431</c:v>
                </c:pt>
                <c:pt idx="3302">
                  <c:v>1.5287273626378419</c:v>
                </c:pt>
                <c:pt idx="3303">
                  <c:v>1.3371962298012185</c:v>
                </c:pt>
                <c:pt idx="3304">
                  <c:v>1.0576538315280697</c:v>
                </c:pt>
                <c:pt idx="3305">
                  <c:v>0.92099083214957378</c:v>
                </c:pt>
                <c:pt idx="3306">
                  <c:v>1.0080755568350988</c:v>
                </c:pt>
                <c:pt idx="3307">
                  <c:v>1.1274012149804129</c:v>
                </c:pt>
                <c:pt idx="3308">
                  <c:v>1.0606723922248955</c:v>
                </c:pt>
                <c:pt idx="3309">
                  <c:v>0.93623544804704684</c:v>
                </c:pt>
                <c:pt idx="3310">
                  <c:v>0.71730545757115727</c:v>
                </c:pt>
                <c:pt idx="3311">
                  <c:v>0.61919819689829159</c:v>
                </c:pt>
                <c:pt idx="3312">
                  <c:v>0.59442800846019994</c:v>
                </c:pt>
                <c:pt idx="3313">
                  <c:v>0.54566602455375846</c:v>
                </c:pt>
                <c:pt idx="3314">
                  <c:v>0.48505761073935999</c:v>
                </c:pt>
                <c:pt idx="3315">
                  <c:v>0.41574721956508415</c:v>
                </c:pt>
                <c:pt idx="3316">
                  <c:v>0.32409264944583283</c:v>
                </c:pt>
                <c:pt idx="3317">
                  <c:v>0.24315538966876948</c:v>
                </c:pt>
                <c:pt idx="3318">
                  <c:v>0.26332486033986358</c:v>
                </c:pt>
                <c:pt idx="3319">
                  <c:v>0.37608453716696932</c:v>
                </c:pt>
                <c:pt idx="3320">
                  <c:v>0.5735606802577925</c:v>
                </c:pt>
                <c:pt idx="3321">
                  <c:v>0.95737038919012474</c:v>
                </c:pt>
                <c:pt idx="3322">
                  <c:v>1.5884910386304394</c:v>
                </c:pt>
                <c:pt idx="3323">
                  <c:v>1.9237399114888458</c:v>
                </c:pt>
                <c:pt idx="3324">
                  <c:v>2.0981649140254186</c:v>
                </c:pt>
                <c:pt idx="3325">
                  <c:v>1.9173335459367817</c:v>
                </c:pt>
                <c:pt idx="3326">
                  <c:v>1.5337888513682254</c:v>
                </c:pt>
                <c:pt idx="3327">
                  <c:v>1.2701414415442036</c:v>
                </c:pt>
                <c:pt idx="3328">
                  <c:v>1.0050970132956834</c:v>
                </c:pt>
                <c:pt idx="3329">
                  <c:v>0.8273002523514098</c:v>
                </c:pt>
                <c:pt idx="3330">
                  <c:v>0.80223881213420367</c:v>
                </c:pt>
                <c:pt idx="3331">
                  <c:v>0.84904262853228218</c:v>
                </c:pt>
                <c:pt idx="3332">
                  <c:v>0.89362042795427088</c:v>
                </c:pt>
                <c:pt idx="3333">
                  <c:v>0.8326816562621735</c:v>
                </c:pt>
                <c:pt idx="3334">
                  <c:v>0.70926747442186178</c:v>
                </c:pt>
                <c:pt idx="3335">
                  <c:v>0.57705889262414412</c:v>
                </c:pt>
                <c:pt idx="3336">
                  <c:v>0.60444099852384148</c:v>
                </c:pt>
                <c:pt idx="3337">
                  <c:v>0.65994047763560859</c:v>
                </c:pt>
                <c:pt idx="3338">
                  <c:v>0.75137443657761638</c:v>
                </c:pt>
                <c:pt idx="3339">
                  <c:v>0.74574729045599553</c:v>
                </c:pt>
                <c:pt idx="3340">
                  <c:v>0.62999295436800717</c:v>
                </c:pt>
                <c:pt idx="3341">
                  <c:v>0.50899406868915475</c:v>
                </c:pt>
                <c:pt idx="3342">
                  <c:v>0.36613864806916313</c:v>
                </c:pt>
                <c:pt idx="3343">
                  <c:v>0.33404894574249594</c:v>
                </c:pt>
                <c:pt idx="3344">
                  <c:v>0.38069134675949318</c:v>
                </c:pt>
                <c:pt idx="3345">
                  <c:v>0.46407975173595256</c:v>
                </c:pt>
                <c:pt idx="3346">
                  <c:v>0.47202770186387216</c:v>
                </c:pt>
                <c:pt idx="3347">
                  <c:v>0.43459791484483484</c:v>
                </c:pt>
                <c:pt idx="3348">
                  <c:v>0.38647739347539078</c:v>
                </c:pt>
                <c:pt idx="3349">
                  <c:v>0.32298539485706845</c:v>
                </c:pt>
                <c:pt idx="3350">
                  <c:v>0.44829508083756131</c:v>
                </c:pt>
                <c:pt idx="3351">
                  <c:v>0.53532677793608485</c:v>
                </c:pt>
                <c:pt idx="3352">
                  <c:v>0.54169185417602916</c:v>
                </c:pt>
                <c:pt idx="3353">
                  <c:v>0.48676142821343593</c:v>
                </c:pt>
                <c:pt idx="3354">
                  <c:v>0.38729607218243028</c:v>
                </c:pt>
                <c:pt idx="3355">
                  <c:v>0.37775505932981929</c:v>
                </c:pt>
                <c:pt idx="3356">
                  <c:v>0.47680460334198921</c:v>
                </c:pt>
                <c:pt idx="3357">
                  <c:v>0.75502755648401831</c:v>
                </c:pt>
                <c:pt idx="3358">
                  <c:v>0.9959766664308547</c:v>
                </c:pt>
                <c:pt idx="3359">
                  <c:v>1.0806988601411702</c:v>
                </c:pt>
                <c:pt idx="3360">
                  <c:v>1.1274289980417056</c:v>
                </c:pt>
                <c:pt idx="3361">
                  <c:v>1.2448658604277003</c:v>
                </c:pt>
                <c:pt idx="3362">
                  <c:v>1.3530241313367273</c:v>
                </c:pt>
                <c:pt idx="3363">
                  <c:v>1.3245361748401825</c:v>
                </c:pt>
                <c:pt idx="3364">
                  <c:v>1.2406454559258258</c:v>
                </c:pt>
                <c:pt idx="3365">
                  <c:v>1.260554035843618</c:v>
                </c:pt>
                <c:pt idx="3366">
                  <c:v>1.1577247680355478</c:v>
                </c:pt>
                <c:pt idx="3367">
                  <c:v>1.0158201372494153</c:v>
                </c:pt>
                <c:pt idx="3368">
                  <c:v>0.8513819848883698</c:v>
                </c:pt>
                <c:pt idx="3369">
                  <c:v>0.66208786127278108</c:v>
                </c:pt>
                <c:pt idx="3370">
                  <c:v>0.55613572632248887</c:v>
                </c:pt>
                <c:pt idx="3371">
                  <c:v>0.54979632761863262</c:v>
                </c:pt>
                <c:pt idx="3372">
                  <c:v>0.55694174851042044</c:v>
                </c:pt>
                <c:pt idx="3373">
                  <c:v>0.58619431013922785</c:v>
                </c:pt>
                <c:pt idx="3374">
                  <c:v>0.54853386974021778</c:v>
                </c:pt>
                <c:pt idx="3375">
                  <c:v>0.49732724242547777</c:v>
                </c:pt>
                <c:pt idx="3376">
                  <c:v>0.37999808834178966</c:v>
                </c:pt>
                <c:pt idx="3377">
                  <c:v>0.32161965358189709</c:v>
                </c:pt>
                <c:pt idx="3378">
                  <c:v>0.26034553951151435</c:v>
                </c:pt>
                <c:pt idx="3379">
                  <c:v>0.18030163260557414</c:v>
                </c:pt>
                <c:pt idx="3380">
                  <c:v>0.14299579017473313</c:v>
                </c:pt>
                <c:pt idx="3381">
                  <c:v>0.11932150532284246</c:v>
                </c:pt>
                <c:pt idx="3382">
                  <c:v>0.10568605036600612</c:v>
                </c:pt>
                <c:pt idx="3383">
                  <c:v>9.9027473254164153E-2</c:v>
                </c:pt>
                <c:pt idx="3384">
                  <c:v>0.12618956544942622</c:v>
                </c:pt>
                <c:pt idx="3385">
                  <c:v>0.22853259628169215</c:v>
                </c:pt>
                <c:pt idx="3386">
                  <c:v>0.42485959164809672</c:v>
                </c:pt>
                <c:pt idx="3387">
                  <c:v>0.61722262585301324</c:v>
                </c:pt>
                <c:pt idx="3388">
                  <c:v>0.80784231344873125</c:v>
                </c:pt>
                <c:pt idx="3389">
                  <c:v>0.85995407328680895</c:v>
                </c:pt>
                <c:pt idx="3390">
                  <c:v>0.73782594639226917</c:v>
                </c:pt>
                <c:pt idx="3391">
                  <c:v>0.63441961270793223</c:v>
                </c:pt>
                <c:pt idx="3392">
                  <c:v>0.45773550783924466</c:v>
                </c:pt>
                <c:pt idx="3393">
                  <c:v>0.30609382250990941</c:v>
                </c:pt>
                <c:pt idx="3394">
                  <c:v>0.20941243364419398</c:v>
                </c:pt>
                <c:pt idx="3395">
                  <c:v>0.13629276074998414</c:v>
                </c:pt>
                <c:pt idx="3396">
                  <c:v>0.14990666614760964</c:v>
                </c:pt>
                <c:pt idx="3397">
                  <c:v>0.33616896811642072</c:v>
                </c:pt>
                <c:pt idx="3398">
                  <c:v>0.8464546480033438</c:v>
                </c:pt>
                <c:pt idx="3399">
                  <c:v>1.2999842908156838</c:v>
                </c:pt>
                <c:pt idx="3400">
                  <c:v>1.6877195670514387</c:v>
                </c:pt>
                <c:pt idx="3401">
                  <c:v>1.7556299868914411</c:v>
                </c:pt>
                <c:pt idx="3402">
                  <c:v>1.4211872675936976</c:v>
                </c:pt>
                <c:pt idx="3403">
                  <c:v>1.2406898752776363</c:v>
                </c:pt>
                <c:pt idx="3404">
                  <c:v>0.88851504207330612</c:v>
                </c:pt>
                <c:pt idx="3405">
                  <c:v>0.68840760286125569</c:v>
                </c:pt>
                <c:pt idx="3406">
                  <c:v>0.7147841990707533</c:v>
                </c:pt>
                <c:pt idx="3407">
                  <c:v>0.91940730186488284</c:v>
                </c:pt>
                <c:pt idx="3408">
                  <c:v>1.149344509209663</c:v>
                </c:pt>
                <c:pt idx="3409">
                  <c:v>1.2137396148806838</c:v>
                </c:pt>
                <c:pt idx="3410">
                  <c:v>1.2693259553928233</c:v>
                </c:pt>
                <c:pt idx="3411">
                  <c:v>1.3804461184977077</c:v>
                </c:pt>
                <c:pt idx="3412">
                  <c:v>1.7447535388106366</c:v>
                </c:pt>
                <c:pt idx="3413">
                  <c:v>1.954074156825903</c:v>
                </c:pt>
                <c:pt idx="3414">
                  <c:v>1.8445957940891911</c:v>
                </c:pt>
                <c:pt idx="3415">
                  <c:v>1.7023947637623948</c:v>
                </c:pt>
                <c:pt idx="3416">
                  <c:v>1.4295055057530524</c:v>
                </c:pt>
                <c:pt idx="3417">
                  <c:v>1.2446595724229159</c:v>
                </c:pt>
                <c:pt idx="3418">
                  <c:v>1.0504515015701004</c:v>
                </c:pt>
                <c:pt idx="3419">
                  <c:v>1.11353111384878</c:v>
                </c:pt>
                <c:pt idx="3420">
                  <c:v>1.3916333909957004</c:v>
                </c:pt>
                <c:pt idx="3421">
                  <c:v>1.4825658682590634</c:v>
                </c:pt>
                <c:pt idx="3422">
                  <c:v>1.4175020555156352</c:v>
                </c:pt>
                <c:pt idx="3423">
                  <c:v>1.2796180759940059</c:v>
                </c:pt>
                <c:pt idx="3424">
                  <c:v>0.97724032938371075</c:v>
                </c:pt>
                <c:pt idx="3425">
                  <c:v>0.83731132864867219</c:v>
                </c:pt>
                <c:pt idx="3426">
                  <c:v>0.65777428666468818</c:v>
                </c:pt>
                <c:pt idx="3427">
                  <c:v>0.58597497147279731</c:v>
                </c:pt>
                <c:pt idx="3428">
                  <c:v>0.49496190403755863</c:v>
                </c:pt>
                <c:pt idx="3429">
                  <c:v>0.46609752769134549</c:v>
                </c:pt>
                <c:pt idx="3430">
                  <c:v>0.46407281635373793</c:v>
                </c:pt>
                <c:pt idx="3431">
                  <c:v>0.3919157951733338</c:v>
                </c:pt>
                <c:pt idx="3432">
                  <c:v>0.38527429276991426</c:v>
                </c:pt>
                <c:pt idx="3433">
                  <c:v>0.32309041567142832</c:v>
                </c:pt>
                <c:pt idx="3434">
                  <c:v>0.23700486705001791</c:v>
                </c:pt>
                <c:pt idx="3435">
                  <c:v>0.18460456352413607</c:v>
                </c:pt>
                <c:pt idx="3436">
                  <c:v>0.1896389884933608</c:v>
                </c:pt>
                <c:pt idx="3437">
                  <c:v>0.34929043075989796</c:v>
                </c:pt>
                <c:pt idx="3438">
                  <c:v>0.62914705881956889</c:v>
                </c:pt>
                <c:pt idx="3439">
                  <c:v>0.92232405525442107</c:v>
                </c:pt>
                <c:pt idx="3440">
                  <c:v>1.3016280963894002</c:v>
                </c:pt>
                <c:pt idx="3441">
                  <c:v>1.4663159097228675</c:v>
                </c:pt>
                <c:pt idx="3442">
                  <c:v>1.469311933632256</c:v>
                </c:pt>
                <c:pt idx="3443">
                  <c:v>1.3211601700423965</c:v>
                </c:pt>
                <c:pt idx="3444">
                  <c:v>1.0539669677839816</c:v>
                </c:pt>
                <c:pt idx="3445">
                  <c:v>0.8543826847442858</c:v>
                </c:pt>
                <c:pt idx="3446">
                  <c:v>0.61242135554983879</c:v>
                </c:pt>
                <c:pt idx="3447">
                  <c:v>0.4426006278966122</c:v>
                </c:pt>
                <c:pt idx="3448">
                  <c:v>0.36068352264628667</c:v>
                </c:pt>
                <c:pt idx="3449">
                  <c:v>0.46646173908042254</c:v>
                </c:pt>
                <c:pt idx="3450">
                  <c:v>0.55649975493100401</c:v>
                </c:pt>
                <c:pt idx="3451">
                  <c:v>0.6135214832218604</c:v>
                </c:pt>
                <c:pt idx="3452">
                  <c:v>0.65062661299371505</c:v>
                </c:pt>
                <c:pt idx="3453">
                  <c:v>0.51390704388812636</c:v>
                </c:pt>
                <c:pt idx="3454">
                  <c:v>0.47353307230847408</c:v>
                </c:pt>
                <c:pt idx="3455">
                  <c:v>0.44772354146964372</c:v>
                </c:pt>
                <c:pt idx="3456">
                  <c:v>0.35624154358842847</c:v>
                </c:pt>
                <c:pt idx="3457">
                  <c:v>0.2899292949181842</c:v>
                </c:pt>
                <c:pt idx="3458">
                  <c:v>0.20289052016919704</c:v>
                </c:pt>
                <c:pt idx="3459">
                  <c:v>0.14980255657041078</c:v>
                </c:pt>
                <c:pt idx="3460">
                  <c:v>0.10031617978243759</c:v>
                </c:pt>
                <c:pt idx="3461">
                  <c:v>7.3242314140003095E-2</c:v>
                </c:pt>
                <c:pt idx="3462">
                  <c:v>5.0765315943001967E-2</c:v>
                </c:pt>
                <c:pt idx="3463">
                  <c:v>6.1076460923088008E-2</c:v>
                </c:pt>
                <c:pt idx="3464">
                  <c:v>7.4420643674624809E-2</c:v>
                </c:pt>
                <c:pt idx="3465">
                  <c:v>7.9550682192850761E-2</c:v>
                </c:pt>
                <c:pt idx="3466">
                  <c:v>0.1440148983855247</c:v>
                </c:pt>
                <c:pt idx="3467">
                  <c:v>0.28372244233779936</c:v>
                </c:pt>
                <c:pt idx="3468">
                  <c:v>0.46020555729801327</c:v>
                </c:pt>
                <c:pt idx="3469">
                  <c:v>0.57878798131966691</c:v>
                </c:pt>
                <c:pt idx="3470">
                  <c:v>0.56075881503960356</c:v>
                </c:pt>
                <c:pt idx="3471">
                  <c:v>0.46452304007507111</c:v>
                </c:pt>
                <c:pt idx="3472">
                  <c:v>0.42741329791056054</c:v>
                </c:pt>
                <c:pt idx="3473">
                  <c:v>0.3248209186203172</c:v>
                </c:pt>
                <c:pt idx="3474">
                  <c:v>0.40352745983989885</c:v>
                </c:pt>
                <c:pt idx="3475">
                  <c:v>0.56167355063312918</c:v>
                </c:pt>
                <c:pt idx="3476">
                  <c:v>0.69112223159394515</c:v>
                </c:pt>
                <c:pt idx="3477">
                  <c:v>0.8402924547332804</c:v>
                </c:pt>
                <c:pt idx="3478">
                  <c:v>1.0011583540173516</c:v>
                </c:pt>
                <c:pt idx="3479">
                  <c:v>1.1740964149577544</c:v>
                </c:pt>
                <c:pt idx="3480">
                  <c:v>1.3450580904597729</c:v>
                </c:pt>
                <c:pt idx="3481">
                  <c:v>1.5270651626188758</c:v>
                </c:pt>
                <c:pt idx="3482">
                  <c:v>1.5672232778012618</c:v>
                </c:pt>
                <c:pt idx="3483">
                  <c:v>1.5675967564541124</c:v>
                </c:pt>
                <c:pt idx="3484">
                  <c:v>1.4042327393601464</c:v>
                </c:pt>
                <c:pt idx="3485">
                  <c:v>1.2287425108401746</c:v>
                </c:pt>
                <c:pt idx="3486">
                  <c:v>0.99849687946238053</c:v>
                </c:pt>
                <c:pt idx="3487">
                  <c:v>0.85009834608170698</c:v>
                </c:pt>
                <c:pt idx="3488">
                  <c:v>0.66834643128780291</c:v>
                </c:pt>
                <c:pt idx="3489">
                  <c:v>0.61460445810046249</c:v>
                </c:pt>
                <c:pt idx="3490">
                  <c:v>0.62402270063831844</c:v>
                </c:pt>
                <c:pt idx="3491">
                  <c:v>0.62375159776326117</c:v>
                </c:pt>
                <c:pt idx="3492">
                  <c:v>0.54596378391768707</c:v>
                </c:pt>
                <c:pt idx="3493">
                  <c:v>0.57979549272483566</c:v>
                </c:pt>
                <c:pt idx="3494">
                  <c:v>0.59401696298485041</c:v>
                </c:pt>
                <c:pt idx="3495">
                  <c:v>0.56909065553625748</c:v>
                </c:pt>
                <c:pt idx="3496">
                  <c:v>0.60137391666287499</c:v>
                </c:pt>
                <c:pt idx="3497">
                  <c:v>0.57073832993416007</c:v>
                </c:pt>
                <c:pt idx="3498">
                  <c:v>0.47302318793313824</c:v>
                </c:pt>
                <c:pt idx="3499">
                  <c:v>0.42782081349475154</c:v>
                </c:pt>
                <c:pt idx="3500">
                  <c:v>0.40566415515803589</c:v>
                </c:pt>
                <c:pt idx="3501">
                  <c:v>0.38355402887710621</c:v>
                </c:pt>
                <c:pt idx="3502">
                  <c:v>0.35585947658903755</c:v>
                </c:pt>
                <c:pt idx="3503">
                  <c:v>0.28275704506747407</c:v>
                </c:pt>
                <c:pt idx="3504">
                  <c:v>0.19739934716840182</c:v>
                </c:pt>
                <c:pt idx="3505">
                  <c:v>0.14859033210932457</c:v>
                </c:pt>
                <c:pt idx="3506">
                  <c:v>0.1409941450437911</c:v>
                </c:pt>
                <c:pt idx="3507">
                  <c:v>0.31703973457219553</c:v>
                </c:pt>
                <c:pt idx="3508">
                  <c:v>0.53674580039637287</c:v>
                </c:pt>
                <c:pt idx="3509">
                  <c:v>0.67121382955498643</c:v>
                </c:pt>
                <c:pt idx="3510">
                  <c:v>0.92687982035359162</c:v>
                </c:pt>
                <c:pt idx="3511">
                  <c:v>1.2009563980627789</c:v>
                </c:pt>
                <c:pt idx="3512">
                  <c:v>1.453255372041639</c:v>
                </c:pt>
                <c:pt idx="3513">
                  <c:v>1.6253221270817213</c:v>
                </c:pt>
                <c:pt idx="3514">
                  <c:v>1.6699069342136785</c:v>
                </c:pt>
                <c:pt idx="3515">
                  <c:v>1.7482973284672367</c:v>
                </c:pt>
                <c:pt idx="3516">
                  <c:v>1.6055160207253465</c:v>
                </c:pt>
                <c:pt idx="3517">
                  <c:v>1.458014289496284</c:v>
                </c:pt>
                <c:pt idx="3518">
                  <c:v>1.1338108078666325</c:v>
                </c:pt>
                <c:pt idx="3519">
                  <c:v>0.87727286295314943</c:v>
                </c:pt>
                <c:pt idx="3520">
                  <c:v>0.67857143998503655</c:v>
                </c:pt>
                <c:pt idx="3521">
                  <c:v>0.59420120868678106</c:v>
                </c:pt>
                <c:pt idx="3522">
                  <c:v>0.52579529178459961</c:v>
                </c:pt>
                <c:pt idx="3523">
                  <c:v>0.4781528486950522</c:v>
                </c:pt>
                <c:pt idx="3524">
                  <c:v>0.51110216771002182</c:v>
                </c:pt>
                <c:pt idx="3525">
                  <c:v>0.5102182743620669</c:v>
                </c:pt>
                <c:pt idx="3526">
                  <c:v>0.49297019313675194</c:v>
                </c:pt>
                <c:pt idx="3527">
                  <c:v>0.44510665347402545</c:v>
                </c:pt>
                <c:pt idx="3528">
                  <c:v>0.37248457790071493</c:v>
                </c:pt>
                <c:pt idx="3529">
                  <c:v>0.29494527757093547</c:v>
                </c:pt>
                <c:pt idx="3530">
                  <c:v>0.25957751386399597</c:v>
                </c:pt>
                <c:pt idx="3531">
                  <c:v>0.25083214532545489</c:v>
                </c:pt>
                <c:pt idx="3532">
                  <c:v>0.23489264253434072</c:v>
                </c:pt>
                <c:pt idx="3533">
                  <c:v>0.19812094041883524</c:v>
                </c:pt>
                <c:pt idx="3534">
                  <c:v>0.16616303948455222</c:v>
                </c:pt>
                <c:pt idx="3535">
                  <c:v>0.16708360554417648</c:v>
                </c:pt>
                <c:pt idx="3536">
                  <c:v>0.19743616944122477</c:v>
                </c:pt>
                <c:pt idx="3537">
                  <c:v>0.22840106979377545</c:v>
                </c:pt>
                <c:pt idx="3538">
                  <c:v>0.2407716488429209</c:v>
                </c:pt>
                <c:pt idx="3539">
                  <c:v>0.21286032807698393</c:v>
                </c:pt>
                <c:pt idx="3540">
                  <c:v>0.15682236894855078</c:v>
                </c:pt>
                <c:pt idx="3541">
                  <c:v>0.15932773518080048</c:v>
                </c:pt>
                <c:pt idx="3542">
                  <c:v>0.16206398729669241</c:v>
                </c:pt>
                <c:pt idx="3543">
                  <c:v>0.17602956550387569</c:v>
                </c:pt>
                <c:pt idx="3544">
                  <c:v>0.16926581974342625</c:v>
                </c:pt>
                <c:pt idx="3545">
                  <c:v>0.15326178243808089</c:v>
                </c:pt>
                <c:pt idx="3546">
                  <c:v>0.12614754028291633</c:v>
                </c:pt>
                <c:pt idx="3547">
                  <c:v>0.12842704895007698</c:v>
                </c:pt>
                <c:pt idx="3548">
                  <c:v>0.15445655042760323</c:v>
                </c:pt>
                <c:pt idx="3549">
                  <c:v>0.19274113383169109</c:v>
                </c:pt>
                <c:pt idx="3550">
                  <c:v>0.25111597302528771</c:v>
                </c:pt>
                <c:pt idx="3551">
                  <c:v>0.25779411580528588</c:v>
                </c:pt>
                <c:pt idx="3552">
                  <c:v>0.23019757561460466</c:v>
                </c:pt>
                <c:pt idx="3553">
                  <c:v>0.2380171562089575</c:v>
                </c:pt>
                <c:pt idx="3554">
                  <c:v>0.22588499521368599</c:v>
                </c:pt>
                <c:pt idx="3555">
                  <c:v>0.16752628346730142</c:v>
                </c:pt>
                <c:pt idx="3556">
                  <c:v>0.18813445249246449</c:v>
                </c:pt>
                <c:pt idx="3557">
                  <c:v>0.19995345046943894</c:v>
                </c:pt>
                <c:pt idx="3558">
                  <c:v>0.19392327430760678</c:v>
                </c:pt>
                <c:pt idx="3559">
                  <c:v>0.19234590185012143</c:v>
                </c:pt>
                <c:pt idx="3560">
                  <c:v>0.28975599189494</c:v>
                </c:pt>
                <c:pt idx="3561">
                  <c:v>0.48606287339234611</c:v>
                </c:pt>
                <c:pt idx="3562">
                  <c:v>0.75951835883912211</c:v>
                </c:pt>
                <c:pt idx="3563">
                  <c:v>0.91123014011710124</c:v>
                </c:pt>
                <c:pt idx="3564">
                  <c:v>0.94713363996054289</c:v>
                </c:pt>
                <c:pt idx="3565">
                  <c:v>0.89920084063618866</c:v>
                </c:pt>
                <c:pt idx="3566">
                  <c:v>0.8302603392646527</c:v>
                </c:pt>
                <c:pt idx="3567">
                  <c:v>0.75742623225955175</c:v>
                </c:pt>
                <c:pt idx="3568">
                  <c:v>0.66574104766343067</c:v>
                </c:pt>
                <c:pt idx="3569">
                  <c:v>0.60890030845907073</c:v>
                </c:pt>
                <c:pt idx="3570">
                  <c:v>0.55851908013387719</c:v>
                </c:pt>
                <c:pt idx="3571">
                  <c:v>0.50483464913552245</c:v>
                </c:pt>
                <c:pt idx="3572">
                  <c:v>0.3736387979386725</c:v>
                </c:pt>
                <c:pt idx="3573">
                  <c:v>0.34316209894412347</c:v>
                </c:pt>
                <c:pt idx="3574">
                  <c:v>0.31484229971988054</c:v>
                </c:pt>
                <c:pt idx="3575">
                  <c:v>0.29188234074681607</c:v>
                </c:pt>
                <c:pt idx="3576">
                  <c:v>0.24474077336782107</c:v>
                </c:pt>
                <c:pt idx="3577">
                  <c:v>0.17475230262628552</c:v>
                </c:pt>
                <c:pt idx="3578">
                  <c:v>0.14907980110982</c:v>
                </c:pt>
                <c:pt idx="3579">
                  <c:v>0.11313641309470768</c:v>
                </c:pt>
                <c:pt idx="3580">
                  <c:v>0.10970929921001778</c:v>
                </c:pt>
                <c:pt idx="3581">
                  <c:v>0.14461637060283594</c:v>
                </c:pt>
                <c:pt idx="3582">
                  <c:v>0.26568529340740371</c:v>
                </c:pt>
                <c:pt idx="3583">
                  <c:v>0.3100209375407017</c:v>
                </c:pt>
                <c:pt idx="3584">
                  <c:v>0.29860079432157971</c:v>
                </c:pt>
                <c:pt idx="3585">
                  <c:v>0.25483838646966189</c:v>
                </c:pt>
                <c:pt idx="3586">
                  <c:v>0.19565109070593228</c:v>
                </c:pt>
                <c:pt idx="3587">
                  <c:v>0.19587910750544674</c:v>
                </c:pt>
                <c:pt idx="3588">
                  <c:v>0.16877432388325692</c:v>
                </c:pt>
                <c:pt idx="3589">
                  <c:v>0.24334905833764756</c:v>
                </c:pt>
                <c:pt idx="3590">
                  <c:v>0.33072434724215677</c:v>
                </c:pt>
                <c:pt idx="3591">
                  <c:v>0.42294890161581905</c:v>
                </c:pt>
                <c:pt idx="3592">
                  <c:v>0.39561401775405874</c:v>
                </c:pt>
                <c:pt idx="3593">
                  <c:v>0.35760679159968567</c:v>
                </c:pt>
                <c:pt idx="3594">
                  <c:v>0.31489513403126229</c:v>
                </c:pt>
                <c:pt idx="3595">
                  <c:v>0.32388529812929323</c:v>
                </c:pt>
                <c:pt idx="3596">
                  <c:v>0.41267558077426669</c:v>
                </c:pt>
                <c:pt idx="3597">
                  <c:v>0.41896483589060873</c:v>
                </c:pt>
                <c:pt idx="3598">
                  <c:v>0.3967994954638685</c:v>
                </c:pt>
                <c:pt idx="3599">
                  <c:v>0.34831125750907688</c:v>
                </c:pt>
                <c:pt idx="3600">
                  <c:v>0.28852996171259759</c:v>
                </c:pt>
                <c:pt idx="3601">
                  <c:v>0.27874056165780231</c:v>
                </c:pt>
                <c:pt idx="3602">
                  <c:v>0.34023880804150297</c:v>
                </c:pt>
                <c:pt idx="3603">
                  <c:v>0.41377763673009343</c:v>
                </c:pt>
                <c:pt idx="3604">
                  <c:v>0.43754522330037227</c:v>
                </c:pt>
                <c:pt idx="3605">
                  <c:v>0.38671813146745615</c:v>
                </c:pt>
                <c:pt idx="3606">
                  <c:v>0.34853921880499772</c:v>
                </c:pt>
                <c:pt idx="3607">
                  <c:v>0.28920909162634978</c:v>
                </c:pt>
                <c:pt idx="3608">
                  <c:v>0.24616212737755411</c:v>
                </c:pt>
                <c:pt idx="3609">
                  <c:v>0.28684755476811397</c:v>
                </c:pt>
                <c:pt idx="3610">
                  <c:v>0.4842897849411526</c:v>
                </c:pt>
                <c:pt idx="3611">
                  <c:v>0.73555468757544606</c:v>
                </c:pt>
                <c:pt idx="3612">
                  <c:v>0.99124416236153468</c:v>
                </c:pt>
                <c:pt idx="3613">
                  <c:v>1.0719447143672847</c:v>
                </c:pt>
                <c:pt idx="3614">
                  <c:v>1.1741857261572533</c:v>
                </c:pt>
                <c:pt idx="3615">
                  <c:v>1.2890884070607218</c:v>
                </c:pt>
                <c:pt idx="3616">
                  <c:v>1.3576202573641631</c:v>
                </c:pt>
                <c:pt idx="3617">
                  <c:v>1.3336787623712854</c:v>
                </c:pt>
                <c:pt idx="3618">
                  <c:v>1.0990513560212714</c:v>
                </c:pt>
                <c:pt idx="3619">
                  <c:v>0.88402830276808886</c:v>
                </c:pt>
                <c:pt idx="3620">
                  <c:v>0.83787340992017689</c:v>
                </c:pt>
                <c:pt idx="3621">
                  <c:v>0.87053102781929159</c:v>
                </c:pt>
                <c:pt idx="3622">
                  <c:v>0.91306935151314683</c:v>
                </c:pt>
                <c:pt idx="3623">
                  <c:v>0.95389340456550931</c:v>
                </c:pt>
                <c:pt idx="3624">
                  <c:v>1.0612890355128592</c:v>
                </c:pt>
                <c:pt idx="3625">
                  <c:v>1.0202107436125525</c:v>
                </c:pt>
                <c:pt idx="3626">
                  <c:v>0.9925149932453452</c:v>
                </c:pt>
                <c:pt idx="3627">
                  <c:v>0.89565371457708831</c:v>
                </c:pt>
                <c:pt idx="3628">
                  <c:v>0.71842205626236111</c:v>
                </c:pt>
                <c:pt idx="3629">
                  <c:v>0.63094402721293874</c:v>
                </c:pt>
                <c:pt idx="3630">
                  <c:v>0.50742499373731187</c:v>
                </c:pt>
                <c:pt idx="3631">
                  <c:v>0.42172648423906756</c:v>
                </c:pt>
                <c:pt idx="3632">
                  <c:v>0.32531575400327023</c:v>
                </c:pt>
                <c:pt idx="3633">
                  <c:v>0.28717848223425058</c:v>
                </c:pt>
                <c:pt idx="3634">
                  <c:v>0.24630396645422586</c:v>
                </c:pt>
                <c:pt idx="3635">
                  <c:v>0.18578483587193992</c:v>
                </c:pt>
                <c:pt idx="3636">
                  <c:v>0.15652661886995531</c:v>
                </c:pt>
                <c:pt idx="3637">
                  <c:v>0.16542106959084979</c:v>
                </c:pt>
                <c:pt idx="3638">
                  <c:v>0.22060471914041854</c:v>
                </c:pt>
                <c:pt idx="3639">
                  <c:v>0.26196870865843319</c:v>
                </c:pt>
                <c:pt idx="3640">
                  <c:v>0.40146426984094058</c:v>
                </c:pt>
                <c:pt idx="3641">
                  <c:v>0.55019027373162555</c:v>
                </c:pt>
                <c:pt idx="3642">
                  <c:v>0.65867608430259672</c:v>
                </c:pt>
                <c:pt idx="3643">
                  <c:v>0.63082219855922206</c:v>
                </c:pt>
                <c:pt idx="3644">
                  <c:v>0.60569700150703187</c:v>
                </c:pt>
                <c:pt idx="3645">
                  <c:v>0.56204710497944987</c:v>
                </c:pt>
                <c:pt idx="3646">
                  <c:v>0.46499704239763351</c:v>
                </c:pt>
                <c:pt idx="3647">
                  <c:v>0.42735490685127575</c:v>
                </c:pt>
                <c:pt idx="3648">
                  <c:v>0.40564482781576061</c:v>
                </c:pt>
                <c:pt idx="3649">
                  <c:v>0.42030320403751698</c:v>
                </c:pt>
                <c:pt idx="3650">
                  <c:v>0.48431594551368157</c:v>
                </c:pt>
                <c:pt idx="3651">
                  <c:v>0.45518548751988624</c:v>
                </c:pt>
                <c:pt idx="3652">
                  <c:v>0.40968371424312744</c:v>
                </c:pt>
                <c:pt idx="3653">
                  <c:v>0.59125466698564688</c:v>
                </c:pt>
                <c:pt idx="3654">
                  <c:v>0.9846458182542609</c:v>
                </c:pt>
                <c:pt idx="3655">
                  <c:v>1.2326924763306137</c:v>
                </c:pt>
                <c:pt idx="3656">
                  <c:v>1.2203601202611241</c:v>
                </c:pt>
                <c:pt idx="3657">
                  <c:v>1.097722358077649</c:v>
                </c:pt>
                <c:pt idx="3658">
                  <c:v>1.1720827281990966</c:v>
                </c:pt>
                <c:pt idx="3659">
                  <c:v>1.2759669557602</c:v>
                </c:pt>
                <c:pt idx="3660">
                  <c:v>1.2915959358865665</c:v>
                </c:pt>
                <c:pt idx="3661">
                  <c:v>1.2367011529387975</c:v>
                </c:pt>
                <c:pt idx="3662">
                  <c:v>1.2624456114759739</c:v>
                </c:pt>
                <c:pt idx="3663">
                  <c:v>1.4324959323588109</c:v>
                </c:pt>
                <c:pt idx="3664">
                  <c:v>1.4368852106430265</c:v>
                </c:pt>
                <c:pt idx="3665">
                  <c:v>1.4628297739046285</c:v>
                </c:pt>
                <c:pt idx="3666">
                  <c:v>1.3561520005879106</c:v>
                </c:pt>
                <c:pt idx="3667">
                  <c:v>1.3478026323726466</c:v>
                </c:pt>
                <c:pt idx="3668">
                  <c:v>1.2183021597025292</c:v>
                </c:pt>
                <c:pt idx="3669">
                  <c:v>1.0705276038863183</c:v>
                </c:pt>
                <c:pt idx="3670">
                  <c:v>0.87387263764204215</c:v>
                </c:pt>
                <c:pt idx="3671">
                  <c:v>0.74009989828943412</c:v>
                </c:pt>
                <c:pt idx="3672">
                  <c:v>0.59387964607244437</c:v>
                </c:pt>
                <c:pt idx="3673">
                  <c:v>0.47331966085975014</c:v>
                </c:pt>
                <c:pt idx="3674">
                  <c:v>0.42429813624698931</c:v>
                </c:pt>
                <c:pt idx="3675">
                  <c:v>0.53953445099569597</c:v>
                </c:pt>
                <c:pt idx="3676">
                  <c:v>0.5686278618340509</c:v>
                </c:pt>
                <c:pt idx="3677">
                  <c:v>0.5086765354520274</c:v>
                </c:pt>
                <c:pt idx="3678">
                  <c:v>0.42288788137262823</c:v>
                </c:pt>
                <c:pt idx="3679">
                  <c:v>0.3682895356937595</c:v>
                </c:pt>
                <c:pt idx="3680">
                  <c:v>0.48157753885926546</c:v>
                </c:pt>
                <c:pt idx="3681">
                  <c:v>0.68601942291231999</c:v>
                </c:pt>
                <c:pt idx="3682">
                  <c:v>0.97975494497398552</c:v>
                </c:pt>
                <c:pt idx="3683">
                  <c:v>1.3280373320150964</c:v>
                </c:pt>
                <c:pt idx="3684">
                  <c:v>1.8968814883234826</c:v>
                </c:pt>
                <c:pt idx="3685">
                  <c:v>2.1595010444286431</c:v>
                </c:pt>
                <c:pt idx="3686">
                  <c:v>2.0561415911162095</c:v>
                </c:pt>
                <c:pt idx="3687">
                  <c:v>1.8631526190609506</c:v>
                </c:pt>
                <c:pt idx="3688">
                  <c:v>1.4516795056931839</c:v>
                </c:pt>
                <c:pt idx="3689">
                  <c:v>1.3457255229375094</c:v>
                </c:pt>
                <c:pt idx="3690">
                  <c:v>1.1608928289089686</c:v>
                </c:pt>
                <c:pt idx="3691">
                  <c:v>1.0122925939655365</c:v>
                </c:pt>
                <c:pt idx="3692">
                  <c:v>0.77422068708467273</c:v>
                </c:pt>
                <c:pt idx="3693">
                  <c:v>0.60725950582584287</c:v>
                </c:pt>
                <c:pt idx="3694">
                  <c:v>0.69130823549672316</c:v>
                </c:pt>
                <c:pt idx="3695">
                  <c:v>0.85394867639273475</c:v>
                </c:pt>
                <c:pt idx="3696">
                  <c:v>1.0026477141076644</c:v>
                </c:pt>
                <c:pt idx="3697">
                  <c:v>1.0550900980149458</c:v>
                </c:pt>
                <c:pt idx="3698">
                  <c:v>1.0973138044830897</c:v>
                </c:pt>
                <c:pt idx="3699">
                  <c:v>0.96472484519196755</c:v>
                </c:pt>
                <c:pt idx="3700">
                  <c:v>0.83557988660034566</c:v>
                </c:pt>
                <c:pt idx="3701">
                  <c:v>0.78109717388100064</c:v>
                </c:pt>
                <c:pt idx="3702">
                  <c:v>0.81705565363532584</c:v>
                </c:pt>
                <c:pt idx="3703">
                  <c:v>0.83661559486582149</c:v>
                </c:pt>
                <c:pt idx="3704">
                  <c:v>0.73429619641062793</c:v>
                </c:pt>
                <c:pt idx="3705">
                  <c:v>0.74472105904589536</c:v>
                </c:pt>
                <c:pt idx="3706">
                  <c:v>0.6507364941058198</c:v>
                </c:pt>
                <c:pt idx="3707">
                  <c:v>0.5619350636956808</c:v>
                </c:pt>
                <c:pt idx="3708">
                  <c:v>0.4682018930198511</c:v>
                </c:pt>
                <c:pt idx="3709">
                  <c:v>0.38045795502659807</c:v>
                </c:pt>
                <c:pt idx="3710">
                  <c:v>0.40096955170409931</c:v>
                </c:pt>
                <c:pt idx="3711">
                  <c:v>0.37875218121671639</c:v>
                </c:pt>
                <c:pt idx="3712">
                  <c:v>0.34510493017900873</c:v>
                </c:pt>
                <c:pt idx="3713">
                  <c:v>0.32552156915958952</c:v>
                </c:pt>
                <c:pt idx="3714">
                  <c:v>0.25328166786640494</c:v>
                </c:pt>
                <c:pt idx="3715">
                  <c:v>0.2240193721606262</c:v>
                </c:pt>
                <c:pt idx="3716">
                  <c:v>0.17789891785374717</c:v>
                </c:pt>
                <c:pt idx="3717">
                  <c:v>0.14150465721500516</c:v>
                </c:pt>
                <c:pt idx="3718">
                  <c:v>0.13919617640018711</c:v>
                </c:pt>
                <c:pt idx="3719">
                  <c:v>0.12374699900176639</c:v>
                </c:pt>
                <c:pt idx="3720">
                  <c:v>0.11759217136261937</c:v>
                </c:pt>
                <c:pt idx="3721">
                  <c:v>0.1143761809503457</c:v>
                </c:pt>
                <c:pt idx="3722">
                  <c:v>7.4253765206250072E-2</c:v>
                </c:pt>
                <c:pt idx="3723">
                  <c:v>6.3116115591860492E-2</c:v>
                </c:pt>
                <c:pt idx="3724">
                  <c:v>6.1665517330551825E-2</c:v>
                </c:pt>
                <c:pt idx="3725">
                  <c:v>5.7945814178811832E-2</c:v>
                </c:pt>
                <c:pt idx="3726">
                  <c:v>6.5450008896593387E-2</c:v>
                </c:pt>
                <c:pt idx="3727">
                  <c:v>5.7934525534405715E-2</c:v>
                </c:pt>
                <c:pt idx="3728">
                  <c:v>3.9262131529527101E-2</c:v>
                </c:pt>
                <c:pt idx="3729">
                  <c:v>2.7753117700317499E-2</c:v>
                </c:pt>
                <c:pt idx="3730">
                  <c:v>2.8615034926070412E-2</c:v>
                </c:pt>
                <c:pt idx="3731">
                  <c:v>3.2459576327671796E-3</c:v>
                </c:pt>
                <c:pt idx="3732">
                  <c:v>6.1740073063012869E-3</c:v>
                </c:pt>
                <c:pt idx="3733">
                  <c:v>1.3649793879516754E-4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1.1834392865891928E-3</c:v>
                </c:pt>
                <c:pt idx="3740">
                  <c:v>6.4052877135305997E-2</c:v>
                </c:pt>
                <c:pt idx="3741">
                  <c:v>0.17300371464350342</c:v>
                </c:pt>
                <c:pt idx="3742">
                  <c:v>0.24298401935761374</c:v>
                </c:pt>
                <c:pt idx="3743">
                  <c:v>0.30580165763636169</c:v>
                </c:pt>
                <c:pt idx="3744">
                  <c:v>0.4068438546219133</c:v>
                </c:pt>
                <c:pt idx="3745">
                  <c:v>0.48537169976666966</c:v>
                </c:pt>
                <c:pt idx="3746">
                  <c:v>0.58751230382587627</c:v>
                </c:pt>
                <c:pt idx="3747">
                  <c:v>0.63801441362654809</c:v>
                </c:pt>
                <c:pt idx="3748">
                  <c:v>0.62829476787860272</c:v>
                </c:pt>
                <c:pt idx="3749">
                  <c:v>0.60070577138491665</c:v>
                </c:pt>
                <c:pt idx="3750">
                  <c:v>0.60404928682736048</c:v>
                </c:pt>
                <c:pt idx="3751">
                  <c:v>0.69552318677698177</c:v>
                </c:pt>
                <c:pt idx="3752">
                  <c:v>0.73803306148178005</c:v>
                </c:pt>
                <c:pt idx="3753">
                  <c:v>0.76147360310172441</c:v>
                </c:pt>
                <c:pt idx="3754">
                  <c:v>0.72498028376465795</c:v>
                </c:pt>
                <c:pt idx="3755">
                  <c:v>0.69902777447366848</c:v>
                </c:pt>
                <c:pt idx="3756">
                  <c:v>0.61505879652982076</c:v>
                </c:pt>
                <c:pt idx="3757">
                  <c:v>0.63131390251160857</c:v>
                </c:pt>
                <c:pt idx="3758">
                  <c:v>0.67024095709518572</c:v>
                </c:pt>
                <c:pt idx="3759">
                  <c:v>0.67664018170734841</c:v>
                </c:pt>
                <c:pt idx="3760">
                  <c:v>0.69794669863346415</c:v>
                </c:pt>
                <c:pt idx="3761">
                  <c:v>0.74354385916509769</c:v>
                </c:pt>
                <c:pt idx="3762">
                  <c:v>0.71524535684936252</c:v>
                </c:pt>
                <c:pt idx="3763">
                  <c:v>0.65649747361362454</c:v>
                </c:pt>
                <c:pt idx="3764">
                  <c:v>0.59788934330439802</c:v>
                </c:pt>
                <c:pt idx="3765">
                  <c:v>0.39289446277799578</c:v>
                </c:pt>
                <c:pt idx="3766">
                  <c:v>0.28897594312842556</c:v>
                </c:pt>
                <c:pt idx="3767">
                  <c:v>0.20772635500822523</c:v>
                </c:pt>
                <c:pt idx="3768">
                  <c:v>0.14695470041188927</c:v>
                </c:pt>
                <c:pt idx="3769">
                  <c:v>0.10317660180646147</c:v>
                </c:pt>
                <c:pt idx="3770">
                  <c:v>0.15352205479125616</c:v>
                </c:pt>
                <c:pt idx="3771">
                  <c:v>0.25046188485057708</c:v>
                </c:pt>
                <c:pt idx="3772">
                  <c:v>0.4592048242841098</c:v>
                </c:pt>
                <c:pt idx="3773">
                  <c:v>0.65028761667585577</c:v>
                </c:pt>
                <c:pt idx="3774">
                  <c:v>0.76238224632292095</c:v>
                </c:pt>
                <c:pt idx="3775">
                  <c:v>0.79716472756765577</c:v>
                </c:pt>
                <c:pt idx="3776">
                  <c:v>0.75366862704259074</c:v>
                </c:pt>
                <c:pt idx="3777">
                  <c:v>0.78827607129425736</c:v>
                </c:pt>
                <c:pt idx="3778">
                  <c:v>0.86615423000899794</c:v>
                </c:pt>
                <c:pt idx="3779">
                  <c:v>0.98033134367777386</c:v>
                </c:pt>
                <c:pt idx="3780">
                  <c:v>1.1302517394352323</c:v>
                </c:pt>
                <c:pt idx="3781">
                  <c:v>1.1615466725888282</c:v>
                </c:pt>
                <c:pt idx="3782">
                  <c:v>1.0921021587054005</c:v>
                </c:pt>
                <c:pt idx="3783">
                  <c:v>0.97751025663912983</c:v>
                </c:pt>
                <c:pt idx="3784">
                  <c:v>0.84662741170722022</c:v>
                </c:pt>
                <c:pt idx="3785">
                  <c:v>0.78476978510993578</c:v>
                </c:pt>
                <c:pt idx="3786">
                  <c:v>0.79222111610964219</c:v>
                </c:pt>
                <c:pt idx="3787">
                  <c:v>0.95618605264456158</c:v>
                </c:pt>
                <c:pt idx="3788">
                  <c:v>1.2675912914689353</c:v>
                </c:pt>
                <c:pt idx="3789">
                  <c:v>1.3754141055928213</c:v>
                </c:pt>
                <c:pt idx="3790">
                  <c:v>1.3821403386192204</c:v>
                </c:pt>
                <c:pt idx="3791">
                  <c:v>1.2757300316741116</c:v>
                </c:pt>
                <c:pt idx="3792">
                  <c:v>1.1969071673654208</c:v>
                </c:pt>
                <c:pt idx="3793">
                  <c:v>1.1293462461608907</c:v>
                </c:pt>
                <c:pt idx="3794">
                  <c:v>1.0298424943461275</c:v>
                </c:pt>
                <c:pt idx="3795">
                  <c:v>0.88308057883358571</c:v>
                </c:pt>
                <c:pt idx="3796">
                  <c:v>0.71511837126918942</c:v>
                </c:pt>
                <c:pt idx="3797">
                  <c:v>0.53602063449010851</c:v>
                </c:pt>
                <c:pt idx="3798">
                  <c:v>0.35129910618438753</c:v>
                </c:pt>
                <c:pt idx="3799">
                  <c:v>0.315497493268179</c:v>
                </c:pt>
                <c:pt idx="3800">
                  <c:v>0.30946705897758964</c:v>
                </c:pt>
                <c:pt idx="3801">
                  <c:v>0.28734382632534816</c:v>
                </c:pt>
                <c:pt idx="3802">
                  <c:v>0.33723210543957016</c:v>
                </c:pt>
                <c:pt idx="3803">
                  <c:v>0.58391832075691763</c:v>
                </c:pt>
                <c:pt idx="3804">
                  <c:v>0.89073950071201269</c:v>
                </c:pt>
                <c:pt idx="3805">
                  <c:v>1.0809467668509207</c:v>
                </c:pt>
                <c:pt idx="3806">
                  <c:v>1.3910782085856468</c:v>
                </c:pt>
                <c:pt idx="3807">
                  <c:v>1.5694385520544132</c:v>
                </c:pt>
                <c:pt idx="3808">
                  <c:v>1.5771140010380267</c:v>
                </c:pt>
                <c:pt idx="3809">
                  <c:v>1.4547478946253871</c:v>
                </c:pt>
                <c:pt idx="3810">
                  <c:v>1.263882257530055</c:v>
                </c:pt>
                <c:pt idx="3811">
                  <c:v>1.228365120090676</c:v>
                </c:pt>
                <c:pt idx="3812">
                  <c:v>1.2442381598473824</c:v>
                </c:pt>
                <c:pt idx="3813">
                  <c:v>1.3887476156176797</c:v>
                </c:pt>
                <c:pt idx="3814">
                  <c:v>1.8830452771754873</c:v>
                </c:pt>
                <c:pt idx="3815">
                  <c:v>2.1956556211210834</c:v>
                </c:pt>
                <c:pt idx="3816">
                  <c:v>2.1698292825744905</c:v>
                </c:pt>
                <c:pt idx="3817">
                  <c:v>2.0353582167857271</c:v>
                </c:pt>
                <c:pt idx="3818">
                  <c:v>1.6068442760303661</c:v>
                </c:pt>
                <c:pt idx="3819">
                  <c:v>1.4024885967074123</c:v>
                </c:pt>
                <c:pt idx="3820">
                  <c:v>1.0797478329827848</c:v>
                </c:pt>
                <c:pt idx="3821">
                  <c:v>0.89066432279075125</c:v>
                </c:pt>
                <c:pt idx="3822">
                  <c:v>0.63744397719482893</c:v>
                </c:pt>
                <c:pt idx="3823">
                  <c:v>0.52839871327883969</c:v>
                </c:pt>
                <c:pt idx="3824">
                  <c:v>0.41752533916975493</c:v>
                </c:pt>
                <c:pt idx="3825">
                  <c:v>0.41600758360833939</c:v>
                </c:pt>
                <c:pt idx="3826">
                  <c:v>0.35170544096277728</c:v>
                </c:pt>
                <c:pt idx="3827">
                  <c:v>0.3238128050855662</c:v>
                </c:pt>
                <c:pt idx="3828">
                  <c:v>0.31556097624778057</c:v>
                </c:pt>
                <c:pt idx="3829">
                  <c:v>0.31506554084180427</c:v>
                </c:pt>
                <c:pt idx="3830">
                  <c:v>0.25436189148089727</c:v>
                </c:pt>
                <c:pt idx="3831">
                  <c:v>0.3037840729731453</c:v>
                </c:pt>
                <c:pt idx="3832">
                  <c:v>0.52414860244254546</c:v>
                </c:pt>
                <c:pt idx="3833">
                  <c:v>0.75597159216653964</c:v>
                </c:pt>
                <c:pt idx="3834">
                  <c:v>0.89798096125527416</c:v>
                </c:pt>
                <c:pt idx="3835">
                  <c:v>1.0529460347246093</c:v>
                </c:pt>
                <c:pt idx="3836">
                  <c:v>1.0399075349415769</c:v>
                </c:pt>
                <c:pt idx="3837">
                  <c:v>0.97368832400145999</c:v>
                </c:pt>
                <c:pt idx="3838">
                  <c:v>0.78557063795586513</c:v>
                </c:pt>
                <c:pt idx="3839">
                  <c:v>0.6997276480798198</c:v>
                </c:pt>
                <c:pt idx="3840">
                  <c:v>0.70836480759850684</c:v>
                </c:pt>
                <c:pt idx="3841">
                  <c:v>0.7844792607586808</c:v>
                </c:pt>
                <c:pt idx="3842">
                  <c:v>0.88016280060706886</c:v>
                </c:pt>
                <c:pt idx="3843">
                  <c:v>0.92272595590342499</c:v>
                </c:pt>
                <c:pt idx="3844">
                  <c:v>0.83915688545521905</c:v>
                </c:pt>
                <c:pt idx="3845">
                  <c:v>0.7178099109799343</c:v>
                </c:pt>
                <c:pt idx="3846">
                  <c:v>0.60332502168990965</c:v>
                </c:pt>
                <c:pt idx="3847">
                  <c:v>0.54737448235056085</c:v>
                </c:pt>
                <c:pt idx="3848">
                  <c:v>0.50966757803308105</c:v>
                </c:pt>
                <c:pt idx="3849">
                  <c:v>0.52973789271080529</c:v>
                </c:pt>
                <c:pt idx="3850">
                  <c:v>0.46365398456285689</c:v>
                </c:pt>
                <c:pt idx="3851">
                  <c:v>0.43842690834001868</c:v>
                </c:pt>
                <c:pt idx="3852">
                  <c:v>0.44145172915438385</c:v>
                </c:pt>
                <c:pt idx="3853">
                  <c:v>0.41944455806536046</c:v>
                </c:pt>
                <c:pt idx="3854">
                  <c:v>0.33552212433686407</c:v>
                </c:pt>
                <c:pt idx="3855">
                  <c:v>0.2816171233439359</c:v>
                </c:pt>
                <c:pt idx="3856">
                  <c:v>0.23635032550825025</c:v>
                </c:pt>
                <c:pt idx="3857">
                  <c:v>0.27167157936201342</c:v>
                </c:pt>
                <c:pt idx="3858">
                  <c:v>0.26210735384752365</c:v>
                </c:pt>
                <c:pt idx="3859">
                  <c:v>0.2786020301085963</c:v>
                </c:pt>
                <c:pt idx="3860">
                  <c:v>0.322002420505</c:v>
                </c:pt>
                <c:pt idx="3861">
                  <c:v>0.39173789764485778</c:v>
                </c:pt>
                <c:pt idx="3862">
                  <c:v>0.41041633467709959</c:v>
                </c:pt>
                <c:pt idx="3863">
                  <c:v>0.44650241967853643</c:v>
                </c:pt>
                <c:pt idx="3864">
                  <c:v>0.41894562457892381</c:v>
                </c:pt>
                <c:pt idx="3865">
                  <c:v>0.36738703784227467</c:v>
                </c:pt>
                <c:pt idx="3866">
                  <c:v>0.30772385520634005</c:v>
                </c:pt>
                <c:pt idx="3867">
                  <c:v>0.29641668635011659</c:v>
                </c:pt>
                <c:pt idx="3868">
                  <c:v>0.32189775676022375</c:v>
                </c:pt>
                <c:pt idx="3869">
                  <c:v>0.38435343711579079</c:v>
                </c:pt>
                <c:pt idx="3870">
                  <c:v>0.42000311448975258</c:v>
                </c:pt>
                <c:pt idx="3871">
                  <c:v>0.46496601852340302</c:v>
                </c:pt>
                <c:pt idx="3872">
                  <c:v>0.44898572617493859</c:v>
                </c:pt>
                <c:pt idx="3873">
                  <c:v>0.37022548845595865</c:v>
                </c:pt>
                <c:pt idx="3874">
                  <c:v>0.29588429444787179</c:v>
                </c:pt>
                <c:pt idx="3875">
                  <c:v>0.25079607614003924</c:v>
                </c:pt>
                <c:pt idx="3876">
                  <c:v>0.23511037716373878</c:v>
                </c:pt>
                <c:pt idx="3877">
                  <c:v>0.25956260847619073</c:v>
                </c:pt>
                <c:pt idx="3878">
                  <c:v>0.35916574070911433</c:v>
                </c:pt>
                <c:pt idx="3879">
                  <c:v>0.48600383242157419</c:v>
                </c:pt>
                <c:pt idx="3880">
                  <c:v>0.6373127866360514</c:v>
                </c:pt>
                <c:pt idx="3881">
                  <c:v>0.7870504996357679</c:v>
                </c:pt>
                <c:pt idx="3882">
                  <c:v>0.90287332344500471</c:v>
                </c:pt>
                <c:pt idx="3883">
                  <c:v>0.96593583774978076</c:v>
                </c:pt>
                <c:pt idx="3884">
                  <c:v>1.0338468602585558</c:v>
                </c:pt>
                <c:pt idx="3885">
                  <c:v>1.0348781425872435</c:v>
                </c:pt>
                <c:pt idx="3886">
                  <c:v>0.89903156111045524</c:v>
                </c:pt>
                <c:pt idx="3887">
                  <c:v>0.77055228186365554</c:v>
                </c:pt>
                <c:pt idx="3888">
                  <c:v>0.60277013464252505</c:v>
                </c:pt>
                <c:pt idx="3889">
                  <c:v>0.52734833597192154</c:v>
                </c:pt>
                <c:pt idx="3890">
                  <c:v>0.49272990285646484</c:v>
                </c:pt>
                <c:pt idx="3891">
                  <c:v>0.41551120197761149</c:v>
                </c:pt>
                <c:pt idx="3892">
                  <c:v>0.34624613935113735</c:v>
                </c:pt>
                <c:pt idx="3893">
                  <c:v>0.28626498539198758</c:v>
                </c:pt>
                <c:pt idx="3894">
                  <c:v>0.23829143702502917</c:v>
                </c:pt>
                <c:pt idx="3895">
                  <c:v>0.28574804623879801</c:v>
                </c:pt>
                <c:pt idx="3896">
                  <c:v>0.40079859790869615</c:v>
                </c:pt>
                <c:pt idx="3897">
                  <c:v>0.53591570765663188</c:v>
                </c:pt>
                <c:pt idx="3898">
                  <c:v>0.65347375022626897</c:v>
                </c:pt>
                <c:pt idx="3899">
                  <c:v>0.70165466328986215</c:v>
                </c:pt>
                <c:pt idx="3900">
                  <c:v>0.62536926547311122</c:v>
                </c:pt>
                <c:pt idx="3901">
                  <c:v>0.54194525754113765</c:v>
                </c:pt>
                <c:pt idx="3902">
                  <c:v>0.44793756902810017</c:v>
                </c:pt>
                <c:pt idx="3903">
                  <c:v>0.37040289333200438</c:v>
                </c:pt>
                <c:pt idx="3904">
                  <c:v>0.42570163454721016</c:v>
                </c:pt>
                <c:pt idx="3905">
                  <c:v>0.45864183802858166</c:v>
                </c:pt>
                <c:pt idx="3906">
                  <c:v>0.56654802359656553</c:v>
                </c:pt>
                <c:pt idx="3907">
                  <c:v>0.71887592222105068</c:v>
                </c:pt>
                <c:pt idx="3908">
                  <c:v>0.88111579973271237</c:v>
                </c:pt>
                <c:pt idx="3909">
                  <c:v>0.86182563335073425</c:v>
                </c:pt>
                <c:pt idx="3910">
                  <c:v>0.7868270034751168</c:v>
                </c:pt>
                <c:pt idx="3911">
                  <c:v>0.54769911663008863</c:v>
                </c:pt>
                <c:pt idx="3912">
                  <c:v>0.432333038644239</c:v>
                </c:pt>
                <c:pt idx="3913">
                  <c:v>0.44306527829759185</c:v>
                </c:pt>
                <c:pt idx="3914">
                  <c:v>0.7367651375641352</c:v>
                </c:pt>
                <c:pt idx="3915">
                  <c:v>0.81949489407006182</c:v>
                </c:pt>
                <c:pt idx="3916">
                  <c:v>0.80836753906338488</c:v>
                </c:pt>
                <c:pt idx="3917">
                  <c:v>0.73759288230837461</c:v>
                </c:pt>
                <c:pt idx="3918">
                  <c:v>0.65169207574063037</c:v>
                </c:pt>
                <c:pt idx="3919">
                  <c:v>0.71684067118885664</c:v>
                </c:pt>
                <c:pt idx="3920">
                  <c:v>0.61063222868228662</c:v>
                </c:pt>
                <c:pt idx="3921">
                  <c:v>0.62582057348563846</c:v>
                </c:pt>
                <c:pt idx="3922">
                  <c:v>0.49448862796959142</c:v>
                </c:pt>
                <c:pt idx="3923">
                  <c:v>0.40217735648923936</c:v>
                </c:pt>
                <c:pt idx="3924">
                  <c:v>0.32859929507354141</c:v>
                </c:pt>
                <c:pt idx="3925">
                  <c:v>0.30119294170954375</c:v>
                </c:pt>
                <c:pt idx="3926">
                  <c:v>0.28087813641510539</c:v>
                </c:pt>
                <c:pt idx="3927">
                  <c:v>0.33496846156526816</c:v>
                </c:pt>
                <c:pt idx="3928">
                  <c:v>0.44309700475996616</c:v>
                </c:pt>
                <c:pt idx="3929">
                  <c:v>0.50336473544014504</c:v>
                </c:pt>
                <c:pt idx="3930">
                  <c:v>0.46190095768221362</c:v>
                </c:pt>
                <c:pt idx="3931">
                  <c:v>0.39437203666018894</c:v>
                </c:pt>
                <c:pt idx="3932">
                  <c:v>0.32414526808436817</c:v>
                </c:pt>
                <c:pt idx="3933">
                  <c:v>0.30722741245596413</c:v>
                </c:pt>
                <c:pt idx="3934">
                  <c:v>0.29194223809948516</c:v>
                </c:pt>
                <c:pt idx="3935">
                  <c:v>0.24939917026827324</c:v>
                </c:pt>
                <c:pt idx="3936">
                  <c:v>0.19210270740086705</c:v>
                </c:pt>
                <c:pt idx="3937">
                  <c:v>0.13019943287355129</c:v>
                </c:pt>
                <c:pt idx="3938">
                  <c:v>9.9473001910989275E-2</c:v>
                </c:pt>
                <c:pt idx="3939">
                  <c:v>8.1293403334922923E-2</c:v>
                </c:pt>
                <c:pt idx="3940">
                  <c:v>7.6900802183374015E-2</c:v>
                </c:pt>
                <c:pt idx="3941">
                  <c:v>4.8192801367907455E-2</c:v>
                </c:pt>
                <c:pt idx="3942">
                  <c:v>5.7452228727125354E-2</c:v>
                </c:pt>
                <c:pt idx="3943">
                  <c:v>6.1987991904458299E-2</c:v>
                </c:pt>
                <c:pt idx="3944">
                  <c:v>4.5743518181262183E-2</c:v>
                </c:pt>
                <c:pt idx="3945">
                  <c:v>4.6970768693205045E-2</c:v>
                </c:pt>
                <c:pt idx="3946">
                  <c:v>3.2301861691043918E-2</c:v>
                </c:pt>
                <c:pt idx="3947">
                  <c:v>1.764582871304313E-2</c:v>
                </c:pt>
                <c:pt idx="3948">
                  <c:v>1.637649504606678E-2</c:v>
                </c:pt>
                <c:pt idx="3949">
                  <c:v>4.9088154445708866E-3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4.5524549493441389E-2</c:v>
                </c:pt>
                <c:pt idx="3960">
                  <c:v>6.8918699461804178E-2</c:v>
                </c:pt>
                <c:pt idx="3961">
                  <c:v>0.12531434944485156</c:v>
                </c:pt>
                <c:pt idx="3962">
                  <c:v>8.453013337056009E-2</c:v>
                </c:pt>
                <c:pt idx="3963">
                  <c:v>8.0569399324274427E-2</c:v>
                </c:pt>
                <c:pt idx="3964">
                  <c:v>8.7041486803496534E-2</c:v>
                </c:pt>
                <c:pt idx="3965">
                  <c:v>8.3254186318290624E-2</c:v>
                </c:pt>
                <c:pt idx="3966">
                  <c:v>9.2470540251525513E-2</c:v>
                </c:pt>
                <c:pt idx="3967">
                  <c:v>0.10056099946329684</c:v>
                </c:pt>
                <c:pt idx="3968">
                  <c:v>0.11018523426956922</c:v>
                </c:pt>
                <c:pt idx="3969">
                  <c:v>0.10393617570037252</c:v>
                </c:pt>
                <c:pt idx="3970">
                  <c:v>9.9236287729510916E-2</c:v>
                </c:pt>
                <c:pt idx="3971">
                  <c:v>6.9448039214943302E-2</c:v>
                </c:pt>
                <c:pt idx="3972">
                  <c:v>5.1398560057068804E-2</c:v>
                </c:pt>
                <c:pt idx="3973">
                  <c:v>3.7113999870909381E-2</c:v>
                </c:pt>
                <c:pt idx="3974">
                  <c:v>2.4363241394728671E-2</c:v>
                </c:pt>
                <c:pt idx="3975">
                  <c:v>3.1389388265591525E-2</c:v>
                </c:pt>
                <c:pt idx="3976">
                  <c:v>4.6082522913103587E-2</c:v>
                </c:pt>
                <c:pt idx="3977">
                  <c:v>4.648537477174864E-2</c:v>
                </c:pt>
                <c:pt idx="3978">
                  <c:v>7.0327527863096317E-2</c:v>
                </c:pt>
                <c:pt idx="3979">
                  <c:v>9.0241646547561949E-2</c:v>
                </c:pt>
                <c:pt idx="3980">
                  <c:v>6.5425957415868694E-2</c:v>
                </c:pt>
                <c:pt idx="3981">
                  <c:v>7.2867757808952646E-2</c:v>
                </c:pt>
                <c:pt idx="3982">
                  <c:v>4.8852506301004545E-2</c:v>
                </c:pt>
                <c:pt idx="3983">
                  <c:v>3.536557683916404E-2</c:v>
                </c:pt>
                <c:pt idx="3984">
                  <c:v>2.3629257470138932E-2</c:v>
                </c:pt>
                <c:pt idx="3985">
                  <c:v>2.9370108253842078E-2</c:v>
                </c:pt>
                <c:pt idx="3986">
                  <c:v>1.885956446780641E-2</c:v>
                </c:pt>
                <c:pt idx="3987">
                  <c:v>1.9992433558782798E-2</c:v>
                </c:pt>
                <c:pt idx="3988">
                  <c:v>1.0287024733637415E-2</c:v>
                </c:pt>
                <c:pt idx="3989">
                  <c:v>1.6274873451304059E-2</c:v>
                </c:pt>
                <c:pt idx="3990">
                  <c:v>5.5021978253152228E-3</c:v>
                </c:pt>
                <c:pt idx="3991">
                  <c:v>8.5697711987119864E-3</c:v>
                </c:pt>
                <c:pt idx="3992">
                  <c:v>1.606195034602477E-2</c:v>
                </c:pt>
                <c:pt idx="3993">
                  <c:v>6.8934269486119774E-3</c:v>
                </c:pt>
                <c:pt idx="3994">
                  <c:v>2.7572931201838659E-2</c:v>
                </c:pt>
                <c:pt idx="3995">
                  <c:v>2.6114658769234911E-2</c:v>
                </c:pt>
                <c:pt idx="3996">
                  <c:v>2.4686726254566575E-2</c:v>
                </c:pt>
                <c:pt idx="3997">
                  <c:v>2.503881018006697E-2</c:v>
                </c:pt>
                <c:pt idx="3998">
                  <c:v>1.9990734146310311E-2</c:v>
                </c:pt>
                <c:pt idx="3999">
                  <c:v>1.2069336624612848E-2</c:v>
                </c:pt>
                <c:pt idx="4000">
                  <c:v>2.39630318248833E-2</c:v>
                </c:pt>
                <c:pt idx="4001">
                  <c:v>7.1523717431665572E-3</c:v>
                </c:pt>
                <c:pt idx="4002">
                  <c:v>1.4872389378937062E-2</c:v>
                </c:pt>
                <c:pt idx="4003">
                  <c:v>1.5880245909287018E-2</c:v>
                </c:pt>
                <c:pt idx="4004">
                  <c:v>0</c:v>
                </c:pt>
                <c:pt idx="4005">
                  <c:v>2.023861261205603E-2</c:v>
                </c:pt>
                <c:pt idx="4006">
                  <c:v>2.5442757095287375E-2</c:v>
                </c:pt>
                <c:pt idx="4007">
                  <c:v>2.9571126923080698E-2</c:v>
                </c:pt>
                <c:pt idx="4008">
                  <c:v>3.9176222635858071E-2</c:v>
                </c:pt>
                <c:pt idx="4009">
                  <c:v>4.5191908246429505E-2</c:v>
                </c:pt>
                <c:pt idx="4010">
                  <c:v>4.1098877670325329E-2</c:v>
                </c:pt>
                <c:pt idx="4011">
                  <c:v>5.2639273738748556E-2</c:v>
                </c:pt>
                <c:pt idx="4012">
                  <c:v>5.1858241548908231E-2</c:v>
                </c:pt>
                <c:pt idx="4013">
                  <c:v>7.3351203172174431E-2</c:v>
                </c:pt>
                <c:pt idx="4014">
                  <c:v>8.8046543637060312E-2</c:v>
                </c:pt>
                <c:pt idx="4015">
                  <c:v>7.7953617149117388E-2</c:v>
                </c:pt>
                <c:pt idx="4016">
                  <c:v>7.7773232265581152E-2</c:v>
                </c:pt>
                <c:pt idx="4017">
                  <c:v>6.9500923188419134E-2</c:v>
                </c:pt>
                <c:pt idx="4018">
                  <c:v>5.3741260180308052E-2</c:v>
                </c:pt>
                <c:pt idx="4019">
                  <c:v>4.5020904490478103E-2</c:v>
                </c:pt>
                <c:pt idx="4020">
                  <c:v>3.9353450555249928E-2</c:v>
                </c:pt>
                <c:pt idx="4021">
                  <c:v>1.9737597909953275E-2</c:v>
                </c:pt>
                <c:pt idx="4022">
                  <c:v>2.0413352274305938E-2</c:v>
                </c:pt>
                <c:pt idx="4023">
                  <c:v>1.362720229489232E-2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9.0460279816843188E-3</c:v>
                </c:pt>
                <c:pt idx="4037">
                  <c:v>1.4609568981423871E-2</c:v>
                </c:pt>
                <c:pt idx="4038">
                  <c:v>0.10747384325406005</c:v>
                </c:pt>
                <c:pt idx="4039">
                  <c:v>0.32563086196455721</c:v>
                </c:pt>
                <c:pt idx="4040">
                  <c:v>0.62936090905253417</c:v>
                </c:pt>
                <c:pt idx="4041">
                  <c:v>0.85176493035130985</c:v>
                </c:pt>
                <c:pt idx="4042">
                  <c:v>0.98248232231848764</c:v>
                </c:pt>
                <c:pt idx="4043">
                  <c:v>1.0985541674141841</c:v>
                </c:pt>
                <c:pt idx="4044">
                  <c:v>1.113805774134953</c:v>
                </c:pt>
                <c:pt idx="4045">
                  <c:v>1.1702845878871266</c:v>
                </c:pt>
                <c:pt idx="4046">
                  <c:v>1.1125341475914958</c:v>
                </c:pt>
                <c:pt idx="4047">
                  <c:v>1.0143202982856627</c:v>
                </c:pt>
                <c:pt idx="4048">
                  <c:v>0.93875295279034698</c:v>
                </c:pt>
                <c:pt idx="4049">
                  <c:v>0.86761873420880986</c:v>
                </c:pt>
                <c:pt idx="4050">
                  <c:v>0.87437555873272976</c:v>
                </c:pt>
                <c:pt idx="4051">
                  <c:v>0.84357031485786071</c:v>
                </c:pt>
                <c:pt idx="4052">
                  <c:v>0.8359528055989055</c:v>
                </c:pt>
                <c:pt idx="4053">
                  <c:v>0.87455709902580514</c:v>
                </c:pt>
                <c:pt idx="4054">
                  <c:v>0.80394059556460828</c:v>
                </c:pt>
                <c:pt idx="4055">
                  <c:v>0.64904571365959474</c:v>
                </c:pt>
                <c:pt idx="4056">
                  <c:v>0.53075913237126082</c:v>
                </c:pt>
                <c:pt idx="4057">
                  <c:v>0.43658118531383533</c:v>
                </c:pt>
                <c:pt idx="4058">
                  <c:v>0.54508066214012274</c:v>
                </c:pt>
                <c:pt idx="4059">
                  <c:v>0.82347805768214555</c:v>
                </c:pt>
                <c:pt idx="4060">
                  <c:v>1.1507748813408329</c:v>
                </c:pt>
                <c:pt idx="4061">
                  <c:v>1.3625472254979112</c:v>
                </c:pt>
                <c:pt idx="4062">
                  <c:v>1.4600914408674415</c:v>
                </c:pt>
                <c:pt idx="4063">
                  <c:v>1.5070325786370806</c:v>
                </c:pt>
                <c:pt idx="4064">
                  <c:v>1.2842207948043005</c:v>
                </c:pt>
                <c:pt idx="4065">
                  <c:v>1.1429720519623463</c:v>
                </c:pt>
                <c:pt idx="4066">
                  <c:v>0.9033944026228059</c:v>
                </c:pt>
                <c:pt idx="4067">
                  <c:v>0.82009806881733516</c:v>
                </c:pt>
                <c:pt idx="4068">
                  <c:v>1.0914043556538804</c:v>
                </c:pt>
                <c:pt idx="4069">
                  <c:v>1.2504775019161969</c:v>
                </c:pt>
                <c:pt idx="4070">
                  <c:v>1.2431642545397559</c:v>
                </c:pt>
                <c:pt idx="4071">
                  <c:v>1.1823078738106303</c:v>
                </c:pt>
                <c:pt idx="4072">
                  <c:v>0.97373467399369118</c:v>
                </c:pt>
                <c:pt idx="4073">
                  <c:v>0.74068177296986148</c:v>
                </c:pt>
                <c:pt idx="4074">
                  <c:v>0.70591571367437034</c:v>
                </c:pt>
                <c:pt idx="4075">
                  <c:v>0.79301727440453162</c:v>
                </c:pt>
                <c:pt idx="4076">
                  <c:v>1.0452061133222037</c:v>
                </c:pt>
                <c:pt idx="4077">
                  <c:v>1.2416855709699166</c:v>
                </c:pt>
                <c:pt idx="4078">
                  <c:v>1.4427827065330938</c:v>
                </c:pt>
                <c:pt idx="4079">
                  <c:v>1.4596125873116945</c:v>
                </c:pt>
                <c:pt idx="4080">
                  <c:v>1.3442931277010164</c:v>
                </c:pt>
                <c:pt idx="4081">
                  <c:v>1.2549404453345416</c:v>
                </c:pt>
                <c:pt idx="4082">
                  <c:v>0.95523084919329115</c:v>
                </c:pt>
                <c:pt idx="4083">
                  <c:v>0.77063054693642563</c:v>
                </c:pt>
                <c:pt idx="4084">
                  <c:v>0.71693886029774601</c:v>
                </c:pt>
                <c:pt idx="4085">
                  <c:v>0.77087856636328111</c:v>
                </c:pt>
                <c:pt idx="4086">
                  <c:v>0.78298506635282783</c:v>
                </c:pt>
                <c:pt idx="4087">
                  <c:v>0.73956481478013369</c:v>
                </c:pt>
                <c:pt idx="4088">
                  <c:v>0.60044264318330232</c:v>
                </c:pt>
                <c:pt idx="4089">
                  <c:v>0.57254972822572037</c:v>
                </c:pt>
                <c:pt idx="4090">
                  <c:v>0.67540723501813837</c:v>
                </c:pt>
                <c:pt idx="4091">
                  <c:v>0.76433280797053094</c:v>
                </c:pt>
                <c:pt idx="4092">
                  <c:v>0.78349702790927911</c:v>
                </c:pt>
                <c:pt idx="4093">
                  <c:v>0.75244900928564584</c:v>
                </c:pt>
                <c:pt idx="4094">
                  <c:v>0.62462589137444791</c:v>
                </c:pt>
                <c:pt idx="4095">
                  <c:v>0.50776534309032917</c:v>
                </c:pt>
                <c:pt idx="4096">
                  <c:v>0.50233726364661535</c:v>
                </c:pt>
                <c:pt idx="4097">
                  <c:v>0.57639718601495582</c:v>
                </c:pt>
                <c:pt idx="4098">
                  <c:v>0.6279920378981092</c:v>
                </c:pt>
                <c:pt idx="4099">
                  <c:v>0.5755728847997984</c:v>
                </c:pt>
                <c:pt idx="4100">
                  <c:v>0.45492480837124888</c:v>
                </c:pt>
                <c:pt idx="4101">
                  <c:v>0.34478553425080399</c:v>
                </c:pt>
                <c:pt idx="4102">
                  <c:v>0.2746015715450057</c:v>
                </c:pt>
                <c:pt idx="4103">
                  <c:v>0.1679517114701812</c:v>
                </c:pt>
                <c:pt idx="4104">
                  <c:v>0.16307728107677649</c:v>
                </c:pt>
                <c:pt idx="4105">
                  <c:v>0.27035896645853857</c:v>
                </c:pt>
                <c:pt idx="4106">
                  <c:v>0.59618049980242649</c:v>
                </c:pt>
                <c:pt idx="4107">
                  <c:v>0.99979999107114503</c:v>
                </c:pt>
                <c:pt idx="4108">
                  <c:v>1.2631834833573954</c:v>
                </c:pt>
                <c:pt idx="4109">
                  <c:v>1.2753858361814085</c:v>
                </c:pt>
                <c:pt idx="4110">
                  <c:v>1.1758410033135476</c:v>
                </c:pt>
                <c:pt idx="4111">
                  <c:v>1.0283126652797623</c:v>
                </c:pt>
                <c:pt idx="4112">
                  <c:v>0.7901724978240573</c:v>
                </c:pt>
                <c:pt idx="4113">
                  <c:v>0.65039117426496873</c:v>
                </c:pt>
                <c:pt idx="4114">
                  <c:v>0.46165216260497616</c:v>
                </c:pt>
                <c:pt idx="4115">
                  <c:v>0.33652495869380078</c:v>
                </c:pt>
                <c:pt idx="4116">
                  <c:v>0.22463100127085306</c:v>
                </c:pt>
                <c:pt idx="4117">
                  <c:v>0.18444098683848978</c:v>
                </c:pt>
                <c:pt idx="4118">
                  <c:v>0.16720891469589197</c:v>
                </c:pt>
                <c:pt idx="4119">
                  <c:v>0.16413930045983702</c:v>
                </c:pt>
                <c:pt idx="4120">
                  <c:v>0.14863861093944403</c:v>
                </c:pt>
                <c:pt idx="4121">
                  <c:v>0.14603413097293652</c:v>
                </c:pt>
                <c:pt idx="4122">
                  <c:v>0.13542542399885271</c:v>
                </c:pt>
                <c:pt idx="4123">
                  <c:v>0.10186348556469066</c:v>
                </c:pt>
                <c:pt idx="4124">
                  <c:v>8.7070381523671581E-2</c:v>
                </c:pt>
                <c:pt idx="4125">
                  <c:v>6.2898722112394168E-2</c:v>
                </c:pt>
                <c:pt idx="4126">
                  <c:v>5.3672872582685674E-2</c:v>
                </c:pt>
                <c:pt idx="4127">
                  <c:v>3.2259744216772336E-2</c:v>
                </c:pt>
                <c:pt idx="4128">
                  <c:v>4.9203602317457696E-3</c:v>
                </c:pt>
                <c:pt idx="4129">
                  <c:v>1.9539247241183701E-2</c:v>
                </c:pt>
                <c:pt idx="4130">
                  <c:v>0</c:v>
                </c:pt>
                <c:pt idx="4131">
                  <c:v>2.47951064281186E-2</c:v>
                </c:pt>
                <c:pt idx="4132">
                  <c:v>5.3561117699501892E-2</c:v>
                </c:pt>
                <c:pt idx="4133">
                  <c:v>0.19176693947285078</c:v>
                </c:pt>
                <c:pt idx="4134">
                  <c:v>0.39392339434355789</c:v>
                </c:pt>
                <c:pt idx="4135">
                  <c:v>0.51720775082840498</c:v>
                </c:pt>
                <c:pt idx="4136">
                  <c:v>0.5482727610139484</c:v>
                </c:pt>
                <c:pt idx="4137">
                  <c:v>0.51033051016184094</c:v>
                </c:pt>
                <c:pt idx="4138">
                  <c:v>0.44093573068190223</c:v>
                </c:pt>
                <c:pt idx="4139">
                  <c:v>0.38994102534776015</c:v>
                </c:pt>
                <c:pt idx="4140">
                  <c:v>0.34581674667878887</c:v>
                </c:pt>
                <c:pt idx="4141">
                  <c:v>0.31235048668977083</c:v>
                </c:pt>
                <c:pt idx="4142">
                  <c:v>0.2618791163834237</c:v>
                </c:pt>
                <c:pt idx="4143">
                  <c:v>0.20241573560921461</c:v>
                </c:pt>
                <c:pt idx="4144">
                  <c:v>0.14256560895984913</c:v>
                </c:pt>
                <c:pt idx="4145">
                  <c:v>0.10029889928750248</c:v>
                </c:pt>
                <c:pt idx="4146">
                  <c:v>6.5506092377823427E-2</c:v>
                </c:pt>
                <c:pt idx="4147">
                  <c:v>4.614738392299688E-2</c:v>
                </c:pt>
                <c:pt idx="4148">
                  <c:v>3.5142881728314271E-2</c:v>
                </c:pt>
                <c:pt idx="4149">
                  <c:v>3.8049754782053039E-2</c:v>
                </c:pt>
                <c:pt idx="4150">
                  <c:v>5.23409446116666E-2</c:v>
                </c:pt>
                <c:pt idx="4151">
                  <c:v>3.0679864784852053E-2</c:v>
                </c:pt>
                <c:pt idx="4152">
                  <c:v>2.9756146148877356E-2</c:v>
                </c:pt>
                <c:pt idx="4153">
                  <c:v>3.2361326082507483E-2</c:v>
                </c:pt>
                <c:pt idx="4154">
                  <c:v>1.9838875886516068E-2</c:v>
                </c:pt>
                <c:pt idx="4155">
                  <c:v>3.0983183648787643E-2</c:v>
                </c:pt>
                <c:pt idx="4156">
                  <c:v>5.6246803094640863E-3</c:v>
                </c:pt>
                <c:pt idx="4157">
                  <c:v>1.0055367722655939E-2</c:v>
                </c:pt>
                <c:pt idx="4158">
                  <c:v>0</c:v>
                </c:pt>
                <c:pt idx="4159">
                  <c:v>0</c:v>
                </c:pt>
                <c:pt idx="4160">
                  <c:v>2.6236128166742624E-2</c:v>
                </c:pt>
                <c:pt idx="4161">
                  <c:v>1.9028954928347431E-2</c:v>
                </c:pt>
                <c:pt idx="4162">
                  <c:v>1.3580366622945371E-2</c:v>
                </c:pt>
                <c:pt idx="4163">
                  <c:v>9.8747358317883551E-4</c:v>
                </c:pt>
                <c:pt idx="4164">
                  <c:v>4.4392819570923088E-3</c:v>
                </c:pt>
                <c:pt idx="4165">
                  <c:v>1.5107002962512281E-2</c:v>
                </c:pt>
                <c:pt idx="4166">
                  <c:v>1.7201820155853971E-3</c:v>
                </c:pt>
                <c:pt idx="4167">
                  <c:v>1.614920223541803E-2</c:v>
                </c:pt>
                <c:pt idx="4168">
                  <c:v>1.6427923821367978E-2</c:v>
                </c:pt>
                <c:pt idx="4169">
                  <c:v>3.6756518966082105E-2</c:v>
                </c:pt>
                <c:pt idx="4170">
                  <c:v>4.1089499960890771E-2</c:v>
                </c:pt>
                <c:pt idx="4171">
                  <c:v>5.7042695454108311E-2</c:v>
                </c:pt>
                <c:pt idx="4172">
                  <c:v>9.1445837431880311E-2</c:v>
                </c:pt>
                <c:pt idx="4173">
                  <c:v>0.10153734769701649</c:v>
                </c:pt>
                <c:pt idx="4174">
                  <c:v>0.10702409692576713</c:v>
                </c:pt>
                <c:pt idx="4175">
                  <c:v>7.8444712688885615E-2</c:v>
                </c:pt>
                <c:pt idx="4176">
                  <c:v>6.2887521577514455E-2</c:v>
                </c:pt>
                <c:pt idx="4177">
                  <c:v>5.1683536828524002E-2</c:v>
                </c:pt>
                <c:pt idx="4178">
                  <c:v>2.8385356718998361E-2</c:v>
                </c:pt>
                <c:pt idx="4179">
                  <c:v>2.0379856845117266E-2</c:v>
                </c:pt>
                <c:pt idx="4180">
                  <c:v>8.4187972322336529E-3</c:v>
                </c:pt>
                <c:pt idx="4181">
                  <c:v>2.5568104889446106E-3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1.3518235505645682E-3</c:v>
                </c:pt>
                <c:pt idx="4196">
                  <c:v>7.2702524789775153E-2</c:v>
                </c:pt>
                <c:pt idx="4197">
                  <c:v>0.21716302614350533</c:v>
                </c:pt>
                <c:pt idx="4198">
                  <c:v>0.41388516082766941</c:v>
                </c:pt>
                <c:pt idx="4199">
                  <c:v>0.62544907323677623</c:v>
                </c:pt>
                <c:pt idx="4200">
                  <c:v>0.75096009426207411</c:v>
                </c:pt>
                <c:pt idx="4201">
                  <c:v>0.84983171739271368</c:v>
                </c:pt>
                <c:pt idx="4202">
                  <c:v>0.79142830121218333</c:v>
                </c:pt>
                <c:pt idx="4203">
                  <c:v>0.82515142652183315</c:v>
                </c:pt>
                <c:pt idx="4204">
                  <c:v>0.83915743537366494</c:v>
                </c:pt>
                <c:pt idx="4205">
                  <c:v>0.7710072022575577</c:v>
                </c:pt>
                <c:pt idx="4206">
                  <c:v>0.66699390976264084</c:v>
                </c:pt>
                <c:pt idx="4207">
                  <c:v>0.56415433232273371</c:v>
                </c:pt>
                <c:pt idx="4208">
                  <c:v>0.50168162999238175</c:v>
                </c:pt>
                <c:pt idx="4209">
                  <c:v>0.51232579382645005</c:v>
                </c:pt>
                <c:pt idx="4210">
                  <c:v>0.41204477773756432</c:v>
                </c:pt>
                <c:pt idx="4211">
                  <c:v>0.33382749243099419</c:v>
                </c:pt>
                <c:pt idx="4212">
                  <c:v>0.24881366080205877</c:v>
                </c:pt>
                <c:pt idx="4213">
                  <c:v>0.17352121724181846</c:v>
                </c:pt>
                <c:pt idx="4214">
                  <c:v>0.12570464857516364</c:v>
                </c:pt>
                <c:pt idx="4215">
                  <c:v>7.2164191912909723E-2</c:v>
                </c:pt>
                <c:pt idx="4216">
                  <c:v>5.855744375564971E-2</c:v>
                </c:pt>
                <c:pt idx="4217">
                  <c:v>5.8784857246175833E-2</c:v>
                </c:pt>
                <c:pt idx="4218">
                  <c:v>3.992782343746671E-2</c:v>
                </c:pt>
                <c:pt idx="4219">
                  <c:v>2.8088816204778003E-2</c:v>
                </c:pt>
                <c:pt idx="4220">
                  <c:v>3.5661755118840448E-2</c:v>
                </c:pt>
                <c:pt idx="4221">
                  <c:v>3.3111916005908376E-2</c:v>
                </c:pt>
                <c:pt idx="4222">
                  <c:v>1.7485281332646093E-2</c:v>
                </c:pt>
                <c:pt idx="4223">
                  <c:v>2.3117566822406201E-2</c:v>
                </c:pt>
                <c:pt idx="4224">
                  <c:v>1.660152664238411E-2</c:v>
                </c:pt>
                <c:pt idx="4225">
                  <c:v>4.936030590560329E-3</c:v>
                </c:pt>
                <c:pt idx="4226">
                  <c:v>7.0874847661742983E-3</c:v>
                </c:pt>
                <c:pt idx="4227">
                  <c:v>1.1828685471010526E-2</c:v>
                </c:pt>
                <c:pt idx="4228">
                  <c:v>9.8566915778822515E-3</c:v>
                </c:pt>
                <c:pt idx="4229">
                  <c:v>2.0056670830179046E-2</c:v>
                </c:pt>
                <c:pt idx="4230">
                  <c:v>2.5565980870453399E-3</c:v>
                </c:pt>
                <c:pt idx="4231">
                  <c:v>5.3608756354887105E-3</c:v>
                </c:pt>
                <c:pt idx="4232">
                  <c:v>2.1057432161950967E-2</c:v>
                </c:pt>
                <c:pt idx="4233">
                  <c:v>1.5963544903366662E-2</c:v>
                </c:pt>
                <c:pt idx="4234">
                  <c:v>1.9664824510678469E-2</c:v>
                </c:pt>
                <c:pt idx="4235">
                  <c:v>1.9847601600718318E-2</c:v>
                </c:pt>
                <c:pt idx="4236">
                  <c:v>1.3912365511794176E-2</c:v>
                </c:pt>
                <c:pt idx="4237">
                  <c:v>1.2139870337646195E-2</c:v>
                </c:pt>
                <c:pt idx="4238">
                  <c:v>8.4200547684624375E-3</c:v>
                </c:pt>
                <c:pt idx="4239">
                  <c:v>1.238694905498197E-2</c:v>
                </c:pt>
                <c:pt idx="4240">
                  <c:v>3.5310220877429513E-3</c:v>
                </c:pt>
                <c:pt idx="4241">
                  <c:v>1.8707587947362839E-2</c:v>
                </c:pt>
                <c:pt idx="4242">
                  <c:v>1.0667224719331247E-2</c:v>
                </c:pt>
                <c:pt idx="4243">
                  <c:v>1.6036636904986246E-2</c:v>
                </c:pt>
                <c:pt idx="4244">
                  <c:v>1.8742941436975479E-2</c:v>
                </c:pt>
                <c:pt idx="4245">
                  <c:v>3.0753161077685231E-2</c:v>
                </c:pt>
                <c:pt idx="4246">
                  <c:v>2.1485741117928562E-2</c:v>
                </c:pt>
                <c:pt idx="4247">
                  <c:v>4.3215632904636961E-3</c:v>
                </c:pt>
                <c:pt idx="4248">
                  <c:v>0</c:v>
                </c:pt>
                <c:pt idx="4249">
                  <c:v>4.8844323732361063E-3</c:v>
                </c:pt>
                <c:pt idx="4250">
                  <c:v>7.7400339228032456E-3</c:v>
                </c:pt>
                <c:pt idx="4251">
                  <c:v>2.1775943817046464E-2</c:v>
                </c:pt>
                <c:pt idx="4252">
                  <c:v>0</c:v>
                </c:pt>
                <c:pt idx="4253">
                  <c:v>1.0737459286131637E-2</c:v>
                </c:pt>
                <c:pt idx="4254">
                  <c:v>2.4078714240730253E-2</c:v>
                </c:pt>
                <c:pt idx="4255">
                  <c:v>0</c:v>
                </c:pt>
                <c:pt idx="4256">
                  <c:v>7.3795696144530847E-3</c:v>
                </c:pt>
                <c:pt idx="4257">
                  <c:v>7.0101340180458221E-3</c:v>
                </c:pt>
                <c:pt idx="4258">
                  <c:v>2.6017921052642855E-3</c:v>
                </c:pt>
                <c:pt idx="4259">
                  <c:v>1.7362579005677295E-2</c:v>
                </c:pt>
                <c:pt idx="4260">
                  <c:v>1.0595416617848539E-3</c:v>
                </c:pt>
                <c:pt idx="4261">
                  <c:v>1.2911341294489643E-2</c:v>
                </c:pt>
                <c:pt idx="4262">
                  <c:v>1.900290005187897E-2</c:v>
                </c:pt>
                <c:pt idx="4263">
                  <c:v>8.6172353126292511E-2</c:v>
                </c:pt>
                <c:pt idx="4264">
                  <c:v>0.21648548020107058</c:v>
                </c:pt>
                <c:pt idx="4265">
                  <c:v>0.34167210567403811</c:v>
                </c:pt>
                <c:pt idx="4266">
                  <c:v>0.38865911466823949</c:v>
                </c:pt>
                <c:pt idx="4267">
                  <c:v>0.35337698149410579</c:v>
                </c:pt>
                <c:pt idx="4268">
                  <c:v>0.29755376654155036</c:v>
                </c:pt>
                <c:pt idx="4269">
                  <c:v>0.23685444384933971</c:v>
                </c:pt>
                <c:pt idx="4270">
                  <c:v>0.17930331741964414</c:v>
                </c:pt>
                <c:pt idx="4271">
                  <c:v>0.10818460194563687</c:v>
                </c:pt>
                <c:pt idx="4272">
                  <c:v>7.3571017561694707E-2</c:v>
                </c:pt>
                <c:pt idx="4273">
                  <c:v>7.1129606076346316E-2</c:v>
                </c:pt>
                <c:pt idx="4274">
                  <c:v>4.9260019066636379E-2</c:v>
                </c:pt>
                <c:pt idx="4275">
                  <c:v>1.9168036234225801E-2</c:v>
                </c:pt>
                <c:pt idx="4276">
                  <c:v>2.8037436750763132E-4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4.2989904399739202E-2</c:v>
                </c:pt>
                <c:pt idx="4282">
                  <c:v>7.1760240360289926E-2</c:v>
                </c:pt>
                <c:pt idx="4283">
                  <c:v>0.12629885706443053</c:v>
                </c:pt>
                <c:pt idx="4284">
                  <c:v>0.19838991632873981</c:v>
                </c:pt>
                <c:pt idx="4285">
                  <c:v>0.35446508471881244</c:v>
                </c:pt>
                <c:pt idx="4286">
                  <c:v>0.46307345562566221</c:v>
                </c:pt>
                <c:pt idx="4287">
                  <c:v>0.50336687760150889</c:v>
                </c:pt>
                <c:pt idx="4288">
                  <c:v>0.48293932958169794</c:v>
                </c:pt>
                <c:pt idx="4289">
                  <c:v>0.45066941166988939</c:v>
                </c:pt>
                <c:pt idx="4290">
                  <c:v>0.36705618083093294</c:v>
                </c:pt>
                <c:pt idx="4291">
                  <c:v>0.31638305159283625</c:v>
                </c:pt>
                <c:pt idx="4292">
                  <c:v>0.22998983455652247</c:v>
                </c:pt>
                <c:pt idx="4293">
                  <c:v>0.18127386422605279</c:v>
                </c:pt>
                <c:pt idx="4294">
                  <c:v>0.15543442157665713</c:v>
                </c:pt>
                <c:pt idx="4295">
                  <c:v>0.11660783257597873</c:v>
                </c:pt>
                <c:pt idx="4296">
                  <c:v>0.10556297160795292</c:v>
                </c:pt>
                <c:pt idx="4297">
                  <c:v>7.6556531855717772E-2</c:v>
                </c:pt>
                <c:pt idx="4298">
                  <c:v>4.5389950661335492E-2</c:v>
                </c:pt>
                <c:pt idx="4299">
                  <c:v>4.1822590380590274E-2</c:v>
                </c:pt>
                <c:pt idx="4300">
                  <c:v>9.7656790246614278E-2</c:v>
                </c:pt>
                <c:pt idx="4301">
                  <c:v>0.1536449185585532</c:v>
                </c:pt>
                <c:pt idx="4302">
                  <c:v>0.19283709935388688</c:v>
                </c:pt>
                <c:pt idx="4303">
                  <c:v>0.17147948543050376</c:v>
                </c:pt>
                <c:pt idx="4304">
                  <c:v>0.18632409520624479</c:v>
                </c:pt>
                <c:pt idx="4305">
                  <c:v>0.16332885295175209</c:v>
                </c:pt>
                <c:pt idx="4306">
                  <c:v>0.1387851564917417</c:v>
                </c:pt>
                <c:pt idx="4307">
                  <c:v>0.10457755117201299</c:v>
                </c:pt>
                <c:pt idx="4308">
                  <c:v>0.13045581188697755</c:v>
                </c:pt>
                <c:pt idx="4309">
                  <c:v>0.12152703463575706</c:v>
                </c:pt>
                <c:pt idx="4310">
                  <c:v>7.1559706828190697E-2</c:v>
                </c:pt>
                <c:pt idx="4311">
                  <c:v>0.10478463782571848</c:v>
                </c:pt>
                <c:pt idx="4312">
                  <c:v>0.11567422652584698</c:v>
                </c:pt>
                <c:pt idx="4313">
                  <c:v>0.11046288836529149</c:v>
                </c:pt>
                <c:pt idx="4314">
                  <c:v>0.12760829530313902</c:v>
                </c:pt>
                <c:pt idx="4315">
                  <c:v>8.7942292875136011E-2</c:v>
                </c:pt>
                <c:pt idx="4316">
                  <c:v>8.802782095627483E-2</c:v>
                </c:pt>
                <c:pt idx="4317">
                  <c:v>4.7120499587793185E-2</c:v>
                </c:pt>
                <c:pt idx="4318">
                  <c:v>9.09495683951176E-2</c:v>
                </c:pt>
                <c:pt idx="4319">
                  <c:v>7.9320577551335716E-2</c:v>
                </c:pt>
                <c:pt idx="4320">
                  <c:v>4.126454523637816E-2</c:v>
                </c:pt>
                <c:pt idx="4321">
                  <c:v>5.5338923080117092E-2</c:v>
                </c:pt>
                <c:pt idx="4322">
                  <c:v>4.009460234430879E-2</c:v>
                </c:pt>
                <c:pt idx="4323">
                  <c:v>3.0435662577469921E-2</c:v>
                </c:pt>
                <c:pt idx="4324">
                  <c:v>2.232984423710261E-2</c:v>
                </c:pt>
                <c:pt idx="4325">
                  <c:v>3.5527181630459218E-2</c:v>
                </c:pt>
                <c:pt idx="4326">
                  <c:v>2.0570796365985577E-2</c:v>
                </c:pt>
                <c:pt idx="4327">
                  <c:v>2.0079407056801779E-2</c:v>
                </c:pt>
                <c:pt idx="4328">
                  <c:v>4.9580147105183763E-2</c:v>
                </c:pt>
                <c:pt idx="4329">
                  <c:v>3.7007005608472573E-2</c:v>
                </c:pt>
                <c:pt idx="4330">
                  <c:v>4.7919789075899714E-2</c:v>
                </c:pt>
                <c:pt idx="4331">
                  <c:v>4.3244993695425456E-2</c:v>
                </c:pt>
                <c:pt idx="4332">
                  <c:v>1.8724160715525205E-2</c:v>
                </c:pt>
                <c:pt idx="4333">
                  <c:v>1.2102300321943815E-2</c:v>
                </c:pt>
                <c:pt idx="4334">
                  <c:v>7.1131363370952371E-3</c:v>
                </c:pt>
                <c:pt idx="4335">
                  <c:v>2.33814964258682E-3</c:v>
                </c:pt>
                <c:pt idx="4336">
                  <c:v>0</c:v>
                </c:pt>
                <c:pt idx="4337">
                  <c:v>0</c:v>
                </c:pt>
                <c:pt idx="4338">
                  <c:v>3.536390501745703E-2</c:v>
                </c:pt>
                <c:pt idx="4339">
                  <c:v>0.11650961950120549</c:v>
                </c:pt>
                <c:pt idx="4340">
                  <c:v>0.16812383506089904</c:v>
                </c:pt>
                <c:pt idx="4341">
                  <c:v>0.18981088660562595</c:v>
                </c:pt>
                <c:pt idx="4342">
                  <c:v>0.17158189513093378</c:v>
                </c:pt>
                <c:pt idx="4343">
                  <c:v>0.12435342479286539</c:v>
                </c:pt>
                <c:pt idx="4344">
                  <c:v>9.0801545109747403E-2</c:v>
                </c:pt>
                <c:pt idx="4345">
                  <c:v>7.0645829865467386E-2</c:v>
                </c:pt>
                <c:pt idx="4346">
                  <c:v>6.1336945374276378E-2</c:v>
                </c:pt>
                <c:pt idx="4347">
                  <c:v>8.718293371901932E-2</c:v>
                </c:pt>
                <c:pt idx="4348">
                  <c:v>0.13756831169972109</c:v>
                </c:pt>
                <c:pt idx="4349">
                  <c:v>0.18661497113011627</c:v>
                </c:pt>
                <c:pt idx="4350">
                  <c:v>0.19286894430496104</c:v>
                </c:pt>
                <c:pt idx="4351">
                  <c:v>0.19393753375218648</c:v>
                </c:pt>
                <c:pt idx="4352">
                  <c:v>0.17484921290325814</c:v>
                </c:pt>
                <c:pt idx="4353">
                  <c:v>0.12678744392882377</c:v>
                </c:pt>
                <c:pt idx="4354">
                  <c:v>8.4419896009017781E-2</c:v>
                </c:pt>
                <c:pt idx="4355">
                  <c:v>6.3979306644763451E-2</c:v>
                </c:pt>
                <c:pt idx="4356">
                  <c:v>4.4200587773139774E-2</c:v>
                </c:pt>
                <c:pt idx="4357">
                  <c:v>3.5223307685918158E-2</c:v>
                </c:pt>
                <c:pt idx="4358">
                  <c:v>4.7181055482860675E-2</c:v>
                </c:pt>
                <c:pt idx="4359">
                  <c:v>5.0338400494877637E-2</c:v>
                </c:pt>
                <c:pt idx="4360">
                  <c:v>9.3892329953501941E-2</c:v>
                </c:pt>
                <c:pt idx="4361">
                  <c:v>0.10463116067331484</c:v>
                </c:pt>
                <c:pt idx="4362">
                  <c:v>0.15948403923135943</c:v>
                </c:pt>
                <c:pt idx="4363">
                  <c:v>0.27730405044725459</c:v>
                </c:pt>
                <c:pt idx="4364">
                  <c:v>0.32412763975563513</c:v>
                </c:pt>
                <c:pt idx="4365">
                  <c:v>0.33275619861305955</c:v>
                </c:pt>
                <c:pt idx="4366">
                  <c:v>0.30323786603140085</c:v>
                </c:pt>
                <c:pt idx="4367">
                  <c:v>0.27792218046022604</c:v>
                </c:pt>
                <c:pt idx="4368">
                  <c:v>0.26533940772547093</c:v>
                </c:pt>
                <c:pt idx="4369">
                  <c:v>0.28403438559097804</c:v>
                </c:pt>
                <c:pt idx="4370">
                  <c:v>0.29825680582927405</c:v>
                </c:pt>
                <c:pt idx="4371">
                  <c:v>0.27679493404657801</c:v>
                </c:pt>
                <c:pt idx="4372">
                  <c:v>0.24388047736951932</c:v>
                </c:pt>
                <c:pt idx="4373">
                  <c:v>0.22025910704590987</c:v>
                </c:pt>
                <c:pt idx="4374">
                  <c:v>0.2011621797412079</c:v>
                </c:pt>
                <c:pt idx="4375">
                  <c:v>0.22101280930633418</c:v>
                </c:pt>
                <c:pt idx="4376">
                  <c:v>0.29431305578217104</c:v>
                </c:pt>
                <c:pt idx="4377">
                  <c:v>0.33469945044817123</c:v>
                </c:pt>
                <c:pt idx="4378">
                  <c:v>0.33298075625597229</c:v>
                </c:pt>
                <c:pt idx="4379">
                  <c:v>0.28547735960949033</c:v>
                </c:pt>
                <c:pt idx="4380">
                  <c:v>0.25483692304110928</c:v>
                </c:pt>
                <c:pt idx="4381">
                  <c:v>0.20281154322424899</c:v>
                </c:pt>
                <c:pt idx="4382">
                  <c:v>0.15928644778140524</c:v>
                </c:pt>
                <c:pt idx="4383">
                  <c:v>0.1043923328507807</c:v>
                </c:pt>
                <c:pt idx="4384">
                  <c:v>6.8212068400795856E-2</c:v>
                </c:pt>
                <c:pt idx="4385">
                  <c:v>4.4207115014786233E-2</c:v>
                </c:pt>
                <c:pt idx="4386">
                  <c:v>3.3938648301233873E-2</c:v>
                </c:pt>
                <c:pt idx="4387">
                  <c:v>3.5738104876766354E-2</c:v>
                </c:pt>
                <c:pt idx="4388">
                  <c:v>1.9526346945393857E-2</c:v>
                </c:pt>
                <c:pt idx="4389">
                  <c:v>2.7286884562930335E-2</c:v>
                </c:pt>
                <c:pt idx="4390">
                  <c:v>1.922149912319349E-2</c:v>
                </c:pt>
                <c:pt idx="4391">
                  <c:v>5.194617788205849E-3</c:v>
                </c:pt>
                <c:pt idx="4392">
                  <c:v>2.7200245121356558E-2</c:v>
                </c:pt>
                <c:pt idx="4393">
                  <c:v>2.2598657608592032E-2</c:v>
                </c:pt>
                <c:pt idx="4394">
                  <c:v>1.6205618489880419E-2</c:v>
                </c:pt>
                <c:pt idx="4395">
                  <c:v>1.6427104716753429E-2</c:v>
                </c:pt>
                <c:pt idx="4396">
                  <c:v>1.1184903163619348E-2</c:v>
                </c:pt>
                <c:pt idx="4397">
                  <c:v>3.2177938391475969E-3</c:v>
                </c:pt>
                <c:pt idx="4398">
                  <c:v>1.6990932672185131E-2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3.9436245692221171E-3</c:v>
                </c:pt>
                <c:pt idx="4404">
                  <c:v>7.1690479301498968E-3</c:v>
                </c:pt>
                <c:pt idx="4405">
                  <c:v>1.4025804001967766E-2</c:v>
                </c:pt>
                <c:pt idx="4406">
                  <c:v>1.1596787657721114E-2</c:v>
                </c:pt>
                <c:pt idx="4407">
                  <c:v>1.0870852849765283E-2</c:v>
                </c:pt>
                <c:pt idx="4408">
                  <c:v>0</c:v>
                </c:pt>
                <c:pt idx="4409">
                  <c:v>1.0566692177367573E-2</c:v>
                </c:pt>
                <c:pt idx="4410">
                  <c:v>7.7173488653003693E-3</c:v>
                </c:pt>
                <c:pt idx="4411">
                  <c:v>2.2327242363431584E-2</c:v>
                </c:pt>
                <c:pt idx="4412">
                  <c:v>1.2439663411413766E-2</c:v>
                </c:pt>
                <c:pt idx="4413">
                  <c:v>8.8320359761003379E-3</c:v>
                </c:pt>
                <c:pt idx="4414">
                  <c:v>1.0757262957342067E-2</c:v>
                </c:pt>
                <c:pt idx="4415">
                  <c:v>1.2263515204509034E-2</c:v>
                </c:pt>
                <c:pt idx="4416">
                  <c:v>1.3052555729179795E-2</c:v>
                </c:pt>
                <c:pt idx="4417">
                  <c:v>1.2933619103337495E-2</c:v>
                </c:pt>
                <c:pt idx="4418">
                  <c:v>6.4006714821695943E-3</c:v>
                </c:pt>
                <c:pt idx="4419">
                  <c:v>1.9170934412062614E-2</c:v>
                </c:pt>
                <c:pt idx="4420">
                  <c:v>5.6795222719864501E-3</c:v>
                </c:pt>
                <c:pt idx="4421">
                  <c:v>3.015354791809555E-2</c:v>
                </c:pt>
                <c:pt idx="4422">
                  <c:v>1.2444838373352663E-2</c:v>
                </c:pt>
                <c:pt idx="4423">
                  <c:v>0</c:v>
                </c:pt>
                <c:pt idx="4424">
                  <c:v>2.3432090087991956E-5</c:v>
                </c:pt>
                <c:pt idx="4425">
                  <c:v>2.9894602502293043E-2</c:v>
                </c:pt>
                <c:pt idx="4426">
                  <c:v>3.8291103373219782E-3</c:v>
                </c:pt>
                <c:pt idx="4427">
                  <c:v>1.7214450022043758E-2</c:v>
                </c:pt>
                <c:pt idx="4428">
                  <c:v>1.9612292985582168E-2</c:v>
                </c:pt>
                <c:pt idx="4429">
                  <c:v>8.7023147494535275E-4</c:v>
                </c:pt>
                <c:pt idx="4430">
                  <c:v>3.3586554155905224E-2</c:v>
                </c:pt>
                <c:pt idx="4431">
                  <c:v>1.0147498047747405E-2</c:v>
                </c:pt>
                <c:pt idx="4432">
                  <c:v>0</c:v>
                </c:pt>
                <c:pt idx="4433">
                  <c:v>3.4534632504282397E-3</c:v>
                </c:pt>
                <c:pt idx="4434">
                  <c:v>1.8217783774690362E-2</c:v>
                </c:pt>
                <c:pt idx="4435">
                  <c:v>1.2223088206488054E-2</c:v>
                </c:pt>
                <c:pt idx="4436">
                  <c:v>1.6786655022601842E-2</c:v>
                </c:pt>
                <c:pt idx="4437">
                  <c:v>0</c:v>
                </c:pt>
                <c:pt idx="4438">
                  <c:v>1.2872122511483985E-2</c:v>
                </c:pt>
                <c:pt idx="4439">
                  <c:v>1.6721356774720753E-2</c:v>
                </c:pt>
                <c:pt idx="4440">
                  <c:v>4.5847360220310886E-3</c:v>
                </c:pt>
                <c:pt idx="4441">
                  <c:v>1.7811307063567663E-2</c:v>
                </c:pt>
                <c:pt idx="4442">
                  <c:v>0</c:v>
                </c:pt>
                <c:pt idx="4443">
                  <c:v>1.1462137176386087E-2</c:v>
                </c:pt>
                <c:pt idx="4444">
                  <c:v>1.410547834377877E-2</c:v>
                </c:pt>
                <c:pt idx="4445">
                  <c:v>2.8271442151808911E-3</c:v>
                </c:pt>
                <c:pt idx="4446">
                  <c:v>3.1084162671897553E-3</c:v>
                </c:pt>
                <c:pt idx="4447">
                  <c:v>2.7935399792739552E-3</c:v>
                </c:pt>
                <c:pt idx="4448">
                  <c:v>1.128246675506057E-3</c:v>
                </c:pt>
                <c:pt idx="4449">
                  <c:v>3.8999091707990941E-3</c:v>
                </c:pt>
                <c:pt idx="4450">
                  <c:v>0</c:v>
                </c:pt>
                <c:pt idx="4451">
                  <c:v>0</c:v>
                </c:pt>
                <c:pt idx="4452">
                  <c:v>3.303085669576016E-3</c:v>
                </c:pt>
                <c:pt idx="4453">
                  <c:v>0</c:v>
                </c:pt>
                <c:pt idx="4454">
                  <c:v>4.6615727057482273E-3</c:v>
                </c:pt>
                <c:pt idx="4455">
                  <c:v>5.5144366609248497E-3</c:v>
                </c:pt>
                <c:pt idx="4456">
                  <c:v>3.6095869301416266E-3</c:v>
                </c:pt>
                <c:pt idx="4457">
                  <c:v>6.3688093089039107E-4</c:v>
                </c:pt>
                <c:pt idx="4458">
                  <c:v>3.3492764899801185E-3</c:v>
                </c:pt>
                <c:pt idx="4459">
                  <c:v>3.1402179312417112E-3</c:v>
                </c:pt>
                <c:pt idx="4460">
                  <c:v>1.1612412668758148E-3</c:v>
                </c:pt>
                <c:pt idx="4461">
                  <c:v>0</c:v>
                </c:pt>
                <c:pt idx="4462">
                  <c:v>5.6386085135037411E-4</c:v>
                </c:pt>
                <c:pt idx="4463">
                  <c:v>1.5038521114980857E-3</c:v>
                </c:pt>
                <c:pt idx="4464">
                  <c:v>2.2062530440901938E-3</c:v>
                </c:pt>
                <c:pt idx="4465">
                  <c:v>1.8141541578979947E-4</c:v>
                </c:pt>
                <c:pt idx="4466">
                  <c:v>3.1929863834974162E-3</c:v>
                </c:pt>
                <c:pt idx="4467">
                  <c:v>1.924193067598292E-3</c:v>
                </c:pt>
                <c:pt idx="4468">
                  <c:v>6.6330227533587611E-4</c:v>
                </c:pt>
                <c:pt idx="4469">
                  <c:v>3.175573415759921E-4</c:v>
                </c:pt>
                <c:pt idx="4470">
                  <c:v>6.7448166438682311E-4</c:v>
                </c:pt>
                <c:pt idx="4471">
                  <c:v>1.4648767765187301E-3</c:v>
                </c:pt>
                <c:pt idx="4472">
                  <c:v>4.937846054803097E-4</c:v>
                </c:pt>
                <c:pt idx="4473">
                  <c:v>7.8346232499366248E-5</c:v>
                </c:pt>
                <c:pt idx="4474">
                  <c:v>1.3693043962489445E-3</c:v>
                </c:pt>
                <c:pt idx="4475">
                  <c:v>7.8638611859027587E-4</c:v>
                </c:pt>
                <c:pt idx="4476">
                  <c:v>6.5604561796095331E-4</c:v>
                </c:pt>
                <c:pt idx="4477">
                  <c:v>0</c:v>
                </c:pt>
                <c:pt idx="4478">
                  <c:v>4.7664947336439482E-4</c:v>
                </c:pt>
                <c:pt idx="4479">
                  <c:v>0</c:v>
                </c:pt>
                <c:pt idx="4480">
                  <c:v>0</c:v>
                </c:pt>
                <c:pt idx="4481">
                  <c:v>1.5155207004851699E-3</c:v>
                </c:pt>
                <c:pt idx="4482">
                  <c:v>5.815024779607695E-4</c:v>
                </c:pt>
                <c:pt idx="4483">
                  <c:v>0</c:v>
                </c:pt>
                <c:pt idx="4484">
                  <c:v>5.6756116157703393E-4</c:v>
                </c:pt>
                <c:pt idx="4485">
                  <c:v>5.3557196094985299E-4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7.924377998519838E-4</c:v>
                </c:pt>
                <c:pt idx="4493">
                  <c:v>0</c:v>
                </c:pt>
                <c:pt idx="4494">
                  <c:v>0</c:v>
                </c:pt>
                <c:pt idx="4495">
                  <c:v>1.6542599250148576E-3</c:v>
                </c:pt>
                <c:pt idx="4496">
                  <c:v>0</c:v>
                </c:pt>
                <c:pt idx="4497">
                  <c:v>7.2763356786697524E-3</c:v>
                </c:pt>
                <c:pt idx="4498">
                  <c:v>7.4989040831914622E-3</c:v>
                </c:pt>
                <c:pt idx="4499">
                  <c:v>9.0887462385616687E-3</c:v>
                </c:pt>
                <c:pt idx="4500">
                  <c:v>1.4252257701555159E-2</c:v>
                </c:pt>
                <c:pt idx="4501">
                  <c:v>2.1752147443842376E-2</c:v>
                </c:pt>
                <c:pt idx="4502">
                  <c:v>2.3266507652394835E-2</c:v>
                </c:pt>
                <c:pt idx="4503">
                  <c:v>2.6372102378634847E-2</c:v>
                </c:pt>
                <c:pt idx="4504">
                  <c:v>3.0636474619482764E-2</c:v>
                </c:pt>
                <c:pt idx="4505">
                  <c:v>3.1624888601066901E-2</c:v>
                </c:pt>
                <c:pt idx="4506">
                  <c:v>3.2954291314465665E-2</c:v>
                </c:pt>
                <c:pt idx="4507">
                  <c:v>3.2935348586973001E-2</c:v>
                </c:pt>
                <c:pt idx="4508">
                  <c:v>4.0522830395921992E-2</c:v>
                </c:pt>
                <c:pt idx="4509">
                  <c:v>3.8771847601522684E-2</c:v>
                </c:pt>
                <c:pt idx="4510">
                  <c:v>4.0452754393885258E-2</c:v>
                </c:pt>
                <c:pt idx="4511">
                  <c:v>3.1517289223024492E-2</c:v>
                </c:pt>
                <c:pt idx="4512">
                  <c:v>2.6754630699481367E-2</c:v>
                </c:pt>
                <c:pt idx="4513">
                  <c:v>1.9820768645465336E-2</c:v>
                </c:pt>
                <c:pt idx="4514">
                  <c:v>1.7887718888926742E-2</c:v>
                </c:pt>
                <c:pt idx="4515">
                  <c:v>8.2317541459048602E-3</c:v>
                </c:pt>
                <c:pt idx="4516">
                  <c:v>1.2654821044576076E-2</c:v>
                </c:pt>
                <c:pt idx="4517">
                  <c:v>2.7440272740228134E-2</c:v>
                </c:pt>
                <c:pt idx="4518">
                  <c:v>6.451664003377143E-2</c:v>
                </c:pt>
                <c:pt idx="4519">
                  <c:v>0.13106560493058259</c:v>
                </c:pt>
                <c:pt idx="4520">
                  <c:v>0.15442388263131024</c:v>
                </c:pt>
                <c:pt idx="4521">
                  <c:v>0.16988140568263174</c:v>
                </c:pt>
                <c:pt idx="4522">
                  <c:v>0.1853397719051357</c:v>
                </c:pt>
                <c:pt idx="4523">
                  <c:v>0.21053743564689087</c:v>
                </c:pt>
                <c:pt idx="4524">
                  <c:v>0.2055707834145839</c:v>
                </c:pt>
                <c:pt idx="4525">
                  <c:v>0.18175728581286166</c:v>
                </c:pt>
                <c:pt idx="4526">
                  <c:v>0.14674240547255113</c:v>
                </c:pt>
                <c:pt idx="4527">
                  <c:v>0.14086573525164245</c:v>
                </c:pt>
                <c:pt idx="4528">
                  <c:v>0.18524749987260403</c:v>
                </c:pt>
                <c:pt idx="4529">
                  <c:v>0.24344699819218787</c:v>
                </c:pt>
                <c:pt idx="4530">
                  <c:v>0.29704217982138592</c:v>
                </c:pt>
                <c:pt idx="4531">
                  <c:v>0.33835917839233365</c:v>
                </c:pt>
                <c:pt idx="4532">
                  <c:v>0.32771769585981486</c:v>
                </c:pt>
                <c:pt idx="4533">
                  <c:v>0.2850840336390113</c:v>
                </c:pt>
                <c:pt idx="4534">
                  <c:v>0.25051532543739985</c:v>
                </c:pt>
                <c:pt idx="4535">
                  <c:v>0.17945929182010645</c:v>
                </c:pt>
                <c:pt idx="4536">
                  <c:v>0.14000405676141447</c:v>
                </c:pt>
                <c:pt idx="4537">
                  <c:v>0.10362023980844749</c:v>
                </c:pt>
                <c:pt idx="4538">
                  <c:v>7.7492706330307734E-2</c:v>
                </c:pt>
                <c:pt idx="4539">
                  <c:v>8.4719875354550778E-2</c:v>
                </c:pt>
                <c:pt idx="4540">
                  <c:v>9.4419332427579064E-2</c:v>
                </c:pt>
                <c:pt idx="4541">
                  <c:v>0.10427929940578501</c:v>
                </c:pt>
                <c:pt idx="4542">
                  <c:v>0.12688207217763198</c:v>
                </c:pt>
                <c:pt idx="4543">
                  <c:v>0.14858040208002987</c:v>
                </c:pt>
                <c:pt idx="4544">
                  <c:v>0.1449554204728106</c:v>
                </c:pt>
                <c:pt idx="4545">
                  <c:v>0.12980923575984188</c:v>
                </c:pt>
                <c:pt idx="4546">
                  <c:v>0.12074531838280932</c:v>
                </c:pt>
                <c:pt idx="4547">
                  <c:v>9.5794627227346787E-2</c:v>
                </c:pt>
                <c:pt idx="4548">
                  <c:v>9.5884134142545416E-2</c:v>
                </c:pt>
                <c:pt idx="4549">
                  <c:v>0.105231186386631</c:v>
                </c:pt>
                <c:pt idx="4550">
                  <c:v>0.1283849363178885</c:v>
                </c:pt>
                <c:pt idx="4551">
                  <c:v>0.16908597097044673</c:v>
                </c:pt>
                <c:pt idx="4552">
                  <c:v>0.19838531632791498</c:v>
                </c:pt>
                <c:pt idx="4553">
                  <c:v>0.2182228530247344</c:v>
                </c:pt>
                <c:pt idx="4554">
                  <c:v>0.21996553913528133</c:v>
                </c:pt>
                <c:pt idx="4555">
                  <c:v>0.20289587624981736</c:v>
                </c:pt>
                <c:pt idx="4556">
                  <c:v>0.19911914212863607</c:v>
                </c:pt>
                <c:pt idx="4557">
                  <c:v>0.19439078600447388</c:v>
                </c:pt>
                <c:pt idx="4558">
                  <c:v>0.19203059550219012</c:v>
                </c:pt>
                <c:pt idx="4559">
                  <c:v>0.15610010774313954</c:v>
                </c:pt>
                <c:pt idx="4560">
                  <c:v>0.13006125824747966</c:v>
                </c:pt>
                <c:pt idx="4561">
                  <c:v>8.1588224849497584E-2</c:v>
                </c:pt>
                <c:pt idx="4562">
                  <c:v>6.772995265582088E-2</c:v>
                </c:pt>
                <c:pt idx="4563">
                  <c:v>5.9695663678207479E-2</c:v>
                </c:pt>
                <c:pt idx="4564">
                  <c:v>2.203351787370951E-2</c:v>
                </c:pt>
                <c:pt idx="4565">
                  <c:v>3.9976784367881053E-2</c:v>
                </c:pt>
                <c:pt idx="4566">
                  <c:v>7.611491983977059E-2</c:v>
                </c:pt>
                <c:pt idx="4567">
                  <c:v>9.4773636407746664E-2</c:v>
                </c:pt>
                <c:pt idx="4568">
                  <c:v>0.14076166360326392</c:v>
                </c:pt>
                <c:pt idx="4569">
                  <c:v>0.160186456669873</c:v>
                </c:pt>
                <c:pt idx="4570">
                  <c:v>0.18313605986992224</c:v>
                </c:pt>
                <c:pt idx="4571">
                  <c:v>0.15688795825906554</c:v>
                </c:pt>
                <c:pt idx="4572">
                  <c:v>0.13299473677788781</c:v>
                </c:pt>
                <c:pt idx="4573">
                  <c:v>0.11826788192606026</c:v>
                </c:pt>
                <c:pt idx="4574">
                  <c:v>0.10773914211141547</c:v>
                </c:pt>
                <c:pt idx="4575">
                  <c:v>0.12502550035332277</c:v>
                </c:pt>
                <c:pt idx="4576">
                  <c:v>9.932578140448349E-2</c:v>
                </c:pt>
                <c:pt idx="4577">
                  <c:v>0.10237173927779926</c:v>
                </c:pt>
                <c:pt idx="4578">
                  <c:v>7.2295353498984471E-2</c:v>
                </c:pt>
                <c:pt idx="4579">
                  <c:v>5.2082206998529029E-2</c:v>
                </c:pt>
                <c:pt idx="4580">
                  <c:v>5.944969546985434E-2</c:v>
                </c:pt>
                <c:pt idx="4581">
                  <c:v>6.7205148994310807E-2</c:v>
                </c:pt>
                <c:pt idx="4582">
                  <c:v>5.2196827307516999E-2</c:v>
                </c:pt>
                <c:pt idx="4583">
                  <c:v>7.1053294602859446E-2</c:v>
                </c:pt>
                <c:pt idx="4584">
                  <c:v>0.10018041351447654</c:v>
                </c:pt>
                <c:pt idx="4585">
                  <c:v>0.13394939398099601</c:v>
                </c:pt>
                <c:pt idx="4586">
                  <c:v>0.19826317390036002</c:v>
                </c:pt>
                <c:pt idx="4587">
                  <c:v>0.20238417522275878</c:v>
                </c:pt>
                <c:pt idx="4588">
                  <c:v>0.21168445740073794</c:v>
                </c:pt>
                <c:pt idx="4589">
                  <c:v>0.18682932759301593</c:v>
                </c:pt>
                <c:pt idx="4590">
                  <c:v>0.16669872840133171</c:v>
                </c:pt>
                <c:pt idx="4591">
                  <c:v>0.15194967067828788</c:v>
                </c:pt>
                <c:pt idx="4592">
                  <c:v>0.15183536375069465</c:v>
                </c:pt>
                <c:pt idx="4593">
                  <c:v>0.14174426994405254</c:v>
                </c:pt>
                <c:pt idx="4594">
                  <c:v>0.12335614452194958</c:v>
                </c:pt>
                <c:pt idx="4595">
                  <c:v>0.10003195070855138</c:v>
                </c:pt>
                <c:pt idx="4596">
                  <c:v>7.5462422453845393E-2</c:v>
                </c:pt>
                <c:pt idx="4597">
                  <c:v>8.246784302663851E-2</c:v>
                </c:pt>
                <c:pt idx="4598">
                  <c:v>5.0941116860473992E-2</c:v>
                </c:pt>
                <c:pt idx="4599">
                  <c:v>2.124653941418982E-2</c:v>
                </c:pt>
                <c:pt idx="4600">
                  <c:v>2.9066157756809999E-2</c:v>
                </c:pt>
                <c:pt idx="4601">
                  <c:v>3.0919353599921859E-2</c:v>
                </c:pt>
                <c:pt idx="4602">
                  <c:v>2.5861780594269201E-2</c:v>
                </c:pt>
                <c:pt idx="4603">
                  <c:v>7.8635247790813361E-3</c:v>
                </c:pt>
                <c:pt idx="4604">
                  <c:v>2.2211220264221936E-2</c:v>
                </c:pt>
                <c:pt idx="4605">
                  <c:v>7.7399459103662579E-3</c:v>
                </c:pt>
                <c:pt idx="4606">
                  <c:v>1.8270339461595009E-2</c:v>
                </c:pt>
                <c:pt idx="4607">
                  <c:v>7.7606918117278509E-3</c:v>
                </c:pt>
                <c:pt idx="4608">
                  <c:v>6.2890082624325666E-3</c:v>
                </c:pt>
                <c:pt idx="4609">
                  <c:v>1.0424782725666281E-2</c:v>
                </c:pt>
                <c:pt idx="4610">
                  <c:v>1.7396100866622667E-2</c:v>
                </c:pt>
                <c:pt idx="4611">
                  <c:v>1.5241572209456868E-3</c:v>
                </c:pt>
                <c:pt idx="4612">
                  <c:v>2.5674455465125846E-2</c:v>
                </c:pt>
                <c:pt idx="4613">
                  <c:v>4.9365692943269743E-2</c:v>
                </c:pt>
                <c:pt idx="4614">
                  <c:v>0.10655593120072386</c:v>
                </c:pt>
                <c:pt idx="4615">
                  <c:v>0.1430859451537379</c:v>
                </c:pt>
                <c:pt idx="4616">
                  <c:v>0.14186680160680867</c:v>
                </c:pt>
                <c:pt idx="4617">
                  <c:v>0.12784057404925747</c:v>
                </c:pt>
                <c:pt idx="4618">
                  <c:v>0.11240198710584963</c:v>
                </c:pt>
                <c:pt idx="4619">
                  <c:v>6.9020001735194306E-2</c:v>
                </c:pt>
                <c:pt idx="4620">
                  <c:v>5.3452516281411531E-2</c:v>
                </c:pt>
                <c:pt idx="4621">
                  <c:v>3.8491997879812605E-2</c:v>
                </c:pt>
                <c:pt idx="4622">
                  <c:v>2.624197517150063E-2</c:v>
                </c:pt>
                <c:pt idx="4623">
                  <c:v>2.6077085268529014E-3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4.1118274888624793E-3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1.6474780772656059E-2</c:v>
                </c:pt>
                <c:pt idx="4641">
                  <c:v>2.6651209840960428E-2</c:v>
                </c:pt>
                <c:pt idx="4642">
                  <c:v>5.6915974125822139E-2</c:v>
                </c:pt>
                <c:pt idx="4643">
                  <c:v>6.6181394222363063E-2</c:v>
                </c:pt>
                <c:pt idx="4644">
                  <c:v>6.1798251060972746E-2</c:v>
                </c:pt>
                <c:pt idx="4645">
                  <c:v>5.8783231016747116E-2</c:v>
                </c:pt>
                <c:pt idx="4646">
                  <c:v>8.0836972753347516E-2</c:v>
                </c:pt>
                <c:pt idx="4647">
                  <c:v>0.10754986090180918</c:v>
                </c:pt>
                <c:pt idx="4648">
                  <c:v>0.1170430790965666</c:v>
                </c:pt>
                <c:pt idx="4649">
                  <c:v>0.11760588301198251</c:v>
                </c:pt>
                <c:pt idx="4650">
                  <c:v>0.13124795606985795</c:v>
                </c:pt>
                <c:pt idx="4651">
                  <c:v>0.11806718897081968</c:v>
                </c:pt>
                <c:pt idx="4652">
                  <c:v>0.11041171671892949</c:v>
                </c:pt>
                <c:pt idx="4653">
                  <c:v>0.12244372331500517</c:v>
                </c:pt>
                <c:pt idx="4654">
                  <c:v>0.13447051759807119</c:v>
                </c:pt>
                <c:pt idx="4655">
                  <c:v>0.13823715101023315</c:v>
                </c:pt>
                <c:pt idx="4656">
                  <c:v>0.12603620395676157</c:v>
                </c:pt>
                <c:pt idx="4657">
                  <c:v>0.11158883121105036</c:v>
                </c:pt>
                <c:pt idx="4658">
                  <c:v>8.9612983487246473E-2</c:v>
                </c:pt>
                <c:pt idx="4659">
                  <c:v>7.498373440122999E-2</c:v>
                </c:pt>
                <c:pt idx="4660">
                  <c:v>6.4893267817751288E-2</c:v>
                </c:pt>
                <c:pt idx="4661">
                  <c:v>4.3584175444328417E-2</c:v>
                </c:pt>
                <c:pt idx="4662">
                  <c:v>3.405982641897902E-2</c:v>
                </c:pt>
                <c:pt idx="4663">
                  <c:v>1.7744050577597766E-2</c:v>
                </c:pt>
                <c:pt idx="4664">
                  <c:v>1.739487193046662E-2</c:v>
                </c:pt>
                <c:pt idx="4665">
                  <c:v>7.7221778260176371E-2</c:v>
                </c:pt>
                <c:pt idx="4666">
                  <c:v>0.19605366994459769</c:v>
                </c:pt>
                <c:pt idx="4667">
                  <c:v>0.2903608591118399</c:v>
                </c:pt>
                <c:pt idx="4668">
                  <c:v>0.33740839568628817</c:v>
                </c:pt>
                <c:pt idx="4669">
                  <c:v>0.27285463360589757</c:v>
                </c:pt>
                <c:pt idx="4670">
                  <c:v>0.22804349187765657</c:v>
                </c:pt>
                <c:pt idx="4671">
                  <c:v>0.18739396564612271</c:v>
                </c:pt>
                <c:pt idx="4672">
                  <c:v>0.13230357723221833</c:v>
                </c:pt>
                <c:pt idx="4673">
                  <c:v>5.8393366603527827E-2</c:v>
                </c:pt>
                <c:pt idx="4674">
                  <c:v>5.1128976629461698E-2</c:v>
                </c:pt>
                <c:pt idx="4675">
                  <c:v>5.3490685656569073E-2</c:v>
                </c:pt>
                <c:pt idx="4676">
                  <c:v>5.4851041978440443E-2</c:v>
                </c:pt>
                <c:pt idx="4677">
                  <c:v>4.82635866792928E-2</c:v>
                </c:pt>
                <c:pt idx="4678">
                  <c:v>4.5372743463093147E-2</c:v>
                </c:pt>
                <c:pt idx="4679">
                  <c:v>4.2590718963256127E-2</c:v>
                </c:pt>
                <c:pt idx="4680">
                  <c:v>3.5994366035573599E-2</c:v>
                </c:pt>
                <c:pt idx="4681">
                  <c:v>3.4115251558601421E-2</c:v>
                </c:pt>
                <c:pt idx="4682">
                  <c:v>3.2072279495692788E-2</c:v>
                </c:pt>
                <c:pt idx="4683">
                  <c:v>2.3047151847302032E-2</c:v>
                </c:pt>
                <c:pt idx="4684">
                  <c:v>1.4886616393587777E-2</c:v>
                </c:pt>
                <c:pt idx="4685">
                  <c:v>1.2700831241044545E-2</c:v>
                </c:pt>
                <c:pt idx="4686">
                  <c:v>2.1368077993739028E-2</c:v>
                </c:pt>
                <c:pt idx="4687">
                  <c:v>1.3500556570272753E-2</c:v>
                </c:pt>
                <c:pt idx="4688">
                  <c:v>1.8334186972055251E-2</c:v>
                </c:pt>
                <c:pt idx="4689">
                  <c:v>6.4965465499999629E-3</c:v>
                </c:pt>
                <c:pt idx="4690">
                  <c:v>2.8992518332057321E-2</c:v>
                </c:pt>
                <c:pt idx="4691">
                  <c:v>1.7316268676300865E-2</c:v>
                </c:pt>
                <c:pt idx="4692">
                  <c:v>2.1346564605734409E-2</c:v>
                </c:pt>
                <c:pt idx="4693">
                  <c:v>2.6585045241665534E-3</c:v>
                </c:pt>
                <c:pt idx="4694">
                  <c:v>1.0085396842684015E-2</c:v>
                </c:pt>
                <c:pt idx="4695">
                  <c:v>3.3757989553128663E-2</c:v>
                </c:pt>
                <c:pt idx="4696">
                  <c:v>0.14623372950473359</c:v>
                </c:pt>
                <c:pt idx="4697">
                  <c:v>0.203203775713934</c:v>
                </c:pt>
                <c:pt idx="4698">
                  <c:v>0.24868969977033745</c:v>
                </c:pt>
                <c:pt idx="4699">
                  <c:v>0.23901880621176336</c:v>
                </c:pt>
                <c:pt idx="4700">
                  <c:v>0.20799692208619211</c:v>
                </c:pt>
                <c:pt idx="4701">
                  <c:v>0.15357988285574947</c:v>
                </c:pt>
                <c:pt idx="4702">
                  <c:v>0.10765440680937338</c:v>
                </c:pt>
                <c:pt idx="4703">
                  <c:v>5.7347112742618625E-2</c:v>
                </c:pt>
                <c:pt idx="4704">
                  <c:v>4.0610037351719148E-2</c:v>
                </c:pt>
                <c:pt idx="4705">
                  <c:v>2.0916084583639742E-2</c:v>
                </c:pt>
                <c:pt idx="4706">
                  <c:v>1.1680337922674321E-2</c:v>
                </c:pt>
                <c:pt idx="4707">
                  <c:v>1.8525291090174488E-3</c:v>
                </c:pt>
                <c:pt idx="4708">
                  <c:v>0</c:v>
                </c:pt>
                <c:pt idx="4709">
                  <c:v>8.7776528354774098E-3</c:v>
                </c:pt>
                <c:pt idx="4710">
                  <c:v>6.4505761733898244E-4</c:v>
                </c:pt>
                <c:pt idx="4711">
                  <c:v>1.7129425121017237E-3</c:v>
                </c:pt>
                <c:pt idx="4712">
                  <c:v>2.7275862577945079E-2</c:v>
                </c:pt>
                <c:pt idx="4713">
                  <c:v>4.1051238445220704E-2</c:v>
                </c:pt>
                <c:pt idx="4714">
                  <c:v>5.0514682046922416E-2</c:v>
                </c:pt>
                <c:pt idx="4715">
                  <c:v>7.1083140761609279E-2</c:v>
                </c:pt>
                <c:pt idx="4716">
                  <c:v>7.2281439865329852E-2</c:v>
                </c:pt>
                <c:pt idx="4717">
                  <c:v>7.7586077811841112E-2</c:v>
                </c:pt>
                <c:pt idx="4718">
                  <c:v>6.116667083431182E-2</c:v>
                </c:pt>
                <c:pt idx="4719">
                  <c:v>5.8862716675725298E-2</c:v>
                </c:pt>
                <c:pt idx="4720">
                  <c:v>4.0977590515955759E-2</c:v>
                </c:pt>
                <c:pt idx="4721">
                  <c:v>3.28958645871327E-2</c:v>
                </c:pt>
                <c:pt idx="4722">
                  <c:v>2.7315087194445992E-2</c:v>
                </c:pt>
                <c:pt idx="4723">
                  <c:v>1.2094929361944765E-2</c:v>
                </c:pt>
                <c:pt idx="4724">
                  <c:v>1.4908322311613317E-2</c:v>
                </c:pt>
                <c:pt idx="4725">
                  <c:v>1.6371036756231017E-2</c:v>
                </c:pt>
                <c:pt idx="4726">
                  <c:v>1.5053450886058407E-2</c:v>
                </c:pt>
                <c:pt idx="4727">
                  <c:v>5.2312768111104522E-3</c:v>
                </c:pt>
                <c:pt idx="4728">
                  <c:v>5.3627455545471169E-3</c:v>
                </c:pt>
                <c:pt idx="4729">
                  <c:v>6.8377537595804808E-4</c:v>
                </c:pt>
                <c:pt idx="4730">
                  <c:v>8.2738553517784884E-3</c:v>
                </c:pt>
                <c:pt idx="4731">
                  <c:v>9.7234185049534082E-3</c:v>
                </c:pt>
                <c:pt idx="4732">
                  <c:v>1.5635431147946532E-2</c:v>
                </c:pt>
                <c:pt idx="4733">
                  <c:v>3.3067815346075045E-4</c:v>
                </c:pt>
                <c:pt idx="4734">
                  <c:v>0</c:v>
                </c:pt>
                <c:pt idx="4735">
                  <c:v>3.4019039042040532E-3</c:v>
                </c:pt>
                <c:pt idx="4736">
                  <c:v>9.0850851657001616E-3</c:v>
                </c:pt>
                <c:pt idx="4737">
                  <c:v>1.5562156794203657E-2</c:v>
                </c:pt>
                <c:pt idx="4738">
                  <c:v>1.3847927591227556E-2</c:v>
                </c:pt>
                <c:pt idx="4739">
                  <c:v>2.4327431073074456E-2</c:v>
                </c:pt>
                <c:pt idx="4740">
                  <c:v>3.4008508010716719E-2</c:v>
                </c:pt>
                <c:pt idx="4741">
                  <c:v>4.2442035183121507E-2</c:v>
                </c:pt>
                <c:pt idx="4742">
                  <c:v>3.8123886986799978E-2</c:v>
                </c:pt>
                <c:pt idx="4743">
                  <c:v>3.4151284972022772E-2</c:v>
                </c:pt>
                <c:pt idx="4744">
                  <c:v>3.1027022538040912E-2</c:v>
                </c:pt>
                <c:pt idx="4745">
                  <c:v>2.3390972119754921E-2</c:v>
                </c:pt>
                <c:pt idx="4746">
                  <c:v>2.300994791012935E-2</c:v>
                </c:pt>
                <c:pt idx="4747">
                  <c:v>1.7952030846286091E-2</c:v>
                </c:pt>
                <c:pt idx="4748">
                  <c:v>1.0840742569927902E-2</c:v>
                </c:pt>
                <c:pt idx="4749">
                  <c:v>1.0050771077097844E-2</c:v>
                </c:pt>
                <c:pt idx="4750">
                  <c:v>2.225262329279429E-4</c:v>
                </c:pt>
                <c:pt idx="4751">
                  <c:v>4.4343537515820928E-3</c:v>
                </c:pt>
                <c:pt idx="4752">
                  <c:v>1.2761452742507181E-4</c:v>
                </c:pt>
                <c:pt idx="4753">
                  <c:v>1.4547416276459951E-3</c:v>
                </c:pt>
                <c:pt idx="4754">
                  <c:v>2.0998593043069537E-3</c:v>
                </c:pt>
                <c:pt idx="4755">
                  <c:v>1.8317868601800654E-3</c:v>
                </c:pt>
                <c:pt idx="4756">
                  <c:v>6.5053244947674174E-4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4.0223969264137904E-3</c:v>
                </c:pt>
                <c:pt idx="4762">
                  <c:v>0</c:v>
                </c:pt>
                <c:pt idx="4763">
                  <c:v>1.8904679920154093E-3</c:v>
                </c:pt>
                <c:pt idx="4764">
                  <c:v>5.6826718944387039E-3</c:v>
                </c:pt>
                <c:pt idx="4765">
                  <c:v>9.9605810051023422E-4</c:v>
                </c:pt>
                <c:pt idx="4766">
                  <c:v>5.9704445919029703E-3</c:v>
                </c:pt>
                <c:pt idx="4767">
                  <c:v>4.2085056977428552E-3</c:v>
                </c:pt>
                <c:pt idx="4768">
                  <c:v>3.194991654182483E-2</c:v>
                </c:pt>
                <c:pt idx="4769">
                  <c:v>0.103942098502328</c:v>
                </c:pt>
                <c:pt idx="4770">
                  <c:v>0.18241160177578078</c:v>
                </c:pt>
                <c:pt idx="4771">
                  <c:v>0.25111883787196609</c:v>
                </c:pt>
                <c:pt idx="4772">
                  <c:v>0.28548348323090378</c:v>
                </c:pt>
                <c:pt idx="4773">
                  <c:v>0.27325290936012336</c:v>
                </c:pt>
                <c:pt idx="4774">
                  <c:v>0.22480034524262663</c:v>
                </c:pt>
                <c:pt idx="4775">
                  <c:v>0.19007737758458182</c:v>
                </c:pt>
                <c:pt idx="4776">
                  <c:v>0.16997515248614056</c:v>
                </c:pt>
                <c:pt idx="4777">
                  <c:v>0.16244688827821976</c:v>
                </c:pt>
                <c:pt idx="4778">
                  <c:v>0.27471592819578955</c:v>
                </c:pt>
                <c:pt idx="4779">
                  <c:v>0.38468015913152637</c:v>
                </c:pt>
                <c:pt idx="4780">
                  <c:v>0.41980362673254429</c:v>
                </c:pt>
                <c:pt idx="4781">
                  <c:v>0.36584457511518786</c:v>
                </c:pt>
                <c:pt idx="4782">
                  <c:v>0.2893724628911481</c:v>
                </c:pt>
                <c:pt idx="4783">
                  <c:v>0.22081437857585473</c:v>
                </c:pt>
                <c:pt idx="4784">
                  <c:v>0.16583184637098147</c:v>
                </c:pt>
                <c:pt idx="4785">
                  <c:v>0.16633669356146402</c:v>
                </c:pt>
                <c:pt idx="4786">
                  <c:v>0.14424845304517547</c:v>
                </c:pt>
                <c:pt idx="4787">
                  <c:v>0.12643386378043425</c:v>
                </c:pt>
                <c:pt idx="4788">
                  <c:v>9.7815196116312675E-2</c:v>
                </c:pt>
                <c:pt idx="4789">
                  <c:v>8.8255963141457366E-2</c:v>
                </c:pt>
                <c:pt idx="4790">
                  <c:v>6.996560815208068E-2</c:v>
                </c:pt>
                <c:pt idx="4791">
                  <c:v>4.7524388707008987E-2</c:v>
                </c:pt>
                <c:pt idx="4792">
                  <c:v>5.1217345914338179E-2</c:v>
                </c:pt>
                <c:pt idx="4793">
                  <c:v>5.1544089495337758E-2</c:v>
                </c:pt>
                <c:pt idx="4794">
                  <c:v>3.9829247623150731E-2</c:v>
                </c:pt>
                <c:pt idx="4795">
                  <c:v>0.10504100947006555</c:v>
                </c:pt>
                <c:pt idx="4796">
                  <c:v>0.17497791330946108</c:v>
                </c:pt>
                <c:pt idx="4797">
                  <c:v>0.26417248738368515</c:v>
                </c:pt>
                <c:pt idx="4798">
                  <c:v>0.29293870254135851</c:v>
                </c:pt>
                <c:pt idx="4799">
                  <c:v>0.30214293897244576</c:v>
                </c:pt>
                <c:pt idx="4800">
                  <c:v>0.29385230205537938</c:v>
                </c:pt>
                <c:pt idx="4801">
                  <c:v>0.24132214475654873</c:v>
                </c:pt>
                <c:pt idx="4802">
                  <c:v>0.1872832028889449</c:v>
                </c:pt>
                <c:pt idx="4803">
                  <c:v>0.14362759603244873</c:v>
                </c:pt>
                <c:pt idx="4804">
                  <c:v>9.7273409375614669E-2</c:v>
                </c:pt>
                <c:pt idx="4805">
                  <c:v>6.3540649828763868E-2</c:v>
                </c:pt>
                <c:pt idx="4806">
                  <c:v>5.4141353511748425E-2</c:v>
                </c:pt>
                <c:pt idx="4807">
                  <c:v>7.027757428623696E-2</c:v>
                </c:pt>
                <c:pt idx="4808">
                  <c:v>9.147211984668123E-2</c:v>
                </c:pt>
                <c:pt idx="4809">
                  <c:v>8.2911658448094047E-2</c:v>
                </c:pt>
                <c:pt idx="4810">
                  <c:v>5.2897032112303177E-2</c:v>
                </c:pt>
                <c:pt idx="4811">
                  <c:v>4.9581169530841039E-2</c:v>
                </c:pt>
                <c:pt idx="4812">
                  <c:v>5.5475711439686069E-2</c:v>
                </c:pt>
                <c:pt idx="4813">
                  <c:v>4.0661009120489575E-2</c:v>
                </c:pt>
                <c:pt idx="4814">
                  <c:v>1.6843464752632528E-2</c:v>
                </c:pt>
                <c:pt idx="4815">
                  <c:v>2.3099149275572599E-2</c:v>
                </c:pt>
                <c:pt idx="4816">
                  <c:v>1.1087288932386237E-2</c:v>
                </c:pt>
                <c:pt idx="4817">
                  <c:v>1.7083610423150982E-2</c:v>
                </c:pt>
                <c:pt idx="4818">
                  <c:v>0</c:v>
                </c:pt>
                <c:pt idx="4819">
                  <c:v>2.0878636281265937E-2</c:v>
                </c:pt>
                <c:pt idx="4820">
                  <c:v>3.9641659640141484E-2</c:v>
                </c:pt>
                <c:pt idx="4821">
                  <c:v>8.6987118814345565E-2</c:v>
                </c:pt>
                <c:pt idx="4822">
                  <c:v>0.14400984672364853</c:v>
                </c:pt>
                <c:pt idx="4823">
                  <c:v>0.19277510485988905</c:v>
                </c:pt>
                <c:pt idx="4824">
                  <c:v>0.22293249564833251</c:v>
                </c:pt>
                <c:pt idx="4825">
                  <c:v>0.17496090732920716</c:v>
                </c:pt>
                <c:pt idx="4826">
                  <c:v>0.11942909666723579</c:v>
                </c:pt>
                <c:pt idx="4827">
                  <c:v>9.4264467140142472E-2</c:v>
                </c:pt>
                <c:pt idx="4828">
                  <c:v>7.8716719821434925E-2</c:v>
                </c:pt>
                <c:pt idx="4829">
                  <c:v>5.1423648854222882E-2</c:v>
                </c:pt>
                <c:pt idx="4830">
                  <c:v>3.6688108811079555E-2</c:v>
                </c:pt>
                <c:pt idx="4831">
                  <c:v>3.87842703837099E-2</c:v>
                </c:pt>
                <c:pt idx="4832">
                  <c:v>2.7311868996065244E-2</c:v>
                </c:pt>
                <c:pt idx="4833">
                  <c:v>2.8524636453044965E-2</c:v>
                </c:pt>
                <c:pt idx="4834">
                  <c:v>1.7937488610506303E-2</c:v>
                </c:pt>
                <c:pt idx="4835">
                  <c:v>8.459076140706033E-3</c:v>
                </c:pt>
                <c:pt idx="4836">
                  <c:v>8.1629575947259232E-3</c:v>
                </c:pt>
                <c:pt idx="4837">
                  <c:v>1.6516833851575041E-3</c:v>
                </c:pt>
                <c:pt idx="4838">
                  <c:v>1.7175701126744111E-4</c:v>
                </c:pt>
                <c:pt idx="4839">
                  <c:v>1.143723783366841E-2</c:v>
                </c:pt>
                <c:pt idx="4840">
                  <c:v>4.2945158500443201E-3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2.5637760683604859E-3</c:v>
                </c:pt>
                <c:pt idx="4849">
                  <c:v>5.7247146156427144E-3</c:v>
                </c:pt>
                <c:pt idx="4850">
                  <c:v>1.6477925529746352E-2</c:v>
                </c:pt>
                <c:pt idx="4851">
                  <c:v>3.8517648356336073E-2</c:v>
                </c:pt>
                <c:pt idx="4852">
                  <c:v>5.5970372976806806E-2</c:v>
                </c:pt>
                <c:pt idx="4853">
                  <c:v>0.10428784910807845</c:v>
                </c:pt>
                <c:pt idx="4854">
                  <c:v>0.10624688372663452</c:v>
                </c:pt>
                <c:pt idx="4855">
                  <c:v>0.1237925541331598</c:v>
                </c:pt>
                <c:pt idx="4856">
                  <c:v>0.11879982593744687</c:v>
                </c:pt>
                <c:pt idx="4857">
                  <c:v>9.5541087051357609E-2</c:v>
                </c:pt>
                <c:pt idx="4858">
                  <c:v>8.8638096509927516E-2</c:v>
                </c:pt>
                <c:pt idx="4859">
                  <c:v>6.3519096452488419E-2</c:v>
                </c:pt>
                <c:pt idx="4860">
                  <c:v>4.4418847822380744E-2</c:v>
                </c:pt>
                <c:pt idx="4861">
                  <c:v>5.6675785518572101E-2</c:v>
                </c:pt>
                <c:pt idx="4862">
                  <c:v>2.1087837717942728E-2</c:v>
                </c:pt>
                <c:pt idx="4863">
                  <c:v>2.3275489851257887E-2</c:v>
                </c:pt>
                <c:pt idx="4864">
                  <c:v>2.6060481500727147E-2</c:v>
                </c:pt>
                <c:pt idx="4865">
                  <c:v>2.6355125046301282E-2</c:v>
                </c:pt>
                <c:pt idx="4866">
                  <c:v>0</c:v>
                </c:pt>
                <c:pt idx="4867">
                  <c:v>1.959335273254505E-2</c:v>
                </c:pt>
                <c:pt idx="4868">
                  <c:v>3.7356836027886758E-3</c:v>
                </c:pt>
                <c:pt idx="4869">
                  <c:v>2.8099948720479374E-2</c:v>
                </c:pt>
                <c:pt idx="4870">
                  <c:v>8.2147203278211151E-2</c:v>
                </c:pt>
                <c:pt idx="4871">
                  <c:v>0.18911133319566614</c:v>
                </c:pt>
                <c:pt idx="4872">
                  <c:v>0.28170742957771744</c:v>
                </c:pt>
                <c:pt idx="4873">
                  <c:v>0.30468663965711174</c:v>
                </c:pt>
                <c:pt idx="4874">
                  <c:v>0.23302295866560049</c:v>
                </c:pt>
                <c:pt idx="4875">
                  <c:v>0.18253318449998002</c:v>
                </c:pt>
                <c:pt idx="4876">
                  <c:v>0.14652238167334009</c:v>
                </c:pt>
                <c:pt idx="4877">
                  <c:v>0.10727471698327513</c:v>
                </c:pt>
                <c:pt idx="4878">
                  <c:v>7.5203668214342032E-2</c:v>
                </c:pt>
                <c:pt idx="4879">
                  <c:v>4.4707719967798001E-2</c:v>
                </c:pt>
                <c:pt idx="4880">
                  <c:v>3.195253438796429E-2</c:v>
                </c:pt>
                <c:pt idx="4881">
                  <c:v>1.8596413628475653E-2</c:v>
                </c:pt>
                <c:pt idx="4882">
                  <c:v>4.9834081561122359E-3</c:v>
                </c:pt>
                <c:pt idx="4883">
                  <c:v>2.9891039981224609E-3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1.2292391367486956E-2</c:v>
                </c:pt>
                <c:pt idx="4889">
                  <c:v>1.4479839733048344E-2</c:v>
                </c:pt>
                <c:pt idx="4890">
                  <c:v>2.335972148924622E-2</c:v>
                </c:pt>
                <c:pt idx="4891">
                  <c:v>1.5383554505432617E-2</c:v>
                </c:pt>
                <c:pt idx="4892">
                  <c:v>1.7547647665604068E-2</c:v>
                </c:pt>
                <c:pt idx="4893">
                  <c:v>6.1666814232770109E-3</c:v>
                </c:pt>
                <c:pt idx="4894">
                  <c:v>1.0559372380802196E-2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7.2074990510015847E-4</c:v>
                </c:pt>
                <c:pt idx="4912">
                  <c:v>0</c:v>
                </c:pt>
                <c:pt idx="4913">
                  <c:v>5.4389429032825911E-4</c:v>
                </c:pt>
                <c:pt idx="4914">
                  <c:v>4.5585322868018467E-3</c:v>
                </c:pt>
                <c:pt idx="4915">
                  <c:v>1.4082902861682249E-2</c:v>
                </c:pt>
                <c:pt idx="4916">
                  <c:v>4.1977800833395557E-2</c:v>
                </c:pt>
                <c:pt idx="4917">
                  <c:v>4.2937618853588405E-2</c:v>
                </c:pt>
                <c:pt idx="4918">
                  <c:v>2.3550659836722915E-2</c:v>
                </c:pt>
                <c:pt idx="4919">
                  <c:v>1.6917019716353281E-2</c:v>
                </c:pt>
                <c:pt idx="4920">
                  <c:v>1.5732203456349337E-2</c:v>
                </c:pt>
                <c:pt idx="4921">
                  <c:v>1.8018784875994048E-2</c:v>
                </c:pt>
                <c:pt idx="4922">
                  <c:v>2.4498738561942839E-2</c:v>
                </c:pt>
                <c:pt idx="4923">
                  <c:v>2.253785694538853E-2</c:v>
                </c:pt>
                <c:pt idx="4924">
                  <c:v>2.3508359274576965E-2</c:v>
                </c:pt>
                <c:pt idx="4925">
                  <c:v>2.328469674885638E-2</c:v>
                </c:pt>
                <c:pt idx="4926">
                  <c:v>1.7213830492663725E-2</c:v>
                </c:pt>
                <c:pt idx="4927">
                  <c:v>1.84723676013752E-2</c:v>
                </c:pt>
                <c:pt idx="4928">
                  <c:v>1.8329715537178687E-2</c:v>
                </c:pt>
                <c:pt idx="4929">
                  <c:v>1.673320781446774E-2</c:v>
                </c:pt>
                <c:pt idx="4930">
                  <c:v>9.1187281152229488E-3</c:v>
                </c:pt>
                <c:pt idx="4931">
                  <c:v>1.6554513324988116E-2</c:v>
                </c:pt>
                <c:pt idx="4932">
                  <c:v>1.3283399709033805E-2</c:v>
                </c:pt>
                <c:pt idx="4933">
                  <c:v>2.1187723381320314E-2</c:v>
                </c:pt>
                <c:pt idx="4934">
                  <c:v>1.1182229118031874E-2</c:v>
                </c:pt>
                <c:pt idx="4935">
                  <c:v>2.0202286156212983E-2</c:v>
                </c:pt>
                <c:pt idx="4936">
                  <c:v>5.1017356371797044E-3</c:v>
                </c:pt>
                <c:pt idx="4937">
                  <c:v>1.6650233077133952E-2</c:v>
                </c:pt>
                <c:pt idx="4938">
                  <c:v>1.210508208001012E-2</c:v>
                </c:pt>
                <c:pt idx="4939">
                  <c:v>1.2003956234614838E-2</c:v>
                </c:pt>
                <c:pt idx="4940">
                  <c:v>1.9099977678020318E-2</c:v>
                </c:pt>
                <c:pt idx="4941">
                  <c:v>6.1553964954316641E-3</c:v>
                </c:pt>
                <c:pt idx="4942">
                  <c:v>1.3568261075260438E-2</c:v>
                </c:pt>
                <c:pt idx="4943">
                  <c:v>1.3102538734122451E-2</c:v>
                </c:pt>
                <c:pt idx="4944">
                  <c:v>8.0534352002171652E-3</c:v>
                </c:pt>
                <c:pt idx="4945">
                  <c:v>6.7942492503315841E-3</c:v>
                </c:pt>
                <c:pt idx="4946">
                  <c:v>5.0789170090688365E-3</c:v>
                </c:pt>
                <c:pt idx="4947">
                  <c:v>5.6553869633861453E-3</c:v>
                </c:pt>
                <c:pt idx="4948">
                  <c:v>1.2919564885687611E-3</c:v>
                </c:pt>
                <c:pt idx="4949">
                  <c:v>2.9829667872892755E-3</c:v>
                </c:pt>
                <c:pt idx="4950">
                  <c:v>2.0411453416620709E-3</c:v>
                </c:pt>
                <c:pt idx="4951">
                  <c:v>8.8553900575778831E-4</c:v>
                </c:pt>
                <c:pt idx="4952">
                  <c:v>3.8881190643212741E-4</c:v>
                </c:pt>
                <c:pt idx="4953">
                  <c:v>1.4573318259790131E-4</c:v>
                </c:pt>
                <c:pt idx="4954">
                  <c:v>0</c:v>
                </c:pt>
                <c:pt idx="4955">
                  <c:v>6.6206386544014073E-4</c:v>
                </c:pt>
                <c:pt idx="4956">
                  <c:v>0</c:v>
                </c:pt>
                <c:pt idx="4957">
                  <c:v>0</c:v>
                </c:pt>
                <c:pt idx="4958">
                  <c:v>2.1387786202606098E-3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5.8702447037866964E-5</c:v>
                </c:pt>
                <c:pt idx="4964">
                  <c:v>4.9589708263642861E-3</c:v>
                </c:pt>
                <c:pt idx="4965">
                  <c:v>2.1460817344593298E-2</c:v>
                </c:pt>
                <c:pt idx="4966">
                  <c:v>4.3505631929751057E-2</c:v>
                </c:pt>
                <c:pt idx="4967">
                  <c:v>4.8012663650185833E-2</c:v>
                </c:pt>
                <c:pt idx="4968">
                  <c:v>5.5980516584339134E-2</c:v>
                </c:pt>
                <c:pt idx="4969">
                  <c:v>4.8456448915196876E-2</c:v>
                </c:pt>
                <c:pt idx="4970">
                  <c:v>3.4419457147926671E-2</c:v>
                </c:pt>
                <c:pt idx="4971">
                  <c:v>2.701768111111905E-2</c:v>
                </c:pt>
                <c:pt idx="4972">
                  <c:v>1.5713074825953677E-2</c:v>
                </c:pt>
                <c:pt idx="4973">
                  <c:v>1.2322932811566765E-2</c:v>
                </c:pt>
                <c:pt idx="4974">
                  <c:v>4.2548236212582606E-3</c:v>
                </c:pt>
                <c:pt idx="4975">
                  <c:v>3.5764038289420245E-3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3.7698229639164638E-2</c:v>
                </c:pt>
                <c:pt idx="4980">
                  <c:v>6.9649728894427929E-2</c:v>
                </c:pt>
                <c:pt idx="4981">
                  <c:v>6.9704996240583669E-2</c:v>
                </c:pt>
                <c:pt idx="4982">
                  <c:v>8.4613008169110299E-2</c:v>
                </c:pt>
                <c:pt idx="4983">
                  <c:v>0.11064991750582694</c:v>
                </c:pt>
                <c:pt idx="4984">
                  <c:v>0.13455669826873218</c:v>
                </c:pt>
                <c:pt idx="4985">
                  <c:v>0.15767806371745721</c:v>
                </c:pt>
                <c:pt idx="4986">
                  <c:v>0.14964178702391573</c:v>
                </c:pt>
                <c:pt idx="4987">
                  <c:v>0.12059794657220696</c:v>
                </c:pt>
                <c:pt idx="4988">
                  <c:v>0.10864455722706352</c:v>
                </c:pt>
                <c:pt idx="4989">
                  <c:v>6.434672756648542E-2</c:v>
                </c:pt>
                <c:pt idx="4990">
                  <c:v>4.9265550452437426E-2</c:v>
                </c:pt>
                <c:pt idx="4991">
                  <c:v>1.8471249700723526E-2</c:v>
                </c:pt>
                <c:pt idx="4992">
                  <c:v>1.3385046469264221E-2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2.4981701972703716E-3</c:v>
                </c:pt>
                <c:pt idx="5000">
                  <c:v>4.6396300391532405E-2</c:v>
                </c:pt>
                <c:pt idx="5001">
                  <c:v>0.12845777145496279</c:v>
                </c:pt>
                <c:pt idx="5002">
                  <c:v>0.16502633940657638</c:v>
                </c:pt>
                <c:pt idx="5003">
                  <c:v>0.16124007315019206</c:v>
                </c:pt>
                <c:pt idx="5004">
                  <c:v>0.14984234141553734</c:v>
                </c:pt>
                <c:pt idx="5005">
                  <c:v>0.10885017138280138</c:v>
                </c:pt>
                <c:pt idx="5006">
                  <c:v>7.7893663068591995E-2</c:v>
                </c:pt>
                <c:pt idx="5007">
                  <c:v>6.2491574715457618E-2</c:v>
                </c:pt>
                <c:pt idx="5008">
                  <c:v>4.4076311847808955E-2</c:v>
                </c:pt>
                <c:pt idx="5009">
                  <c:v>2.6411570159104301E-2</c:v>
                </c:pt>
                <c:pt idx="5010">
                  <c:v>1.9864302805131632E-2</c:v>
                </c:pt>
                <c:pt idx="5011">
                  <c:v>2.1008735061343091E-2</c:v>
                </c:pt>
                <c:pt idx="5012">
                  <c:v>8.3052177293229928E-3</c:v>
                </c:pt>
                <c:pt idx="5013">
                  <c:v>1.5686876111122587E-3</c:v>
                </c:pt>
                <c:pt idx="5014">
                  <c:v>1.9566315906138814E-2</c:v>
                </c:pt>
                <c:pt idx="5015">
                  <c:v>6.1903491202408055E-3</c:v>
                </c:pt>
                <c:pt idx="5016">
                  <c:v>9.7826043520125201E-3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4288"/>
        <c:axId val="88525824"/>
      </c:lineChart>
      <c:lineChart>
        <c:grouping val="standard"/>
        <c:varyColors val="0"/>
        <c:ser>
          <c:idx val="0"/>
          <c:order val="0"/>
          <c:tx>
            <c:strRef>
              <c:f>'Highway Bus 2 &amp; 3 Time Series'!$A$2</c:f>
              <c:strCache>
                <c:ptCount val="1"/>
                <c:pt idx="0">
                  <c:v>Actual Speed</c:v>
                </c:pt>
              </c:strCache>
            </c:strRef>
          </c:tx>
          <c:marker>
            <c:symbol val="none"/>
          </c:marker>
          <c:val>
            <c:numRef>
              <c:f>'Highway Bus 2 &amp; 3 Time Series'!$E$4:$E$5163</c:f>
              <c:numCache>
                <c:formatCode>General</c:formatCode>
                <c:ptCount val="5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0.38835127904</c:v>
                </c:pt>
                <c:pt idx="144">
                  <c:v>0.91262550574400003</c:v>
                </c:pt>
                <c:pt idx="145">
                  <c:v>1.2427240929279999</c:v>
                </c:pt>
                <c:pt idx="146">
                  <c:v>1.533987490071</c:v>
                </c:pt>
                <c:pt idx="147">
                  <c:v>1.757289537656</c:v>
                </c:pt>
                <c:pt idx="148">
                  <c:v>1.9708828032650001</c:v>
                </c:pt>
                <c:pt idx="149">
                  <c:v>2.184475882463</c:v>
                </c:pt>
                <c:pt idx="150">
                  <c:v>2.3689427400069998</c:v>
                </c:pt>
                <c:pt idx="151">
                  <c:v>2.5631183795269998</c:v>
                </c:pt>
                <c:pt idx="152">
                  <c:v>2.7378765793689999</c:v>
                </c:pt>
                <c:pt idx="153">
                  <c:v>2.9611785026800002</c:v>
                </c:pt>
                <c:pt idx="154">
                  <c:v>3.2136067719189998</c:v>
                </c:pt>
                <c:pt idx="155">
                  <c:v>3.5145790131750001</c:v>
                </c:pt>
                <c:pt idx="156">
                  <c:v>3.854386320198</c:v>
                </c:pt>
                <c:pt idx="157">
                  <c:v>4.2136113775839998</c:v>
                </c:pt>
                <c:pt idx="158">
                  <c:v>4.6116715007369997</c:v>
                </c:pt>
                <c:pt idx="159">
                  <c:v>5.0097316238899996</c:v>
                </c:pt>
                <c:pt idx="160">
                  <c:v>5.2039067663139997</c:v>
                </c:pt>
                <c:pt idx="161">
                  <c:v>5.8932308458430001</c:v>
                </c:pt>
                <c:pt idx="162">
                  <c:v>6.2621645609309997</c:v>
                </c:pt>
                <c:pt idx="163">
                  <c:v>6.6602243733990001</c:v>
                </c:pt>
                <c:pt idx="164">
                  <c:v>7.0971198108670004</c:v>
                </c:pt>
                <c:pt idx="165">
                  <c:v>7.5243057828520001</c:v>
                </c:pt>
                <c:pt idx="166">
                  <c:v>7.9126572483029998</c:v>
                </c:pt>
                <c:pt idx="167">
                  <c:v>8.2718820571409992</c:v>
                </c:pt>
                <c:pt idx="168">
                  <c:v>8.6019807064619993</c:v>
                </c:pt>
                <c:pt idx="169">
                  <c:v>8.9320793557829994</c:v>
                </c:pt>
                <c:pt idx="170">
                  <c:v>9.2427602547410004</c:v>
                </c:pt>
                <c:pt idx="171">
                  <c:v>9.5243149320449998</c:v>
                </c:pt>
                <c:pt idx="172">
                  <c:v>9.7864518589860001</c:v>
                </c:pt>
                <c:pt idx="173">
                  <c:v>10.097133317177001</c:v>
                </c:pt>
                <c:pt idx="174">
                  <c:v>10.368979150368</c:v>
                </c:pt>
                <c:pt idx="175">
                  <c:v>10.611698264809</c:v>
                </c:pt>
                <c:pt idx="176">
                  <c:v>10.611698264809</c:v>
                </c:pt>
                <c:pt idx="177">
                  <c:v>10.864127403966</c:v>
                </c:pt>
                <c:pt idx="178">
                  <c:v>11.145680962804001</c:v>
                </c:pt>
                <c:pt idx="179">
                  <c:v>11.563159209142</c:v>
                </c:pt>
                <c:pt idx="180">
                  <c:v>11.854422854833</c:v>
                </c:pt>
                <c:pt idx="181">
                  <c:v>12.097141907137001</c:v>
                </c:pt>
                <c:pt idx="182">
                  <c:v>12.572872410372</c:v>
                </c:pt>
                <c:pt idx="183">
                  <c:v>12.708795917269001</c:v>
                </c:pt>
                <c:pt idx="184">
                  <c:v>13.174817514254</c:v>
                </c:pt>
                <c:pt idx="185">
                  <c:v>13.242778615263999</c:v>
                </c:pt>
                <c:pt idx="186">
                  <c:v>13.650546774748999</c:v>
                </c:pt>
                <c:pt idx="187">
                  <c:v>13.786470281646</c:v>
                </c:pt>
                <c:pt idx="188">
                  <c:v>14.097151739837001</c:v>
                </c:pt>
                <c:pt idx="189">
                  <c:v>14.330161948028</c:v>
                </c:pt>
                <c:pt idx="190">
                  <c:v>14.553464368435</c:v>
                </c:pt>
                <c:pt idx="191">
                  <c:v>14.864144646023</c:v>
                </c:pt>
                <c:pt idx="192">
                  <c:v>15.097156034817001</c:v>
                </c:pt>
                <c:pt idx="193">
                  <c:v>15.417545218655</c:v>
                </c:pt>
                <c:pt idx="194">
                  <c:v>15.689391051846</c:v>
                </c:pt>
                <c:pt idx="195">
                  <c:v>15.902984566002999</c:v>
                </c:pt>
                <c:pt idx="196">
                  <c:v>16.165121492943999</c:v>
                </c:pt>
                <c:pt idx="197">
                  <c:v>16.378715069238002</c:v>
                </c:pt>
                <c:pt idx="198">
                  <c:v>16.543764114281998</c:v>
                </c:pt>
                <c:pt idx="199">
                  <c:v>16.699104253076001</c:v>
                </c:pt>
                <c:pt idx="200">
                  <c:v>16.825318853723001</c:v>
                </c:pt>
                <c:pt idx="201">
                  <c:v>16.951533454370001</c:v>
                </c:pt>
                <c:pt idx="202">
                  <c:v>17.106873531026999</c:v>
                </c:pt>
                <c:pt idx="203">
                  <c:v>17.233088131673998</c:v>
                </c:pt>
                <c:pt idx="204">
                  <c:v>17.349592645468</c:v>
                </c:pt>
                <c:pt idx="205">
                  <c:v>17.485516152365001</c:v>
                </c:pt>
                <c:pt idx="206">
                  <c:v>17.650565197409001</c:v>
                </c:pt>
                <c:pt idx="207">
                  <c:v>17.747653079306001</c:v>
                </c:pt>
                <c:pt idx="208">
                  <c:v>18.087460075644</c:v>
                </c:pt>
                <c:pt idx="209">
                  <c:v>18.359305846698</c:v>
                </c:pt>
                <c:pt idx="210">
                  <c:v>18.485520447344999</c:v>
                </c:pt>
                <c:pt idx="211">
                  <c:v>18.553481610492</c:v>
                </c:pt>
                <c:pt idx="212">
                  <c:v>18.825327443683001</c:v>
                </c:pt>
                <c:pt idx="213">
                  <c:v>19.048629926227001</c:v>
                </c:pt>
                <c:pt idx="214">
                  <c:v>19.097174457476999</c:v>
                </c:pt>
                <c:pt idx="215">
                  <c:v>19.184553433124002</c:v>
                </c:pt>
                <c:pt idx="216">
                  <c:v>19.330184665668</c:v>
                </c:pt>
                <c:pt idx="217">
                  <c:v>19.504942554825</c:v>
                </c:pt>
                <c:pt idx="218">
                  <c:v>19.592321530471999</c:v>
                </c:pt>
                <c:pt idx="219">
                  <c:v>19.718536131118999</c:v>
                </c:pt>
                <c:pt idx="220">
                  <c:v>19.864167363663</c:v>
                </c:pt>
                <c:pt idx="221">
                  <c:v>20.038926495559998</c:v>
                </c:pt>
                <c:pt idx="222">
                  <c:v>20.165139915604001</c:v>
                </c:pt>
                <c:pt idx="223">
                  <c:v>20.281644429398</c:v>
                </c:pt>
                <c:pt idx="224">
                  <c:v>20.456402380692001</c:v>
                </c:pt>
                <c:pt idx="225">
                  <c:v>20.602035974442</c:v>
                </c:pt>
                <c:pt idx="226">
                  <c:v>20.718540488235998</c:v>
                </c:pt>
                <c:pt idx="227">
                  <c:v>20.835044939892999</c:v>
                </c:pt>
                <c:pt idx="228">
                  <c:v>20.835044939892999</c:v>
                </c:pt>
                <c:pt idx="229">
                  <c:v>20.990387439892999</c:v>
                </c:pt>
                <c:pt idx="230">
                  <c:v>21.145727578687001</c:v>
                </c:pt>
                <c:pt idx="231">
                  <c:v>21.271940998731001</c:v>
                </c:pt>
                <c:pt idx="232">
                  <c:v>21.456407856275</c:v>
                </c:pt>
                <c:pt idx="233">
                  <c:v>21.582621276318999</c:v>
                </c:pt>
                <c:pt idx="234">
                  <c:v>21.670001432568998</c:v>
                </c:pt>
                <c:pt idx="235">
                  <c:v>21.786505946363</c:v>
                </c:pt>
                <c:pt idx="236">
                  <c:v>21.922428272657001</c:v>
                </c:pt>
                <c:pt idx="237">
                  <c:v>22.019517335157001</c:v>
                </c:pt>
                <c:pt idx="238">
                  <c:v>22.106895068063999</c:v>
                </c:pt>
                <c:pt idx="239">
                  <c:v>22.155439599314001</c:v>
                </c:pt>
                <c:pt idx="240">
                  <c:v>22.242819755564</c:v>
                </c:pt>
                <c:pt idx="241">
                  <c:v>22.339906456857999</c:v>
                </c:pt>
                <c:pt idx="242">
                  <c:v>22.407868800608</c:v>
                </c:pt>
                <c:pt idx="243">
                  <c:v>22.475828783152</c:v>
                </c:pt>
                <c:pt idx="244">
                  <c:v>22.534082220652</c:v>
                </c:pt>
                <c:pt idx="245">
                  <c:v>22.602044564402</c:v>
                </c:pt>
                <c:pt idx="246">
                  <c:v>22.679713453196001</c:v>
                </c:pt>
                <c:pt idx="247">
                  <c:v>22.767093609446</c:v>
                </c:pt>
                <c:pt idx="248">
                  <c:v>22.883598123239999</c:v>
                </c:pt>
                <c:pt idx="249">
                  <c:v>22.980687185739999</c:v>
                </c:pt>
                <c:pt idx="250">
                  <c:v>23.009813904489999</c:v>
                </c:pt>
                <c:pt idx="251">
                  <c:v>23.136027324533998</c:v>
                </c:pt>
                <c:pt idx="252">
                  <c:v>23.262240682441</c:v>
                </c:pt>
                <c:pt idx="253">
                  <c:v>23.291367401191</c:v>
                </c:pt>
                <c:pt idx="254">
                  <c:v>23.388456463691</c:v>
                </c:pt>
                <c:pt idx="255">
                  <c:v>23.436998633735001</c:v>
                </c:pt>
                <c:pt idx="256">
                  <c:v>23.446707539984999</c:v>
                </c:pt>
                <c:pt idx="257">
                  <c:v>23.543796602484999</c:v>
                </c:pt>
                <c:pt idx="258">
                  <c:v>23.592338772529001</c:v>
                </c:pt>
                <c:pt idx="259">
                  <c:v>23.611756585028999</c:v>
                </c:pt>
                <c:pt idx="260">
                  <c:v>23.640883303778999</c:v>
                </c:pt>
                <c:pt idx="261">
                  <c:v>23.679718928779</c:v>
                </c:pt>
                <c:pt idx="262">
                  <c:v>23.708845647528999</c:v>
                </c:pt>
                <c:pt idx="263">
                  <c:v>23.776805630073</c:v>
                </c:pt>
                <c:pt idx="264">
                  <c:v>23.864185786322999</c:v>
                </c:pt>
                <c:pt idx="265">
                  <c:v>23.893312505072998</c:v>
                </c:pt>
                <c:pt idx="266">
                  <c:v>23.941857036323</c:v>
                </c:pt>
                <c:pt idx="267">
                  <c:v>23.961272487616998</c:v>
                </c:pt>
                <c:pt idx="268">
                  <c:v>23.922439223823002</c:v>
                </c:pt>
                <c:pt idx="269">
                  <c:v>24.048652643867001</c:v>
                </c:pt>
                <c:pt idx="270">
                  <c:v>24.116614987617002</c:v>
                </c:pt>
                <c:pt idx="271">
                  <c:v>24.126323893866999</c:v>
                </c:pt>
                <c:pt idx="272">
                  <c:v>24.068070456367</c:v>
                </c:pt>
                <c:pt idx="273">
                  <c:v>24.068070456367</c:v>
                </c:pt>
                <c:pt idx="274">
                  <c:v>24.136032800117</c:v>
                </c:pt>
                <c:pt idx="275">
                  <c:v>24.184574970161002</c:v>
                </c:pt>
                <c:pt idx="276">
                  <c:v>24.271955126411001</c:v>
                </c:pt>
                <c:pt idx="277">
                  <c:v>24.310790751411002</c:v>
                </c:pt>
                <c:pt idx="278">
                  <c:v>24.339915108955001</c:v>
                </c:pt>
                <c:pt idx="279">
                  <c:v>24.320499657660999</c:v>
                </c:pt>
                <c:pt idx="280">
                  <c:v>24.369041827705001</c:v>
                </c:pt>
                <c:pt idx="281">
                  <c:v>24.369041827705001</c:v>
                </c:pt>
                <c:pt idx="282">
                  <c:v>24.378750733954998</c:v>
                </c:pt>
                <c:pt idx="283">
                  <c:v>24.398168546455</c:v>
                </c:pt>
                <c:pt idx="284">
                  <c:v>24.475839796454999</c:v>
                </c:pt>
                <c:pt idx="285">
                  <c:v>24.495257608955001</c:v>
                </c:pt>
                <c:pt idx="286">
                  <c:v>24.485548702705</c:v>
                </c:pt>
                <c:pt idx="287">
                  <c:v>24.534090810612</c:v>
                </c:pt>
                <c:pt idx="288">
                  <c:v>24.543799716862001</c:v>
                </c:pt>
                <c:pt idx="289">
                  <c:v>24.563217529361999</c:v>
                </c:pt>
                <c:pt idx="290">
                  <c:v>24.602053154362</c:v>
                </c:pt>
                <c:pt idx="291">
                  <c:v>24.553508623111998</c:v>
                </c:pt>
                <c:pt idx="292">
                  <c:v>24.582635341862002</c:v>
                </c:pt>
                <c:pt idx="293">
                  <c:v>24.650597685611999</c:v>
                </c:pt>
                <c:pt idx="294">
                  <c:v>24.650597685611999</c:v>
                </c:pt>
                <c:pt idx="295">
                  <c:v>24.679724404361998</c:v>
                </c:pt>
                <c:pt idx="296">
                  <c:v>24.932151244450001</c:v>
                </c:pt>
                <c:pt idx="297">
                  <c:v>24.951569056949999</c:v>
                </c:pt>
                <c:pt idx="298">
                  <c:v>24.912733431949999</c:v>
                </c:pt>
                <c:pt idx="299">
                  <c:v>25.077782476993999</c:v>
                </c:pt>
                <c:pt idx="300">
                  <c:v>25.077782476993999</c:v>
                </c:pt>
                <c:pt idx="301">
                  <c:v>25.106909195743999</c:v>
                </c:pt>
                <c:pt idx="302">
                  <c:v>25.04865811945</c:v>
                </c:pt>
                <c:pt idx="303">
                  <c:v>25.126327008244001</c:v>
                </c:pt>
                <c:pt idx="304">
                  <c:v>25.223416070744001</c:v>
                </c:pt>
                <c:pt idx="305">
                  <c:v>25.203998258243999</c:v>
                </c:pt>
                <c:pt idx="306">
                  <c:v>25.106909195743999</c:v>
                </c:pt>
                <c:pt idx="307">
                  <c:v>25.097200289494001</c:v>
                </c:pt>
                <c:pt idx="308">
                  <c:v>25.194289351994001</c:v>
                </c:pt>
                <c:pt idx="309">
                  <c:v>25.252540428288</c:v>
                </c:pt>
                <c:pt idx="310">
                  <c:v>25.194289351994001</c:v>
                </c:pt>
                <c:pt idx="311">
                  <c:v>25.155453726994001</c:v>
                </c:pt>
                <c:pt idx="312">
                  <c:v>25.165162633244002</c:v>
                </c:pt>
                <c:pt idx="313">
                  <c:v>25.106909195743999</c:v>
                </c:pt>
                <c:pt idx="314">
                  <c:v>25.077782476993999</c:v>
                </c:pt>
                <c:pt idx="315">
                  <c:v>25.087491383244</c:v>
                </c:pt>
                <c:pt idx="316">
                  <c:v>25.106909195743999</c:v>
                </c:pt>
                <c:pt idx="317">
                  <c:v>25.155453726994001</c:v>
                </c:pt>
                <c:pt idx="318">
                  <c:v>25.174871539493999</c:v>
                </c:pt>
                <c:pt idx="319">
                  <c:v>25.213707164494</c:v>
                </c:pt>
                <c:pt idx="320">
                  <c:v>25.252540428288</c:v>
                </c:pt>
                <c:pt idx="321">
                  <c:v>25.330211678287998</c:v>
                </c:pt>
                <c:pt idx="322">
                  <c:v>25.369047303287999</c:v>
                </c:pt>
                <c:pt idx="323">
                  <c:v>25.398174022037999</c:v>
                </c:pt>
                <c:pt idx="324">
                  <c:v>25.427300740787999</c:v>
                </c:pt>
                <c:pt idx="325">
                  <c:v>25.543805254582001</c:v>
                </c:pt>
                <c:pt idx="326">
                  <c:v>25.621474143375998</c:v>
                </c:pt>
                <c:pt idx="327">
                  <c:v>25.602058692082</c:v>
                </c:pt>
                <c:pt idx="328">
                  <c:v>25.572931973332</c:v>
                </c:pt>
                <c:pt idx="329">
                  <c:v>25.631183049625999</c:v>
                </c:pt>
                <c:pt idx="330">
                  <c:v>25.592349785831999</c:v>
                </c:pt>
                <c:pt idx="331">
                  <c:v>25.611767598332001</c:v>
                </c:pt>
                <c:pt idx="332">
                  <c:v>25.475842910832</c:v>
                </c:pt>
                <c:pt idx="333">
                  <c:v>25.475842910832</c:v>
                </c:pt>
                <c:pt idx="334">
                  <c:v>25.485551817082001</c:v>
                </c:pt>
                <c:pt idx="335">
                  <c:v>25.514678535832001</c:v>
                </c:pt>
                <c:pt idx="336">
                  <c:v>25.466134004581999</c:v>
                </c:pt>
                <c:pt idx="337">
                  <c:v>25.427300740787999</c:v>
                </c:pt>
                <c:pt idx="338">
                  <c:v>25.446716192082</c:v>
                </c:pt>
                <c:pt idx="339">
                  <c:v>25.427300740787999</c:v>
                </c:pt>
                <c:pt idx="340">
                  <c:v>25.369047303287999</c:v>
                </c:pt>
                <c:pt idx="341">
                  <c:v>25.281667147038</c:v>
                </c:pt>
                <c:pt idx="342">
                  <c:v>25.320502772038001</c:v>
                </c:pt>
                <c:pt idx="343">
                  <c:v>25.330211678287998</c:v>
                </c:pt>
                <c:pt idx="344">
                  <c:v>25.262249334538001</c:v>
                </c:pt>
                <c:pt idx="345">
                  <c:v>25.252540428288</c:v>
                </c:pt>
                <c:pt idx="346">
                  <c:v>25.281667147038</c:v>
                </c:pt>
                <c:pt idx="347">
                  <c:v>25.262249334538001</c:v>
                </c:pt>
                <c:pt idx="348">
                  <c:v>25.213707164494</c:v>
                </c:pt>
                <c:pt idx="349">
                  <c:v>25.242833883244</c:v>
                </c:pt>
                <c:pt idx="350">
                  <c:v>25.281667147038</c:v>
                </c:pt>
                <c:pt idx="351">
                  <c:v>25.262249334538001</c:v>
                </c:pt>
                <c:pt idx="352">
                  <c:v>25.291376053288001</c:v>
                </c:pt>
                <c:pt idx="353">
                  <c:v>25.339920584538</c:v>
                </c:pt>
                <c:pt idx="354">
                  <c:v>25.398174022037999</c:v>
                </c:pt>
                <c:pt idx="355">
                  <c:v>25.466134004581999</c:v>
                </c:pt>
                <c:pt idx="356">
                  <c:v>25.553514160831998</c:v>
                </c:pt>
                <c:pt idx="357">
                  <c:v>25.660309768375999</c:v>
                </c:pt>
                <c:pt idx="358">
                  <c:v>25.747689924625998</c:v>
                </c:pt>
                <c:pt idx="359">
                  <c:v>25.825358751283002</c:v>
                </c:pt>
                <c:pt idx="360">
                  <c:v>25.903030001283</c:v>
                </c:pt>
                <c:pt idx="361">
                  <c:v>25.980701251283001</c:v>
                </c:pt>
                <c:pt idx="362">
                  <c:v>26.029243421326999</c:v>
                </c:pt>
                <c:pt idx="363">
                  <c:v>26.000116702576999</c:v>
                </c:pt>
                <c:pt idx="364">
                  <c:v>26.038952327577</c:v>
                </c:pt>
                <c:pt idx="365">
                  <c:v>26.068079046327</c:v>
                </c:pt>
                <c:pt idx="366">
                  <c:v>26.068079046327</c:v>
                </c:pt>
                <c:pt idx="367">
                  <c:v>26.068079046327</c:v>
                </c:pt>
                <c:pt idx="368">
                  <c:v>26.097205765077</c:v>
                </c:pt>
                <c:pt idx="369">
                  <c:v>26.145750296327002</c:v>
                </c:pt>
                <c:pt idx="370">
                  <c:v>26.184583560120998</c:v>
                </c:pt>
                <c:pt idx="371">
                  <c:v>26.145750296327002</c:v>
                </c:pt>
                <c:pt idx="372">
                  <c:v>26.116623577576998</c:v>
                </c:pt>
                <c:pt idx="373">
                  <c:v>26.116623577576998</c:v>
                </c:pt>
                <c:pt idx="374">
                  <c:v>26.136041390077001</c:v>
                </c:pt>
                <c:pt idx="375">
                  <c:v>26.126332483826999</c:v>
                </c:pt>
                <c:pt idx="376">
                  <c:v>26.145750296327002</c:v>
                </c:pt>
                <c:pt idx="377">
                  <c:v>26.145750296327002</c:v>
                </c:pt>
                <c:pt idx="378">
                  <c:v>26.126332483826999</c:v>
                </c:pt>
                <c:pt idx="379">
                  <c:v>26.058370140076999</c:v>
                </c:pt>
                <c:pt idx="380">
                  <c:v>26.019534515077002</c:v>
                </c:pt>
                <c:pt idx="381">
                  <c:v>26.077787952577001</c:v>
                </c:pt>
                <c:pt idx="382">
                  <c:v>26.058370140076999</c:v>
                </c:pt>
                <c:pt idx="383">
                  <c:v>25.932156720032999</c:v>
                </c:pt>
                <c:pt idx="384">
                  <c:v>25.844776563783</c:v>
                </c:pt>
                <c:pt idx="385">
                  <c:v>25.903030001283</c:v>
                </c:pt>
                <c:pt idx="386">
                  <c:v>25.903030001283</c:v>
                </c:pt>
                <c:pt idx="387">
                  <c:v>25.883612188783001</c:v>
                </c:pt>
                <c:pt idx="388">
                  <c:v>25.737981018376001</c:v>
                </c:pt>
                <c:pt idx="389">
                  <c:v>25.495260723331999</c:v>
                </c:pt>
                <c:pt idx="390">
                  <c:v>25.407882928288</c:v>
                </c:pt>
                <c:pt idx="391">
                  <c:v>25.670018674626</c:v>
                </c:pt>
                <c:pt idx="392">
                  <c:v>25.543805254582001</c:v>
                </c:pt>
                <c:pt idx="393">
                  <c:v>25.252540428288</c:v>
                </c:pt>
                <c:pt idx="394">
                  <c:v>25.145744820744</c:v>
                </c:pt>
                <c:pt idx="395">
                  <c:v>25.252540428288</c:v>
                </c:pt>
                <c:pt idx="396">
                  <c:v>25.136035914493998</c:v>
                </c:pt>
                <c:pt idx="397">
                  <c:v>24.9224423382</c:v>
                </c:pt>
                <c:pt idx="398">
                  <c:v>24.776811105656002</c:v>
                </c:pt>
                <c:pt idx="399">
                  <c:v>24.689433310611999</c:v>
                </c:pt>
                <c:pt idx="400">
                  <c:v>24.9224423382</c:v>
                </c:pt>
                <c:pt idx="401">
                  <c:v>24.650597685611999</c:v>
                </c:pt>
                <c:pt idx="402">
                  <c:v>24.650597685611999</c:v>
                </c:pt>
                <c:pt idx="403">
                  <c:v>24.708848761906001</c:v>
                </c:pt>
                <c:pt idx="404">
                  <c:v>24.757393293155999</c:v>
                </c:pt>
                <c:pt idx="405">
                  <c:v>24.835064543156001</c:v>
                </c:pt>
                <c:pt idx="406">
                  <c:v>24.864191261906001</c:v>
                </c:pt>
                <c:pt idx="407">
                  <c:v>24.961277963200001</c:v>
                </c:pt>
                <c:pt idx="408">
                  <c:v>25.145744820744</c:v>
                </c:pt>
                <c:pt idx="409">
                  <c:v>25.291376053288001</c:v>
                </c:pt>
                <c:pt idx="410">
                  <c:v>25.262249334538001</c:v>
                </c:pt>
                <c:pt idx="411">
                  <c:v>25.223416070744001</c:v>
                </c:pt>
                <c:pt idx="412">
                  <c:v>25.262249334538001</c:v>
                </c:pt>
                <c:pt idx="413">
                  <c:v>25.310793865788</c:v>
                </c:pt>
                <c:pt idx="414">
                  <c:v>25.349629490788001</c:v>
                </c:pt>
                <c:pt idx="415">
                  <c:v>25.485551817082001</c:v>
                </c:pt>
                <c:pt idx="416">
                  <c:v>25.437007285831999</c:v>
                </c:pt>
                <c:pt idx="417">
                  <c:v>25.349629490788001</c:v>
                </c:pt>
                <c:pt idx="418">
                  <c:v>25.349629490788001</c:v>
                </c:pt>
                <c:pt idx="419">
                  <c:v>25.466134004581999</c:v>
                </c:pt>
                <c:pt idx="420">
                  <c:v>25.495260723331999</c:v>
                </c:pt>
                <c:pt idx="421">
                  <c:v>25.378756209538</c:v>
                </c:pt>
                <c:pt idx="422">
                  <c:v>25.407882928288</c:v>
                </c:pt>
                <c:pt idx="423">
                  <c:v>25.514678535832001</c:v>
                </c:pt>
                <c:pt idx="424">
                  <c:v>25.553514160831998</c:v>
                </c:pt>
                <c:pt idx="425">
                  <c:v>25.504969629582</c:v>
                </c:pt>
                <c:pt idx="426">
                  <c:v>25.504969629582</c:v>
                </c:pt>
                <c:pt idx="427">
                  <c:v>25.553514160831998</c:v>
                </c:pt>
                <c:pt idx="428">
                  <c:v>25.572931973332</c:v>
                </c:pt>
                <c:pt idx="429">
                  <c:v>25.534096348332</c:v>
                </c:pt>
                <c:pt idx="430">
                  <c:v>25.534096348332</c:v>
                </c:pt>
                <c:pt idx="431">
                  <c:v>25.572931973332</c:v>
                </c:pt>
                <c:pt idx="432">
                  <c:v>25.660309768375999</c:v>
                </c:pt>
                <c:pt idx="433">
                  <c:v>25.670018674626</c:v>
                </c:pt>
                <c:pt idx="434">
                  <c:v>25.650600862126002</c:v>
                </c:pt>
                <c:pt idx="435">
                  <c:v>25.718563205875999</c:v>
                </c:pt>
                <c:pt idx="436">
                  <c:v>25.718563205875999</c:v>
                </c:pt>
                <c:pt idx="437">
                  <c:v>25.699145393376</c:v>
                </c:pt>
                <c:pt idx="438">
                  <c:v>25.699145393376</c:v>
                </c:pt>
                <c:pt idx="439">
                  <c:v>25.728272112126</c:v>
                </c:pt>
                <c:pt idx="440">
                  <c:v>25.679727580876001</c:v>
                </c:pt>
                <c:pt idx="441">
                  <c:v>25.592349785831999</c:v>
                </c:pt>
                <c:pt idx="442">
                  <c:v>25.553514160831998</c:v>
                </c:pt>
                <c:pt idx="443">
                  <c:v>25.563223067081999</c:v>
                </c:pt>
                <c:pt idx="444">
                  <c:v>25.611767598332001</c:v>
                </c:pt>
                <c:pt idx="445">
                  <c:v>25.504969629582</c:v>
                </c:pt>
                <c:pt idx="446">
                  <c:v>25.495260723331999</c:v>
                </c:pt>
                <c:pt idx="447">
                  <c:v>25.456425098332002</c:v>
                </c:pt>
                <c:pt idx="448">
                  <c:v>25.534096348332</c:v>
                </c:pt>
                <c:pt idx="449">
                  <c:v>25.534096348332</c:v>
                </c:pt>
                <c:pt idx="450">
                  <c:v>25.631183049625999</c:v>
                </c:pt>
                <c:pt idx="451">
                  <c:v>25.485551817082001</c:v>
                </c:pt>
                <c:pt idx="452">
                  <c:v>25.359338397038002</c:v>
                </c:pt>
                <c:pt idx="453">
                  <c:v>25.359338397038002</c:v>
                </c:pt>
                <c:pt idx="454">
                  <c:v>25.437007285831999</c:v>
                </c:pt>
                <c:pt idx="455">
                  <c:v>25.437007285831999</c:v>
                </c:pt>
                <c:pt idx="456">
                  <c:v>25.369047303287999</c:v>
                </c:pt>
                <c:pt idx="457">
                  <c:v>25.301084959537999</c:v>
                </c:pt>
                <c:pt idx="458">
                  <c:v>25.281667147038</c:v>
                </c:pt>
                <c:pt idx="459">
                  <c:v>25.310793865788</c:v>
                </c:pt>
                <c:pt idx="460">
                  <c:v>25.320502772038001</c:v>
                </c:pt>
                <c:pt idx="461">
                  <c:v>25.320502772038001</c:v>
                </c:pt>
                <c:pt idx="462">
                  <c:v>25.349629490788001</c:v>
                </c:pt>
                <c:pt idx="463">
                  <c:v>25.378756209538</c:v>
                </c:pt>
                <c:pt idx="464">
                  <c:v>25.330211678287998</c:v>
                </c:pt>
                <c:pt idx="465">
                  <c:v>25.320502772038001</c:v>
                </c:pt>
                <c:pt idx="466">
                  <c:v>25.310793865788</c:v>
                </c:pt>
                <c:pt idx="467">
                  <c:v>25.330211678287998</c:v>
                </c:pt>
                <c:pt idx="468">
                  <c:v>25.378756209538</c:v>
                </c:pt>
                <c:pt idx="469">
                  <c:v>25.446716192082</c:v>
                </c:pt>
                <c:pt idx="470">
                  <c:v>25.524387442081999</c:v>
                </c:pt>
                <c:pt idx="471">
                  <c:v>25.572931973332</c:v>
                </c:pt>
                <c:pt idx="472">
                  <c:v>25.640891955876</c:v>
                </c:pt>
                <c:pt idx="473">
                  <c:v>25.796234455876</c:v>
                </c:pt>
                <c:pt idx="474">
                  <c:v>25.796234455876</c:v>
                </c:pt>
                <c:pt idx="475">
                  <c:v>25.708854299626001</c:v>
                </c:pt>
                <c:pt idx="476">
                  <c:v>25.689436487125999</c:v>
                </c:pt>
                <c:pt idx="477">
                  <c:v>25.660309768375999</c:v>
                </c:pt>
                <c:pt idx="478">
                  <c:v>25.514678535832001</c:v>
                </c:pt>
                <c:pt idx="479">
                  <c:v>25.893321095032999</c:v>
                </c:pt>
                <c:pt idx="480">
                  <c:v>25.679727580876001</c:v>
                </c:pt>
                <c:pt idx="481">
                  <c:v>25.621474143375998</c:v>
                </c:pt>
                <c:pt idx="482">
                  <c:v>25.903030001283</c:v>
                </c:pt>
                <c:pt idx="483">
                  <c:v>25.602058692082</c:v>
                </c:pt>
                <c:pt idx="484">
                  <c:v>25.679727580876001</c:v>
                </c:pt>
                <c:pt idx="485">
                  <c:v>25.893321095032999</c:v>
                </c:pt>
                <c:pt idx="486">
                  <c:v>25.737981018376001</c:v>
                </c:pt>
                <c:pt idx="487">
                  <c:v>25.640891955876</c:v>
                </c:pt>
                <c:pt idx="488">
                  <c:v>25.844776563783</c:v>
                </c:pt>
                <c:pt idx="489">
                  <c:v>25.699145393376</c:v>
                </c:pt>
                <c:pt idx="490">
                  <c:v>25.786525549625999</c:v>
                </c:pt>
                <c:pt idx="491">
                  <c:v>25.786525549625999</c:v>
                </c:pt>
                <c:pt idx="492">
                  <c:v>25.689436487125999</c:v>
                </c:pt>
                <c:pt idx="493">
                  <c:v>25.737981018376001</c:v>
                </c:pt>
                <c:pt idx="494">
                  <c:v>25.737981018376001</c:v>
                </c:pt>
                <c:pt idx="495">
                  <c:v>25.660309768375999</c:v>
                </c:pt>
                <c:pt idx="496">
                  <c:v>25.592349785831999</c:v>
                </c:pt>
                <c:pt idx="497">
                  <c:v>25.621474143375998</c:v>
                </c:pt>
                <c:pt idx="498">
                  <c:v>25.660309768375999</c:v>
                </c:pt>
                <c:pt idx="499">
                  <c:v>25.650600862126002</c:v>
                </c:pt>
                <c:pt idx="500">
                  <c:v>25.572931973332</c:v>
                </c:pt>
                <c:pt idx="501">
                  <c:v>25.475842910832</c:v>
                </c:pt>
                <c:pt idx="502">
                  <c:v>25.543805254582001</c:v>
                </c:pt>
                <c:pt idx="503">
                  <c:v>25.602058692082</c:v>
                </c:pt>
                <c:pt idx="504">
                  <c:v>25.602058692082</c:v>
                </c:pt>
                <c:pt idx="505">
                  <c:v>25.572931973332</c:v>
                </c:pt>
                <c:pt idx="506">
                  <c:v>25.592349785831999</c:v>
                </c:pt>
                <c:pt idx="507">
                  <c:v>25.553514160831998</c:v>
                </c:pt>
                <c:pt idx="508">
                  <c:v>25.543805254582001</c:v>
                </c:pt>
                <c:pt idx="509">
                  <c:v>25.631183049625999</c:v>
                </c:pt>
                <c:pt idx="510">
                  <c:v>25.708854299626001</c:v>
                </c:pt>
                <c:pt idx="511">
                  <c:v>25.650600862126002</c:v>
                </c:pt>
                <c:pt idx="512">
                  <c:v>25.553514160831998</c:v>
                </c:pt>
                <c:pt idx="513">
                  <c:v>25.602058692082</c:v>
                </c:pt>
                <c:pt idx="514">
                  <c:v>25.670018674626</c:v>
                </c:pt>
                <c:pt idx="515">
                  <c:v>25.650600862126002</c:v>
                </c:pt>
                <c:pt idx="516">
                  <c:v>25.592349785831999</c:v>
                </c:pt>
                <c:pt idx="517">
                  <c:v>25.553514160831998</c:v>
                </c:pt>
                <c:pt idx="518">
                  <c:v>25.524387442081999</c:v>
                </c:pt>
                <c:pt idx="519">
                  <c:v>25.534096348332</c:v>
                </c:pt>
                <c:pt idx="520">
                  <c:v>25.621474143375998</c:v>
                </c:pt>
                <c:pt idx="521">
                  <c:v>25.621474143375998</c:v>
                </c:pt>
                <c:pt idx="522">
                  <c:v>25.640891955876</c:v>
                </c:pt>
                <c:pt idx="523">
                  <c:v>25.699145393376</c:v>
                </c:pt>
                <c:pt idx="524">
                  <c:v>25.776816643376002</c:v>
                </c:pt>
                <c:pt idx="525">
                  <c:v>25.873903282533</c:v>
                </c:pt>
                <c:pt idx="526">
                  <c:v>25.932156720032999</c:v>
                </c:pt>
                <c:pt idx="527">
                  <c:v>26.009825608827001</c:v>
                </c:pt>
                <c:pt idx="528">
                  <c:v>26.048661233827001</c:v>
                </c:pt>
                <c:pt idx="529">
                  <c:v>26.116623577576998</c:v>
                </c:pt>
                <c:pt idx="530">
                  <c:v>26.145750296327002</c:v>
                </c:pt>
                <c:pt idx="531">
                  <c:v>26.194292466371</c:v>
                </c:pt>
                <c:pt idx="532">
                  <c:v>26.271963716371001</c:v>
                </c:pt>
                <c:pt idx="533">
                  <c:v>26.223419185120999</c:v>
                </c:pt>
                <c:pt idx="534">
                  <c:v>26.029243421326999</c:v>
                </c:pt>
                <c:pt idx="535">
                  <c:v>25.805940938782999</c:v>
                </c:pt>
                <c:pt idx="536">
                  <c:v>25.747689924625998</c:v>
                </c:pt>
                <c:pt idx="537">
                  <c:v>26.106914671327001</c:v>
                </c:pt>
                <c:pt idx="538">
                  <c:v>25.941865626283001</c:v>
                </c:pt>
                <c:pt idx="539">
                  <c:v>25.718563205875999</c:v>
                </c:pt>
                <c:pt idx="540">
                  <c:v>25.883612188783001</c:v>
                </c:pt>
                <c:pt idx="541">
                  <c:v>25.805940938782999</c:v>
                </c:pt>
                <c:pt idx="542">
                  <c:v>25.815649845033001</c:v>
                </c:pt>
                <c:pt idx="543">
                  <c:v>25.815649845033001</c:v>
                </c:pt>
                <c:pt idx="544">
                  <c:v>25.767107737126</c:v>
                </c:pt>
                <c:pt idx="545">
                  <c:v>25.757398830875999</c:v>
                </c:pt>
                <c:pt idx="546">
                  <c:v>25.796234455876</c:v>
                </c:pt>
                <c:pt idx="547">
                  <c:v>25.747689924625998</c:v>
                </c:pt>
                <c:pt idx="548">
                  <c:v>25.679727580876001</c:v>
                </c:pt>
                <c:pt idx="549">
                  <c:v>25.621474143375998</c:v>
                </c:pt>
                <c:pt idx="550">
                  <c:v>25.699145393376</c:v>
                </c:pt>
                <c:pt idx="551">
                  <c:v>25.825358751283002</c:v>
                </c:pt>
                <c:pt idx="552">
                  <c:v>25.825358751283002</c:v>
                </c:pt>
                <c:pt idx="553">
                  <c:v>25.805940938782999</c:v>
                </c:pt>
                <c:pt idx="554">
                  <c:v>25.883612188783001</c:v>
                </c:pt>
                <c:pt idx="555">
                  <c:v>25.941865626283001</c:v>
                </c:pt>
                <c:pt idx="556">
                  <c:v>25.912738907533001</c:v>
                </c:pt>
                <c:pt idx="557">
                  <c:v>25.893321095032999</c:v>
                </c:pt>
                <c:pt idx="558">
                  <c:v>25.941865626283001</c:v>
                </c:pt>
                <c:pt idx="559">
                  <c:v>26.029243421326999</c:v>
                </c:pt>
                <c:pt idx="560">
                  <c:v>26.009825608827001</c:v>
                </c:pt>
                <c:pt idx="561">
                  <c:v>26.048661233827001</c:v>
                </c:pt>
                <c:pt idx="562">
                  <c:v>26.068079046327</c:v>
                </c:pt>
                <c:pt idx="563">
                  <c:v>25.932156720032999</c:v>
                </c:pt>
                <c:pt idx="564">
                  <c:v>25.835067657532999</c:v>
                </c:pt>
                <c:pt idx="565">
                  <c:v>26.000116702576999</c:v>
                </c:pt>
                <c:pt idx="566">
                  <c:v>26.048661233827001</c:v>
                </c:pt>
                <c:pt idx="567">
                  <c:v>25.922447813782998</c:v>
                </c:pt>
                <c:pt idx="568">
                  <c:v>25.922447813782998</c:v>
                </c:pt>
                <c:pt idx="569">
                  <c:v>25.912738907533001</c:v>
                </c:pt>
                <c:pt idx="570">
                  <c:v>25.796234455876</c:v>
                </c:pt>
                <c:pt idx="571">
                  <c:v>25.670018674626</c:v>
                </c:pt>
                <c:pt idx="572">
                  <c:v>25.747689924625998</c:v>
                </c:pt>
                <c:pt idx="573">
                  <c:v>25.786525549625999</c:v>
                </c:pt>
                <c:pt idx="574">
                  <c:v>25.835067657532999</c:v>
                </c:pt>
                <c:pt idx="575">
                  <c:v>25.660309768375999</c:v>
                </c:pt>
                <c:pt idx="576">
                  <c:v>25.621474143375998</c:v>
                </c:pt>
                <c:pt idx="577">
                  <c:v>25.718563205875999</c:v>
                </c:pt>
                <c:pt idx="578">
                  <c:v>25.553514160831998</c:v>
                </c:pt>
                <c:pt idx="579">
                  <c:v>25.699145393376</c:v>
                </c:pt>
                <c:pt idx="580">
                  <c:v>25.708854299626001</c:v>
                </c:pt>
                <c:pt idx="581">
                  <c:v>25.728272112126</c:v>
                </c:pt>
                <c:pt idx="582">
                  <c:v>25.543805254582001</c:v>
                </c:pt>
                <c:pt idx="583">
                  <c:v>25.446716192082</c:v>
                </c:pt>
                <c:pt idx="584">
                  <c:v>25.524387442081999</c:v>
                </c:pt>
                <c:pt idx="585">
                  <c:v>25.582640879582002</c:v>
                </c:pt>
                <c:pt idx="586">
                  <c:v>25.514678535832001</c:v>
                </c:pt>
                <c:pt idx="587">
                  <c:v>25.369047303287999</c:v>
                </c:pt>
                <c:pt idx="588">
                  <c:v>25.388465115788001</c:v>
                </c:pt>
                <c:pt idx="589">
                  <c:v>25.456425098332002</c:v>
                </c:pt>
                <c:pt idx="590">
                  <c:v>25.504969629582</c:v>
                </c:pt>
                <c:pt idx="591">
                  <c:v>25.456425098332002</c:v>
                </c:pt>
                <c:pt idx="592">
                  <c:v>25.485551817082001</c:v>
                </c:pt>
                <c:pt idx="593">
                  <c:v>25.572931973332</c:v>
                </c:pt>
                <c:pt idx="594">
                  <c:v>25.650600862126002</c:v>
                </c:pt>
                <c:pt idx="595">
                  <c:v>25.699145393376</c:v>
                </c:pt>
                <c:pt idx="596">
                  <c:v>25.699145393376</c:v>
                </c:pt>
                <c:pt idx="597">
                  <c:v>25.757398830875999</c:v>
                </c:pt>
                <c:pt idx="598">
                  <c:v>25.844776563783</c:v>
                </c:pt>
                <c:pt idx="599">
                  <c:v>25.893321095032999</c:v>
                </c:pt>
                <c:pt idx="600">
                  <c:v>25.844776563783</c:v>
                </c:pt>
                <c:pt idx="601">
                  <c:v>25.805940938782999</c:v>
                </c:pt>
                <c:pt idx="602">
                  <c:v>25.776816643376002</c:v>
                </c:pt>
                <c:pt idx="603">
                  <c:v>25.737981018376001</c:v>
                </c:pt>
                <c:pt idx="604">
                  <c:v>25.718563205875999</c:v>
                </c:pt>
                <c:pt idx="605">
                  <c:v>25.670018674626</c:v>
                </c:pt>
                <c:pt idx="606">
                  <c:v>25.621474143375998</c:v>
                </c:pt>
                <c:pt idx="607">
                  <c:v>25.543805254582001</c:v>
                </c:pt>
                <c:pt idx="608">
                  <c:v>25.534096348332</c:v>
                </c:pt>
                <c:pt idx="609">
                  <c:v>25.553514160831998</c:v>
                </c:pt>
                <c:pt idx="610">
                  <c:v>25.563223067081999</c:v>
                </c:pt>
                <c:pt idx="611">
                  <c:v>25.572931973332</c:v>
                </c:pt>
                <c:pt idx="612">
                  <c:v>25.592349785831999</c:v>
                </c:pt>
                <c:pt idx="613">
                  <c:v>25.689436487125999</c:v>
                </c:pt>
                <c:pt idx="614">
                  <c:v>25.728272112126</c:v>
                </c:pt>
                <c:pt idx="615">
                  <c:v>25.737981018376001</c:v>
                </c:pt>
                <c:pt idx="616">
                  <c:v>25.786525549625999</c:v>
                </c:pt>
                <c:pt idx="617">
                  <c:v>25.825358751283002</c:v>
                </c:pt>
                <c:pt idx="618">
                  <c:v>25.903030001283</c:v>
                </c:pt>
                <c:pt idx="619">
                  <c:v>25.941865626283001</c:v>
                </c:pt>
                <c:pt idx="620">
                  <c:v>25.941865626283001</c:v>
                </c:pt>
                <c:pt idx="621">
                  <c:v>25.980701251283001</c:v>
                </c:pt>
                <c:pt idx="622">
                  <c:v>26.000116702576999</c:v>
                </c:pt>
                <c:pt idx="623">
                  <c:v>25.990407796326998</c:v>
                </c:pt>
                <c:pt idx="624">
                  <c:v>26.019534515077002</c:v>
                </c:pt>
                <c:pt idx="625">
                  <c:v>26.048661233827001</c:v>
                </c:pt>
                <c:pt idx="626">
                  <c:v>26.097205765077</c:v>
                </c:pt>
                <c:pt idx="627">
                  <c:v>26.126332483826999</c:v>
                </c:pt>
                <c:pt idx="628">
                  <c:v>26.116623577576998</c:v>
                </c:pt>
                <c:pt idx="629">
                  <c:v>26.145750296327002</c:v>
                </c:pt>
                <c:pt idx="630">
                  <c:v>26.204001372621001</c:v>
                </c:pt>
                <c:pt idx="631">
                  <c:v>26.204001372621001</c:v>
                </c:pt>
                <c:pt idx="632">
                  <c:v>26.223419185120999</c:v>
                </c:pt>
                <c:pt idx="633">
                  <c:v>26.271963716371001</c:v>
                </c:pt>
                <c:pt idx="634">
                  <c:v>26.271963716371001</c:v>
                </c:pt>
                <c:pt idx="635">
                  <c:v>26.378759323914998</c:v>
                </c:pt>
                <c:pt idx="636">
                  <c:v>26.427303855165</c:v>
                </c:pt>
                <c:pt idx="637">
                  <c:v>26.437012761415001</c:v>
                </c:pt>
                <c:pt idx="638">
                  <c:v>26.446721667664999</c:v>
                </c:pt>
                <c:pt idx="639">
                  <c:v>26.417594948914999</c:v>
                </c:pt>
                <c:pt idx="640">
                  <c:v>26.398177136415001</c:v>
                </c:pt>
                <c:pt idx="641">
                  <c:v>26.456430573915</c:v>
                </c:pt>
                <c:pt idx="642">
                  <c:v>26.485557292665</c:v>
                </c:pt>
                <c:pt idx="643">
                  <c:v>26.427303855165</c:v>
                </c:pt>
                <c:pt idx="644">
                  <c:v>26.378759323914998</c:v>
                </c:pt>
                <c:pt idx="645">
                  <c:v>26.330217153871001</c:v>
                </c:pt>
                <c:pt idx="646">
                  <c:v>26.330217153871001</c:v>
                </c:pt>
                <c:pt idx="647">
                  <c:v>26.359341511415</c:v>
                </c:pt>
                <c:pt idx="648">
                  <c:v>26.359341511415</c:v>
                </c:pt>
                <c:pt idx="649">
                  <c:v>26.310799341370998</c:v>
                </c:pt>
                <c:pt idx="650">
                  <c:v>26.271963716371001</c:v>
                </c:pt>
                <c:pt idx="651">
                  <c:v>26.174874653871001</c:v>
                </c:pt>
                <c:pt idx="652">
                  <c:v>26.184583560120998</c:v>
                </c:pt>
                <c:pt idx="653">
                  <c:v>26.136041390077001</c:v>
                </c:pt>
                <c:pt idx="654">
                  <c:v>26.077787952577001</c:v>
                </c:pt>
                <c:pt idx="655">
                  <c:v>26.009825608827001</c:v>
                </c:pt>
                <c:pt idx="656">
                  <c:v>25.941865626283001</c:v>
                </c:pt>
                <c:pt idx="657">
                  <c:v>25.835067657532999</c:v>
                </c:pt>
                <c:pt idx="658">
                  <c:v>25.679727580876001</c:v>
                </c:pt>
                <c:pt idx="659">
                  <c:v>25.670018674626</c:v>
                </c:pt>
                <c:pt idx="660">
                  <c:v>25.572931973332</c:v>
                </c:pt>
                <c:pt idx="661">
                  <c:v>25.475842910832</c:v>
                </c:pt>
                <c:pt idx="662">
                  <c:v>25.301084959537999</c:v>
                </c:pt>
                <c:pt idx="663">
                  <c:v>25.087491383244</c:v>
                </c:pt>
                <c:pt idx="664">
                  <c:v>24.951569056949999</c:v>
                </c:pt>
                <c:pt idx="665">
                  <c:v>24.835064543156001</c:v>
                </c:pt>
                <c:pt idx="666">
                  <c:v>24.660306591862</c:v>
                </c:pt>
                <c:pt idx="667">
                  <c:v>24.514672998112001</c:v>
                </c:pt>
                <c:pt idx="668">
                  <c:v>24.417586358954999</c:v>
                </c:pt>
                <c:pt idx="669">
                  <c:v>24.301081845161001</c:v>
                </c:pt>
                <c:pt idx="670">
                  <c:v>24.174866063911001</c:v>
                </c:pt>
                <c:pt idx="671">
                  <c:v>24.126323893866999</c:v>
                </c:pt>
                <c:pt idx="672">
                  <c:v>24.048652643867001</c:v>
                </c:pt>
                <c:pt idx="673">
                  <c:v>23.912730317573001</c:v>
                </c:pt>
                <c:pt idx="674">
                  <c:v>23.767099085028999</c:v>
                </c:pt>
                <c:pt idx="675">
                  <c:v>23.708845647528999</c:v>
                </c:pt>
                <c:pt idx="676">
                  <c:v>23.650592210029</c:v>
                </c:pt>
                <c:pt idx="677">
                  <c:v>23.543796602484999</c:v>
                </c:pt>
                <c:pt idx="678">
                  <c:v>23.446707539984999</c:v>
                </c:pt>
                <c:pt idx="679">
                  <c:v>23.330203026191001</c:v>
                </c:pt>
                <c:pt idx="680">
                  <c:v>23.281658494940999</c:v>
                </c:pt>
                <c:pt idx="681">
                  <c:v>23.388456463691</c:v>
                </c:pt>
                <c:pt idx="682">
                  <c:v>23.252531776190999</c:v>
                </c:pt>
                <c:pt idx="683">
                  <c:v>22.883598123239999</c:v>
                </c:pt>
                <c:pt idx="684">
                  <c:v>22.718549078195998</c:v>
                </c:pt>
                <c:pt idx="685">
                  <c:v>22.524373314401998</c:v>
                </c:pt>
                <c:pt idx="686">
                  <c:v>22.301070831857999</c:v>
                </c:pt>
                <c:pt idx="687">
                  <c:v>22.106895068063999</c:v>
                </c:pt>
                <c:pt idx="688">
                  <c:v>21.893303915112998</c:v>
                </c:pt>
                <c:pt idx="689">
                  <c:v>21.718545963819</c:v>
                </c:pt>
                <c:pt idx="690">
                  <c:v>22.048644053907001</c:v>
                </c:pt>
                <c:pt idx="691">
                  <c:v>21.514661293774999</c:v>
                </c:pt>
                <c:pt idx="692">
                  <c:v>21.883595008863001</c:v>
                </c:pt>
                <c:pt idx="693">
                  <c:v>21.660292526319001</c:v>
                </c:pt>
                <c:pt idx="694">
                  <c:v>21.349612248730999</c:v>
                </c:pt>
                <c:pt idx="695">
                  <c:v>21.650583620069</c:v>
                </c:pt>
                <c:pt idx="696">
                  <c:v>21.369027700025001</c:v>
                </c:pt>
                <c:pt idx="697">
                  <c:v>21.194269748730999</c:v>
                </c:pt>
                <c:pt idx="698">
                  <c:v>21.184560842481002</c:v>
                </c:pt>
                <c:pt idx="699">
                  <c:v>20.980678533643001</c:v>
                </c:pt>
                <c:pt idx="700">
                  <c:v>20.825336033643001</c:v>
                </c:pt>
                <c:pt idx="701">
                  <c:v>20.825336033643001</c:v>
                </c:pt>
                <c:pt idx="702">
                  <c:v>20.699122675736</c:v>
                </c:pt>
                <c:pt idx="703">
                  <c:v>20.553491443192001</c:v>
                </c:pt>
                <c:pt idx="704">
                  <c:v>20.388442398148001</c:v>
                </c:pt>
                <c:pt idx="705">
                  <c:v>20.242811165604</c:v>
                </c:pt>
                <c:pt idx="706">
                  <c:v>20.097177571854001</c:v>
                </c:pt>
                <c:pt idx="707">
                  <c:v>19.922419620559999</c:v>
                </c:pt>
                <c:pt idx="708">
                  <c:v>19.796206200516</c:v>
                </c:pt>
                <c:pt idx="709">
                  <c:v>19.611739342972001</c:v>
                </c:pt>
                <c:pt idx="710">
                  <c:v>19.466108172565001</c:v>
                </c:pt>
                <c:pt idx="711">
                  <c:v>19.320475759417999</c:v>
                </c:pt>
                <c:pt idx="712">
                  <c:v>19.165135620624</c:v>
                </c:pt>
                <c:pt idx="713">
                  <c:v>18.961250950579998</c:v>
                </c:pt>
                <c:pt idx="714">
                  <c:v>18.582608329241999</c:v>
                </c:pt>
                <c:pt idx="715">
                  <c:v>18.155422419394</c:v>
                </c:pt>
                <c:pt idx="716">
                  <c:v>17.796197610556</c:v>
                </c:pt>
                <c:pt idx="717">
                  <c:v>17.572895128012</c:v>
                </c:pt>
                <c:pt idx="718">
                  <c:v>17.213670319174</c:v>
                </c:pt>
                <c:pt idx="719">
                  <c:v>16.854445572473001</c:v>
                </c:pt>
                <c:pt idx="720">
                  <c:v>16.378715069238002</c:v>
                </c:pt>
                <c:pt idx="721">
                  <c:v>15.922402378503</c:v>
                </c:pt>
                <c:pt idx="722">
                  <c:v>15.446671937405</c:v>
                </c:pt>
                <c:pt idx="723">
                  <c:v>15.000068152920001</c:v>
                </c:pt>
                <c:pt idx="724">
                  <c:v>14.485502024684999</c:v>
                </c:pt>
                <c:pt idx="725">
                  <c:v>14.068025021086999</c:v>
                </c:pt>
                <c:pt idx="726">
                  <c:v>13.650546774748999</c:v>
                </c:pt>
                <c:pt idx="727">
                  <c:v>13.068020726106999</c:v>
                </c:pt>
                <c:pt idx="728">
                  <c:v>12.514620153475001</c:v>
                </c:pt>
                <c:pt idx="729">
                  <c:v>11.805878323583</c:v>
                </c:pt>
                <c:pt idx="730">
                  <c:v>11.242768844701001</c:v>
                </c:pt>
                <c:pt idx="731">
                  <c:v>10.912670754613</c:v>
                </c:pt>
                <c:pt idx="732">
                  <c:v>10.524319289161999</c:v>
                </c:pt>
                <c:pt idx="733">
                  <c:v>10.213639011573999</c:v>
                </c:pt>
                <c:pt idx="734">
                  <c:v>9.9903365290299995</c:v>
                </c:pt>
                <c:pt idx="735">
                  <c:v>9.6796556922089998</c:v>
                </c:pt>
                <c:pt idx="736">
                  <c:v>9.2718863521209993</c:v>
                </c:pt>
                <c:pt idx="737">
                  <c:v>8.8155736613860007</c:v>
                </c:pt>
                <c:pt idx="738">
                  <c:v>8.3398437795210008</c:v>
                </c:pt>
                <c:pt idx="739">
                  <c:v>7.8544044321730002</c:v>
                </c:pt>
                <c:pt idx="740">
                  <c:v>7.3786739289380003</c:v>
                </c:pt>
                <c:pt idx="741">
                  <c:v>6.8932351408230002</c:v>
                </c:pt>
                <c:pt idx="742">
                  <c:v>6.4369224500879998</c:v>
                </c:pt>
                <c:pt idx="743">
                  <c:v>6.0194448251199999</c:v>
                </c:pt>
                <c:pt idx="744">
                  <c:v>5.6116761064020002</c:v>
                </c:pt>
                <c:pt idx="745">
                  <c:v>5.2136156725639999</c:v>
                </c:pt>
                <c:pt idx="746">
                  <c:v>4.8252644556610003</c:v>
                </c:pt>
                <c:pt idx="747">
                  <c:v>4.4951661170249997</c:v>
                </c:pt>
                <c:pt idx="748">
                  <c:v>4.1650674677039996</c:v>
                </c:pt>
                <c:pt idx="749">
                  <c:v>3.8835127282630002</c:v>
                </c:pt>
                <c:pt idx="750">
                  <c:v>3.7670073445510002</c:v>
                </c:pt>
                <c:pt idx="751">
                  <c:v>3.339821061881</c:v>
                </c:pt>
                <c:pt idx="752">
                  <c:v>3.029139914375</c:v>
                </c:pt>
                <c:pt idx="753">
                  <c:v>2.7475852370710001</c:v>
                </c:pt>
                <c:pt idx="754">
                  <c:v>2.7475852370710001</c:v>
                </c:pt>
                <c:pt idx="755">
                  <c:v>2.572827285777</c:v>
                </c:pt>
                <c:pt idx="756">
                  <c:v>2.6407886974719998</c:v>
                </c:pt>
                <c:pt idx="757">
                  <c:v>2.6213711956569998</c:v>
                </c:pt>
                <c:pt idx="758">
                  <c:v>2.6893326694890001</c:v>
                </c:pt>
                <c:pt idx="759">
                  <c:v>2.7961291469509999</c:v>
                </c:pt>
                <c:pt idx="760">
                  <c:v>2.9611785026800002</c:v>
                </c:pt>
                <c:pt idx="761">
                  <c:v>3.1747717682890002</c:v>
                </c:pt>
                <c:pt idx="762">
                  <c:v>3.3980736294630001</c:v>
                </c:pt>
                <c:pt idx="763">
                  <c:v>3.7378809364859999</c:v>
                </c:pt>
                <c:pt idx="764">
                  <c:v>4.0971059938719998</c:v>
                </c:pt>
                <c:pt idx="765">
                  <c:v>4.5145836188399997</c:v>
                </c:pt>
                <c:pt idx="766">
                  <c:v>4.9126437419929996</c:v>
                </c:pt>
                <c:pt idx="767">
                  <c:v>5.2912863633310003</c:v>
                </c:pt>
                <c:pt idx="768">
                  <c:v>5.5825493876519996</c:v>
                </c:pt>
                <c:pt idx="769">
                  <c:v>5.9611920089900003</c:v>
                </c:pt>
                <c:pt idx="770">
                  <c:v>6.0874059882670002</c:v>
                </c:pt>
                <c:pt idx="771">
                  <c:v>6.3301256619409996</c:v>
                </c:pt>
                <c:pt idx="772">
                  <c:v>6.4854664221049996</c:v>
                </c:pt>
                <c:pt idx="773">
                  <c:v>6.5825543040019996</c:v>
                </c:pt>
                <c:pt idx="774">
                  <c:v>6.6310982138819998</c:v>
                </c:pt>
                <c:pt idx="775">
                  <c:v>6.7184771895289996</c:v>
                </c:pt>
                <c:pt idx="776">
                  <c:v>6.8349823246929997</c:v>
                </c:pt>
                <c:pt idx="777">
                  <c:v>7.0000319289700004</c:v>
                </c:pt>
                <c:pt idx="778">
                  <c:v>7.1068280957469998</c:v>
                </c:pt>
                <c:pt idx="779">
                  <c:v>7.174789880264</c:v>
                </c:pt>
                <c:pt idx="780">
                  <c:v>7.4078006476880001</c:v>
                </c:pt>
                <c:pt idx="781">
                  <c:v>7.6893553871289999</c:v>
                </c:pt>
                <c:pt idx="782">
                  <c:v>7.9806184114500001</c:v>
                </c:pt>
                <c:pt idx="783">
                  <c:v>8.2524648038740001</c:v>
                </c:pt>
                <c:pt idx="784">
                  <c:v>8.6602335847289993</c:v>
                </c:pt>
                <c:pt idx="785">
                  <c:v>9.0097494251800008</c:v>
                </c:pt>
                <c:pt idx="786">
                  <c:v>9.2621780672410008</c:v>
                </c:pt>
                <c:pt idx="787">
                  <c:v>9.3883920465179997</c:v>
                </c:pt>
                <c:pt idx="788">
                  <c:v>9.5437327445450002</c:v>
                </c:pt>
                <c:pt idx="789">
                  <c:v>9.7573257616059994</c:v>
                </c:pt>
                <c:pt idx="790">
                  <c:v>9.9515009040300004</c:v>
                </c:pt>
                <c:pt idx="791">
                  <c:v>9.9709187165300008</c:v>
                </c:pt>
                <c:pt idx="792">
                  <c:v>10.019463247779999</c:v>
                </c:pt>
                <c:pt idx="793">
                  <c:v>10.194221199074001</c:v>
                </c:pt>
                <c:pt idx="794">
                  <c:v>10.349561337868</c:v>
                </c:pt>
                <c:pt idx="795">
                  <c:v>10.485484844765001</c:v>
                </c:pt>
                <c:pt idx="796">
                  <c:v>10.708786084569001</c:v>
                </c:pt>
                <c:pt idx="797">
                  <c:v>11.02917644901</c:v>
                </c:pt>
                <c:pt idx="798">
                  <c:v>11.398110164098</c:v>
                </c:pt>
                <c:pt idx="799">
                  <c:v>11.805878323583</c:v>
                </c:pt>
                <c:pt idx="800">
                  <c:v>12.281608764681</c:v>
                </c:pt>
                <c:pt idx="801">
                  <c:v>12.776757080415999</c:v>
                </c:pt>
                <c:pt idx="802">
                  <c:v>13.417536566558001</c:v>
                </c:pt>
                <c:pt idx="803">
                  <c:v>13.893267069793</c:v>
                </c:pt>
                <c:pt idx="804">
                  <c:v>14.563173274684999</c:v>
                </c:pt>
                <c:pt idx="805">
                  <c:v>14.854435739773001</c:v>
                </c:pt>
                <c:pt idx="806">
                  <c:v>14.854435739773001</c:v>
                </c:pt>
                <c:pt idx="807">
                  <c:v>15.553468725551999</c:v>
                </c:pt>
                <c:pt idx="808">
                  <c:v>15.893275659753</c:v>
                </c:pt>
                <c:pt idx="809">
                  <c:v>16.417549513634999</c:v>
                </c:pt>
                <c:pt idx="810">
                  <c:v>16.873863384972999</c:v>
                </c:pt>
                <c:pt idx="811">
                  <c:v>17.301049294820999</c:v>
                </c:pt>
                <c:pt idx="812">
                  <c:v>17.757361985555999</c:v>
                </c:pt>
                <c:pt idx="813">
                  <c:v>18.203965770040998</c:v>
                </c:pt>
                <c:pt idx="814">
                  <c:v>18.563190516742001</c:v>
                </c:pt>
                <c:pt idx="815">
                  <c:v>18.951542044330001</c:v>
                </c:pt>
                <c:pt idx="816">
                  <c:v>19.330184665668</c:v>
                </c:pt>
                <c:pt idx="817">
                  <c:v>19.679700506119001</c:v>
                </c:pt>
                <c:pt idx="818">
                  <c:v>19.864167363663</c:v>
                </c:pt>
                <c:pt idx="819">
                  <c:v>20.029217589310001</c:v>
                </c:pt>
                <c:pt idx="820">
                  <c:v>20.281644429398</c:v>
                </c:pt>
                <c:pt idx="821">
                  <c:v>20.359315679398001</c:v>
                </c:pt>
                <c:pt idx="822">
                  <c:v>20.436986929398</c:v>
                </c:pt>
                <c:pt idx="823">
                  <c:v>20.621453786941998</c:v>
                </c:pt>
                <c:pt idx="824">
                  <c:v>20.737958300736</c:v>
                </c:pt>
                <c:pt idx="825">
                  <c:v>20.844753846143</c:v>
                </c:pt>
                <c:pt idx="826">
                  <c:v>20.970969627393</c:v>
                </c:pt>
                <c:pt idx="827">
                  <c:v>21.126309766186999</c:v>
                </c:pt>
                <c:pt idx="828">
                  <c:v>21.242814279981001</c:v>
                </c:pt>
                <c:pt idx="829">
                  <c:v>21.320485529980999</c:v>
                </c:pt>
                <c:pt idx="830">
                  <c:v>21.543788012524999</c:v>
                </c:pt>
                <c:pt idx="831">
                  <c:v>21.689419245069001</c:v>
                </c:pt>
                <c:pt idx="832">
                  <c:v>21.805923758862999</c:v>
                </c:pt>
                <c:pt idx="833">
                  <c:v>21.961263897656998</c:v>
                </c:pt>
                <c:pt idx="834">
                  <c:v>22.087479678906998</c:v>
                </c:pt>
                <c:pt idx="835">
                  <c:v>22.213693036814</c:v>
                </c:pt>
                <c:pt idx="836">
                  <c:v>22.378742081858</c:v>
                </c:pt>
                <c:pt idx="837">
                  <c:v>22.466122238107999</c:v>
                </c:pt>
                <c:pt idx="838">
                  <c:v>22.563208939401999</c:v>
                </c:pt>
                <c:pt idx="839">
                  <c:v>22.718549078195998</c:v>
                </c:pt>
                <c:pt idx="840">
                  <c:v>22.805929234446001</c:v>
                </c:pt>
                <c:pt idx="841">
                  <c:v>22.932142654490001</c:v>
                </c:pt>
                <c:pt idx="842">
                  <c:v>23.068064980784001</c:v>
                </c:pt>
                <c:pt idx="843">
                  <c:v>23.116609512034</c:v>
                </c:pt>
                <c:pt idx="844">
                  <c:v>23.145736230783999</c:v>
                </c:pt>
                <c:pt idx="845">
                  <c:v>23.262240682441</c:v>
                </c:pt>
                <c:pt idx="846">
                  <c:v>23.262240682441</c:v>
                </c:pt>
                <c:pt idx="847">
                  <c:v>23.320494119940999</c:v>
                </c:pt>
                <c:pt idx="848">
                  <c:v>23.534087696235002</c:v>
                </c:pt>
                <c:pt idx="849">
                  <c:v>23.621465491279</c:v>
                </c:pt>
                <c:pt idx="850">
                  <c:v>23.679718928779</c:v>
                </c:pt>
                <c:pt idx="851">
                  <c:v>23.825350161323001</c:v>
                </c:pt>
                <c:pt idx="852">
                  <c:v>23.786514536323001</c:v>
                </c:pt>
                <c:pt idx="853">
                  <c:v>23.864185786322999</c:v>
                </c:pt>
                <c:pt idx="854">
                  <c:v>24.058361550116999</c:v>
                </c:pt>
                <c:pt idx="855">
                  <c:v>24.097197175117</c:v>
                </c:pt>
                <c:pt idx="856">
                  <c:v>24.097197175117</c:v>
                </c:pt>
                <c:pt idx="857">
                  <c:v>24.262246220161</c:v>
                </c:pt>
                <c:pt idx="858">
                  <c:v>24.310790751411002</c:v>
                </c:pt>
                <c:pt idx="859">
                  <c:v>24.310790751411002</c:v>
                </c:pt>
                <c:pt idx="860">
                  <c:v>24.233119501411</c:v>
                </c:pt>
                <c:pt idx="861">
                  <c:v>24.330206202705</c:v>
                </c:pt>
                <c:pt idx="862">
                  <c:v>24.398168546455</c:v>
                </c:pt>
                <c:pt idx="863">
                  <c:v>24.310790751411002</c:v>
                </c:pt>
                <c:pt idx="864">
                  <c:v>24.330206202705</c:v>
                </c:pt>
                <c:pt idx="865">
                  <c:v>24.349624015204999</c:v>
                </c:pt>
                <c:pt idx="866">
                  <c:v>24.281664032660998</c:v>
                </c:pt>
                <c:pt idx="867">
                  <c:v>24.407877452705002</c:v>
                </c:pt>
                <c:pt idx="868">
                  <c:v>24.437004171455001</c:v>
                </c:pt>
                <c:pt idx="869">
                  <c:v>24.349624015204999</c:v>
                </c:pt>
                <c:pt idx="870">
                  <c:v>24.242828407661001</c:v>
                </c:pt>
                <c:pt idx="871">
                  <c:v>24.262246220161</c:v>
                </c:pt>
                <c:pt idx="872">
                  <c:v>24.271955126411001</c:v>
                </c:pt>
                <c:pt idx="873">
                  <c:v>24.291372938911</c:v>
                </c:pt>
                <c:pt idx="874">
                  <c:v>24.203992782661</c:v>
                </c:pt>
                <c:pt idx="875">
                  <c:v>24.145739345161001</c:v>
                </c:pt>
                <c:pt idx="876">
                  <c:v>24.126323893866999</c:v>
                </c:pt>
                <c:pt idx="877">
                  <c:v>24.097197175117</c:v>
                </c:pt>
                <c:pt idx="878">
                  <c:v>24.009817018867</c:v>
                </c:pt>
                <c:pt idx="879">
                  <c:v>23.980690300117001</c:v>
                </c:pt>
                <c:pt idx="880">
                  <c:v>23.912730317573001</c:v>
                </c:pt>
                <c:pt idx="881">
                  <c:v>23.864185786322999</c:v>
                </c:pt>
                <c:pt idx="882">
                  <c:v>23.835059067572999</c:v>
                </c:pt>
                <c:pt idx="883">
                  <c:v>23.825350161323001</c:v>
                </c:pt>
                <c:pt idx="884">
                  <c:v>23.864185786322999</c:v>
                </c:pt>
                <c:pt idx="885">
                  <c:v>23.708845647528999</c:v>
                </c:pt>
                <c:pt idx="886">
                  <c:v>23.747681272529</c:v>
                </c:pt>
                <c:pt idx="887">
                  <c:v>23.640883303778999</c:v>
                </c:pt>
                <c:pt idx="888">
                  <c:v>23.689427835029001</c:v>
                </c:pt>
                <c:pt idx="889">
                  <c:v>23.737972366278999</c:v>
                </c:pt>
                <c:pt idx="890">
                  <c:v>23.699136741278998</c:v>
                </c:pt>
                <c:pt idx="891">
                  <c:v>23.757390178779001</c:v>
                </c:pt>
                <c:pt idx="892">
                  <c:v>23.776805630073</c:v>
                </c:pt>
                <c:pt idx="893">
                  <c:v>23.718554553779001</c:v>
                </c:pt>
                <c:pt idx="894">
                  <c:v>23.776805630073</c:v>
                </c:pt>
                <c:pt idx="895">
                  <c:v>23.825350161323001</c:v>
                </c:pt>
                <c:pt idx="896">
                  <c:v>23.786514536323001</c:v>
                </c:pt>
                <c:pt idx="897">
                  <c:v>23.825350161323001</c:v>
                </c:pt>
                <c:pt idx="898">
                  <c:v>23.903021411323</c:v>
                </c:pt>
                <c:pt idx="899">
                  <c:v>23.873894692573</c:v>
                </c:pt>
                <c:pt idx="900">
                  <c:v>24.000108112616999</c:v>
                </c:pt>
                <c:pt idx="901">
                  <c:v>24.145739345161001</c:v>
                </c:pt>
                <c:pt idx="902">
                  <c:v>24.145739345161001</c:v>
                </c:pt>
                <c:pt idx="903">
                  <c:v>24.058361550116999</c:v>
                </c:pt>
                <c:pt idx="904">
                  <c:v>24.155448251410998</c:v>
                </c:pt>
                <c:pt idx="905">
                  <c:v>24.203992782661</c:v>
                </c:pt>
                <c:pt idx="906">
                  <c:v>24.126323893866999</c:v>
                </c:pt>
                <c:pt idx="907">
                  <c:v>24.233119501411</c:v>
                </c:pt>
                <c:pt idx="908">
                  <c:v>24.136032800117</c:v>
                </c:pt>
                <c:pt idx="909">
                  <c:v>24.165157157661</c:v>
                </c:pt>
                <c:pt idx="910">
                  <c:v>24.097197175117</c:v>
                </c:pt>
                <c:pt idx="911">
                  <c:v>24.097197175117</c:v>
                </c:pt>
                <c:pt idx="912">
                  <c:v>24.077779362617001</c:v>
                </c:pt>
                <c:pt idx="913">
                  <c:v>23.903021411323</c:v>
                </c:pt>
                <c:pt idx="914">
                  <c:v>23.893312505072998</c:v>
                </c:pt>
                <c:pt idx="915">
                  <c:v>23.922439223823002</c:v>
                </c:pt>
                <c:pt idx="916">
                  <c:v>23.883603598823001</c:v>
                </c:pt>
                <c:pt idx="917">
                  <c:v>23.786514536323001</c:v>
                </c:pt>
                <c:pt idx="918">
                  <c:v>23.728263460029002</c:v>
                </c:pt>
                <c:pt idx="919">
                  <c:v>23.737972366278999</c:v>
                </c:pt>
                <c:pt idx="920">
                  <c:v>23.670010022528999</c:v>
                </c:pt>
                <c:pt idx="921">
                  <c:v>23.670010022528999</c:v>
                </c:pt>
                <c:pt idx="922">
                  <c:v>23.640883303778999</c:v>
                </c:pt>
                <c:pt idx="923">
                  <c:v>23.524378789985001</c:v>
                </c:pt>
                <c:pt idx="924">
                  <c:v>23.466125352485001</c:v>
                </c:pt>
                <c:pt idx="925">
                  <c:v>23.427289727485</c:v>
                </c:pt>
                <c:pt idx="926">
                  <c:v>23.242822869941001</c:v>
                </c:pt>
                <c:pt idx="927">
                  <c:v>23.330203026191001</c:v>
                </c:pt>
                <c:pt idx="928">
                  <c:v>23.068064980784001</c:v>
                </c:pt>
                <c:pt idx="929">
                  <c:v>23.009813904489999</c:v>
                </c:pt>
                <c:pt idx="930">
                  <c:v>22.805929234446001</c:v>
                </c:pt>
                <c:pt idx="931">
                  <c:v>22.572917845652</c:v>
                </c:pt>
                <c:pt idx="932">
                  <c:v>22.436995519358</c:v>
                </c:pt>
                <c:pt idx="933">
                  <c:v>22.165148505564002</c:v>
                </c:pt>
                <c:pt idx="934">
                  <c:v>21.767088133862998</c:v>
                </c:pt>
                <c:pt idx="935">
                  <c:v>21.310776623731002</c:v>
                </c:pt>
                <c:pt idx="936">
                  <c:v>20.990387439892999</c:v>
                </c:pt>
                <c:pt idx="937">
                  <c:v>20.669995956986</c:v>
                </c:pt>
                <c:pt idx="938">
                  <c:v>20.407860210648</c:v>
                </c:pt>
                <c:pt idx="939">
                  <c:v>20.184557728104</c:v>
                </c:pt>
                <c:pt idx="940">
                  <c:v>19.941837433060002</c:v>
                </c:pt>
                <c:pt idx="941">
                  <c:v>19.737953943619001</c:v>
                </c:pt>
                <c:pt idx="942">
                  <c:v>19.301057946918</c:v>
                </c:pt>
                <c:pt idx="943">
                  <c:v>18.864163068682998</c:v>
                </c:pt>
                <c:pt idx="944">
                  <c:v>18.427268190448</c:v>
                </c:pt>
                <c:pt idx="945">
                  <c:v>17.912702124350002</c:v>
                </c:pt>
                <c:pt idx="946">
                  <c:v>17.582604034262001</c:v>
                </c:pt>
                <c:pt idx="947">
                  <c:v>17.165125787924001</c:v>
                </c:pt>
                <c:pt idx="948">
                  <c:v>16.718522065576</c:v>
                </c:pt>
                <c:pt idx="949">
                  <c:v>16.301044999841</c:v>
                </c:pt>
                <c:pt idx="950">
                  <c:v>15.602012076198999</c:v>
                </c:pt>
                <c:pt idx="951">
                  <c:v>15.019485965419999</c:v>
                </c:pt>
                <c:pt idx="952">
                  <c:v>14.281618597381</c:v>
                </c:pt>
                <c:pt idx="953">
                  <c:v>13.592294517852</c:v>
                </c:pt>
                <c:pt idx="954">
                  <c:v>12.893262774813</c:v>
                </c:pt>
                <c:pt idx="955">
                  <c:v>12.262190952180999</c:v>
                </c:pt>
                <c:pt idx="956">
                  <c:v>11.844713948582999</c:v>
                </c:pt>
                <c:pt idx="957">
                  <c:v>11.388401257848001</c:v>
                </c:pt>
                <c:pt idx="958">
                  <c:v>11.02917644901</c:v>
                </c:pt>
                <c:pt idx="959">
                  <c:v>10.776747247715999</c:v>
                </c:pt>
                <c:pt idx="960">
                  <c:v>10.553446007911999</c:v>
                </c:pt>
                <c:pt idx="961">
                  <c:v>10.320434619118</c:v>
                </c:pt>
                <c:pt idx="962">
                  <c:v>10.038879879676999</c:v>
                </c:pt>
                <c:pt idx="963">
                  <c:v>9.7379079491060008</c:v>
                </c:pt>
                <c:pt idx="964">
                  <c:v>9.7379079491060008</c:v>
                </c:pt>
                <c:pt idx="965">
                  <c:v>9.4466449247849997</c:v>
                </c:pt>
                <c:pt idx="966">
                  <c:v>9.2524691609909997</c:v>
                </c:pt>
                <c:pt idx="967">
                  <c:v>8.9806233278000001</c:v>
                </c:pt>
                <c:pt idx="968">
                  <c:v>8.7573214666259993</c:v>
                </c:pt>
                <c:pt idx="969">
                  <c:v>8.592271800212</c:v>
                </c:pt>
                <c:pt idx="970">
                  <c:v>8.4369316614180008</c:v>
                </c:pt>
                <c:pt idx="971">
                  <c:v>8.3107170607709993</c:v>
                </c:pt>
                <c:pt idx="972">
                  <c:v>8.1845030814940003</c:v>
                </c:pt>
                <c:pt idx="973">
                  <c:v>8.0679980084670007</c:v>
                </c:pt>
                <c:pt idx="974">
                  <c:v>7.9514923140700002</c:v>
                </c:pt>
                <c:pt idx="975">
                  <c:v>7.8349871789060002</c:v>
                </c:pt>
                <c:pt idx="976">
                  <c:v>7.6699375746290004</c:v>
                </c:pt>
                <c:pt idx="977">
                  <c:v>7.466053525955</c:v>
                </c:pt>
                <c:pt idx="978">
                  <c:v>7.2621688559109998</c:v>
                </c:pt>
                <c:pt idx="979">
                  <c:v>7.0679930921169998</c:v>
                </c:pt>
                <c:pt idx="980">
                  <c:v>6.8252734184430004</c:v>
                </c:pt>
                <c:pt idx="981">
                  <c:v>6.6310982138819998</c:v>
                </c:pt>
                <c:pt idx="982">
                  <c:v>6.4854664221049996</c:v>
                </c:pt>
                <c:pt idx="983">
                  <c:v>6.4272135438379996</c:v>
                </c:pt>
                <c:pt idx="984">
                  <c:v>6.3398345681909998</c:v>
                </c:pt>
                <c:pt idx="985">
                  <c:v>6.1553677727840004</c:v>
                </c:pt>
                <c:pt idx="986">
                  <c:v>6.0485709846370002</c:v>
                </c:pt>
                <c:pt idx="987">
                  <c:v>5.9806098214899999</c:v>
                </c:pt>
                <c:pt idx="988">
                  <c:v>5.9223569432229999</c:v>
                </c:pt>
                <c:pt idx="989">
                  <c:v>5.8835219395929998</c:v>
                </c:pt>
                <c:pt idx="990">
                  <c:v>5.8349779675760001</c:v>
                </c:pt>
                <c:pt idx="991">
                  <c:v>5.8058512488260003</c:v>
                </c:pt>
                <c:pt idx="992">
                  <c:v>5.7864340576959998</c:v>
                </c:pt>
                <c:pt idx="993">
                  <c:v>5.7475989919290003</c:v>
                </c:pt>
                <c:pt idx="994">
                  <c:v>5.7670162451960003</c:v>
                </c:pt>
                <c:pt idx="995">
                  <c:v>5.7767251514459996</c:v>
                </c:pt>
                <c:pt idx="996">
                  <c:v>5.7670162451960003</c:v>
                </c:pt>
                <c:pt idx="997">
                  <c:v>5.7573073389460001</c:v>
                </c:pt>
                <c:pt idx="998">
                  <c:v>5.7378900856790001</c:v>
                </c:pt>
                <c:pt idx="999">
                  <c:v>5.7184722731789996</c:v>
                </c:pt>
                <c:pt idx="1000">
                  <c:v>5.699055082049</c:v>
                </c:pt>
                <c:pt idx="1001">
                  <c:v>5.6796372695489996</c:v>
                </c:pt>
                <c:pt idx="1002">
                  <c:v>5.6796372695489996</c:v>
                </c:pt>
                <c:pt idx="1003">
                  <c:v>5.660220078419</c:v>
                </c:pt>
                <c:pt idx="1004">
                  <c:v>5.660220078419</c:v>
                </c:pt>
                <c:pt idx="1005">
                  <c:v>5.6408022659189996</c:v>
                </c:pt>
                <c:pt idx="1006">
                  <c:v>5.6408022659189996</c:v>
                </c:pt>
                <c:pt idx="1007">
                  <c:v>5.6310933596690003</c:v>
                </c:pt>
                <c:pt idx="1008">
                  <c:v>5.6310933596690003</c:v>
                </c:pt>
                <c:pt idx="1009">
                  <c:v>5.6213844534190001</c:v>
                </c:pt>
                <c:pt idx="1010">
                  <c:v>5.6213844534190001</c:v>
                </c:pt>
                <c:pt idx="1011">
                  <c:v>5.601967200152</c:v>
                </c:pt>
                <c:pt idx="1012">
                  <c:v>5.601967200152</c:v>
                </c:pt>
                <c:pt idx="1013">
                  <c:v>5.601967200152</c:v>
                </c:pt>
                <c:pt idx="1014">
                  <c:v>5.5922582939019998</c:v>
                </c:pt>
                <c:pt idx="1015">
                  <c:v>5.5825493876519996</c:v>
                </c:pt>
                <c:pt idx="1016">
                  <c:v>5.5825493876519996</c:v>
                </c:pt>
                <c:pt idx="1017">
                  <c:v>5.563132196522</c:v>
                </c:pt>
                <c:pt idx="1018">
                  <c:v>5.5437143840219996</c:v>
                </c:pt>
                <c:pt idx="1019">
                  <c:v>5.4854615057549996</c:v>
                </c:pt>
                <c:pt idx="1020">
                  <c:v>5.3883736238579996</c:v>
                </c:pt>
                <c:pt idx="1021">
                  <c:v>5.2621596445809997</c:v>
                </c:pt>
                <c:pt idx="1022">
                  <c:v>5.1553634156669998</c:v>
                </c:pt>
                <c:pt idx="1023">
                  <c:v>5.1165277906669999</c:v>
                </c:pt>
                <c:pt idx="1024">
                  <c:v>5.0971105995370003</c:v>
                </c:pt>
                <c:pt idx="1025">
                  <c:v>5.0679838807869997</c:v>
                </c:pt>
                <c:pt idx="1026">
                  <c:v>5.0291488150200001</c:v>
                </c:pt>
                <c:pt idx="1027">
                  <c:v>4.9611874033249999</c:v>
                </c:pt>
                <c:pt idx="1028">
                  <c:v>4.8640998321130002</c:v>
                </c:pt>
                <c:pt idx="1029">
                  <c:v>4.776720545781</c:v>
                </c:pt>
                <c:pt idx="1030">
                  <c:v>4.6796329745690004</c:v>
                </c:pt>
                <c:pt idx="1031">
                  <c:v>4.5631275908570004</c:v>
                </c:pt>
                <c:pt idx="1032">
                  <c:v>4.4466221450079999</c:v>
                </c:pt>
                <c:pt idx="1033">
                  <c:v>4.3204078550459997</c:v>
                </c:pt>
                <c:pt idx="1034">
                  <c:v>4.1747760632690003</c:v>
                </c:pt>
                <c:pt idx="1035">
                  <c:v>4.009727018225</c:v>
                </c:pt>
                <c:pt idx="1036">
                  <c:v>3.815551254431</c:v>
                </c:pt>
                <c:pt idx="1037">
                  <c:v>3.5922493932570001</c:v>
                </c:pt>
                <c:pt idx="1038">
                  <c:v>3.339821061881</c:v>
                </c:pt>
                <c:pt idx="1039">
                  <c:v>3.0582663845770002</c:v>
                </c:pt>
                <c:pt idx="1040">
                  <c:v>2.6990412650539999</c:v>
                </c:pt>
                <c:pt idx="1041">
                  <c:v>2.3689427400069998</c:v>
                </c:pt>
                <c:pt idx="1042">
                  <c:v>2.0194265888710001</c:v>
                </c:pt>
                <c:pt idx="1043">
                  <c:v>1.8835036412070001</c:v>
                </c:pt>
                <c:pt idx="1044">
                  <c:v>1.669910562009</c:v>
                </c:pt>
                <c:pt idx="1045">
                  <c:v>1.50486120628</c:v>
                </c:pt>
                <c:pt idx="1046">
                  <c:v>1.3689383207529999</c:v>
                </c:pt>
                <c:pt idx="1047">
                  <c:v>1.3786470405919999</c:v>
                </c:pt>
                <c:pt idx="1048">
                  <c:v>1.3106856288969999</c:v>
                </c:pt>
                <c:pt idx="1049">
                  <c:v>1.2330153109519999</c:v>
                </c:pt>
                <c:pt idx="1050">
                  <c:v>1.1844714010720001</c:v>
                </c:pt>
                <c:pt idx="1051">
                  <c:v>1.1359274290550001</c:v>
                </c:pt>
                <c:pt idx="1052">
                  <c:v>1.1262187092160001</c:v>
                </c:pt>
                <c:pt idx="1053">
                  <c:v>1.1262187092160001</c:v>
                </c:pt>
                <c:pt idx="1054">
                  <c:v>1.0582572353840001</c:v>
                </c:pt>
                <c:pt idx="1055">
                  <c:v>0.94175185167200004</c:v>
                </c:pt>
                <c:pt idx="1056">
                  <c:v>0.56310935460800005</c:v>
                </c:pt>
                <c:pt idx="1057">
                  <c:v>8.7379037783999997E-2</c:v>
                </c:pt>
                <c:pt idx="1058">
                  <c:v>9.7087819759999992E-3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0.213593203472</c:v>
                </c:pt>
                <c:pt idx="1215">
                  <c:v>0.786411340056</c:v>
                </c:pt>
                <c:pt idx="1216">
                  <c:v>1.0291308894560001</c:v>
                </c:pt>
                <c:pt idx="1217">
                  <c:v>1.2427240929279999</c:v>
                </c:pt>
                <c:pt idx="1218">
                  <c:v>1.4271910126089999</c:v>
                </c:pt>
                <c:pt idx="1219">
                  <c:v>1.592240181927</c:v>
                </c:pt>
                <c:pt idx="1220">
                  <c:v>1.74758075568</c:v>
                </c:pt>
                <c:pt idx="1221">
                  <c:v>1.8932124231830001</c:v>
                </c:pt>
                <c:pt idx="1222">
                  <c:v>2.0291353087099999</c:v>
                </c:pt>
                <c:pt idx="1223">
                  <c:v>2.1553496608090001</c:v>
                </c:pt>
                <c:pt idx="1224">
                  <c:v>2.28156376436</c:v>
                </c:pt>
                <c:pt idx="1225">
                  <c:v>2.456321902065</c:v>
                </c:pt>
                <c:pt idx="1226">
                  <c:v>2.456321902065</c:v>
                </c:pt>
                <c:pt idx="1227">
                  <c:v>2.5922447875920001</c:v>
                </c:pt>
                <c:pt idx="1228">
                  <c:v>2.7087501713040001</c:v>
                </c:pt>
                <c:pt idx="1229">
                  <c:v>2.8543819630809999</c:v>
                </c:pt>
                <c:pt idx="1230">
                  <c:v>3.0097224125599999</c:v>
                </c:pt>
                <c:pt idx="1231">
                  <c:v>3.1359364539739998</c:v>
                </c:pt>
                <c:pt idx="1232">
                  <c:v>3.281568245751</c:v>
                </c:pt>
                <c:pt idx="1233">
                  <c:v>3.4466176014799998</c:v>
                </c:pt>
                <c:pt idx="1234">
                  <c:v>3.5728315807570001</c:v>
                </c:pt>
                <c:pt idx="1235">
                  <c:v>3.7184633725339999</c:v>
                </c:pt>
                <c:pt idx="1236">
                  <c:v>3.8640952264480002</c:v>
                </c:pt>
                <c:pt idx="1237">
                  <c:v>3.912639136328</c:v>
                </c:pt>
                <c:pt idx="1238">
                  <c:v>4.1359409975019998</c:v>
                </c:pt>
                <c:pt idx="1239">
                  <c:v>4.2330288793989999</c:v>
                </c:pt>
                <c:pt idx="1240">
                  <c:v>4.3786607333129997</c:v>
                </c:pt>
                <c:pt idx="1241">
                  <c:v>4.5048747125900004</c:v>
                </c:pt>
                <c:pt idx="1242">
                  <c:v>4.6505065665040002</c:v>
                </c:pt>
                <c:pt idx="1243">
                  <c:v>4.8252644556610003</c:v>
                </c:pt>
                <c:pt idx="1244">
                  <c:v>5.0388577212700003</c:v>
                </c:pt>
                <c:pt idx="1245">
                  <c:v>5.2815774570810001</c:v>
                </c:pt>
                <c:pt idx="1246">
                  <c:v>5.5534232902719998</c:v>
                </c:pt>
                <c:pt idx="1247">
                  <c:v>5.8932308458430001</c:v>
                </c:pt>
                <c:pt idx="1248">
                  <c:v>6.271872845811</c:v>
                </c:pt>
                <c:pt idx="1249">
                  <c:v>6.6602243733990001</c:v>
                </c:pt>
                <c:pt idx="1250">
                  <c:v>7.0971198108670004</c:v>
                </c:pt>
                <c:pt idx="1251">
                  <c:v>7.5340146891020003</c:v>
                </c:pt>
                <c:pt idx="1252">
                  <c:v>7.9709101265699998</c:v>
                </c:pt>
                <c:pt idx="1253">
                  <c:v>8.4175138489180004</c:v>
                </c:pt>
                <c:pt idx="1254">
                  <c:v>8.9126615432830008</c:v>
                </c:pt>
                <c:pt idx="1255">
                  <c:v>9.417518206035</c:v>
                </c:pt>
                <c:pt idx="1256">
                  <c:v>9.8447047372530001</c:v>
                </c:pt>
                <c:pt idx="1257">
                  <c:v>10.000045435280001</c:v>
                </c:pt>
                <c:pt idx="1258">
                  <c:v>10.669951702309</c:v>
                </c:pt>
                <c:pt idx="1259">
                  <c:v>11.223352212804</c:v>
                </c:pt>
                <c:pt idx="1260">
                  <c:v>11.669955997289</c:v>
                </c:pt>
                <c:pt idx="1261">
                  <c:v>12.135977532137</c:v>
                </c:pt>
                <c:pt idx="1262">
                  <c:v>12.378696646578</c:v>
                </c:pt>
                <c:pt idx="1263">
                  <c:v>12.601999129121999</c:v>
                </c:pt>
                <c:pt idx="1264">
                  <c:v>12.99035065671</c:v>
                </c:pt>
                <c:pt idx="1265">
                  <c:v>12.98064175046</c:v>
                </c:pt>
                <c:pt idx="1266">
                  <c:v>13.378700941558</c:v>
                </c:pt>
                <c:pt idx="1267">
                  <c:v>13.135981889253999</c:v>
                </c:pt>
                <c:pt idx="1268">
                  <c:v>13.466079917205001</c:v>
                </c:pt>
                <c:pt idx="1269">
                  <c:v>13.417536566558001</c:v>
                </c:pt>
                <c:pt idx="1270">
                  <c:v>13.708800212249001</c:v>
                </c:pt>
                <c:pt idx="1271">
                  <c:v>13.747634656645999</c:v>
                </c:pt>
                <c:pt idx="1272">
                  <c:v>13.912684882293</c:v>
                </c:pt>
                <c:pt idx="1273">
                  <c:v>14.126277277984</c:v>
                </c:pt>
                <c:pt idx="1274">
                  <c:v>14.291326323028001</c:v>
                </c:pt>
                <c:pt idx="1275">
                  <c:v>14.563173274684999</c:v>
                </c:pt>
                <c:pt idx="1276">
                  <c:v>14.660259975979001</c:v>
                </c:pt>
                <c:pt idx="1277">
                  <c:v>14.873853552272999</c:v>
                </c:pt>
                <c:pt idx="1278">
                  <c:v>14.96123252792</c:v>
                </c:pt>
                <c:pt idx="1279">
                  <c:v>14.96123252792</c:v>
                </c:pt>
                <c:pt idx="1280">
                  <c:v>15.174826104214</c:v>
                </c:pt>
                <c:pt idx="1281">
                  <c:v>15.349584055508</c:v>
                </c:pt>
                <c:pt idx="1282">
                  <c:v>15.602012076198999</c:v>
                </c:pt>
                <c:pt idx="1283">
                  <c:v>15.708808864346</c:v>
                </c:pt>
                <c:pt idx="1284">
                  <c:v>15.951529097252999</c:v>
                </c:pt>
                <c:pt idx="1285">
                  <c:v>16.271918281091001</c:v>
                </c:pt>
                <c:pt idx="1286">
                  <c:v>16.436967326135001</c:v>
                </c:pt>
                <c:pt idx="1287">
                  <c:v>16.708813159325999</c:v>
                </c:pt>
                <c:pt idx="1288">
                  <c:v>16.980658930379999</c:v>
                </c:pt>
                <c:pt idx="1289">
                  <c:v>17.262213669821001</c:v>
                </c:pt>
                <c:pt idx="1290">
                  <c:v>17.543768409262</c:v>
                </c:pt>
                <c:pt idx="1291">
                  <c:v>17.708818634909001</c:v>
                </c:pt>
                <c:pt idx="1292">
                  <c:v>18.136004606894002</c:v>
                </c:pt>
                <c:pt idx="1293">
                  <c:v>18.495229353595001</c:v>
                </c:pt>
                <c:pt idx="1294">
                  <c:v>18.640860586138999</c:v>
                </c:pt>
                <c:pt idx="1295">
                  <c:v>19.038921019977</c:v>
                </c:pt>
                <c:pt idx="1296">
                  <c:v>19.310766853168001</c:v>
                </c:pt>
                <c:pt idx="1297">
                  <c:v>19.466108172565001</c:v>
                </c:pt>
                <c:pt idx="1298">
                  <c:v>19.728245037369</c:v>
                </c:pt>
                <c:pt idx="1299">
                  <c:v>19.941837433060002</c:v>
                </c:pt>
                <c:pt idx="1300">
                  <c:v>20.097177571854001</c:v>
                </c:pt>
                <c:pt idx="1301">
                  <c:v>20.330188960648002</c:v>
                </c:pt>
                <c:pt idx="1302">
                  <c:v>20.582618161942001</c:v>
                </c:pt>
                <c:pt idx="1303">
                  <c:v>20.786502831985999</c:v>
                </c:pt>
                <c:pt idx="1304">
                  <c:v>20.961260721142999</c:v>
                </c:pt>
                <c:pt idx="1305">
                  <c:v>21.174854297437001</c:v>
                </c:pt>
                <c:pt idx="1306">
                  <c:v>21.427281137525</c:v>
                </c:pt>
                <c:pt idx="1307">
                  <c:v>21.699128151319002</c:v>
                </c:pt>
                <c:pt idx="1308">
                  <c:v>21.980681710157</c:v>
                </c:pt>
                <c:pt idx="1309">
                  <c:v>22.262237568063998</c:v>
                </c:pt>
                <c:pt idx="1310">
                  <c:v>22.563208939401999</c:v>
                </c:pt>
                <c:pt idx="1311">
                  <c:v>22.854471404489999</c:v>
                </c:pt>
                <c:pt idx="1312">
                  <c:v>23.126318418284001</c:v>
                </c:pt>
                <c:pt idx="1313">
                  <c:v>23.427289727485</c:v>
                </c:pt>
                <c:pt idx="1314">
                  <c:v>23.728263460029002</c:v>
                </c:pt>
                <c:pt idx="1315">
                  <c:v>24.009817018867</c:v>
                </c:pt>
                <c:pt idx="1316">
                  <c:v>24.349624015204999</c:v>
                </c:pt>
                <c:pt idx="1317">
                  <c:v>24.650597685611999</c:v>
                </c:pt>
                <c:pt idx="1318">
                  <c:v>24.941860150699998</c:v>
                </c:pt>
                <c:pt idx="1319">
                  <c:v>25.000113588200001</c:v>
                </c:pt>
                <c:pt idx="1320">
                  <c:v>25.398174022037999</c:v>
                </c:pt>
                <c:pt idx="1321">
                  <c:v>25.621474143375998</c:v>
                </c:pt>
                <c:pt idx="1322">
                  <c:v>25.670018674626</c:v>
                </c:pt>
                <c:pt idx="1323">
                  <c:v>25.679727580876001</c:v>
                </c:pt>
                <c:pt idx="1324">
                  <c:v>26.068079046327</c:v>
                </c:pt>
                <c:pt idx="1325">
                  <c:v>26.310799341370998</c:v>
                </c:pt>
                <c:pt idx="1326">
                  <c:v>26.446721667664999</c:v>
                </c:pt>
                <c:pt idx="1327">
                  <c:v>26.504975105164998</c:v>
                </c:pt>
                <c:pt idx="1328">
                  <c:v>26.543808368958999</c:v>
                </c:pt>
                <c:pt idx="1329">
                  <c:v>26.621479618959</c:v>
                </c:pt>
                <c:pt idx="1330">
                  <c:v>26.650606337709</c:v>
                </c:pt>
                <c:pt idx="1331">
                  <c:v>26.737984132752999</c:v>
                </c:pt>
                <c:pt idx="1332">
                  <c:v>26.737984132752999</c:v>
                </c:pt>
                <c:pt idx="1333">
                  <c:v>26.873908820253</c:v>
                </c:pt>
                <c:pt idx="1334">
                  <c:v>26.990413334046998</c:v>
                </c:pt>
                <c:pt idx="1335">
                  <c:v>27.029248959046999</c:v>
                </c:pt>
                <c:pt idx="1336">
                  <c:v>27.077793490297001</c:v>
                </c:pt>
                <c:pt idx="1337">
                  <c:v>27.097208879454001</c:v>
                </c:pt>
                <c:pt idx="1338">
                  <c:v>27.204006848203999</c:v>
                </c:pt>
                <c:pt idx="1339">
                  <c:v>27.271969191954</c:v>
                </c:pt>
                <c:pt idx="1340">
                  <c:v>27.174880129453999</c:v>
                </c:pt>
                <c:pt idx="1341">
                  <c:v>27.058375677796999</c:v>
                </c:pt>
                <c:pt idx="1342">
                  <c:v>27.155462316954001</c:v>
                </c:pt>
                <c:pt idx="1343">
                  <c:v>27.281678098204001</c:v>
                </c:pt>
                <c:pt idx="1344">
                  <c:v>27.262260285703999</c:v>
                </c:pt>
                <c:pt idx="1345">
                  <c:v>27.184589035704001</c:v>
                </c:pt>
                <c:pt idx="1346">
                  <c:v>27.038957865297</c:v>
                </c:pt>
                <c:pt idx="1347">
                  <c:v>26.951577709047001</c:v>
                </c:pt>
                <c:pt idx="1348">
                  <c:v>26.980704427797001</c:v>
                </c:pt>
                <c:pt idx="1349">
                  <c:v>26.990413334046998</c:v>
                </c:pt>
                <c:pt idx="1350">
                  <c:v>26.844782101503</c:v>
                </c:pt>
                <c:pt idx="1351">
                  <c:v>26.631188525209001</c:v>
                </c:pt>
                <c:pt idx="1352">
                  <c:v>26.728275226503001</c:v>
                </c:pt>
                <c:pt idx="1353">
                  <c:v>26.679733056459</c:v>
                </c:pt>
                <c:pt idx="1354">
                  <c:v>26.563226181459001</c:v>
                </c:pt>
                <c:pt idx="1355">
                  <c:v>26.320508247620999</c:v>
                </c:pt>
                <c:pt idx="1356">
                  <c:v>26.271963716371001</c:v>
                </c:pt>
                <c:pt idx="1357">
                  <c:v>26.213710278871002</c:v>
                </c:pt>
                <c:pt idx="1358">
                  <c:v>26.106914671327001</c:v>
                </c:pt>
                <c:pt idx="1359">
                  <c:v>25.970992345033</c:v>
                </c:pt>
                <c:pt idx="1360">
                  <c:v>25.854485470033001</c:v>
                </c:pt>
                <c:pt idx="1361">
                  <c:v>25.728272112126</c:v>
                </c:pt>
                <c:pt idx="1362">
                  <c:v>25.563223067081999</c:v>
                </c:pt>
                <c:pt idx="1363">
                  <c:v>25.388465115788001</c:v>
                </c:pt>
                <c:pt idx="1364">
                  <c:v>25.252540428288</c:v>
                </c:pt>
                <c:pt idx="1365">
                  <c:v>25.145744820744</c:v>
                </c:pt>
                <c:pt idx="1366">
                  <c:v>24.961277963200001</c:v>
                </c:pt>
                <c:pt idx="1367">
                  <c:v>24.776811105656002</c:v>
                </c:pt>
                <c:pt idx="1368">
                  <c:v>24.602053154362</c:v>
                </c:pt>
                <c:pt idx="1369">
                  <c:v>24.262246220161</c:v>
                </c:pt>
                <c:pt idx="1370">
                  <c:v>23.805932348822999</c:v>
                </c:pt>
                <c:pt idx="1371">
                  <c:v>23.446707539984999</c:v>
                </c:pt>
                <c:pt idx="1372">
                  <c:v>23.194280762034001</c:v>
                </c:pt>
                <c:pt idx="1373">
                  <c:v>22.912724841989998</c:v>
                </c:pt>
                <c:pt idx="1374">
                  <c:v>22.602044564402</c:v>
                </c:pt>
                <c:pt idx="1375">
                  <c:v>22.407868800608</c:v>
                </c:pt>
                <c:pt idx="1376">
                  <c:v>22.058352960156999</c:v>
                </c:pt>
                <c:pt idx="1377">
                  <c:v>21.825341571363001</c:v>
                </c:pt>
                <c:pt idx="1378">
                  <c:v>21.699128151319002</c:v>
                </c:pt>
                <c:pt idx="1379">
                  <c:v>21.330194436231</c:v>
                </c:pt>
                <c:pt idx="1380">
                  <c:v>21.184560842481002</c:v>
                </c:pt>
                <c:pt idx="1381">
                  <c:v>21.000093984936999</c:v>
                </c:pt>
                <c:pt idx="1382">
                  <c:v>20.747667206986002</c:v>
                </c:pt>
                <c:pt idx="1383">
                  <c:v>20.602035974442</c:v>
                </c:pt>
                <c:pt idx="1384">
                  <c:v>20.602035974442</c:v>
                </c:pt>
                <c:pt idx="1385">
                  <c:v>20.417569116898001</c:v>
                </c:pt>
                <c:pt idx="1386">
                  <c:v>20.262226616898001</c:v>
                </c:pt>
                <c:pt idx="1387">
                  <c:v>20.116595384354</c:v>
                </c:pt>
                <c:pt idx="1388">
                  <c:v>19.941837433060002</c:v>
                </c:pt>
                <c:pt idx="1389">
                  <c:v>19.796206200516</c:v>
                </c:pt>
                <c:pt idx="1390">
                  <c:v>19.611739342972001</c:v>
                </c:pt>
                <c:pt idx="1391">
                  <c:v>19.417563641314999</c:v>
                </c:pt>
                <c:pt idx="1392">
                  <c:v>19.145717808124001</c:v>
                </c:pt>
                <c:pt idx="1393">
                  <c:v>18.951542044330001</c:v>
                </c:pt>
                <c:pt idx="1394">
                  <c:v>18.737948468035999</c:v>
                </c:pt>
                <c:pt idx="1395">
                  <c:v>18.563190516742001</c:v>
                </c:pt>
                <c:pt idx="1396">
                  <c:v>18.407850377948002</c:v>
                </c:pt>
                <c:pt idx="1397">
                  <c:v>18.252510301291</c:v>
                </c:pt>
                <c:pt idx="1398">
                  <c:v>18.058334537497</c:v>
                </c:pt>
                <c:pt idx="1399">
                  <c:v>17.873867679953001</c:v>
                </c:pt>
                <c:pt idx="1400">
                  <c:v>17.747653079306001</c:v>
                </c:pt>
                <c:pt idx="1401">
                  <c:v>17.572895128012</c:v>
                </c:pt>
                <c:pt idx="1402">
                  <c:v>17.369010457967999</c:v>
                </c:pt>
                <c:pt idx="1403">
                  <c:v>17.184543600424</c:v>
                </c:pt>
                <c:pt idx="1404">
                  <c:v>17.077746812276999</c:v>
                </c:pt>
                <c:pt idx="1405">
                  <c:v>16.893280016870001</c:v>
                </c:pt>
                <c:pt idx="1406">
                  <c:v>16.689396527429</c:v>
                </c:pt>
                <c:pt idx="1407">
                  <c:v>16.553473020532</c:v>
                </c:pt>
                <c:pt idx="1408">
                  <c:v>16.359297256738</c:v>
                </c:pt>
                <c:pt idx="1409">
                  <c:v>16.116578142297001</c:v>
                </c:pt>
                <c:pt idx="1410">
                  <c:v>15.893275659753</c:v>
                </c:pt>
                <c:pt idx="1411">
                  <c:v>15.718517770596</c:v>
                </c:pt>
                <c:pt idx="1412">
                  <c:v>15.446671937405</c:v>
                </c:pt>
                <c:pt idx="1413">
                  <c:v>15.155408291714</c:v>
                </c:pt>
                <c:pt idx="1414">
                  <c:v>14.854435739773001</c:v>
                </c:pt>
                <c:pt idx="1415">
                  <c:v>14.650552250332</c:v>
                </c:pt>
                <c:pt idx="1416">
                  <c:v>14.310744135527999</c:v>
                </c:pt>
                <c:pt idx="1417">
                  <c:v>14.000063857940001</c:v>
                </c:pt>
                <c:pt idx="1418">
                  <c:v>13.689382399749</c:v>
                </c:pt>
                <c:pt idx="1419">
                  <c:v>13.388409847807999</c:v>
                </c:pt>
                <c:pt idx="1420">
                  <c:v>13.048602913607001</c:v>
                </c:pt>
                <c:pt idx="1421">
                  <c:v>12.660251386019</c:v>
                </c:pt>
                <c:pt idx="1422">
                  <c:v>12.233065414034</c:v>
                </c:pt>
                <c:pt idx="1423">
                  <c:v>11.699081535435999</c:v>
                </c:pt>
                <c:pt idx="1424">
                  <c:v>10.99034082401</c:v>
                </c:pt>
                <c:pt idx="1425">
                  <c:v>10.252473455971</c:v>
                </c:pt>
                <c:pt idx="1426">
                  <c:v>9.5728589040620005</c:v>
                </c:pt>
                <c:pt idx="1427">
                  <c:v>8.883535445903</c:v>
                </c:pt>
                <c:pt idx="1428">
                  <c:v>8.1845030814940003</c:v>
                </c:pt>
                <c:pt idx="1429">
                  <c:v>7.5243057828520001</c:v>
                </c:pt>
                <c:pt idx="1430">
                  <c:v>6.9320701444530002</c:v>
                </c:pt>
                <c:pt idx="1431">
                  <c:v>6.368960727708</c:v>
                </c:pt>
                <c:pt idx="1432">
                  <c:v>5.8155601550759997</c:v>
                </c:pt>
                <c:pt idx="1433">
                  <c:v>5.3398302732109997</c:v>
                </c:pt>
                <c:pt idx="1434">
                  <c:v>4.9029348357430003</c:v>
                </c:pt>
                <c:pt idx="1435">
                  <c:v>4.5145836188399997</c:v>
                </c:pt>
                <c:pt idx="1436">
                  <c:v>4.145649903752</c:v>
                </c:pt>
                <c:pt idx="1437">
                  <c:v>4.145649903752</c:v>
                </c:pt>
                <c:pt idx="1438">
                  <c:v>3.854386320198</c:v>
                </c:pt>
                <c:pt idx="1439">
                  <c:v>3.6699194626540002</c:v>
                </c:pt>
                <c:pt idx="1440">
                  <c:v>3.2524418376859998</c:v>
                </c:pt>
                <c:pt idx="1441">
                  <c:v>2.95146959643</c:v>
                </c:pt>
                <c:pt idx="1442">
                  <c:v>2.6796237632389999</c:v>
                </c:pt>
                <c:pt idx="1443">
                  <c:v>2.572827285777</c:v>
                </c:pt>
                <c:pt idx="1444">
                  <c:v>2.3106900481510002</c:v>
                </c:pt>
                <c:pt idx="1445">
                  <c:v>2.0970969068160001</c:v>
                </c:pt>
                <c:pt idx="1446">
                  <c:v>1.9514651150390001</c:v>
                </c:pt>
                <c:pt idx="1447">
                  <c:v>1.8252509493510001</c:v>
                </c:pt>
                <c:pt idx="1448">
                  <c:v>1.718454347615</c:v>
                </c:pt>
                <c:pt idx="1449">
                  <c:v>1.631075371968</c:v>
                </c:pt>
                <c:pt idx="1450">
                  <c:v>1.553405178297</c:v>
                </c:pt>
                <c:pt idx="1451">
                  <c:v>1.466026016239</c:v>
                </c:pt>
                <c:pt idx="1452">
                  <c:v>1.407773324383</c:v>
                </c:pt>
                <c:pt idx="1453">
                  <c:v>1.3495206325269999</c:v>
                </c:pt>
                <c:pt idx="1454">
                  <c:v>1.2912679406709999</c:v>
                </c:pt>
                <c:pt idx="1455">
                  <c:v>1.2330153109519999</c:v>
                </c:pt>
                <c:pt idx="1456">
                  <c:v>1.2038889650239999</c:v>
                </c:pt>
                <c:pt idx="1457">
                  <c:v>1.1747626190960001</c:v>
                </c:pt>
                <c:pt idx="1458">
                  <c:v>1.1553450551440001</c:v>
                </c:pt>
                <c:pt idx="1459">
                  <c:v>1.1456362731680001</c:v>
                </c:pt>
                <c:pt idx="1460">
                  <c:v>1.1456362731680001</c:v>
                </c:pt>
                <c:pt idx="1461">
                  <c:v>1.1456362731680001</c:v>
                </c:pt>
                <c:pt idx="1462">
                  <c:v>1.1456362731680001</c:v>
                </c:pt>
                <c:pt idx="1463">
                  <c:v>1.1553450551440001</c:v>
                </c:pt>
                <c:pt idx="1464">
                  <c:v>1.1553450551440001</c:v>
                </c:pt>
                <c:pt idx="1465">
                  <c:v>1.1650537749829999</c:v>
                </c:pt>
                <c:pt idx="1466">
                  <c:v>1.1747626190960001</c:v>
                </c:pt>
                <c:pt idx="1467">
                  <c:v>1.1844714010720001</c:v>
                </c:pt>
                <c:pt idx="1468">
                  <c:v>1.1941801209109999</c:v>
                </c:pt>
                <c:pt idx="1469">
                  <c:v>1.1941801209109999</c:v>
                </c:pt>
                <c:pt idx="1470">
                  <c:v>1.1844714010720001</c:v>
                </c:pt>
                <c:pt idx="1471">
                  <c:v>1.1650537749829999</c:v>
                </c:pt>
                <c:pt idx="1472">
                  <c:v>1.1359274290550001</c:v>
                </c:pt>
                <c:pt idx="1473">
                  <c:v>1.1068011452640001</c:v>
                </c:pt>
                <c:pt idx="1474">
                  <c:v>1.0776747993360001</c:v>
                </c:pt>
                <c:pt idx="1475">
                  <c:v>1.0582572353840001</c:v>
                </c:pt>
                <c:pt idx="1476">
                  <c:v>1.0291308894560001</c:v>
                </c:pt>
                <c:pt idx="1477">
                  <c:v>1.0097132633670001</c:v>
                </c:pt>
                <c:pt idx="1478">
                  <c:v>1.0582572353840001</c:v>
                </c:pt>
                <c:pt idx="1479">
                  <c:v>1.1747626190960001</c:v>
                </c:pt>
                <c:pt idx="1480">
                  <c:v>1.2815591586949999</c:v>
                </c:pt>
                <c:pt idx="1481">
                  <c:v>1.3980646045439999</c:v>
                </c:pt>
                <c:pt idx="1482">
                  <c:v>1.466026016239</c:v>
                </c:pt>
                <c:pt idx="1483">
                  <c:v>1.601948963903</c:v>
                </c:pt>
                <c:pt idx="1484">
                  <c:v>1.631075371968</c:v>
                </c:pt>
                <c:pt idx="1485">
                  <c:v>1.728163253865</c:v>
                </c:pt>
                <c:pt idx="1486">
                  <c:v>1.7961246655600001</c:v>
                </c:pt>
                <c:pt idx="1487">
                  <c:v>1.8446685133030001</c:v>
                </c:pt>
                <c:pt idx="1488">
                  <c:v>1.9126301114090001</c:v>
                </c:pt>
                <c:pt idx="1489">
                  <c:v>1.9126301114090001</c:v>
                </c:pt>
                <c:pt idx="1490">
                  <c:v>1.9611738970149999</c:v>
                </c:pt>
                <c:pt idx="1491">
                  <c:v>2.0291353087099999</c:v>
                </c:pt>
                <c:pt idx="1492">
                  <c:v>2.1262231906069999</c:v>
                </c:pt>
                <c:pt idx="1493">
                  <c:v>2.2524373562950002</c:v>
                </c:pt>
                <c:pt idx="1494">
                  <c:v>2.4466129958149998</c:v>
                </c:pt>
                <c:pt idx="1495">
                  <c:v>2.6990412650539999</c:v>
                </c:pt>
                <c:pt idx="1496">
                  <c:v>2.9708874089299999</c:v>
                </c:pt>
                <c:pt idx="1497">
                  <c:v>3.3106946538159998</c:v>
                </c:pt>
                <c:pt idx="1498">
                  <c:v>3.6893369644690002</c:v>
                </c:pt>
                <c:pt idx="1499">
                  <c:v>4.0971059938719998</c:v>
                </c:pt>
                <c:pt idx="1500">
                  <c:v>4.543709778357</c:v>
                </c:pt>
                <c:pt idx="1501">
                  <c:v>4.9903138113900001</c:v>
                </c:pt>
                <c:pt idx="1502">
                  <c:v>5.4757532208750002</c:v>
                </c:pt>
                <c:pt idx="1503">
                  <c:v>5.9709009152399997</c:v>
                </c:pt>
                <c:pt idx="1504">
                  <c:v>6.2815817520610002</c:v>
                </c:pt>
                <c:pt idx="1505">
                  <c:v>6.7378944427959997</c:v>
                </c:pt>
                <c:pt idx="1506">
                  <c:v>7.2039159776439998</c:v>
                </c:pt>
                <c:pt idx="1507">
                  <c:v>7.6602286683790002</c:v>
                </c:pt>
                <c:pt idx="1508">
                  <c:v>8.1068330120970007</c:v>
                </c:pt>
                <c:pt idx="1509">
                  <c:v>8.5631457028319993</c:v>
                </c:pt>
                <c:pt idx="1510">
                  <c:v>9.0000405189299997</c:v>
                </c:pt>
                <c:pt idx="1511">
                  <c:v>9.3786831402680004</c:v>
                </c:pt>
                <c:pt idx="1512">
                  <c:v>9.7379079491060008</c:v>
                </c:pt>
                <c:pt idx="1513">
                  <c:v>10.145676667824</c:v>
                </c:pt>
                <c:pt idx="1514">
                  <c:v>10.708786084569001</c:v>
                </c:pt>
                <c:pt idx="1515">
                  <c:v>10.99034082401</c:v>
                </c:pt>
                <c:pt idx="1516">
                  <c:v>11.543741396642</c:v>
                </c:pt>
                <c:pt idx="1517">
                  <c:v>11.640829278539</c:v>
                </c:pt>
                <c:pt idx="1518">
                  <c:v>12.436950084077999</c:v>
                </c:pt>
                <c:pt idx="1519">
                  <c:v>12.388405552828001</c:v>
                </c:pt>
                <c:pt idx="1520">
                  <c:v>12.951515031710001</c:v>
                </c:pt>
                <c:pt idx="1521">
                  <c:v>12.951515031710001</c:v>
                </c:pt>
                <c:pt idx="1522">
                  <c:v>13.446663285308</c:v>
                </c:pt>
                <c:pt idx="1523">
                  <c:v>13.582585611601999</c:v>
                </c:pt>
                <c:pt idx="1524">
                  <c:v>13.864140351043</c:v>
                </c:pt>
                <c:pt idx="1525">
                  <c:v>14.077733927337</c:v>
                </c:pt>
                <c:pt idx="1526">
                  <c:v>14.301035229278</c:v>
                </c:pt>
                <c:pt idx="1527">
                  <c:v>14.611716625332001</c:v>
                </c:pt>
                <c:pt idx="1528">
                  <c:v>14.737931225979001</c:v>
                </c:pt>
                <c:pt idx="1529">
                  <c:v>15.029193691067</c:v>
                </c:pt>
                <c:pt idx="1530">
                  <c:v>15.203952822964</c:v>
                </c:pt>
                <c:pt idx="1531">
                  <c:v>15.446671937405</c:v>
                </c:pt>
                <c:pt idx="1532">
                  <c:v>15.631138794949001</c:v>
                </c:pt>
                <c:pt idx="1533">
                  <c:v>15.902984566002999</c:v>
                </c:pt>
                <c:pt idx="1534">
                  <c:v>16.106869236047</c:v>
                </c:pt>
                <c:pt idx="1535">
                  <c:v>16.262209374840999</c:v>
                </c:pt>
                <c:pt idx="1536">
                  <c:v>16.504929669885001</c:v>
                </c:pt>
                <c:pt idx="1537">
                  <c:v>16.708813159325999</c:v>
                </c:pt>
                <c:pt idx="1538">
                  <c:v>16.94182454812</c:v>
                </c:pt>
                <c:pt idx="1539">
                  <c:v>17.126291343527001</c:v>
                </c:pt>
                <c:pt idx="1540">
                  <c:v>17.359301551718001</c:v>
                </c:pt>
                <c:pt idx="1541">
                  <c:v>17.572895128012</c:v>
                </c:pt>
                <c:pt idx="1542">
                  <c:v>17.572895128012</c:v>
                </c:pt>
                <c:pt idx="1543">
                  <c:v>17.776779798056001</c:v>
                </c:pt>
                <c:pt idx="1544">
                  <c:v>17.980664468099999</c:v>
                </c:pt>
                <c:pt idx="1545">
                  <c:v>18.252510301291</c:v>
                </c:pt>
                <c:pt idx="1546">
                  <c:v>18.466102634845001</c:v>
                </c:pt>
                <c:pt idx="1547">
                  <c:v>18.718531836139</c:v>
                </c:pt>
                <c:pt idx="1548">
                  <c:v>18.883580881183001</c:v>
                </c:pt>
                <c:pt idx="1549">
                  <c:v>19.000086575579999</c:v>
                </c:pt>
                <c:pt idx="1550">
                  <c:v>19.339893571918001</c:v>
                </c:pt>
                <c:pt idx="1551">
                  <c:v>19.553487086074998</c:v>
                </c:pt>
                <c:pt idx="1552">
                  <c:v>19.835041825516001</c:v>
                </c:pt>
                <c:pt idx="1553">
                  <c:v>19.941837433060002</c:v>
                </c:pt>
                <c:pt idx="1554">
                  <c:v>20.203975540603999</c:v>
                </c:pt>
                <c:pt idx="1555">
                  <c:v>20.475820193192</c:v>
                </c:pt>
                <c:pt idx="1556">
                  <c:v>20.553491443192001</c:v>
                </c:pt>
                <c:pt idx="1557">
                  <c:v>20.679704863236001</c:v>
                </c:pt>
                <c:pt idx="1558">
                  <c:v>20.757376113235999</c:v>
                </c:pt>
                <c:pt idx="1559">
                  <c:v>20.873880564893</c:v>
                </c:pt>
                <c:pt idx="1560">
                  <c:v>20.941842908643</c:v>
                </c:pt>
                <c:pt idx="1561">
                  <c:v>21.136018672437</c:v>
                </c:pt>
                <c:pt idx="1562">
                  <c:v>21.242814279981001</c:v>
                </c:pt>
                <c:pt idx="1563">
                  <c:v>21.262232092481</c:v>
                </c:pt>
                <c:pt idx="1564">
                  <c:v>21.446698950024999</c:v>
                </c:pt>
                <c:pt idx="1565">
                  <c:v>21.553494557569</c:v>
                </c:pt>
                <c:pt idx="1566">
                  <c:v>21.708837057568999</c:v>
                </c:pt>
                <c:pt idx="1567">
                  <c:v>21.893303915112998</c:v>
                </c:pt>
                <c:pt idx="1568">
                  <c:v>21.990390616407002</c:v>
                </c:pt>
                <c:pt idx="1569">
                  <c:v>22.165148505564002</c:v>
                </c:pt>
                <c:pt idx="1570">
                  <c:v>22.339906456857999</c:v>
                </c:pt>
                <c:pt idx="1571">
                  <c:v>22.485537689402001</c:v>
                </c:pt>
                <c:pt idx="1572">
                  <c:v>22.660295640695999</c:v>
                </c:pt>
                <c:pt idx="1573">
                  <c:v>22.825347046946</c:v>
                </c:pt>
                <c:pt idx="1574">
                  <c:v>22.96126937324</c:v>
                </c:pt>
                <c:pt idx="1575">
                  <c:v>23.145736230783999</c:v>
                </c:pt>
                <c:pt idx="1576">
                  <c:v>23.310785213690998</c:v>
                </c:pt>
                <c:pt idx="1577">
                  <c:v>23.427289727485</c:v>
                </c:pt>
                <c:pt idx="1578">
                  <c:v>23.427289727485</c:v>
                </c:pt>
                <c:pt idx="1579">
                  <c:v>23.631174397529001</c:v>
                </c:pt>
                <c:pt idx="1580">
                  <c:v>23.689427835029001</c:v>
                </c:pt>
                <c:pt idx="1581">
                  <c:v>23.767099085028999</c:v>
                </c:pt>
                <c:pt idx="1582">
                  <c:v>23.737972366278999</c:v>
                </c:pt>
                <c:pt idx="1583">
                  <c:v>23.737972366278999</c:v>
                </c:pt>
                <c:pt idx="1584">
                  <c:v>23.786514536323001</c:v>
                </c:pt>
                <c:pt idx="1585">
                  <c:v>23.786514536323001</c:v>
                </c:pt>
                <c:pt idx="1586">
                  <c:v>23.815641255073</c:v>
                </c:pt>
                <c:pt idx="1587">
                  <c:v>23.815641255073</c:v>
                </c:pt>
                <c:pt idx="1588">
                  <c:v>23.922439223823002</c:v>
                </c:pt>
                <c:pt idx="1589">
                  <c:v>24.029234831366999</c:v>
                </c:pt>
                <c:pt idx="1590">
                  <c:v>24.087488268866998</c:v>
                </c:pt>
                <c:pt idx="1591">
                  <c:v>24.203992782661</c:v>
                </c:pt>
                <c:pt idx="1592">
                  <c:v>24.417586358954999</c:v>
                </c:pt>
                <c:pt idx="1593">
                  <c:v>24.563217529361999</c:v>
                </c:pt>
                <c:pt idx="1594">
                  <c:v>24.563217529361999</c:v>
                </c:pt>
                <c:pt idx="1595">
                  <c:v>24.767102199406001</c:v>
                </c:pt>
                <c:pt idx="1596">
                  <c:v>24.903024525700001</c:v>
                </c:pt>
                <c:pt idx="1597">
                  <c:v>25.000113588200001</c:v>
                </c:pt>
                <c:pt idx="1598">
                  <c:v>25.136035914493998</c:v>
                </c:pt>
                <c:pt idx="1599">
                  <c:v>25.301084959537999</c:v>
                </c:pt>
                <c:pt idx="1600">
                  <c:v>25.495260723331999</c:v>
                </c:pt>
                <c:pt idx="1601">
                  <c:v>25.466134004581999</c:v>
                </c:pt>
                <c:pt idx="1602">
                  <c:v>25.679727580876001</c:v>
                </c:pt>
                <c:pt idx="1603">
                  <c:v>25.670018674626</c:v>
                </c:pt>
                <c:pt idx="1604">
                  <c:v>25.563223067081999</c:v>
                </c:pt>
                <c:pt idx="1605">
                  <c:v>24.99040468195</c:v>
                </c:pt>
                <c:pt idx="1606">
                  <c:v>25.04865811945</c:v>
                </c:pt>
                <c:pt idx="1607">
                  <c:v>25.068073570744001</c:v>
                </c:pt>
                <c:pt idx="1608">
                  <c:v>24.883606713199999</c:v>
                </c:pt>
                <c:pt idx="1609">
                  <c:v>24.582635341862002</c:v>
                </c:pt>
                <c:pt idx="1610">
                  <c:v>24.203992782661</c:v>
                </c:pt>
                <c:pt idx="1611">
                  <c:v>23.961272487616998</c:v>
                </c:pt>
                <c:pt idx="1612">
                  <c:v>23.670010022528999</c:v>
                </c:pt>
                <c:pt idx="1613">
                  <c:v>23.640883303778999</c:v>
                </c:pt>
                <c:pt idx="1614">
                  <c:v>23.407871914985002</c:v>
                </c:pt>
                <c:pt idx="1615">
                  <c:v>22.903015935740001</c:v>
                </c:pt>
                <c:pt idx="1616">
                  <c:v>22.640880189402001</c:v>
                </c:pt>
                <c:pt idx="1617">
                  <c:v>22.592335658151999</c:v>
                </c:pt>
                <c:pt idx="1618">
                  <c:v>22.077770772657001</c:v>
                </c:pt>
                <c:pt idx="1619">
                  <c:v>22.126312880564001</c:v>
                </c:pt>
                <c:pt idx="1620">
                  <c:v>21.757379227613001</c:v>
                </c:pt>
                <c:pt idx="1621">
                  <c:v>21.786505946363</c:v>
                </c:pt>
                <c:pt idx="1622">
                  <c:v>21.708837057568999</c:v>
                </c:pt>
                <c:pt idx="1623">
                  <c:v>21.728254870069001</c:v>
                </c:pt>
                <c:pt idx="1624">
                  <c:v>21.475825668774998</c:v>
                </c:pt>
                <c:pt idx="1625">
                  <c:v>21.485534575025</c:v>
                </c:pt>
                <c:pt idx="1626">
                  <c:v>21.602039088819001</c:v>
                </c:pt>
                <c:pt idx="1627">
                  <c:v>21.456407856275</c:v>
                </c:pt>
                <c:pt idx="1628">
                  <c:v>21.524370200025</c:v>
                </c:pt>
                <c:pt idx="1629">
                  <c:v>21.572912370069002</c:v>
                </c:pt>
                <c:pt idx="1630">
                  <c:v>21.534079106275001</c:v>
                </c:pt>
                <c:pt idx="1631">
                  <c:v>21.602039088819001</c:v>
                </c:pt>
                <c:pt idx="1632">
                  <c:v>21.670001432568998</c:v>
                </c:pt>
                <c:pt idx="1633">
                  <c:v>21.631165807569001</c:v>
                </c:pt>
                <c:pt idx="1634">
                  <c:v>21.563203463819001</c:v>
                </c:pt>
                <c:pt idx="1635">
                  <c:v>21.466116762525001</c:v>
                </c:pt>
                <c:pt idx="1636">
                  <c:v>21.582621276318999</c:v>
                </c:pt>
                <c:pt idx="1637">
                  <c:v>21.485534575025</c:v>
                </c:pt>
                <c:pt idx="1638">
                  <c:v>21.291358811230999</c:v>
                </c:pt>
                <c:pt idx="1639">
                  <c:v>21.262232092481</c:v>
                </c:pt>
                <c:pt idx="1640">
                  <c:v>21.019511797437001</c:v>
                </c:pt>
                <c:pt idx="1641">
                  <c:v>20.854462752393001</c:v>
                </c:pt>
                <c:pt idx="1642">
                  <c:v>20.776793925736001</c:v>
                </c:pt>
                <c:pt idx="1643">
                  <c:v>20.582618161942001</c:v>
                </c:pt>
                <c:pt idx="1644">
                  <c:v>20.427278023147998</c:v>
                </c:pt>
                <c:pt idx="1645">
                  <c:v>20.310771148148</c:v>
                </c:pt>
                <c:pt idx="1646">
                  <c:v>20.165139915604001</c:v>
                </c:pt>
                <c:pt idx="1647">
                  <c:v>20.165139915604001</c:v>
                </c:pt>
                <c:pt idx="1648">
                  <c:v>19.970964151810001</c:v>
                </c:pt>
                <c:pt idx="1649">
                  <c:v>19.864167363663</c:v>
                </c:pt>
                <c:pt idx="1650">
                  <c:v>19.718536131118999</c:v>
                </c:pt>
                <c:pt idx="1651">
                  <c:v>19.543778179825001</c:v>
                </c:pt>
                <c:pt idx="1652">
                  <c:v>19.436981453815001</c:v>
                </c:pt>
                <c:pt idx="1653">
                  <c:v>19.359311384418</c:v>
                </c:pt>
                <c:pt idx="1654">
                  <c:v>19.174844526874001</c:v>
                </c:pt>
                <c:pt idx="1655">
                  <c:v>19.068047738727</c:v>
                </c:pt>
                <c:pt idx="1656">
                  <c:v>18.961250950579998</c:v>
                </c:pt>
                <c:pt idx="1657">
                  <c:v>18.737948468035999</c:v>
                </c:pt>
                <c:pt idx="1658">
                  <c:v>18.485520447344999</c:v>
                </c:pt>
                <c:pt idx="1659">
                  <c:v>18.194256863791001</c:v>
                </c:pt>
                <c:pt idx="1660">
                  <c:v>17.835032054953</c:v>
                </c:pt>
                <c:pt idx="1661">
                  <c:v>17.514642871115001</c:v>
                </c:pt>
                <c:pt idx="1662">
                  <c:v>17.126291343527001</c:v>
                </c:pt>
                <c:pt idx="1663">
                  <c:v>16.961242360619998</c:v>
                </c:pt>
                <c:pt idx="1664">
                  <c:v>16.786483228723</c:v>
                </c:pt>
                <c:pt idx="1665">
                  <c:v>16.582599739281999</c:v>
                </c:pt>
                <c:pt idx="1666">
                  <c:v>16.495220763635</c:v>
                </c:pt>
                <c:pt idx="1667">
                  <c:v>16.417549513634999</c:v>
                </c:pt>
                <c:pt idx="1668">
                  <c:v>16.398132881738</c:v>
                </c:pt>
                <c:pt idx="1669">
                  <c:v>16.417549513634999</c:v>
                </c:pt>
                <c:pt idx="1670">
                  <c:v>16.466094044885001</c:v>
                </c:pt>
                <c:pt idx="1671">
                  <c:v>16.708813159325999</c:v>
                </c:pt>
                <c:pt idx="1672">
                  <c:v>16.708813159325999</c:v>
                </c:pt>
                <c:pt idx="1673">
                  <c:v>16.737939878075998</c:v>
                </c:pt>
                <c:pt idx="1674">
                  <c:v>16.94182454812</c:v>
                </c:pt>
                <c:pt idx="1675">
                  <c:v>17.01949455538</c:v>
                </c:pt>
                <c:pt idx="1676">
                  <c:v>16.961242360619998</c:v>
                </c:pt>
                <c:pt idx="1677">
                  <c:v>17.077746812276999</c:v>
                </c:pt>
                <c:pt idx="1678">
                  <c:v>17.145709156026999</c:v>
                </c:pt>
                <c:pt idx="1679">
                  <c:v>17.194252506674001</c:v>
                </c:pt>
                <c:pt idx="1680">
                  <c:v>17.106873531026999</c:v>
                </c:pt>
                <c:pt idx="1681">
                  <c:v>17.301049294820999</c:v>
                </c:pt>
                <c:pt idx="1682">
                  <c:v>17.106873531026999</c:v>
                </c:pt>
                <c:pt idx="1683">
                  <c:v>17.301049294820999</c:v>
                </c:pt>
                <c:pt idx="1684">
                  <c:v>17.184543600424</c:v>
                </c:pt>
                <c:pt idx="1685">
                  <c:v>17.291340388571001</c:v>
                </c:pt>
                <c:pt idx="1686">
                  <c:v>17.873867679953001</c:v>
                </c:pt>
                <c:pt idx="1687">
                  <c:v>17.650565197409001</c:v>
                </c:pt>
                <c:pt idx="1688">
                  <c:v>17.252504763571</c:v>
                </c:pt>
                <c:pt idx="1689">
                  <c:v>17.611730753012001</c:v>
                </c:pt>
                <c:pt idx="1690">
                  <c:v>17.475807246115</c:v>
                </c:pt>
                <c:pt idx="1691">
                  <c:v>17.631147384908999</c:v>
                </c:pt>
                <c:pt idx="1692">
                  <c:v>17.592312940511999</c:v>
                </c:pt>
                <c:pt idx="1693">
                  <c:v>17.456389433615001</c:v>
                </c:pt>
                <c:pt idx="1694">
                  <c:v>17.534059503011999</c:v>
                </c:pt>
                <c:pt idx="1695">
                  <c:v>17.553477315512001</c:v>
                </c:pt>
                <c:pt idx="1696">
                  <c:v>17.563186221761999</c:v>
                </c:pt>
                <c:pt idx="1697">
                  <c:v>17.602021846762</c:v>
                </c:pt>
                <c:pt idx="1698">
                  <c:v>17.679691916159001</c:v>
                </c:pt>
                <c:pt idx="1699">
                  <c:v>17.679691916159001</c:v>
                </c:pt>
                <c:pt idx="1700">
                  <c:v>17.728235266805999</c:v>
                </c:pt>
                <c:pt idx="1701">
                  <c:v>17.796197610556</c:v>
                </c:pt>
                <c:pt idx="1702">
                  <c:v>17.815614242453002</c:v>
                </c:pt>
                <c:pt idx="1703">
                  <c:v>17.864158773703</c:v>
                </c:pt>
                <c:pt idx="1704">
                  <c:v>17.796197610556</c:v>
                </c:pt>
                <c:pt idx="1705">
                  <c:v>17.689400822408999</c:v>
                </c:pt>
                <c:pt idx="1706">
                  <c:v>17.466098339864999</c:v>
                </c:pt>
                <c:pt idx="1707">
                  <c:v>17.602021846762</c:v>
                </c:pt>
                <c:pt idx="1708">
                  <c:v>17.475807246115</c:v>
                </c:pt>
                <c:pt idx="1709">
                  <c:v>17.456389433615001</c:v>
                </c:pt>
                <c:pt idx="1710">
                  <c:v>17.495225058614999</c:v>
                </c:pt>
                <c:pt idx="1711">
                  <c:v>17.621438478659002</c:v>
                </c:pt>
                <c:pt idx="1712">
                  <c:v>17.708818634909001</c:v>
                </c:pt>
                <c:pt idx="1713">
                  <c:v>17.747653079306001</c:v>
                </c:pt>
                <c:pt idx="1714">
                  <c:v>17.767070891806</c:v>
                </c:pt>
                <c:pt idx="1715">
                  <c:v>17.902993218100001</c:v>
                </c:pt>
                <c:pt idx="1716">
                  <c:v>17.9612466556</c:v>
                </c:pt>
                <c:pt idx="1717">
                  <c:v>18.029207818747</c:v>
                </c:pt>
                <c:pt idx="1718">
                  <c:v>18.048625631246999</c:v>
                </c:pt>
                <c:pt idx="1719">
                  <c:v>18.184547957541</c:v>
                </c:pt>
                <c:pt idx="1720">
                  <c:v>18.223383582541</c:v>
                </c:pt>
                <c:pt idx="1721">
                  <c:v>18.291344683550999</c:v>
                </c:pt>
                <c:pt idx="1722">
                  <c:v>18.291344683550999</c:v>
                </c:pt>
                <c:pt idx="1723">
                  <c:v>18.359305846698</c:v>
                </c:pt>
                <c:pt idx="1724">
                  <c:v>18.359305846698</c:v>
                </c:pt>
                <c:pt idx="1725">
                  <c:v>18.359305846698</c:v>
                </c:pt>
                <c:pt idx="1726">
                  <c:v>18.349598121050999</c:v>
                </c:pt>
                <c:pt idx="1727">
                  <c:v>18.398141471698001</c:v>
                </c:pt>
                <c:pt idx="1728">
                  <c:v>18.407850377948002</c:v>
                </c:pt>
                <c:pt idx="1729">
                  <c:v>18.436977096698001</c:v>
                </c:pt>
                <c:pt idx="1730">
                  <c:v>18.475811541094998</c:v>
                </c:pt>
                <c:pt idx="1731">
                  <c:v>18.631152860492001</c:v>
                </c:pt>
                <c:pt idx="1732">
                  <c:v>18.786492999286001</c:v>
                </c:pt>
                <c:pt idx="1733">
                  <c:v>18.902998693682999</c:v>
                </c:pt>
                <c:pt idx="1734">
                  <c:v>19.106882183124</c:v>
                </c:pt>
                <c:pt idx="1735">
                  <c:v>19.223387877520999</c:v>
                </c:pt>
                <c:pt idx="1736">
                  <c:v>19.369020290668001</c:v>
                </c:pt>
                <c:pt idx="1737">
                  <c:v>19.495233648574999</c:v>
                </c:pt>
                <c:pt idx="1738">
                  <c:v>19.728245037369</c:v>
                </c:pt>
                <c:pt idx="1739">
                  <c:v>19.825332919266</c:v>
                </c:pt>
                <c:pt idx="1740">
                  <c:v>20.009799776809999</c:v>
                </c:pt>
                <c:pt idx="1741">
                  <c:v>20.155431009354</c:v>
                </c:pt>
                <c:pt idx="1742">
                  <c:v>20.310771148148</c:v>
                </c:pt>
                <c:pt idx="1743">
                  <c:v>20.466111286941999</c:v>
                </c:pt>
                <c:pt idx="1744">
                  <c:v>20.611744880692001</c:v>
                </c:pt>
                <c:pt idx="1745">
                  <c:v>20.737958300736</c:v>
                </c:pt>
                <c:pt idx="1746">
                  <c:v>20.844753846143</c:v>
                </c:pt>
                <c:pt idx="1747">
                  <c:v>20.893298377392998</c:v>
                </c:pt>
                <c:pt idx="1748">
                  <c:v>21.029220703686999</c:v>
                </c:pt>
                <c:pt idx="1749">
                  <c:v>21.106891953687001</c:v>
                </c:pt>
                <c:pt idx="1750">
                  <c:v>21.165145391187</c:v>
                </c:pt>
                <c:pt idx="1751">
                  <c:v>21.203978654981</c:v>
                </c:pt>
                <c:pt idx="1752">
                  <c:v>21.203978654981</c:v>
                </c:pt>
                <c:pt idx="1753">
                  <c:v>21.301067717481001</c:v>
                </c:pt>
                <c:pt idx="1754">
                  <c:v>21.301067717481001</c:v>
                </c:pt>
                <c:pt idx="1755">
                  <c:v>21.320485529980999</c:v>
                </c:pt>
                <c:pt idx="1756">
                  <c:v>21.320485529980999</c:v>
                </c:pt>
                <c:pt idx="1757">
                  <c:v>21.203978654981</c:v>
                </c:pt>
                <c:pt idx="1758">
                  <c:v>21.223396467480999</c:v>
                </c:pt>
                <c:pt idx="1759">
                  <c:v>21.136018672437</c:v>
                </c:pt>
                <c:pt idx="1760">
                  <c:v>21.058347422436999</c:v>
                </c:pt>
                <c:pt idx="1761">
                  <c:v>21.029220703686999</c:v>
                </c:pt>
                <c:pt idx="1762">
                  <c:v>20.941842908643</c:v>
                </c:pt>
                <c:pt idx="1763">
                  <c:v>21.077765234937001</c:v>
                </c:pt>
                <c:pt idx="1764">
                  <c:v>21.009802891187</c:v>
                </c:pt>
                <c:pt idx="1765">
                  <c:v>20.951551814893001</c:v>
                </c:pt>
                <c:pt idx="1766">
                  <c:v>21.136018672437</c:v>
                </c:pt>
                <c:pt idx="1767">
                  <c:v>21.029220703686999</c:v>
                </c:pt>
                <c:pt idx="1768">
                  <c:v>21.068056328687</c:v>
                </c:pt>
                <c:pt idx="1769">
                  <c:v>21.058347422436999</c:v>
                </c:pt>
                <c:pt idx="1770">
                  <c:v>21.145727578687001</c:v>
                </c:pt>
                <c:pt idx="1771">
                  <c:v>21.223396467480999</c:v>
                </c:pt>
                <c:pt idx="1772">
                  <c:v>21.194269748730999</c:v>
                </c:pt>
                <c:pt idx="1773">
                  <c:v>21.330194436231</c:v>
                </c:pt>
                <c:pt idx="1774">
                  <c:v>21.398154418775</c:v>
                </c:pt>
                <c:pt idx="1775">
                  <c:v>21.582621276318999</c:v>
                </c:pt>
                <c:pt idx="1776">
                  <c:v>21.582621276318999</c:v>
                </c:pt>
                <c:pt idx="1777">
                  <c:v>21.825341571363001</c:v>
                </c:pt>
                <c:pt idx="1778">
                  <c:v>21.922428272657001</c:v>
                </c:pt>
                <c:pt idx="1779">
                  <c:v>22.077770772657001</c:v>
                </c:pt>
                <c:pt idx="1780">
                  <c:v>22.436995519358</c:v>
                </c:pt>
                <c:pt idx="1781">
                  <c:v>22.640880189402001</c:v>
                </c:pt>
                <c:pt idx="1782">
                  <c:v>22.873889216990001</c:v>
                </c:pt>
                <c:pt idx="1783">
                  <c:v>23.262240682441</c:v>
                </c:pt>
                <c:pt idx="1784">
                  <c:v>23.572923321234999</c:v>
                </c:pt>
                <c:pt idx="1785">
                  <c:v>23.883603598823001</c:v>
                </c:pt>
                <c:pt idx="1786">
                  <c:v>24.213701688911001</c:v>
                </c:pt>
                <c:pt idx="1787">
                  <c:v>24.563217529361999</c:v>
                </c:pt>
                <c:pt idx="1788">
                  <c:v>24.864191261906001</c:v>
                </c:pt>
                <c:pt idx="1789">
                  <c:v>25.184580445744</c:v>
                </c:pt>
                <c:pt idx="1790">
                  <c:v>25.495260723331999</c:v>
                </c:pt>
                <c:pt idx="1791">
                  <c:v>25.699145393376</c:v>
                </c:pt>
                <c:pt idx="1792">
                  <c:v>25.825358751283002</c:v>
                </c:pt>
                <c:pt idx="1793">
                  <c:v>26.174874653871001</c:v>
                </c:pt>
                <c:pt idx="1794">
                  <c:v>26.534101823915002</c:v>
                </c:pt>
                <c:pt idx="1795">
                  <c:v>26.747693039003</c:v>
                </c:pt>
                <c:pt idx="1796">
                  <c:v>26.903035539003</c:v>
                </c:pt>
                <c:pt idx="1797">
                  <c:v>27.271969191954</c:v>
                </c:pt>
                <c:pt idx="1798">
                  <c:v>27.631194000792</c:v>
                </c:pt>
                <c:pt idx="1799">
                  <c:v>27.835078670836001</c:v>
                </c:pt>
                <c:pt idx="1800">
                  <c:v>28.126341135924001</c:v>
                </c:pt>
                <c:pt idx="1801">
                  <c:v>28.339934712218</c:v>
                </c:pt>
                <c:pt idx="1802">
                  <c:v>28.475856976374999</c:v>
                </c:pt>
                <c:pt idx="1803">
                  <c:v>28.737995083918999</c:v>
                </c:pt>
                <c:pt idx="1804">
                  <c:v>28.941879753963001</c:v>
                </c:pt>
                <c:pt idx="1805">
                  <c:v>28.941879753963001</c:v>
                </c:pt>
                <c:pt idx="1806">
                  <c:v>29.165179875301</c:v>
                </c:pt>
                <c:pt idx="1807">
                  <c:v>29.330228920345</c:v>
                </c:pt>
                <c:pt idx="1808">
                  <c:v>29.524404622001999</c:v>
                </c:pt>
                <c:pt idx="1809">
                  <c:v>29.737998198296001</c:v>
                </c:pt>
                <c:pt idx="1810">
                  <c:v>30.000136305840002</c:v>
                </c:pt>
                <c:pt idx="1811">
                  <c:v>30.281689864678</c:v>
                </c:pt>
                <c:pt idx="1812">
                  <c:v>30.572954690972001</c:v>
                </c:pt>
                <c:pt idx="1813">
                  <c:v>30.873926000173</c:v>
                </c:pt>
                <c:pt idx="1814">
                  <c:v>31.058392857716999</c:v>
                </c:pt>
                <c:pt idx="1815">
                  <c:v>31.291404246511</c:v>
                </c:pt>
                <c:pt idx="1816">
                  <c:v>31.553539992849</c:v>
                </c:pt>
                <c:pt idx="1817">
                  <c:v>31.825387006642998</c:v>
                </c:pt>
                <c:pt idx="1818">
                  <c:v>32.000144957937003</c:v>
                </c:pt>
                <c:pt idx="1819">
                  <c:v>32.155485034594001</c:v>
                </c:pt>
                <c:pt idx="1820">
                  <c:v>32.291407360888002</c:v>
                </c:pt>
                <c:pt idx="1821">
                  <c:v>32.524418749681999</c:v>
                </c:pt>
                <c:pt idx="1822">
                  <c:v>32.85451683977</c:v>
                </c:pt>
                <c:pt idx="1823">
                  <c:v>33.116654947313997</c:v>
                </c:pt>
                <c:pt idx="1824">
                  <c:v>33.378793054858001</c:v>
                </c:pt>
                <c:pt idx="1825">
                  <c:v>33.660346551559002</c:v>
                </c:pt>
                <c:pt idx="1826">
                  <c:v>33.825395596603002</c:v>
                </c:pt>
                <c:pt idx="1827">
                  <c:v>33.990444641647002</c:v>
                </c:pt>
                <c:pt idx="1828">
                  <c:v>34.291418374190997</c:v>
                </c:pt>
                <c:pt idx="1829">
                  <c:v>34.563263026778998</c:v>
                </c:pt>
                <c:pt idx="1830">
                  <c:v>34.757438728436</c:v>
                </c:pt>
                <c:pt idx="1831">
                  <c:v>34.941905585980003</c:v>
                </c:pt>
                <c:pt idx="1832">
                  <c:v>35.174916974774</c:v>
                </c:pt>
                <c:pt idx="1833">
                  <c:v>35.427343814861999</c:v>
                </c:pt>
                <c:pt idx="1834">
                  <c:v>35.699190828656</c:v>
                </c:pt>
                <c:pt idx="1835">
                  <c:v>35.961328874063</c:v>
                </c:pt>
                <c:pt idx="1836">
                  <c:v>36.174920089151001</c:v>
                </c:pt>
                <c:pt idx="1837">
                  <c:v>36.466184915444998</c:v>
                </c:pt>
                <c:pt idx="1838">
                  <c:v>36.718611755532997</c:v>
                </c:pt>
                <c:pt idx="1839">
                  <c:v>36.951623144327002</c:v>
                </c:pt>
                <c:pt idx="1840">
                  <c:v>37.184634470984001</c:v>
                </c:pt>
                <c:pt idx="1841">
                  <c:v>37.310847891027997</c:v>
                </c:pt>
                <c:pt idx="1842">
                  <c:v>37.631239436072001</c:v>
                </c:pt>
                <c:pt idx="1843">
                  <c:v>37.786579574866003</c:v>
                </c:pt>
                <c:pt idx="1844">
                  <c:v>38.106968758703999</c:v>
                </c:pt>
                <c:pt idx="1845">
                  <c:v>38.213764366248</c:v>
                </c:pt>
                <c:pt idx="1846">
                  <c:v>38.301144522497999</c:v>
                </c:pt>
                <c:pt idx="1847">
                  <c:v>38.514738036654997</c:v>
                </c:pt>
                <c:pt idx="1848">
                  <c:v>38.708913800448997</c:v>
                </c:pt>
                <c:pt idx="1849">
                  <c:v>38.835127220493</c:v>
                </c:pt>
                <c:pt idx="1850">
                  <c:v>38.903089564242997</c:v>
                </c:pt>
                <c:pt idx="1851">
                  <c:v>39.009885171786998</c:v>
                </c:pt>
                <c:pt idx="1852">
                  <c:v>39.223478748081</c:v>
                </c:pt>
                <c:pt idx="1853">
                  <c:v>39.407945605625002</c:v>
                </c:pt>
                <c:pt idx="1854">
                  <c:v>39.495323400669001</c:v>
                </c:pt>
                <c:pt idx="1855">
                  <c:v>39.631248088169002</c:v>
                </c:pt>
                <c:pt idx="1856">
                  <c:v>39.835130334870001</c:v>
                </c:pt>
                <c:pt idx="1857">
                  <c:v>39.835130334870001</c:v>
                </c:pt>
                <c:pt idx="1858">
                  <c:v>39.98076392862</c:v>
                </c:pt>
                <c:pt idx="1859">
                  <c:v>40.126397522369999</c:v>
                </c:pt>
                <c:pt idx="1860">
                  <c:v>40.320570924957998</c:v>
                </c:pt>
                <c:pt idx="1861">
                  <c:v>40.514744327545998</c:v>
                </c:pt>
                <c:pt idx="1862">
                  <c:v>40.670086827546001</c:v>
                </c:pt>
                <c:pt idx="1863">
                  <c:v>40.796302608795997</c:v>
                </c:pt>
                <c:pt idx="1864">
                  <c:v>40.932222511747</c:v>
                </c:pt>
                <c:pt idx="1865">
                  <c:v>41.097273917997001</c:v>
                </c:pt>
                <c:pt idx="1866">
                  <c:v>41.310865133085002</c:v>
                </c:pt>
                <c:pt idx="1867">
                  <c:v>41.456498726835001</c:v>
                </c:pt>
                <c:pt idx="1868">
                  <c:v>41.631254316922998</c:v>
                </c:pt>
                <c:pt idx="1869">
                  <c:v>41.786596816923002</c:v>
                </c:pt>
                <c:pt idx="1870">
                  <c:v>41.961357129423</c:v>
                </c:pt>
                <c:pt idx="1871">
                  <c:v>42.097277032374002</c:v>
                </c:pt>
                <c:pt idx="1872">
                  <c:v>42.252619532373998</c:v>
                </c:pt>
                <c:pt idx="1873">
                  <c:v>42.398248403712003</c:v>
                </c:pt>
                <c:pt idx="1874">
                  <c:v>42.592426528711997</c:v>
                </c:pt>
                <c:pt idx="1875">
                  <c:v>42.757473212550003</c:v>
                </c:pt>
                <c:pt idx="1876">
                  <c:v>42.932233525050002</c:v>
                </c:pt>
                <c:pt idx="1877">
                  <c:v>43.116698021387997</c:v>
                </c:pt>
                <c:pt idx="1878">
                  <c:v>43.291458333888002</c:v>
                </c:pt>
                <c:pt idx="1879">
                  <c:v>43.495340580589001</c:v>
                </c:pt>
                <c:pt idx="1880">
                  <c:v>43.699227611839</c:v>
                </c:pt>
                <c:pt idx="1881">
                  <c:v>43.835152299339001</c:v>
                </c:pt>
                <c:pt idx="1882">
                  <c:v>44.029325701927</c:v>
                </c:pt>
                <c:pt idx="1883">
                  <c:v>44.242916917015002</c:v>
                </c:pt>
                <c:pt idx="1884">
                  <c:v>44.369132698264998</c:v>
                </c:pt>
                <c:pt idx="1885">
                  <c:v>44.466221760765002</c:v>
                </c:pt>
                <c:pt idx="1886">
                  <c:v>44.679812913715999</c:v>
                </c:pt>
                <c:pt idx="1887">
                  <c:v>44.883699944965997</c:v>
                </c:pt>
                <c:pt idx="1888">
                  <c:v>45.019619910053997</c:v>
                </c:pt>
                <c:pt idx="1889">
                  <c:v>45.165253503804003</c:v>
                </c:pt>
                <c:pt idx="1890">
                  <c:v>45.407971437641997</c:v>
                </c:pt>
                <c:pt idx="1891">
                  <c:v>45.640985187642002</c:v>
                </c:pt>
                <c:pt idx="1892">
                  <c:v>45.776905152730002</c:v>
                </c:pt>
                <c:pt idx="1893">
                  <c:v>45.893412027730001</c:v>
                </c:pt>
                <c:pt idx="1894">
                  <c:v>46.048754527729997</c:v>
                </c:pt>
                <c:pt idx="1895">
                  <c:v>46.223510055680997</c:v>
                </c:pt>
                <c:pt idx="1896">
                  <c:v>46.388561461930998</c:v>
                </c:pt>
                <c:pt idx="1897">
                  <c:v>46.514772520769</c:v>
                </c:pt>
                <c:pt idx="1898">
                  <c:v>46.660406114518999</c:v>
                </c:pt>
                <c:pt idx="1899">
                  <c:v>46.873997329607</c:v>
                </c:pt>
                <c:pt idx="1900">
                  <c:v>47.039048735857001</c:v>
                </c:pt>
                <c:pt idx="1901">
                  <c:v>47.136137798356998</c:v>
                </c:pt>
                <c:pt idx="1902">
                  <c:v>47.310893326307998</c:v>
                </c:pt>
                <c:pt idx="1903">
                  <c:v>47.407982388808001</c:v>
                </c:pt>
                <c:pt idx="1904">
                  <c:v>47.553611260145999</c:v>
                </c:pt>
                <c:pt idx="1905">
                  <c:v>47.718662666396</c:v>
                </c:pt>
                <c:pt idx="1906">
                  <c:v>47.874005166396003</c:v>
                </c:pt>
                <c:pt idx="1907">
                  <c:v>48.009925131484003</c:v>
                </c:pt>
                <c:pt idx="1908">
                  <c:v>48.009925131484003</c:v>
                </c:pt>
                <c:pt idx="1909">
                  <c:v>48.233229975234003</c:v>
                </c:pt>
                <c:pt idx="1910">
                  <c:v>48.233229975234003</c:v>
                </c:pt>
                <c:pt idx="1911">
                  <c:v>48.378858784435003</c:v>
                </c:pt>
                <c:pt idx="1912">
                  <c:v>48.456530034434998</c:v>
                </c:pt>
                <c:pt idx="1913">
                  <c:v>48.495365659435002</c:v>
                </c:pt>
                <c:pt idx="1914">
                  <c:v>48.466238940685002</c:v>
                </c:pt>
                <c:pt idx="1915">
                  <c:v>48.611872534435001</c:v>
                </c:pt>
                <c:pt idx="1916">
                  <c:v>48.679830155772997</c:v>
                </c:pt>
                <c:pt idx="1917">
                  <c:v>48.708956874522997</c:v>
                </c:pt>
                <c:pt idx="1918">
                  <c:v>48.825463749523003</c:v>
                </c:pt>
                <c:pt idx="1919">
                  <c:v>48.815754843272998</c:v>
                </c:pt>
                <c:pt idx="1920">
                  <c:v>48.951679530772999</c:v>
                </c:pt>
                <c:pt idx="1921">
                  <c:v>49.009932968272999</c:v>
                </c:pt>
                <c:pt idx="1922">
                  <c:v>49.048763870861002</c:v>
                </c:pt>
                <c:pt idx="1923">
                  <c:v>49.165270745861001</c:v>
                </c:pt>
                <c:pt idx="1924">
                  <c:v>49.184688558361003</c:v>
                </c:pt>
                <c:pt idx="1925">
                  <c:v>49.291486527110997</c:v>
                </c:pt>
                <c:pt idx="1926">
                  <c:v>49.369157777110999</c:v>
                </c:pt>
                <c:pt idx="1927">
                  <c:v>49.466242117199002</c:v>
                </c:pt>
                <c:pt idx="1928">
                  <c:v>49.514786648448997</c:v>
                </c:pt>
                <c:pt idx="1929">
                  <c:v>49.621584617198998</c:v>
                </c:pt>
                <c:pt idx="1930">
                  <c:v>49.7866312389</c:v>
                </c:pt>
                <c:pt idx="1931">
                  <c:v>49.81575795765</c:v>
                </c:pt>
                <c:pt idx="1932">
                  <c:v>49.864302488900002</c:v>
                </c:pt>
                <c:pt idx="1933">
                  <c:v>49.912847020149997</c:v>
                </c:pt>
                <c:pt idx="1934">
                  <c:v>50.058480613900002</c:v>
                </c:pt>
                <c:pt idx="1935">
                  <c:v>50.087607332650002</c:v>
                </c:pt>
                <c:pt idx="1936">
                  <c:v>50.145856047738</c:v>
                </c:pt>
                <c:pt idx="1937">
                  <c:v>50.242945110237997</c:v>
                </c:pt>
                <c:pt idx="1938">
                  <c:v>50.310907453988001</c:v>
                </c:pt>
                <c:pt idx="1939">
                  <c:v>50.378869797737998</c:v>
                </c:pt>
                <c:pt idx="1940">
                  <c:v>50.446832141488002</c:v>
                </c:pt>
                <c:pt idx="1941">
                  <c:v>50.524498669076003</c:v>
                </c:pt>
                <c:pt idx="1942">
                  <c:v>50.553625387826003</c:v>
                </c:pt>
                <c:pt idx="1943">
                  <c:v>50.670132262826002</c:v>
                </c:pt>
                <c:pt idx="1944">
                  <c:v>50.708967887825999</c:v>
                </c:pt>
                <c:pt idx="1945">
                  <c:v>50.806056950326003</c:v>
                </c:pt>
                <c:pt idx="1946">
                  <c:v>50.844892575326</c:v>
                </c:pt>
                <c:pt idx="1947">
                  <c:v>50.941976853276998</c:v>
                </c:pt>
                <c:pt idx="1948">
                  <c:v>51.019648103277</c:v>
                </c:pt>
                <c:pt idx="1949">
                  <c:v>51.107028259526999</c:v>
                </c:pt>
                <c:pt idx="1950">
                  <c:v>51.194408415776998</c:v>
                </c:pt>
                <c:pt idx="1951">
                  <c:v>51.184699509527</c:v>
                </c:pt>
                <c:pt idx="1952">
                  <c:v>51.242948224614999</c:v>
                </c:pt>
                <c:pt idx="1953">
                  <c:v>51.320619474615</c:v>
                </c:pt>
                <c:pt idx="1954">
                  <c:v>51.359455099614998</c:v>
                </c:pt>
                <c:pt idx="1955">
                  <c:v>51.388581818364997</c:v>
                </c:pt>
                <c:pt idx="1956">
                  <c:v>51.485670880865001</c:v>
                </c:pt>
                <c:pt idx="1957">
                  <c:v>51.592468849615003</c:v>
                </c:pt>
                <c:pt idx="1958">
                  <c:v>51.641008658453003</c:v>
                </c:pt>
                <c:pt idx="1959">
                  <c:v>51.660426470952999</c:v>
                </c:pt>
                <c:pt idx="1960">
                  <c:v>51.718679908452998</c:v>
                </c:pt>
                <c:pt idx="1961">
                  <c:v>51.718679908452998</c:v>
                </c:pt>
                <c:pt idx="1962">
                  <c:v>51.718679908452998</c:v>
                </c:pt>
                <c:pt idx="1963">
                  <c:v>51.641008658453003</c:v>
                </c:pt>
                <c:pt idx="1964">
                  <c:v>51.602177755865</c:v>
                </c:pt>
                <c:pt idx="1965">
                  <c:v>51.621590845953001</c:v>
                </c:pt>
                <c:pt idx="1966">
                  <c:v>51.388581818364997</c:v>
                </c:pt>
                <c:pt idx="1967">
                  <c:v>51.456544162115001</c:v>
                </c:pt>
                <c:pt idx="1968">
                  <c:v>51.407999630865</c:v>
                </c:pt>
                <c:pt idx="1969">
                  <c:v>51.378872912115</c:v>
                </c:pt>
                <c:pt idx="1970">
                  <c:v>51.301201662114998</c:v>
                </c:pt>
                <c:pt idx="1971">
                  <c:v>51.242948224614999</c:v>
                </c:pt>
                <c:pt idx="1972">
                  <c:v>51.242948224614999</c:v>
                </c:pt>
                <c:pt idx="1973">
                  <c:v>51.291492755865001</c:v>
                </c:pt>
                <c:pt idx="1974">
                  <c:v>51.194408415776998</c:v>
                </c:pt>
                <c:pt idx="1975">
                  <c:v>51.213826228277</c:v>
                </c:pt>
                <c:pt idx="1976">
                  <c:v>51.223535134526998</c:v>
                </c:pt>
                <c:pt idx="1977">
                  <c:v>51.233244040777002</c:v>
                </c:pt>
                <c:pt idx="1978">
                  <c:v>51.204117322027003</c:v>
                </c:pt>
                <c:pt idx="1979">
                  <c:v>51.184699509527</c:v>
                </c:pt>
                <c:pt idx="1980">
                  <c:v>51.233244040777002</c:v>
                </c:pt>
                <c:pt idx="1981">
                  <c:v>51.330328380864998</c:v>
                </c:pt>
                <c:pt idx="1982">
                  <c:v>51.417708537114997</c:v>
                </c:pt>
                <c:pt idx="1983">
                  <c:v>51.378872912115</c:v>
                </c:pt>
                <c:pt idx="1984">
                  <c:v>51.369164005865002</c:v>
                </c:pt>
                <c:pt idx="1985">
                  <c:v>51.417708537114997</c:v>
                </c:pt>
                <c:pt idx="1986">
                  <c:v>51.427417443365002</c:v>
                </c:pt>
                <c:pt idx="1987">
                  <c:v>51.437126349614999</c:v>
                </c:pt>
                <c:pt idx="1988">
                  <c:v>51.466253068364999</c:v>
                </c:pt>
                <c:pt idx="1989">
                  <c:v>51.524506505864998</c:v>
                </c:pt>
                <c:pt idx="1990">
                  <c:v>51.543924318365001</c:v>
                </c:pt>
                <c:pt idx="1991">
                  <c:v>51.514797599615001</c:v>
                </c:pt>
                <c:pt idx="1992">
                  <c:v>51.524506505864998</c:v>
                </c:pt>
                <c:pt idx="1993">
                  <c:v>51.543924318365001</c:v>
                </c:pt>
                <c:pt idx="1994">
                  <c:v>51.543924318365001</c:v>
                </c:pt>
                <c:pt idx="1995">
                  <c:v>51.495379787114999</c:v>
                </c:pt>
                <c:pt idx="1996">
                  <c:v>51.475961974614997</c:v>
                </c:pt>
                <c:pt idx="1997">
                  <c:v>51.446835255864997</c:v>
                </c:pt>
                <c:pt idx="1998">
                  <c:v>51.330328380864998</c:v>
                </c:pt>
                <c:pt idx="1999">
                  <c:v>51.475961974614997</c:v>
                </c:pt>
                <c:pt idx="2000">
                  <c:v>51.359455099614998</c:v>
                </c:pt>
                <c:pt idx="2001">
                  <c:v>51.340037287115003</c:v>
                </c:pt>
                <c:pt idx="2002">
                  <c:v>51.301201662114998</c:v>
                </c:pt>
                <c:pt idx="2003">
                  <c:v>51.320619474615</c:v>
                </c:pt>
                <c:pt idx="2004">
                  <c:v>51.369164005865002</c:v>
                </c:pt>
                <c:pt idx="2005">
                  <c:v>51.398290724615002</c:v>
                </c:pt>
                <c:pt idx="2006">
                  <c:v>51.359455099614998</c:v>
                </c:pt>
                <c:pt idx="2007">
                  <c:v>51.349746193365</c:v>
                </c:pt>
                <c:pt idx="2008">
                  <c:v>51.340037287115003</c:v>
                </c:pt>
                <c:pt idx="2009">
                  <c:v>51.349746193365</c:v>
                </c:pt>
                <c:pt idx="2010">
                  <c:v>51.369164005865002</c:v>
                </c:pt>
                <c:pt idx="2011">
                  <c:v>51.388581818364997</c:v>
                </c:pt>
                <c:pt idx="2012">
                  <c:v>51.407999630865</c:v>
                </c:pt>
                <c:pt idx="2013">
                  <c:v>51.417708537114997</c:v>
                </c:pt>
                <c:pt idx="2014">
                  <c:v>51.369164005865002</c:v>
                </c:pt>
                <c:pt idx="2015">
                  <c:v>51.369164005865002</c:v>
                </c:pt>
                <c:pt idx="2016">
                  <c:v>51.301201662114998</c:v>
                </c:pt>
                <c:pt idx="2017">
                  <c:v>51.340037287115003</c:v>
                </c:pt>
                <c:pt idx="2018">
                  <c:v>51.369164005865002</c:v>
                </c:pt>
                <c:pt idx="2019">
                  <c:v>51.330328380864998</c:v>
                </c:pt>
                <c:pt idx="2020">
                  <c:v>51.330328380864998</c:v>
                </c:pt>
                <c:pt idx="2021">
                  <c:v>51.301201662114998</c:v>
                </c:pt>
                <c:pt idx="2022">
                  <c:v>51.262366037115001</c:v>
                </c:pt>
                <c:pt idx="2023">
                  <c:v>51.204117322027003</c:v>
                </c:pt>
                <c:pt idx="2024">
                  <c:v>51.204117322027003</c:v>
                </c:pt>
                <c:pt idx="2025">
                  <c:v>51.204117322027003</c:v>
                </c:pt>
                <c:pt idx="2026">
                  <c:v>51.194408415776998</c:v>
                </c:pt>
                <c:pt idx="2027">
                  <c:v>51.165281697026998</c:v>
                </c:pt>
                <c:pt idx="2028">
                  <c:v>51.126446072027001</c:v>
                </c:pt>
                <c:pt idx="2029">
                  <c:v>51.126446072027001</c:v>
                </c:pt>
                <c:pt idx="2030">
                  <c:v>51.136154978276998</c:v>
                </c:pt>
                <c:pt idx="2031">
                  <c:v>51.165281697026998</c:v>
                </c:pt>
                <c:pt idx="2032">
                  <c:v>51.204117322027003</c:v>
                </c:pt>
                <c:pt idx="2033">
                  <c:v>51.252657130865003</c:v>
                </c:pt>
                <c:pt idx="2034">
                  <c:v>51.272074943364998</c:v>
                </c:pt>
                <c:pt idx="2035">
                  <c:v>51.272074943364998</c:v>
                </c:pt>
                <c:pt idx="2036">
                  <c:v>51.310910568365003</c:v>
                </c:pt>
                <c:pt idx="2037">
                  <c:v>51.378872912115</c:v>
                </c:pt>
                <c:pt idx="2038">
                  <c:v>51.378872912115</c:v>
                </c:pt>
                <c:pt idx="2039">
                  <c:v>51.320619474615</c:v>
                </c:pt>
                <c:pt idx="2040">
                  <c:v>51.262366037115001</c:v>
                </c:pt>
                <c:pt idx="2041">
                  <c:v>51.204117322027003</c:v>
                </c:pt>
                <c:pt idx="2042">
                  <c:v>51.174990603277003</c:v>
                </c:pt>
                <c:pt idx="2043">
                  <c:v>51.174990603277003</c:v>
                </c:pt>
                <c:pt idx="2044">
                  <c:v>51.155572790777001</c:v>
                </c:pt>
                <c:pt idx="2045">
                  <c:v>51.145863884527003</c:v>
                </c:pt>
                <c:pt idx="2046">
                  <c:v>51.184699509527</c:v>
                </c:pt>
                <c:pt idx="2047">
                  <c:v>51.165281697026998</c:v>
                </c:pt>
                <c:pt idx="2048">
                  <c:v>51.174990603277003</c:v>
                </c:pt>
                <c:pt idx="2049">
                  <c:v>51.213826228277</c:v>
                </c:pt>
                <c:pt idx="2050">
                  <c:v>51.223535134526998</c:v>
                </c:pt>
                <c:pt idx="2051">
                  <c:v>51.184699509527</c:v>
                </c:pt>
                <c:pt idx="2052">
                  <c:v>51.242948224614999</c:v>
                </c:pt>
                <c:pt idx="2053">
                  <c:v>51.262366037115001</c:v>
                </c:pt>
                <c:pt idx="2054">
                  <c:v>51.301201662114998</c:v>
                </c:pt>
                <c:pt idx="2055">
                  <c:v>51.272074943364998</c:v>
                </c:pt>
                <c:pt idx="2056">
                  <c:v>51.301201662114998</c:v>
                </c:pt>
                <c:pt idx="2057">
                  <c:v>51.330328380864998</c:v>
                </c:pt>
                <c:pt idx="2058">
                  <c:v>51.330328380864998</c:v>
                </c:pt>
                <c:pt idx="2059">
                  <c:v>51.301201662114998</c:v>
                </c:pt>
                <c:pt idx="2060">
                  <c:v>51.320619474615</c:v>
                </c:pt>
                <c:pt idx="2061">
                  <c:v>51.349746193365</c:v>
                </c:pt>
                <c:pt idx="2062">
                  <c:v>51.427417443365002</c:v>
                </c:pt>
                <c:pt idx="2063">
                  <c:v>51.417708537114997</c:v>
                </c:pt>
                <c:pt idx="2064">
                  <c:v>51.437126349614999</c:v>
                </c:pt>
                <c:pt idx="2065">
                  <c:v>51.485670880865001</c:v>
                </c:pt>
                <c:pt idx="2066">
                  <c:v>51.543924318365001</c:v>
                </c:pt>
                <c:pt idx="2067">
                  <c:v>51.543924318365001</c:v>
                </c:pt>
                <c:pt idx="2068">
                  <c:v>51.553633224614998</c:v>
                </c:pt>
                <c:pt idx="2069">
                  <c:v>51.592468849615003</c:v>
                </c:pt>
                <c:pt idx="2070">
                  <c:v>51.611881939702997</c:v>
                </c:pt>
                <c:pt idx="2071">
                  <c:v>51.592468849615003</c:v>
                </c:pt>
                <c:pt idx="2072">
                  <c:v>51.602177755865</c:v>
                </c:pt>
                <c:pt idx="2073">
                  <c:v>51.602177755865</c:v>
                </c:pt>
                <c:pt idx="2074">
                  <c:v>51.543924318365001</c:v>
                </c:pt>
                <c:pt idx="2075">
                  <c:v>51.505088693365003</c:v>
                </c:pt>
                <c:pt idx="2076">
                  <c:v>51.514797599615001</c:v>
                </c:pt>
                <c:pt idx="2077">
                  <c:v>51.495379787114999</c:v>
                </c:pt>
                <c:pt idx="2078">
                  <c:v>51.495379787114999</c:v>
                </c:pt>
                <c:pt idx="2079">
                  <c:v>51.514797599615001</c:v>
                </c:pt>
                <c:pt idx="2080">
                  <c:v>51.602177755865</c:v>
                </c:pt>
                <c:pt idx="2081">
                  <c:v>51.563342130865003</c:v>
                </c:pt>
                <c:pt idx="2082">
                  <c:v>51.534215412115003</c:v>
                </c:pt>
                <c:pt idx="2083">
                  <c:v>51.514797599615001</c:v>
                </c:pt>
                <c:pt idx="2084">
                  <c:v>51.534215412115003</c:v>
                </c:pt>
                <c:pt idx="2085">
                  <c:v>51.505088693365003</c:v>
                </c:pt>
                <c:pt idx="2086">
                  <c:v>51.553633224614998</c:v>
                </c:pt>
                <c:pt idx="2087">
                  <c:v>51.621590845953001</c:v>
                </c:pt>
                <c:pt idx="2088">
                  <c:v>51.553633224614998</c:v>
                </c:pt>
                <c:pt idx="2089">
                  <c:v>51.466253068364999</c:v>
                </c:pt>
                <c:pt idx="2090">
                  <c:v>51.495379787114999</c:v>
                </c:pt>
                <c:pt idx="2091">
                  <c:v>51.427417443365002</c:v>
                </c:pt>
                <c:pt idx="2092">
                  <c:v>51.330328380864998</c:v>
                </c:pt>
                <c:pt idx="2093">
                  <c:v>51.660426470952999</c:v>
                </c:pt>
                <c:pt idx="2094">
                  <c:v>51.582759943364998</c:v>
                </c:pt>
                <c:pt idx="2095">
                  <c:v>51.388581818364997</c:v>
                </c:pt>
                <c:pt idx="2096">
                  <c:v>51.495379787114999</c:v>
                </c:pt>
                <c:pt idx="2097">
                  <c:v>51.456544162115001</c:v>
                </c:pt>
                <c:pt idx="2098">
                  <c:v>51.437126349614999</c:v>
                </c:pt>
                <c:pt idx="2099">
                  <c:v>51.514797599615001</c:v>
                </c:pt>
                <c:pt idx="2100">
                  <c:v>51.553633224614998</c:v>
                </c:pt>
                <c:pt idx="2101">
                  <c:v>51.485670880865001</c:v>
                </c:pt>
                <c:pt idx="2102">
                  <c:v>51.553633224614998</c:v>
                </c:pt>
                <c:pt idx="2103">
                  <c:v>51.543924318365001</c:v>
                </c:pt>
                <c:pt idx="2104">
                  <c:v>51.602177755865</c:v>
                </c:pt>
                <c:pt idx="2105">
                  <c:v>51.553633224614998</c:v>
                </c:pt>
                <c:pt idx="2106">
                  <c:v>51.582759943364998</c:v>
                </c:pt>
                <c:pt idx="2107">
                  <c:v>51.621590845953001</c:v>
                </c:pt>
                <c:pt idx="2108">
                  <c:v>51.641008658453003</c:v>
                </c:pt>
                <c:pt idx="2109">
                  <c:v>51.631299752202999</c:v>
                </c:pt>
                <c:pt idx="2110">
                  <c:v>51.679844283453001</c:v>
                </c:pt>
                <c:pt idx="2111">
                  <c:v>51.650717564703001</c:v>
                </c:pt>
                <c:pt idx="2112">
                  <c:v>51.631299752202999</c:v>
                </c:pt>
                <c:pt idx="2113">
                  <c:v>51.728388814703003</c:v>
                </c:pt>
                <c:pt idx="2114">
                  <c:v>51.776933345952997</c:v>
                </c:pt>
                <c:pt idx="2115">
                  <c:v>51.699262095953003</c:v>
                </c:pt>
                <c:pt idx="2116">
                  <c:v>51.718679908452998</c:v>
                </c:pt>
                <c:pt idx="2117">
                  <c:v>51.757515533453002</c:v>
                </c:pt>
                <c:pt idx="2118">
                  <c:v>51.767224439703</c:v>
                </c:pt>
                <c:pt idx="2119">
                  <c:v>51.728388814703003</c:v>
                </c:pt>
                <c:pt idx="2120">
                  <c:v>51.728388814703003</c:v>
                </c:pt>
                <c:pt idx="2121">
                  <c:v>51.767224439703</c:v>
                </c:pt>
                <c:pt idx="2122">
                  <c:v>51.718679908452998</c:v>
                </c:pt>
                <c:pt idx="2123">
                  <c:v>51.728388814703003</c:v>
                </c:pt>
                <c:pt idx="2124">
                  <c:v>51.815768970953002</c:v>
                </c:pt>
                <c:pt idx="2125">
                  <c:v>51.932275845953001</c:v>
                </c:pt>
                <c:pt idx="2126">
                  <c:v>51.815768970953002</c:v>
                </c:pt>
                <c:pt idx="2127">
                  <c:v>51.835186783452997</c:v>
                </c:pt>
                <c:pt idx="2128">
                  <c:v>51.903149127203001</c:v>
                </c:pt>
                <c:pt idx="2129">
                  <c:v>52.029360186041004</c:v>
                </c:pt>
                <c:pt idx="2130">
                  <c:v>51.980815654791002</c:v>
                </c:pt>
                <c:pt idx="2131">
                  <c:v>51.932275845953001</c:v>
                </c:pt>
                <c:pt idx="2132">
                  <c:v>52.000233467290997</c:v>
                </c:pt>
                <c:pt idx="2133">
                  <c:v>52.165284873540998</c:v>
                </c:pt>
                <c:pt idx="2134">
                  <c:v>52.165284873540998</c:v>
                </c:pt>
                <c:pt idx="2135">
                  <c:v>52.087613623541003</c:v>
                </c:pt>
                <c:pt idx="2136">
                  <c:v>52.107031436040998</c:v>
                </c:pt>
                <c:pt idx="2137">
                  <c:v>52.213829404790999</c:v>
                </c:pt>
                <c:pt idx="2138">
                  <c:v>52.252665029790997</c:v>
                </c:pt>
                <c:pt idx="2139">
                  <c:v>52.213829404790999</c:v>
                </c:pt>
                <c:pt idx="2140">
                  <c:v>52.262373936041001</c:v>
                </c:pt>
                <c:pt idx="2141">
                  <c:v>52.359458213991999</c:v>
                </c:pt>
                <c:pt idx="2142">
                  <c:v>52.359458213991999</c:v>
                </c:pt>
                <c:pt idx="2143">
                  <c:v>52.408002745242001</c:v>
                </c:pt>
                <c:pt idx="2144">
                  <c:v>52.408002745242001</c:v>
                </c:pt>
                <c:pt idx="2145">
                  <c:v>52.446838370241998</c:v>
                </c:pt>
                <c:pt idx="2146">
                  <c:v>52.427420557742003</c:v>
                </c:pt>
                <c:pt idx="2147">
                  <c:v>52.495382901492</c:v>
                </c:pt>
                <c:pt idx="2148">
                  <c:v>52.495382901492</c:v>
                </c:pt>
                <c:pt idx="2149">
                  <c:v>52.534218526491998</c:v>
                </c:pt>
                <c:pt idx="2150">
                  <c:v>52.611889776491999</c:v>
                </c:pt>
                <c:pt idx="2151">
                  <c:v>52.631307588992001</c:v>
                </c:pt>
                <c:pt idx="2152">
                  <c:v>52.582763057742</c:v>
                </c:pt>
                <c:pt idx="2153">
                  <c:v>52.660434307742001</c:v>
                </c:pt>
                <c:pt idx="2154">
                  <c:v>52.747809741579999</c:v>
                </c:pt>
                <c:pt idx="2155">
                  <c:v>52.708978838992003</c:v>
                </c:pt>
                <c:pt idx="2156">
                  <c:v>52.689561026492001</c:v>
                </c:pt>
                <c:pt idx="2157">
                  <c:v>52.786645366579997</c:v>
                </c:pt>
                <c:pt idx="2158">
                  <c:v>52.864316616579998</c:v>
                </c:pt>
                <c:pt idx="2159">
                  <c:v>52.854607710330001</c:v>
                </c:pt>
                <c:pt idx="2160">
                  <c:v>52.88373442908</c:v>
                </c:pt>
                <c:pt idx="2161">
                  <c:v>52.932278960330002</c:v>
                </c:pt>
                <c:pt idx="2162">
                  <c:v>53.009950210329997</c:v>
                </c:pt>
                <c:pt idx="2163">
                  <c:v>52.961405679080002</c:v>
                </c:pt>
                <c:pt idx="2164">
                  <c:v>53.000241304079999</c:v>
                </c:pt>
                <c:pt idx="2165">
                  <c:v>52.94198786658</c:v>
                </c:pt>
                <c:pt idx="2166">
                  <c:v>53.019659116580002</c:v>
                </c:pt>
                <c:pt idx="2167">
                  <c:v>53.029368022829999</c:v>
                </c:pt>
                <c:pt idx="2168">
                  <c:v>53.000241304079999</c:v>
                </c:pt>
                <c:pt idx="2169">
                  <c:v>52.903152241580003</c:v>
                </c:pt>
                <c:pt idx="2170">
                  <c:v>52.91286114783</c:v>
                </c:pt>
                <c:pt idx="2171">
                  <c:v>52.874025522830003</c:v>
                </c:pt>
                <c:pt idx="2172">
                  <c:v>52.874025522830003</c:v>
                </c:pt>
                <c:pt idx="2173">
                  <c:v>52.825480991580001</c:v>
                </c:pt>
                <c:pt idx="2174">
                  <c:v>52.815772085330003</c:v>
                </c:pt>
                <c:pt idx="2175">
                  <c:v>52.786645366579997</c:v>
                </c:pt>
                <c:pt idx="2176">
                  <c:v>52.757518647829997</c:v>
                </c:pt>
                <c:pt idx="2177">
                  <c:v>52.757518647829997</c:v>
                </c:pt>
                <c:pt idx="2178">
                  <c:v>52.776936460329999</c:v>
                </c:pt>
                <c:pt idx="2179">
                  <c:v>52.776936460329999</c:v>
                </c:pt>
                <c:pt idx="2180">
                  <c:v>52.786645366579997</c:v>
                </c:pt>
                <c:pt idx="2181">
                  <c:v>52.796354272830001</c:v>
                </c:pt>
                <c:pt idx="2182">
                  <c:v>52.815772085330003</c:v>
                </c:pt>
                <c:pt idx="2183">
                  <c:v>52.815772085330003</c:v>
                </c:pt>
                <c:pt idx="2184">
                  <c:v>52.864316616579998</c:v>
                </c:pt>
                <c:pt idx="2185">
                  <c:v>52.796354272830001</c:v>
                </c:pt>
                <c:pt idx="2186">
                  <c:v>52.776936460329999</c:v>
                </c:pt>
                <c:pt idx="2187">
                  <c:v>52.835189897829999</c:v>
                </c:pt>
                <c:pt idx="2188">
                  <c:v>52.88373442908</c:v>
                </c:pt>
                <c:pt idx="2189">
                  <c:v>52.776936460329999</c:v>
                </c:pt>
                <c:pt idx="2190">
                  <c:v>52.776936460329999</c:v>
                </c:pt>
                <c:pt idx="2191">
                  <c:v>52.874025522830003</c:v>
                </c:pt>
                <c:pt idx="2192">
                  <c:v>52.874025522830003</c:v>
                </c:pt>
                <c:pt idx="2193">
                  <c:v>52.776936460329999</c:v>
                </c:pt>
                <c:pt idx="2194">
                  <c:v>52.835189897829999</c:v>
                </c:pt>
                <c:pt idx="2195">
                  <c:v>52.88373442908</c:v>
                </c:pt>
                <c:pt idx="2196">
                  <c:v>52.874025522830003</c:v>
                </c:pt>
                <c:pt idx="2197">
                  <c:v>52.835189897829999</c:v>
                </c:pt>
                <c:pt idx="2198">
                  <c:v>52.825480991580001</c:v>
                </c:pt>
                <c:pt idx="2199">
                  <c:v>52.903152241580003</c:v>
                </c:pt>
                <c:pt idx="2200">
                  <c:v>52.893443335329998</c:v>
                </c:pt>
                <c:pt idx="2201">
                  <c:v>52.864316616579998</c:v>
                </c:pt>
                <c:pt idx="2202">
                  <c:v>52.815772085330003</c:v>
                </c:pt>
                <c:pt idx="2203">
                  <c:v>52.94198786658</c:v>
                </c:pt>
                <c:pt idx="2204">
                  <c:v>52.990532397830002</c:v>
                </c:pt>
                <c:pt idx="2205">
                  <c:v>52.91286114783</c:v>
                </c:pt>
                <c:pt idx="2206">
                  <c:v>52.88373442908</c:v>
                </c:pt>
                <c:pt idx="2207">
                  <c:v>52.990532397830002</c:v>
                </c:pt>
                <c:pt idx="2208">
                  <c:v>53.019659116580002</c:v>
                </c:pt>
                <c:pt idx="2209">
                  <c:v>52.951696772829997</c:v>
                </c:pt>
                <c:pt idx="2210">
                  <c:v>52.961405679080002</c:v>
                </c:pt>
                <c:pt idx="2211">
                  <c:v>53.029368022829999</c:v>
                </c:pt>
                <c:pt idx="2212">
                  <c:v>53.039076929079997</c:v>
                </c:pt>
                <c:pt idx="2213">
                  <c:v>53.039076929079997</c:v>
                </c:pt>
                <c:pt idx="2214">
                  <c:v>53.107034550418</c:v>
                </c:pt>
                <c:pt idx="2215">
                  <c:v>53.068203647830003</c:v>
                </c:pt>
                <c:pt idx="2216">
                  <c:v>53.039076929079997</c:v>
                </c:pt>
                <c:pt idx="2217">
                  <c:v>53.087616737917998</c:v>
                </c:pt>
                <c:pt idx="2218">
                  <c:v>53.194414706667999</c:v>
                </c:pt>
                <c:pt idx="2219">
                  <c:v>53.223541425417999</c:v>
                </c:pt>
                <c:pt idx="2220">
                  <c:v>53.252668144167998</c:v>
                </c:pt>
                <c:pt idx="2221">
                  <c:v>53.291503769168003</c:v>
                </c:pt>
                <c:pt idx="2222">
                  <c:v>53.359466112918</c:v>
                </c:pt>
                <c:pt idx="2223">
                  <c:v>53.408010644168002</c:v>
                </c:pt>
                <c:pt idx="2224">
                  <c:v>53.378883925418002</c:v>
                </c:pt>
                <c:pt idx="2225">
                  <c:v>53.378883925418002</c:v>
                </c:pt>
                <c:pt idx="2226">
                  <c:v>53.417719550417999</c:v>
                </c:pt>
                <c:pt idx="2227">
                  <c:v>53.495386015869002</c:v>
                </c:pt>
                <c:pt idx="2228">
                  <c:v>53.524512734619002</c:v>
                </c:pt>
                <c:pt idx="2229">
                  <c:v>53.466259297119002</c:v>
                </c:pt>
                <c:pt idx="2230">
                  <c:v>53.505094922119</c:v>
                </c:pt>
                <c:pt idx="2231">
                  <c:v>53.495386015869002</c:v>
                </c:pt>
                <c:pt idx="2232">
                  <c:v>53.553639453369001</c:v>
                </c:pt>
                <c:pt idx="2233">
                  <c:v>53.573057265868997</c:v>
                </c:pt>
                <c:pt idx="2234">
                  <c:v>53.534221640868999</c:v>
                </c:pt>
                <c:pt idx="2235">
                  <c:v>53.505094922119</c:v>
                </c:pt>
                <c:pt idx="2236">
                  <c:v>53.505094922119</c:v>
                </c:pt>
                <c:pt idx="2237">
                  <c:v>53.563348359618999</c:v>
                </c:pt>
                <c:pt idx="2238">
                  <c:v>53.563348359618999</c:v>
                </c:pt>
                <c:pt idx="2239">
                  <c:v>53.543930547118997</c:v>
                </c:pt>
                <c:pt idx="2240">
                  <c:v>53.563348359618999</c:v>
                </c:pt>
                <c:pt idx="2241">
                  <c:v>53.573057265868997</c:v>
                </c:pt>
                <c:pt idx="2242">
                  <c:v>53.611892890869001</c:v>
                </c:pt>
                <c:pt idx="2243">
                  <c:v>53.660437422119003</c:v>
                </c:pt>
                <c:pt idx="2244">
                  <c:v>53.670146328369</c:v>
                </c:pt>
                <c:pt idx="2245">
                  <c:v>53.670146328369</c:v>
                </c:pt>
                <c:pt idx="2246">
                  <c:v>53.679855234618998</c:v>
                </c:pt>
                <c:pt idx="2247">
                  <c:v>53.718690859619002</c:v>
                </c:pt>
                <c:pt idx="2248">
                  <c:v>53.747817578369002</c:v>
                </c:pt>
                <c:pt idx="2249">
                  <c:v>53.708981953368998</c:v>
                </c:pt>
                <c:pt idx="2250">
                  <c:v>53.757526484619</c:v>
                </c:pt>
                <c:pt idx="2251">
                  <c:v>53.825484105957003</c:v>
                </c:pt>
                <c:pt idx="2252">
                  <c:v>53.835193012207</c:v>
                </c:pt>
                <c:pt idx="2253">
                  <c:v>53.796362109618997</c:v>
                </c:pt>
                <c:pt idx="2254">
                  <c:v>53.815779922118999</c:v>
                </c:pt>
                <c:pt idx="2255">
                  <c:v>53.883737543457002</c:v>
                </c:pt>
                <c:pt idx="2256">
                  <c:v>53.903155355956997</c:v>
                </c:pt>
                <c:pt idx="2257">
                  <c:v>53.835193012207</c:v>
                </c:pt>
                <c:pt idx="2258">
                  <c:v>53.806071015869001</c:v>
                </c:pt>
                <c:pt idx="2259">
                  <c:v>53.864319730957</c:v>
                </c:pt>
                <c:pt idx="2260">
                  <c:v>53.893446449707</c:v>
                </c:pt>
                <c:pt idx="2261">
                  <c:v>53.883737543457002</c:v>
                </c:pt>
                <c:pt idx="2262">
                  <c:v>53.825484105957003</c:v>
                </c:pt>
                <c:pt idx="2263">
                  <c:v>53.864319730957</c:v>
                </c:pt>
                <c:pt idx="2264">
                  <c:v>53.883737543457002</c:v>
                </c:pt>
                <c:pt idx="2265">
                  <c:v>53.835193012207</c:v>
                </c:pt>
                <c:pt idx="2266">
                  <c:v>53.786653203368999</c:v>
                </c:pt>
                <c:pt idx="2267">
                  <c:v>53.835193012207</c:v>
                </c:pt>
                <c:pt idx="2268">
                  <c:v>53.883737543457002</c:v>
                </c:pt>
                <c:pt idx="2269">
                  <c:v>53.815779922118999</c:v>
                </c:pt>
                <c:pt idx="2270">
                  <c:v>53.776944297119002</c:v>
                </c:pt>
                <c:pt idx="2271">
                  <c:v>53.728399765869</c:v>
                </c:pt>
                <c:pt idx="2272">
                  <c:v>53.776944297119002</c:v>
                </c:pt>
                <c:pt idx="2273">
                  <c:v>53.776944297119002</c:v>
                </c:pt>
                <c:pt idx="2274">
                  <c:v>53.747817578369002</c:v>
                </c:pt>
                <c:pt idx="2275">
                  <c:v>53.708981953368998</c:v>
                </c:pt>
                <c:pt idx="2276">
                  <c:v>53.679855234618998</c:v>
                </c:pt>
                <c:pt idx="2277">
                  <c:v>53.679855234618998</c:v>
                </c:pt>
                <c:pt idx="2278">
                  <c:v>53.670146328369</c:v>
                </c:pt>
                <c:pt idx="2279">
                  <c:v>53.621601797118998</c:v>
                </c:pt>
                <c:pt idx="2280">
                  <c:v>53.611892890869001</c:v>
                </c:pt>
                <c:pt idx="2281">
                  <c:v>53.592475078368999</c:v>
                </c:pt>
                <c:pt idx="2282">
                  <c:v>53.621601797118998</c:v>
                </c:pt>
                <c:pt idx="2283">
                  <c:v>53.631310703369003</c:v>
                </c:pt>
                <c:pt idx="2284">
                  <c:v>53.660437422119003</c:v>
                </c:pt>
                <c:pt idx="2285">
                  <c:v>53.602183984619003</c:v>
                </c:pt>
                <c:pt idx="2286">
                  <c:v>53.543930547118997</c:v>
                </c:pt>
                <c:pt idx="2287">
                  <c:v>53.524512734619002</c:v>
                </c:pt>
                <c:pt idx="2288">
                  <c:v>53.514803828368997</c:v>
                </c:pt>
                <c:pt idx="2289">
                  <c:v>53.514803828368997</c:v>
                </c:pt>
                <c:pt idx="2290">
                  <c:v>53.437137362918001</c:v>
                </c:pt>
                <c:pt idx="2291">
                  <c:v>53.437137362918001</c:v>
                </c:pt>
                <c:pt idx="2292">
                  <c:v>53.437137362918001</c:v>
                </c:pt>
                <c:pt idx="2293">
                  <c:v>53.437137362918001</c:v>
                </c:pt>
                <c:pt idx="2294">
                  <c:v>53.398301737917997</c:v>
                </c:pt>
                <c:pt idx="2295">
                  <c:v>53.340048300417997</c:v>
                </c:pt>
                <c:pt idx="2296">
                  <c:v>53.320630487918002</c:v>
                </c:pt>
                <c:pt idx="2297">
                  <c:v>53.320630487918002</c:v>
                </c:pt>
                <c:pt idx="2298">
                  <c:v>53.301212675418</c:v>
                </c:pt>
                <c:pt idx="2299">
                  <c:v>53.301212675418</c:v>
                </c:pt>
                <c:pt idx="2300">
                  <c:v>53.291503769168003</c:v>
                </c:pt>
                <c:pt idx="2301">
                  <c:v>53.242959237918001</c:v>
                </c:pt>
                <c:pt idx="2302">
                  <c:v>53.272085956668001</c:v>
                </c:pt>
                <c:pt idx="2303">
                  <c:v>53.272085956668001</c:v>
                </c:pt>
                <c:pt idx="2304">
                  <c:v>53.281794862917998</c:v>
                </c:pt>
                <c:pt idx="2305">
                  <c:v>53.233250331668003</c:v>
                </c:pt>
                <c:pt idx="2306">
                  <c:v>53.233250331668003</c:v>
                </c:pt>
                <c:pt idx="2307">
                  <c:v>53.233250331668003</c:v>
                </c:pt>
                <c:pt idx="2308">
                  <c:v>53.233250331668003</c:v>
                </c:pt>
                <c:pt idx="2309">
                  <c:v>53.194414706667999</c:v>
                </c:pt>
                <c:pt idx="2310">
                  <c:v>53.184705800418001</c:v>
                </c:pt>
                <c:pt idx="2311">
                  <c:v>53.194414706667999</c:v>
                </c:pt>
                <c:pt idx="2312">
                  <c:v>53.204123612918004</c:v>
                </c:pt>
                <c:pt idx="2313">
                  <c:v>53.213832519168001</c:v>
                </c:pt>
                <c:pt idx="2314">
                  <c:v>53.165287987917999</c:v>
                </c:pt>
                <c:pt idx="2315">
                  <c:v>53.136161269167999</c:v>
                </c:pt>
                <c:pt idx="2316">
                  <c:v>53.184705800418001</c:v>
                </c:pt>
                <c:pt idx="2317">
                  <c:v>53.213832519168001</c:v>
                </c:pt>
                <c:pt idx="2318">
                  <c:v>53.126452362918002</c:v>
                </c:pt>
                <c:pt idx="2319">
                  <c:v>53.107034550418</c:v>
                </c:pt>
                <c:pt idx="2320">
                  <c:v>53.184705800418001</c:v>
                </c:pt>
                <c:pt idx="2321">
                  <c:v>53.194414706667999</c:v>
                </c:pt>
                <c:pt idx="2322">
                  <c:v>53.136161269167999</c:v>
                </c:pt>
                <c:pt idx="2323">
                  <c:v>53.194414706667999</c:v>
                </c:pt>
                <c:pt idx="2324">
                  <c:v>53.213832519168001</c:v>
                </c:pt>
                <c:pt idx="2325">
                  <c:v>53.233250331668003</c:v>
                </c:pt>
                <c:pt idx="2326">
                  <c:v>53.272085956668001</c:v>
                </c:pt>
                <c:pt idx="2327">
                  <c:v>53.252668144167998</c:v>
                </c:pt>
                <c:pt idx="2328">
                  <c:v>53.262377050418003</c:v>
                </c:pt>
                <c:pt idx="2329">
                  <c:v>53.388592831667999</c:v>
                </c:pt>
                <c:pt idx="2330">
                  <c:v>53.388592831667999</c:v>
                </c:pt>
                <c:pt idx="2331">
                  <c:v>53.437137362918001</c:v>
                </c:pt>
                <c:pt idx="2332">
                  <c:v>53.388592831667999</c:v>
                </c:pt>
                <c:pt idx="2333">
                  <c:v>53.408010644168002</c:v>
                </c:pt>
                <c:pt idx="2334">
                  <c:v>53.495386015869002</c:v>
                </c:pt>
                <c:pt idx="2335">
                  <c:v>53.524512734619002</c:v>
                </c:pt>
                <c:pt idx="2336">
                  <c:v>53.543930547118997</c:v>
                </c:pt>
                <c:pt idx="2337">
                  <c:v>53.611892890869001</c:v>
                </c:pt>
                <c:pt idx="2338">
                  <c:v>53.631310703369003</c:v>
                </c:pt>
                <c:pt idx="2339">
                  <c:v>53.631310703369003</c:v>
                </c:pt>
                <c:pt idx="2340">
                  <c:v>53.689564140869003</c:v>
                </c:pt>
                <c:pt idx="2341">
                  <c:v>53.757526484619</c:v>
                </c:pt>
                <c:pt idx="2342">
                  <c:v>53.776944297119002</c:v>
                </c:pt>
                <c:pt idx="2343">
                  <c:v>53.786653203368999</c:v>
                </c:pt>
                <c:pt idx="2344">
                  <c:v>53.806071015869001</c:v>
                </c:pt>
                <c:pt idx="2345">
                  <c:v>53.883737543457002</c:v>
                </c:pt>
                <c:pt idx="2346">
                  <c:v>53.864319730957</c:v>
                </c:pt>
                <c:pt idx="2347">
                  <c:v>53.854610824707002</c:v>
                </c:pt>
                <c:pt idx="2348">
                  <c:v>53.825484105957003</c:v>
                </c:pt>
                <c:pt idx="2349">
                  <c:v>53.796362109618997</c:v>
                </c:pt>
                <c:pt idx="2350">
                  <c:v>53.874028637206997</c:v>
                </c:pt>
                <c:pt idx="2351">
                  <c:v>53.864319730957</c:v>
                </c:pt>
                <c:pt idx="2352">
                  <c:v>53.825484105957003</c:v>
                </c:pt>
                <c:pt idx="2353">
                  <c:v>53.835193012207</c:v>
                </c:pt>
                <c:pt idx="2354">
                  <c:v>53.844901918456998</c:v>
                </c:pt>
                <c:pt idx="2355">
                  <c:v>53.864319730957</c:v>
                </c:pt>
                <c:pt idx="2356">
                  <c:v>53.854610824707002</c:v>
                </c:pt>
                <c:pt idx="2357">
                  <c:v>53.864319730957</c:v>
                </c:pt>
                <c:pt idx="2358">
                  <c:v>53.912864262207002</c:v>
                </c:pt>
                <c:pt idx="2359">
                  <c:v>54.000244418457001</c:v>
                </c:pt>
                <c:pt idx="2360">
                  <c:v>53.990535512207003</c:v>
                </c:pt>
                <c:pt idx="2361">
                  <c:v>54.048788949707003</c:v>
                </c:pt>
                <c:pt idx="2362">
                  <c:v>54.136169105957002</c:v>
                </c:pt>
                <c:pt idx="2363">
                  <c:v>54.194417821045</c:v>
                </c:pt>
                <c:pt idx="2364">
                  <c:v>54.204126727294998</c:v>
                </c:pt>
                <c:pt idx="2365">
                  <c:v>54.194417821045</c:v>
                </c:pt>
                <c:pt idx="2366">
                  <c:v>54.301215789795002</c:v>
                </c:pt>
                <c:pt idx="2367">
                  <c:v>54.388595946045001</c:v>
                </c:pt>
                <c:pt idx="2368">
                  <c:v>54.398304852294999</c:v>
                </c:pt>
                <c:pt idx="2369">
                  <c:v>54.398304852294999</c:v>
                </c:pt>
                <c:pt idx="2370">
                  <c:v>54.485685008544998</c:v>
                </c:pt>
                <c:pt idx="2371">
                  <c:v>54.660440536495997</c:v>
                </c:pt>
                <c:pt idx="2372">
                  <c:v>54.718693973995997</c:v>
                </c:pt>
                <c:pt idx="2373">
                  <c:v>54.650731630246</c:v>
                </c:pt>
                <c:pt idx="2374">
                  <c:v>54.738111786495999</c:v>
                </c:pt>
                <c:pt idx="2375">
                  <c:v>54.864327567746003</c:v>
                </c:pt>
                <c:pt idx="2376">
                  <c:v>54.932289911495999</c:v>
                </c:pt>
                <c:pt idx="2377">
                  <c:v>54.941994095334003</c:v>
                </c:pt>
                <c:pt idx="2378">
                  <c:v>54.980829720334</c:v>
                </c:pt>
                <c:pt idx="2379">
                  <c:v>55.048792064083997</c:v>
                </c:pt>
                <c:pt idx="2380">
                  <c:v>55.097336595333999</c:v>
                </c:pt>
                <c:pt idx="2381">
                  <c:v>55.126463314083999</c:v>
                </c:pt>
                <c:pt idx="2382">
                  <c:v>55.107045501583997</c:v>
                </c:pt>
                <c:pt idx="2383">
                  <c:v>55.107045501583997</c:v>
                </c:pt>
                <c:pt idx="2384">
                  <c:v>55.155590032833999</c:v>
                </c:pt>
                <c:pt idx="2385">
                  <c:v>55.213843470333998</c:v>
                </c:pt>
                <c:pt idx="2386">
                  <c:v>55.262388001584</c:v>
                </c:pt>
                <c:pt idx="2387">
                  <c:v>55.281805814084002</c:v>
                </c:pt>
                <c:pt idx="2388">
                  <c:v>55.320636716671999</c:v>
                </c:pt>
                <c:pt idx="2389">
                  <c:v>55.330345622922003</c:v>
                </c:pt>
                <c:pt idx="2390">
                  <c:v>55.359472341672003</c:v>
                </c:pt>
                <c:pt idx="2391">
                  <c:v>55.437143591671997</c:v>
                </c:pt>
                <c:pt idx="2392">
                  <c:v>55.446852497922002</c:v>
                </c:pt>
                <c:pt idx="2393">
                  <c:v>55.456561404172</c:v>
                </c:pt>
                <c:pt idx="2394">
                  <c:v>55.475979216672002</c:v>
                </c:pt>
                <c:pt idx="2395">
                  <c:v>55.495397029171997</c:v>
                </c:pt>
                <c:pt idx="2396">
                  <c:v>55.475979216672002</c:v>
                </c:pt>
                <c:pt idx="2397">
                  <c:v>55.466270310421997</c:v>
                </c:pt>
                <c:pt idx="2398">
                  <c:v>55.446852497922002</c:v>
                </c:pt>
                <c:pt idx="2399">
                  <c:v>55.175007845334001</c:v>
                </c:pt>
                <c:pt idx="2400">
                  <c:v>55.388599060422003</c:v>
                </c:pt>
                <c:pt idx="2401">
                  <c:v>55.349763435421998</c:v>
                </c:pt>
                <c:pt idx="2402">
                  <c:v>55.242970189083998</c:v>
                </c:pt>
                <c:pt idx="2403">
                  <c:v>55.107045501583997</c:v>
                </c:pt>
                <c:pt idx="2404">
                  <c:v>55.048792064083997</c:v>
                </c:pt>
                <c:pt idx="2405">
                  <c:v>54.922581005246002</c:v>
                </c:pt>
                <c:pt idx="2406">
                  <c:v>54.854618661495998</c:v>
                </c:pt>
                <c:pt idx="2407">
                  <c:v>54.689567255245997</c:v>
                </c:pt>
                <c:pt idx="2408">
                  <c:v>54.757529598996001</c:v>
                </c:pt>
                <c:pt idx="2409">
                  <c:v>54.728402880246001</c:v>
                </c:pt>
                <c:pt idx="2410">
                  <c:v>54.679858348996</c:v>
                </c:pt>
                <c:pt idx="2411">
                  <c:v>54.650731630246</c:v>
                </c:pt>
                <c:pt idx="2412">
                  <c:v>54.582769286496003</c:v>
                </c:pt>
                <c:pt idx="2413">
                  <c:v>54.563356258544999</c:v>
                </c:pt>
                <c:pt idx="2414">
                  <c:v>54.602187098995998</c:v>
                </c:pt>
                <c:pt idx="2415">
                  <c:v>54.524520633545002</c:v>
                </c:pt>
                <c:pt idx="2416">
                  <c:v>54.534229539795</c:v>
                </c:pt>
                <c:pt idx="2417">
                  <c:v>54.611896005246003</c:v>
                </c:pt>
                <c:pt idx="2418">
                  <c:v>54.670149442746002</c:v>
                </c:pt>
                <c:pt idx="2419">
                  <c:v>54.563356258544999</c:v>
                </c:pt>
                <c:pt idx="2420">
                  <c:v>54.543938446044997</c:v>
                </c:pt>
                <c:pt idx="2421">
                  <c:v>54.582769286496003</c:v>
                </c:pt>
                <c:pt idx="2422">
                  <c:v>54.621604911496</c:v>
                </c:pt>
                <c:pt idx="2423">
                  <c:v>54.611896005246003</c:v>
                </c:pt>
                <c:pt idx="2424">
                  <c:v>54.582769286496003</c:v>
                </c:pt>
                <c:pt idx="2425">
                  <c:v>54.611896005246003</c:v>
                </c:pt>
                <c:pt idx="2426">
                  <c:v>54.670149442746002</c:v>
                </c:pt>
                <c:pt idx="2427">
                  <c:v>54.728402880246001</c:v>
                </c:pt>
                <c:pt idx="2428">
                  <c:v>54.864327567746003</c:v>
                </c:pt>
                <c:pt idx="2429">
                  <c:v>54.980829720334</c:v>
                </c:pt>
                <c:pt idx="2430">
                  <c:v>55.029374251584002</c:v>
                </c:pt>
                <c:pt idx="2431">
                  <c:v>55.145881126584001</c:v>
                </c:pt>
                <c:pt idx="2432">
                  <c:v>55.272096907833998</c:v>
                </c:pt>
                <c:pt idx="2433">
                  <c:v>55.330345622922003</c:v>
                </c:pt>
                <c:pt idx="2434">
                  <c:v>55.369181247922</c:v>
                </c:pt>
                <c:pt idx="2435">
                  <c:v>55.369181247922</c:v>
                </c:pt>
                <c:pt idx="2436">
                  <c:v>55.437143591671997</c:v>
                </c:pt>
                <c:pt idx="2437">
                  <c:v>55.543941560421999</c:v>
                </c:pt>
                <c:pt idx="2438">
                  <c:v>55.621612810422</c:v>
                </c:pt>
                <c:pt idx="2439">
                  <c:v>55.660448435421998</c:v>
                </c:pt>
                <c:pt idx="2440">
                  <c:v>55.757532775510001</c:v>
                </c:pt>
                <c:pt idx="2441">
                  <c:v>55.84491293176</c:v>
                </c:pt>
                <c:pt idx="2442">
                  <c:v>55.903166369259999</c:v>
                </c:pt>
                <c:pt idx="2443">
                  <c:v>55.961419806759999</c:v>
                </c:pt>
                <c:pt idx="2444">
                  <c:v>56.029382150510003</c:v>
                </c:pt>
                <c:pt idx="2445">
                  <c:v>56.097339709711001</c:v>
                </c:pt>
                <c:pt idx="2446">
                  <c:v>56.136175334710998</c:v>
                </c:pt>
                <c:pt idx="2447">
                  <c:v>56.204137678461002</c:v>
                </c:pt>
                <c:pt idx="2448">
                  <c:v>56.242973303461</c:v>
                </c:pt>
                <c:pt idx="2449">
                  <c:v>56.281808928460997</c:v>
                </c:pt>
                <c:pt idx="2450">
                  <c:v>56.330353459710999</c:v>
                </c:pt>
                <c:pt idx="2451">
                  <c:v>56.408024709711</c:v>
                </c:pt>
                <c:pt idx="2452">
                  <c:v>56.446855612298997</c:v>
                </c:pt>
                <c:pt idx="2453">
                  <c:v>56.437146706048999</c:v>
                </c:pt>
                <c:pt idx="2454">
                  <c:v>56.252682209710997</c:v>
                </c:pt>
                <c:pt idx="2455">
                  <c:v>56.514817956049001</c:v>
                </c:pt>
                <c:pt idx="2456">
                  <c:v>56.446855612298997</c:v>
                </c:pt>
                <c:pt idx="2457">
                  <c:v>56.563362487299003</c:v>
                </c:pt>
                <c:pt idx="2458">
                  <c:v>56.534235768549003</c:v>
                </c:pt>
                <c:pt idx="2459">
                  <c:v>56.475982331049003</c:v>
                </c:pt>
                <c:pt idx="2460">
                  <c:v>56.398315803461003</c:v>
                </c:pt>
                <c:pt idx="2461">
                  <c:v>56.378897990961001</c:v>
                </c:pt>
                <c:pt idx="2462">
                  <c:v>56.349771272211001</c:v>
                </c:pt>
                <c:pt idx="2463">
                  <c:v>56.641033737298997</c:v>
                </c:pt>
                <c:pt idx="2464">
                  <c:v>56.320644553461001</c:v>
                </c:pt>
                <c:pt idx="2465">
                  <c:v>56.359480178460998</c:v>
                </c:pt>
                <c:pt idx="2466">
                  <c:v>56.475982331049003</c:v>
                </c:pt>
                <c:pt idx="2467">
                  <c:v>56.408024709711</c:v>
                </c:pt>
                <c:pt idx="2468">
                  <c:v>56.398315803461003</c:v>
                </c:pt>
                <c:pt idx="2469">
                  <c:v>56.408024709711</c:v>
                </c:pt>
                <c:pt idx="2470">
                  <c:v>56.417728893548997</c:v>
                </c:pt>
                <c:pt idx="2471">
                  <c:v>56.446855612298997</c:v>
                </c:pt>
                <c:pt idx="2472">
                  <c:v>56.417728893548997</c:v>
                </c:pt>
                <c:pt idx="2473">
                  <c:v>56.398315803461003</c:v>
                </c:pt>
                <c:pt idx="2474">
                  <c:v>56.475982331049003</c:v>
                </c:pt>
                <c:pt idx="2475">
                  <c:v>56.543944674799</c:v>
                </c:pt>
                <c:pt idx="2476">
                  <c:v>56.534235768549003</c:v>
                </c:pt>
                <c:pt idx="2477">
                  <c:v>56.563362487299003</c:v>
                </c:pt>
                <c:pt idx="2478">
                  <c:v>56.621615924799002</c:v>
                </c:pt>
                <c:pt idx="2479">
                  <c:v>56.670160456048997</c:v>
                </c:pt>
                <c:pt idx="2480">
                  <c:v>56.679869362299002</c:v>
                </c:pt>
                <c:pt idx="2481">
                  <c:v>56.699287174798997</c:v>
                </c:pt>
                <c:pt idx="2482">
                  <c:v>56.767249518549001</c:v>
                </c:pt>
                <c:pt idx="2483">
                  <c:v>56.815789327387002</c:v>
                </c:pt>
                <c:pt idx="2484">
                  <c:v>56.815789327387002</c:v>
                </c:pt>
                <c:pt idx="2485">
                  <c:v>56.893460577387003</c:v>
                </c:pt>
                <c:pt idx="2486">
                  <c:v>56.942005108636998</c:v>
                </c:pt>
                <c:pt idx="2487">
                  <c:v>56.903169483637001</c:v>
                </c:pt>
                <c:pt idx="2488">
                  <c:v>56.903169483637001</c:v>
                </c:pt>
                <c:pt idx="2489">
                  <c:v>56.922587296137003</c:v>
                </c:pt>
                <c:pt idx="2490">
                  <c:v>56.932296202387001</c:v>
                </c:pt>
                <c:pt idx="2491">
                  <c:v>56.942005108636998</c:v>
                </c:pt>
                <c:pt idx="2492">
                  <c:v>56.670160456048997</c:v>
                </c:pt>
                <c:pt idx="2493">
                  <c:v>56.767249518549001</c:v>
                </c:pt>
                <c:pt idx="2494">
                  <c:v>56.699287174798997</c:v>
                </c:pt>
                <c:pt idx="2495">
                  <c:v>56.806080421136997</c:v>
                </c:pt>
                <c:pt idx="2496">
                  <c:v>56.689578268548999</c:v>
                </c:pt>
                <c:pt idx="2497">
                  <c:v>56.534235768549003</c:v>
                </c:pt>
                <c:pt idx="2498">
                  <c:v>56.505109049799003</c:v>
                </c:pt>
                <c:pt idx="2499">
                  <c:v>56.466273424798999</c:v>
                </c:pt>
                <c:pt idx="2500">
                  <c:v>56.456564518549001</c:v>
                </c:pt>
                <c:pt idx="2501">
                  <c:v>56.573071393549</c:v>
                </c:pt>
                <c:pt idx="2502">
                  <c:v>56.466273424798999</c:v>
                </c:pt>
                <c:pt idx="2503">
                  <c:v>56.388606897210998</c:v>
                </c:pt>
                <c:pt idx="2504">
                  <c:v>56.340062365961003</c:v>
                </c:pt>
                <c:pt idx="2505">
                  <c:v>56.359480178460998</c:v>
                </c:pt>
                <c:pt idx="2506">
                  <c:v>56.330353459710999</c:v>
                </c:pt>
                <c:pt idx="2507">
                  <c:v>56.301226740960999</c:v>
                </c:pt>
                <c:pt idx="2508">
                  <c:v>56.320644553461001</c:v>
                </c:pt>
                <c:pt idx="2509">
                  <c:v>56.310935647210997</c:v>
                </c:pt>
                <c:pt idx="2510">
                  <c:v>56.262391115961002</c:v>
                </c:pt>
                <c:pt idx="2511">
                  <c:v>56.252682209710997</c:v>
                </c:pt>
                <c:pt idx="2512">
                  <c:v>56.184719865961</c:v>
                </c:pt>
                <c:pt idx="2513">
                  <c:v>56.184719865961</c:v>
                </c:pt>
                <c:pt idx="2514">
                  <c:v>56.184719865961</c:v>
                </c:pt>
                <c:pt idx="2515">
                  <c:v>56.116757522211003</c:v>
                </c:pt>
                <c:pt idx="2516">
                  <c:v>56.068212990961001</c:v>
                </c:pt>
                <c:pt idx="2517">
                  <c:v>56.077921897210999</c:v>
                </c:pt>
                <c:pt idx="2518">
                  <c:v>56.097339709711001</c:v>
                </c:pt>
                <c:pt idx="2519">
                  <c:v>56.087630803461003</c:v>
                </c:pt>
                <c:pt idx="2520">
                  <c:v>56.048795178460999</c:v>
                </c:pt>
                <c:pt idx="2521">
                  <c:v>56.03909105676</c:v>
                </c:pt>
                <c:pt idx="2522">
                  <c:v>56.048795178460999</c:v>
                </c:pt>
                <c:pt idx="2523">
                  <c:v>56.048795178460999</c:v>
                </c:pt>
                <c:pt idx="2524">
                  <c:v>56.068212990961001</c:v>
                </c:pt>
                <c:pt idx="2525">
                  <c:v>56.087630803461003</c:v>
                </c:pt>
                <c:pt idx="2526">
                  <c:v>56.097339709711001</c:v>
                </c:pt>
                <c:pt idx="2527">
                  <c:v>56.077921897210999</c:v>
                </c:pt>
                <c:pt idx="2528">
                  <c:v>56.058504084710997</c:v>
                </c:pt>
                <c:pt idx="2529">
                  <c:v>56.068212990961001</c:v>
                </c:pt>
                <c:pt idx="2530">
                  <c:v>56.03909105676</c:v>
                </c:pt>
                <c:pt idx="2531">
                  <c:v>55.990546525509998</c:v>
                </c:pt>
                <c:pt idx="2532">
                  <c:v>55.951710900510001</c:v>
                </c:pt>
                <c:pt idx="2533">
                  <c:v>55.912875275509997</c:v>
                </c:pt>
                <c:pt idx="2534">
                  <c:v>55.912875275509997</c:v>
                </c:pt>
                <c:pt idx="2535">
                  <c:v>55.912875275509997</c:v>
                </c:pt>
                <c:pt idx="2536">
                  <c:v>55.893457463010002</c:v>
                </c:pt>
                <c:pt idx="2537">
                  <c:v>55.912875275509997</c:v>
                </c:pt>
                <c:pt idx="2538">
                  <c:v>55.922584181760001</c:v>
                </c:pt>
                <c:pt idx="2539">
                  <c:v>55.932293088009999</c:v>
                </c:pt>
                <c:pt idx="2540">
                  <c:v>55.932293088009999</c:v>
                </c:pt>
                <c:pt idx="2541">
                  <c:v>55.971128713010003</c:v>
                </c:pt>
                <c:pt idx="2542">
                  <c:v>55.980837619260001</c:v>
                </c:pt>
                <c:pt idx="2543">
                  <c:v>56.029382150510003</c:v>
                </c:pt>
                <c:pt idx="2544">
                  <c:v>56.077921897210999</c:v>
                </c:pt>
                <c:pt idx="2545">
                  <c:v>56.126466428461001</c:v>
                </c:pt>
                <c:pt idx="2546">
                  <c:v>56.184719865961</c:v>
                </c:pt>
                <c:pt idx="2547">
                  <c:v>56.213846584711</c:v>
                </c:pt>
                <c:pt idx="2548">
                  <c:v>56.291517834711001</c:v>
                </c:pt>
                <c:pt idx="2549">
                  <c:v>56.417728893548997</c:v>
                </c:pt>
                <c:pt idx="2550">
                  <c:v>56.408024709711</c:v>
                </c:pt>
                <c:pt idx="2551">
                  <c:v>56.417728893548997</c:v>
                </c:pt>
                <c:pt idx="2552">
                  <c:v>56.553653581048998</c:v>
                </c:pt>
                <c:pt idx="2553">
                  <c:v>56.689578268548999</c:v>
                </c:pt>
                <c:pt idx="2554">
                  <c:v>56.747831706048999</c:v>
                </c:pt>
                <c:pt idx="2555">
                  <c:v>56.776958424798998</c:v>
                </c:pt>
                <c:pt idx="2556">
                  <c:v>56.776958424798998</c:v>
                </c:pt>
                <c:pt idx="2557">
                  <c:v>56.776958424798998</c:v>
                </c:pt>
                <c:pt idx="2558">
                  <c:v>56.825498233636999</c:v>
                </c:pt>
                <c:pt idx="2559">
                  <c:v>56.932296202387001</c:v>
                </c:pt>
                <c:pt idx="2560">
                  <c:v>56.980840733637002</c:v>
                </c:pt>
                <c:pt idx="2561">
                  <c:v>56.961422921137</c:v>
                </c:pt>
                <c:pt idx="2562">
                  <c:v>56.990549639887</c:v>
                </c:pt>
                <c:pt idx="2563">
                  <c:v>57.048803077386999</c:v>
                </c:pt>
                <c:pt idx="2564">
                  <c:v>57.107056514886999</c:v>
                </c:pt>
                <c:pt idx="2565">
                  <c:v>57.116765421137004</c:v>
                </c:pt>
                <c:pt idx="2566">
                  <c:v>57.058511983636997</c:v>
                </c:pt>
                <c:pt idx="2567">
                  <c:v>56.951714014887003</c:v>
                </c:pt>
                <c:pt idx="2568">
                  <c:v>56.903169483637001</c:v>
                </c:pt>
                <c:pt idx="2569">
                  <c:v>56.874042764887001</c:v>
                </c:pt>
                <c:pt idx="2570">
                  <c:v>56.874042764887001</c:v>
                </c:pt>
                <c:pt idx="2571">
                  <c:v>56.864333858637004</c:v>
                </c:pt>
                <c:pt idx="2572">
                  <c:v>56.825498233636999</c:v>
                </c:pt>
                <c:pt idx="2573">
                  <c:v>56.786662608637002</c:v>
                </c:pt>
                <c:pt idx="2574">
                  <c:v>56.786662608637002</c:v>
                </c:pt>
                <c:pt idx="2575">
                  <c:v>56.747831706048999</c:v>
                </c:pt>
                <c:pt idx="2576">
                  <c:v>56.747831706048999</c:v>
                </c:pt>
                <c:pt idx="2577">
                  <c:v>56.738122799799001</c:v>
                </c:pt>
                <c:pt idx="2578">
                  <c:v>56.738122799799001</c:v>
                </c:pt>
                <c:pt idx="2579">
                  <c:v>56.728413893549003</c:v>
                </c:pt>
                <c:pt idx="2580">
                  <c:v>56.689578268548999</c:v>
                </c:pt>
                <c:pt idx="2581">
                  <c:v>56.650742643549002</c:v>
                </c:pt>
                <c:pt idx="2582">
                  <c:v>56.621615924799002</c:v>
                </c:pt>
                <c:pt idx="2583">
                  <c:v>56.553653581048998</c:v>
                </c:pt>
                <c:pt idx="2584">
                  <c:v>56.408024709711</c:v>
                </c:pt>
                <c:pt idx="2585">
                  <c:v>56.456564518549001</c:v>
                </c:pt>
                <c:pt idx="2586">
                  <c:v>56.553653581048998</c:v>
                </c:pt>
                <c:pt idx="2587">
                  <c:v>56.408024709711</c:v>
                </c:pt>
                <c:pt idx="2588">
                  <c:v>56.310935647210997</c:v>
                </c:pt>
                <c:pt idx="2589">
                  <c:v>56.281808928460997</c:v>
                </c:pt>
                <c:pt idx="2590">
                  <c:v>56.281808928460997</c:v>
                </c:pt>
                <c:pt idx="2591">
                  <c:v>56.213846584711</c:v>
                </c:pt>
                <c:pt idx="2592">
                  <c:v>56.204137678461002</c:v>
                </c:pt>
                <c:pt idx="2593">
                  <c:v>56.204137678461002</c:v>
                </c:pt>
                <c:pt idx="2594">
                  <c:v>56.223555490960997</c:v>
                </c:pt>
                <c:pt idx="2595">
                  <c:v>56.165302053460998</c:v>
                </c:pt>
                <c:pt idx="2596">
                  <c:v>56.126466428461001</c:v>
                </c:pt>
                <c:pt idx="2597">
                  <c:v>56.126466428461001</c:v>
                </c:pt>
                <c:pt idx="2598">
                  <c:v>56.116757522211003</c:v>
                </c:pt>
                <c:pt idx="2599">
                  <c:v>56.116757522211003</c:v>
                </c:pt>
                <c:pt idx="2600">
                  <c:v>56.077921897210999</c:v>
                </c:pt>
                <c:pt idx="2601">
                  <c:v>56.000255431760003</c:v>
                </c:pt>
                <c:pt idx="2602">
                  <c:v>55.990546525509998</c:v>
                </c:pt>
                <c:pt idx="2603">
                  <c:v>55.990546525509998</c:v>
                </c:pt>
                <c:pt idx="2604">
                  <c:v>55.980837619260001</c:v>
                </c:pt>
                <c:pt idx="2605">
                  <c:v>55.912875275509997</c:v>
                </c:pt>
                <c:pt idx="2606">
                  <c:v>55.893457463010002</c:v>
                </c:pt>
                <c:pt idx="2607">
                  <c:v>55.942001994260004</c:v>
                </c:pt>
                <c:pt idx="2608">
                  <c:v>55.942001994260004</c:v>
                </c:pt>
                <c:pt idx="2609">
                  <c:v>55.893457463010002</c:v>
                </c:pt>
                <c:pt idx="2610">
                  <c:v>55.864330744260002</c:v>
                </c:pt>
                <c:pt idx="2611">
                  <c:v>55.883748556759997</c:v>
                </c:pt>
                <c:pt idx="2612">
                  <c:v>55.922584181760001</c:v>
                </c:pt>
                <c:pt idx="2613">
                  <c:v>55.893457463010002</c:v>
                </c:pt>
                <c:pt idx="2614">
                  <c:v>55.893457463010002</c:v>
                </c:pt>
                <c:pt idx="2615">
                  <c:v>55.922584181760001</c:v>
                </c:pt>
                <c:pt idx="2616">
                  <c:v>55.932293088009999</c:v>
                </c:pt>
                <c:pt idx="2617">
                  <c:v>55.951710900510001</c:v>
                </c:pt>
                <c:pt idx="2618">
                  <c:v>55.912875275509997</c:v>
                </c:pt>
                <c:pt idx="2619">
                  <c:v>55.874039650509999</c:v>
                </c:pt>
                <c:pt idx="2620">
                  <c:v>55.912875275509997</c:v>
                </c:pt>
                <c:pt idx="2621">
                  <c:v>55.883748556759997</c:v>
                </c:pt>
                <c:pt idx="2622">
                  <c:v>55.835204025510002</c:v>
                </c:pt>
                <c:pt idx="2623">
                  <c:v>55.806077306760002</c:v>
                </c:pt>
                <c:pt idx="2624">
                  <c:v>55.767241681759998</c:v>
                </c:pt>
                <c:pt idx="2625">
                  <c:v>55.747823869260003</c:v>
                </c:pt>
                <c:pt idx="2626">
                  <c:v>55.728406056760001</c:v>
                </c:pt>
                <c:pt idx="2627">
                  <c:v>55.708988244259999</c:v>
                </c:pt>
                <c:pt idx="2628">
                  <c:v>55.650739529172</c:v>
                </c:pt>
                <c:pt idx="2629">
                  <c:v>55.582777185422003</c:v>
                </c:pt>
                <c:pt idx="2630">
                  <c:v>55.543941560421999</c:v>
                </c:pt>
                <c:pt idx="2631">
                  <c:v>55.475979216672002</c:v>
                </c:pt>
                <c:pt idx="2632">
                  <c:v>55.495397029171997</c:v>
                </c:pt>
                <c:pt idx="2633">
                  <c:v>55.505105935422002</c:v>
                </c:pt>
                <c:pt idx="2634">
                  <c:v>55.398307966672</c:v>
                </c:pt>
                <c:pt idx="2635">
                  <c:v>55.369181247922</c:v>
                </c:pt>
                <c:pt idx="2636">
                  <c:v>55.330345622922003</c:v>
                </c:pt>
                <c:pt idx="2637">
                  <c:v>55.310927810422001</c:v>
                </c:pt>
                <c:pt idx="2638">
                  <c:v>55.330345622922003</c:v>
                </c:pt>
                <c:pt idx="2639">
                  <c:v>55.330345622922003</c:v>
                </c:pt>
                <c:pt idx="2640">
                  <c:v>55.291514720334</c:v>
                </c:pt>
                <c:pt idx="2641">
                  <c:v>55.242970189083998</c:v>
                </c:pt>
                <c:pt idx="2642">
                  <c:v>55.242970189083998</c:v>
                </c:pt>
                <c:pt idx="2643">
                  <c:v>55.223552376584003</c:v>
                </c:pt>
                <c:pt idx="2644">
                  <c:v>55.194425657834003</c:v>
                </c:pt>
                <c:pt idx="2645">
                  <c:v>55.194425657834003</c:v>
                </c:pt>
                <c:pt idx="2646">
                  <c:v>55.165298939084003</c:v>
                </c:pt>
                <c:pt idx="2647">
                  <c:v>55.097336595333999</c:v>
                </c:pt>
                <c:pt idx="2648">
                  <c:v>55.087627689084002</c:v>
                </c:pt>
                <c:pt idx="2649">
                  <c:v>55.097336595333999</c:v>
                </c:pt>
                <c:pt idx="2650">
                  <c:v>55.039083157834</c:v>
                </c:pt>
                <c:pt idx="2651">
                  <c:v>55.058500970334002</c:v>
                </c:pt>
                <c:pt idx="2652">
                  <c:v>54.990538626583998</c:v>
                </c:pt>
                <c:pt idx="2653">
                  <c:v>54.980829720334</c:v>
                </c:pt>
                <c:pt idx="2654">
                  <c:v>54.961411907833998</c:v>
                </c:pt>
                <c:pt idx="2655">
                  <c:v>54.922581005246002</c:v>
                </c:pt>
                <c:pt idx="2656">
                  <c:v>55.000247532834003</c:v>
                </c:pt>
                <c:pt idx="2657">
                  <c:v>54.971120814084003</c:v>
                </c:pt>
                <c:pt idx="2658">
                  <c:v>54.961411907833998</c:v>
                </c:pt>
                <c:pt idx="2659">
                  <c:v>54.941994095334003</c:v>
                </c:pt>
                <c:pt idx="2660">
                  <c:v>54.932289911495999</c:v>
                </c:pt>
                <c:pt idx="2661">
                  <c:v>54.932289911495999</c:v>
                </c:pt>
                <c:pt idx="2662">
                  <c:v>54.903163192746</c:v>
                </c:pt>
                <c:pt idx="2663">
                  <c:v>54.893454286496002</c:v>
                </c:pt>
                <c:pt idx="2664">
                  <c:v>54.835200848996003</c:v>
                </c:pt>
                <c:pt idx="2665">
                  <c:v>54.815783036496001</c:v>
                </c:pt>
                <c:pt idx="2666">
                  <c:v>54.776947411496003</c:v>
                </c:pt>
                <c:pt idx="2667">
                  <c:v>54.708985067745999</c:v>
                </c:pt>
                <c:pt idx="2668">
                  <c:v>54.699276161496002</c:v>
                </c:pt>
                <c:pt idx="2669">
                  <c:v>54.641022723996002</c:v>
                </c:pt>
                <c:pt idx="2670">
                  <c:v>54.602187098995998</c:v>
                </c:pt>
                <c:pt idx="2671">
                  <c:v>54.543938446044997</c:v>
                </c:pt>
                <c:pt idx="2672">
                  <c:v>54.456558289794998</c:v>
                </c:pt>
                <c:pt idx="2673">
                  <c:v>54.475976102295</c:v>
                </c:pt>
                <c:pt idx="2674">
                  <c:v>54.456558289794998</c:v>
                </c:pt>
                <c:pt idx="2675">
                  <c:v>54.437140477295003</c:v>
                </c:pt>
                <c:pt idx="2676">
                  <c:v>54.310924696044999</c:v>
                </c:pt>
                <c:pt idx="2677">
                  <c:v>54.349760321044997</c:v>
                </c:pt>
                <c:pt idx="2678">
                  <c:v>54.330342508545002</c:v>
                </c:pt>
                <c:pt idx="2679">
                  <c:v>54.242962352295002</c:v>
                </c:pt>
                <c:pt idx="2680">
                  <c:v>54.233253446044998</c:v>
                </c:pt>
                <c:pt idx="2681">
                  <c:v>54.213835633545003</c:v>
                </c:pt>
                <c:pt idx="2682">
                  <c:v>54.213835633545003</c:v>
                </c:pt>
                <c:pt idx="2683">
                  <c:v>54.145878012207</c:v>
                </c:pt>
                <c:pt idx="2684">
                  <c:v>54.107042387207002</c:v>
                </c:pt>
                <c:pt idx="2685">
                  <c:v>54.107042387207002</c:v>
                </c:pt>
                <c:pt idx="2686">
                  <c:v>54.116751293457</c:v>
                </c:pt>
                <c:pt idx="2687">
                  <c:v>54.087624574707</c:v>
                </c:pt>
                <c:pt idx="2688">
                  <c:v>54.068206762206998</c:v>
                </c:pt>
                <c:pt idx="2689">
                  <c:v>54.116751293457</c:v>
                </c:pt>
                <c:pt idx="2690">
                  <c:v>54.058497855957</c:v>
                </c:pt>
                <c:pt idx="2691">
                  <c:v>54.019662230957003</c:v>
                </c:pt>
                <c:pt idx="2692">
                  <c:v>54.019662230957003</c:v>
                </c:pt>
                <c:pt idx="2693">
                  <c:v>54.077915668457003</c:v>
                </c:pt>
                <c:pt idx="2694">
                  <c:v>54.068206762206998</c:v>
                </c:pt>
                <c:pt idx="2695">
                  <c:v>54.068206762206998</c:v>
                </c:pt>
                <c:pt idx="2696">
                  <c:v>54.097333480956998</c:v>
                </c:pt>
                <c:pt idx="2697">
                  <c:v>54.058497855957</c:v>
                </c:pt>
                <c:pt idx="2698">
                  <c:v>54.058497855957</c:v>
                </c:pt>
                <c:pt idx="2699">
                  <c:v>54.097333480956998</c:v>
                </c:pt>
                <c:pt idx="2700">
                  <c:v>54.116751293457</c:v>
                </c:pt>
                <c:pt idx="2701">
                  <c:v>54.165295824707002</c:v>
                </c:pt>
                <c:pt idx="2702">
                  <c:v>54.184713637206997</c:v>
                </c:pt>
                <c:pt idx="2703">
                  <c:v>54.194417821045</c:v>
                </c:pt>
                <c:pt idx="2704">
                  <c:v>54.242962352295002</c:v>
                </c:pt>
                <c:pt idx="2705">
                  <c:v>54.223544539795</c:v>
                </c:pt>
                <c:pt idx="2706">
                  <c:v>54.272089071045002</c:v>
                </c:pt>
                <c:pt idx="2707">
                  <c:v>54.291506883544997</c:v>
                </c:pt>
                <c:pt idx="2708">
                  <c:v>54.349760321044997</c:v>
                </c:pt>
                <c:pt idx="2709">
                  <c:v>54.349760321044997</c:v>
                </c:pt>
                <c:pt idx="2710">
                  <c:v>54.398304852294999</c:v>
                </c:pt>
                <c:pt idx="2711">
                  <c:v>54.466267196045003</c:v>
                </c:pt>
                <c:pt idx="2712">
                  <c:v>54.505102821045</c:v>
                </c:pt>
                <c:pt idx="2713">
                  <c:v>54.514811727294997</c:v>
                </c:pt>
                <c:pt idx="2714">
                  <c:v>54.592478192746</c:v>
                </c:pt>
                <c:pt idx="2715">
                  <c:v>54.631313817745998</c:v>
                </c:pt>
                <c:pt idx="2716">
                  <c:v>54.631313817745998</c:v>
                </c:pt>
                <c:pt idx="2717">
                  <c:v>54.738111786495999</c:v>
                </c:pt>
                <c:pt idx="2718">
                  <c:v>54.854618661495998</c:v>
                </c:pt>
                <c:pt idx="2719">
                  <c:v>54.864327567746003</c:v>
                </c:pt>
                <c:pt idx="2720">
                  <c:v>54.912872098995997</c:v>
                </c:pt>
                <c:pt idx="2721">
                  <c:v>55.097336595333999</c:v>
                </c:pt>
                <c:pt idx="2722">
                  <c:v>55.204134564084001</c:v>
                </c:pt>
                <c:pt idx="2723">
                  <c:v>55.077918782833997</c:v>
                </c:pt>
                <c:pt idx="2724">
                  <c:v>55.029374251584002</c:v>
                </c:pt>
                <c:pt idx="2725">
                  <c:v>55.136172220333997</c:v>
                </c:pt>
                <c:pt idx="2726">
                  <c:v>55.466270310421997</c:v>
                </c:pt>
                <c:pt idx="2727">
                  <c:v>55.417725779172002</c:v>
                </c:pt>
                <c:pt idx="2728">
                  <c:v>55.165298939084003</c:v>
                </c:pt>
                <c:pt idx="2729">
                  <c:v>54.961411907833998</c:v>
                </c:pt>
                <c:pt idx="2730">
                  <c:v>55.223552376584003</c:v>
                </c:pt>
                <c:pt idx="2731">
                  <c:v>55.398307966672</c:v>
                </c:pt>
                <c:pt idx="2732">
                  <c:v>55.039083157834</c:v>
                </c:pt>
                <c:pt idx="2733">
                  <c:v>54.893454286496002</c:v>
                </c:pt>
                <c:pt idx="2734">
                  <c:v>54.835200848996003</c:v>
                </c:pt>
                <c:pt idx="2735">
                  <c:v>54.961411907833998</c:v>
                </c:pt>
                <c:pt idx="2736">
                  <c:v>54.912872098995997</c:v>
                </c:pt>
                <c:pt idx="2737">
                  <c:v>54.738111786495999</c:v>
                </c:pt>
                <c:pt idx="2738">
                  <c:v>54.553647352295002</c:v>
                </c:pt>
                <c:pt idx="2739">
                  <c:v>54.563356258544999</c:v>
                </c:pt>
                <c:pt idx="2740">
                  <c:v>54.621604911496</c:v>
                </c:pt>
                <c:pt idx="2741">
                  <c:v>54.660440536495997</c:v>
                </c:pt>
                <c:pt idx="2742">
                  <c:v>54.553647352295002</c:v>
                </c:pt>
                <c:pt idx="2743">
                  <c:v>54.543938446044997</c:v>
                </c:pt>
                <c:pt idx="2744">
                  <c:v>54.650731630246</c:v>
                </c:pt>
                <c:pt idx="2745">
                  <c:v>54.689567255245997</c:v>
                </c:pt>
                <c:pt idx="2746">
                  <c:v>54.670149442746002</c:v>
                </c:pt>
                <c:pt idx="2747">
                  <c:v>54.757529598996001</c:v>
                </c:pt>
                <c:pt idx="2748">
                  <c:v>54.806074130246003</c:v>
                </c:pt>
                <c:pt idx="2749">
                  <c:v>54.883745380245998</c:v>
                </c:pt>
                <c:pt idx="2750">
                  <c:v>54.883745380245998</c:v>
                </c:pt>
                <c:pt idx="2751">
                  <c:v>54.922581005246002</c:v>
                </c:pt>
                <c:pt idx="2752">
                  <c:v>54.980829720334</c:v>
                </c:pt>
                <c:pt idx="2753">
                  <c:v>55.068209876584</c:v>
                </c:pt>
                <c:pt idx="2754">
                  <c:v>55.155590032833999</c:v>
                </c:pt>
                <c:pt idx="2755">
                  <c:v>55.204134564084001</c:v>
                </c:pt>
                <c:pt idx="2756">
                  <c:v>55.194425657834003</c:v>
                </c:pt>
                <c:pt idx="2757">
                  <c:v>55.194425657834003</c:v>
                </c:pt>
                <c:pt idx="2758">
                  <c:v>55.039083157834</c:v>
                </c:pt>
                <c:pt idx="2759">
                  <c:v>55.340054529172001</c:v>
                </c:pt>
                <c:pt idx="2760">
                  <c:v>55.233261282834</c:v>
                </c:pt>
                <c:pt idx="2761">
                  <c:v>55.242970189083998</c:v>
                </c:pt>
                <c:pt idx="2762">
                  <c:v>55.320636716671999</c:v>
                </c:pt>
                <c:pt idx="2763">
                  <c:v>55.495397029171997</c:v>
                </c:pt>
                <c:pt idx="2764">
                  <c:v>55.378890154171998</c:v>
                </c:pt>
                <c:pt idx="2765">
                  <c:v>55.398307966672</c:v>
                </c:pt>
                <c:pt idx="2766">
                  <c:v>55.456561404172</c:v>
                </c:pt>
                <c:pt idx="2767">
                  <c:v>55.534232654172001</c:v>
                </c:pt>
                <c:pt idx="2768">
                  <c:v>55.592486091672001</c:v>
                </c:pt>
                <c:pt idx="2769">
                  <c:v>55.660448435421998</c:v>
                </c:pt>
                <c:pt idx="2770">
                  <c:v>55.747823869260003</c:v>
                </c:pt>
                <c:pt idx="2771">
                  <c:v>55.81578621301</c:v>
                </c:pt>
                <c:pt idx="2772">
                  <c:v>55.883748556759997</c:v>
                </c:pt>
                <c:pt idx="2773">
                  <c:v>55.922584181760001</c:v>
                </c:pt>
                <c:pt idx="2774">
                  <c:v>56.000255431760003</c:v>
                </c:pt>
                <c:pt idx="2775">
                  <c:v>56.107048615960998</c:v>
                </c:pt>
                <c:pt idx="2776">
                  <c:v>56.184719865961</c:v>
                </c:pt>
                <c:pt idx="2777">
                  <c:v>56.213846584711</c:v>
                </c:pt>
                <c:pt idx="2778">
                  <c:v>56.175010959711003</c:v>
                </c:pt>
                <c:pt idx="2779">
                  <c:v>56.145884240961003</c:v>
                </c:pt>
                <c:pt idx="2780">
                  <c:v>56.194428772210998</c:v>
                </c:pt>
                <c:pt idx="2781">
                  <c:v>56.213846584711</c:v>
                </c:pt>
                <c:pt idx="2782">
                  <c:v>56.194428772210998</c:v>
                </c:pt>
                <c:pt idx="2783">
                  <c:v>56.204137678461002</c:v>
                </c:pt>
                <c:pt idx="2784">
                  <c:v>56.233264397211002</c:v>
                </c:pt>
                <c:pt idx="2785">
                  <c:v>56.233264397211002</c:v>
                </c:pt>
                <c:pt idx="2786">
                  <c:v>56.330353459710999</c:v>
                </c:pt>
                <c:pt idx="2787">
                  <c:v>56.242973303461</c:v>
                </c:pt>
                <c:pt idx="2788">
                  <c:v>56.340062365961003</c:v>
                </c:pt>
                <c:pt idx="2789">
                  <c:v>56.291517834711001</c:v>
                </c:pt>
                <c:pt idx="2790">
                  <c:v>56.291517834711001</c:v>
                </c:pt>
                <c:pt idx="2791">
                  <c:v>56.330353459710999</c:v>
                </c:pt>
                <c:pt idx="2792">
                  <c:v>56.330353459710999</c:v>
                </c:pt>
                <c:pt idx="2793">
                  <c:v>56.340062365961003</c:v>
                </c:pt>
                <c:pt idx="2794">
                  <c:v>56.427437799799002</c:v>
                </c:pt>
                <c:pt idx="2795">
                  <c:v>56.456564518549001</c:v>
                </c:pt>
                <c:pt idx="2796">
                  <c:v>56.398315803461003</c:v>
                </c:pt>
                <c:pt idx="2797">
                  <c:v>56.349771272211001</c:v>
                </c:pt>
                <c:pt idx="2798">
                  <c:v>56.417728893548997</c:v>
                </c:pt>
                <c:pt idx="2799">
                  <c:v>56.417728893548997</c:v>
                </c:pt>
                <c:pt idx="2800">
                  <c:v>56.359480178460998</c:v>
                </c:pt>
                <c:pt idx="2801">
                  <c:v>56.359480178460998</c:v>
                </c:pt>
                <c:pt idx="2802">
                  <c:v>56.349771272211001</c:v>
                </c:pt>
                <c:pt idx="2803">
                  <c:v>56.349771272211001</c:v>
                </c:pt>
                <c:pt idx="2804">
                  <c:v>56.310935647210997</c:v>
                </c:pt>
                <c:pt idx="2805">
                  <c:v>56.272100022210999</c:v>
                </c:pt>
                <c:pt idx="2806">
                  <c:v>56.242973303461</c:v>
                </c:pt>
                <c:pt idx="2807">
                  <c:v>56.233264397211002</c:v>
                </c:pt>
                <c:pt idx="2808">
                  <c:v>56.223555490960997</c:v>
                </c:pt>
                <c:pt idx="2809">
                  <c:v>56.175010959711003</c:v>
                </c:pt>
                <c:pt idx="2810">
                  <c:v>56.136175334710998</c:v>
                </c:pt>
                <c:pt idx="2811">
                  <c:v>56.126466428461001</c:v>
                </c:pt>
                <c:pt idx="2812">
                  <c:v>56.087630803461003</c:v>
                </c:pt>
                <c:pt idx="2813">
                  <c:v>56.077921897210999</c:v>
                </c:pt>
                <c:pt idx="2814">
                  <c:v>56.077921897210999</c:v>
                </c:pt>
                <c:pt idx="2815">
                  <c:v>56.048795178460999</c:v>
                </c:pt>
                <c:pt idx="2816">
                  <c:v>55.980837619260001</c:v>
                </c:pt>
                <c:pt idx="2817">
                  <c:v>55.922584181760001</c:v>
                </c:pt>
                <c:pt idx="2818">
                  <c:v>55.893457463010002</c:v>
                </c:pt>
                <c:pt idx="2819">
                  <c:v>55.864330744260002</c:v>
                </c:pt>
                <c:pt idx="2820">
                  <c:v>55.796368400509998</c:v>
                </c:pt>
                <c:pt idx="2821">
                  <c:v>55.718697150510003</c:v>
                </c:pt>
                <c:pt idx="2822">
                  <c:v>55.728406056760001</c:v>
                </c:pt>
                <c:pt idx="2823">
                  <c:v>55.679861525509999</c:v>
                </c:pt>
                <c:pt idx="2824">
                  <c:v>55.592486091672001</c:v>
                </c:pt>
                <c:pt idx="2825">
                  <c:v>55.563359372922001</c:v>
                </c:pt>
                <c:pt idx="2826">
                  <c:v>55.573068279171999</c:v>
                </c:pt>
                <c:pt idx="2827">
                  <c:v>55.534232654172001</c:v>
                </c:pt>
                <c:pt idx="2828">
                  <c:v>55.398307966672</c:v>
                </c:pt>
                <c:pt idx="2829">
                  <c:v>55.301223626583997</c:v>
                </c:pt>
                <c:pt idx="2830">
                  <c:v>55.340054529172001</c:v>
                </c:pt>
                <c:pt idx="2831">
                  <c:v>55.320636716671999</c:v>
                </c:pt>
                <c:pt idx="2832">
                  <c:v>55.223552376584003</c:v>
                </c:pt>
                <c:pt idx="2833">
                  <c:v>55.126463314083999</c:v>
                </c:pt>
                <c:pt idx="2834">
                  <c:v>55.116754407834001</c:v>
                </c:pt>
                <c:pt idx="2835">
                  <c:v>55.097336595333999</c:v>
                </c:pt>
                <c:pt idx="2836">
                  <c:v>55.058500970334002</c:v>
                </c:pt>
                <c:pt idx="2837">
                  <c:v>54.951703001584001</c:v>
                </c:pt>
                <c:pt idx="2838">
                  <c:v>54.874036473996</c:v>
                </c:pt>
                <c:pt idx="2839">
                  <c:v>54.815783036496001</c:v>
                </c:pt>
                <c:pt idx="2840">
                  <c:v>54.767238505245999</c:v>
                </c:pt>
                <c:pt idx="2841">
                  <c:v>54.747820692745996</c:v>
                </c:pt>
                <c:pt idx="2842">
                  <c:v>54.728402880246001</c:v>
                </c:pt>
                <c:pt idx="2843">
                  <c:v>54.641022723996002</c:v>
                </c:pt>
                <c:pt idx="2844">
                  <c:v>54.573060380245998</c:v>
                </c:pt>
                <c:pt idx="2845">
                  <c:v>54.563356258544999</c:v>
                </c:pt>
                <c:pt idx="2846">
                  <c:v>54.505102821045</c:v>
                </c:pt>
                <c:pt idx="2847">
                  <c:v>54.485685008544998</c:v>
                </c:pt>
                <c:pt idx="2848">
                  <c:v>54.466267196045003</c:v>
                </c:pt>
                <c:pt idx="2849">
                  <c:v>54.369178133544999</c:v>
                </c:pt>
                <c:pt idx="2850">
                  <c:v>54.310924696044999</c:v>
                </c:pt>
                <c:pt idx="2851">
                  <c:v>54.281797977295</c:v>
                </c:pt>
                <c:pt idx="2852">
                  <c:v>54.301215789795002</c:v>
                </c:pt>
                <c:pt idx="2853">
                  <c:v>54.378887039795003</c:v>
                </c:pt>
                <c:pt idx="2854">
                  <c:v>54.340051414794999</c:v>
                </c:pt>
                <c:pt idx="2855">
                  <c:v>54.204126727294998</c:v>
                </c:pt>
                <c:pt idx="2856">
                  <c:v>54.204126727294998</c:v>
                </c:pt>
                <c:pt idx="2857">
                  <c:v>54.223544539795</c:v>
                </c:pt>
                <c:pt idx="2858">
                  <c:v>54.262380164794997</c:v>
                </c:pt>
                <c:pt idx="2859">
                  <c:v>54.204126727294998</c:v>
                </c:pt>
                <c:pt idx="2860">
                  <c:v>54.116751293457</c:v>
                </c:pt>
                <c:pt idx="2861">
                  <c:v>54.116751293457</c:v>
                </c:pt>
                <c:pt idx="2862">
                  <c:v>54.136169105957002</c:v>
                </c:pt>
                <c:pt idx="2863">
                  <c:v>54.107042387207002</c:v>
                </c:pt>
                <c:pt idx="2864">
                  <c:v>54.077915668457003</c:v>
                </c:pt>
                <c:pt idx="2865">
                  <c:v>54.039080043456998</c:v>
                </c:pt>
                <c:pt idx="2866">
                  <c:v>54.048788949707003</c:v>
                </c:pt>
                <c:pt idx="2867">
                  <c:v>54.068206762206998</c:v>
                </c:pt>
                <c:pt idx="2868">
                  <c:v>54.029371137207001</c:v>
                </c:pt>
                <c:pt idx="2869">
                  <c:v>54.039080043456998</c:v>
                </c:pt>
                <c:pt idx="2870">
                  <c:v>54.029371137207001</c:v>
                </c:pt>
                <c:pt idx="2871">
                  <c:v>54.039080043456998</c:v>
                </c:pt>
                <c:pt idx="2872">
                  <c:v>54.068206762206998</c:v>
                </c:pt>
                <c:pt idx="2873">
                  <c:v>54.058497855957</c:v>
                </c:pt>
                <c:pt idx="2874">
                  <c:v>54.039080043456998</c:v>
                </c:pt>
                <c:pt idx="2875">
                  <c:v>54.048788949707003</c:v>
                </c:pt>
                <c:pt idx="2876">
                  <c:v>54.077915668457003</c:v>
                </c:pt>
                <c:pt idx="2877">
                  <c:v>54.107042387207002</c:v>
                </c:pt>
                <c:pt idx="2878">
                  <c:v>54.116751293457</c:v>
                </c:pt>
                <c:pt idx="2879">
                  <c:v>54.087624574707</c:v>
                </c:pt>
                <c:pt idx="2880">
                  <c:v>54.097333480956998</c:v>
                </c:pt>
                <c:pt idx="2881">
                  <c:v>54.136169105957002</c:v>
                </c:pt>
                <c:pt idx="2882">
                  <c:v>54.126460199706997</c:v>
                </c:pt>
                <c:pt idx="2883">
                  <c:v>54.116751293457</c:v>
                </c:pt>
                <c:pt idx="2884">
                  <c:v>54.155586918456997</c:v>
                </c:pt>
                <c:pt idx="2885">
                  <c:v>54.145878012207</c:v>
                </c:pt>
                <c:pt idx="2886">
                  <c:v>54.223544539795</c:v>
                </c:pt>
                <c:pt idx="2887">
                  <c:v>54.184713637206997</c:v>
                </c:pt>
                <c:pt idx="2888">
                  <c:v>54.029371137207001</c:v>
                </c:pt>
                <c:pt idx="2889">
                  <c:v>53.990535512207003</c:v>
                </c:pt>
                <c:pt idx="2890">
                  <c:v>54.204126727294998</c:v>
                </c:pt>
                <c:pt idx="2891">
                  <c:v>54.223544539795</c:v>
                </c:pt>
                <c:pt idx="2892">
                  <c:v>54.107042387207002</c:v>
                </c:pt>
                <c:pt idx="2893">
                  <c:v>54.136169105957002</c:v>
                </c:pt>
                <c:pt idx="2894">
                  <c:v>54.272089071045002</c:v>
                </c:pt>
                <c:pt idx="2895">
                  <c:v>54.252671258545</c:v>
                </c:pt>
                <c:pt idx="2896">
                  <c:v>54.320633602294997</c:v>
                </c:pt>
                <c:pt idx="2897">
                  <c:v>54.563356258544999</c:v>
                </c:pt>
                <c:pt idx="2898">
                  <c:v>54.446849383545</c:v>
                </c:pt>
                <c:pt idx="2899">
                  <c:v>54.301215789795002</c:v>
                </c:pt>
                <c:pt idx="2900">
                  <c:v>54.320633602294997</c:v>
                </c:pt>
                <c:pt idx="2901">
                  <c:v>54.485685008544998</c:v>
                </c:pt>
                <c:pt idx="2902">
                  <c:v>54.437140477295003</c:v>
                </c:pt>
                <c:pt idx="2903">
                  <c:v>54.378887039795003</c:v>
                </c:pt>
                <c:pt idx="2904">
                  <c:v>54.417722664795001</c:v>
                </c:pt>
                <c:pt idx="2905">
                  <c:v>54.495393914795002</c:v>
                </c:pt>
                <c:pt idx="2906">
                  <c:v>54.466267196045003</c:v>
                </c:pt>
                <c:pt idx="2907">
                  <c:v>54.408013758545003</c:v>
                </c:pt>
                <c:pt idx="2908">
                  <c:v>54.408013758545003</c:v>
                </c:pt>
                <c:pt idx="2909">
                  <c:v>54.456558289794998</c:v>
                </c:pt>
                <c:pt idx="2910">
                  <c:v>54.524520633545002</c:v>
                </c:pt>
                <c:pt idx="2911">
                  <c:v>54.534229539795</c:v>
                </c:pt>
                <c:pt idx="2912">
                  <c:v>54.553647352295002</c:v>
                </c:pt>
                <c:pt idx="2913">
                  <c:v>54.679858348996</c:v>
                </c:pt>
                <c:pt idx="2914">
                  <c:v>54.815783036496001</c:v>
                </c:pt>
                <c:pt idx="2915">
                  <c:v>54.883745380245998</c:v>
                </c:pt>
                <c:pt idx="2916">
                  <c:v>54.971120814084003</c:v>
                </c:pt>
                <c:pt idx="2917">
                  <c:v>55.019665345333998</c:v>
                </c:pt>
                <c:pt idx="2918">
                  <c:v>55.165298939084003</c:v>
                </c:pt>
                <c:pt idx="2919">
                  <c:v>55.262388001584</c:v>
                </c:pt>
                <c:pt idx="2920">
                  <c:v>55.310927810422001</c:v>
                </c:pt>
                <c:pt idx="2921">
                  <c:v>55.369181247922</c:v>
                </c:pt>
                <c:pt idx="2922">
                  <c:v>55.446852497922002</c:v>
                </c:pt>
                <c:pt idx="2923">
                  <c:v>55.543941560421999</c:v>
                </c:pt>
                <c:pt idx="2924">
                  <c:v>55.543941560421999</c:v>
                </c:pt>
                <c:pt idx="2925">
                  <c:v>55.534232654172001</c:v>
                </c:pt>
                <c:pt idx="2926">
                  <c:v>55.631321716671998</c:v>
                </c:pt>
                <c:pt idx="2927">
                  <c:v>55.679861525509999</c:v>
                </c:pt>
                <c:pt idx="2928">
                  <c:v>55.679861525509999</c:v>
                </c:pt>
                <c:pt idx="2929">
                  <c:v>55.747823869260003</c:v>
                </c:pt>
                <c:pt idx="2930">
                  <c:v>55.825495119259998</c:v>
                </c:pt>
                <c:pt idx="2931">
                  <c:v>55.825495119259998</c:v>
                </c:pt>
                <c:pt idx="2932">
                  <c:v>55.84491293176</c:v>
                </c:pt>
                <c:pt idx="2933">
                  <c:v>55.874039650509999</c:v>
                </c:pt>
                <c:pt idx="2934">
                  <c:v>55.903166369259999</c:v>
                </c:pt>
                <c:pt idx="2935">
                  <c:v>55.922584181760001</c:v>
                </c:pt>
                <c:pt idx="2936">
                  <c:v>56.019673244259998</c:v>
                </c:pt>
                <c:pt idx="2937">
                  <c:v>56.029382150510003</c:v>
                </c:pt>
                <c:pt idx="2938">
                  <c:v>56.048795178460999</c:v>
                </c:pt>
                <c:pt idx="2939">
                  <c:v>56.087630803461003</c:v>
                </c:pt>
                <c:pt idx="2940">
                  <c:v>56.136175334710998</c:v>
                </c:pt>
                <c:pt idx="2941">
                  <c:v>56.194428772210998</c:v>
                </c:pt>
                <c:pt idx="2942">
                  <c:v>56.213846584711</c:v>
                </c:pt>
                <c:pt idx="2943">
                  <c:v>56.213846584711</c:v>
                </c:pt>
                <c:pt idx="2944">
                  <c:v>56.272100022210999</c:v>
                </c:pt>
                <c:pt idx="2945">
                  <c:v>56.272100022210999</c:v>
                </c:pt>
                <c:pt idx="2946">
                  <c:v>56.165302053460998</c:v>
                </c:pt>
                <c:pt idx="2947">
                  <c:v>56.330353459710999</c:v>
                </c:pt>
                <c:pt idx="2948">
                  <c:v>56.456564518549001</c:v>
                </c:pt>
                <c:pt idx="2949">
                  <c:v>56.437146706048999</c:v>
                </c:pt>
                <c:pt idx="2950">
                  <c:v>56.446855612298997</c:v>
                </c:pt>
                <c:pt idx="2951">
                  <c:v>56.485691237299001</c:v>
                </c:pt>
                <c:pt idx="2952">
                  <c:v>56.553653581048998</c:v>
                </c:pt>
                <c:pt idx="2953">
                  <c:v>56.563362487299003</c:v>
                </c:pt>
                <c:pt idx="2954">
                  <c:v>56.543944674799</c:v>
                </c:pt>
                <c:pt idx="2955">
                  <c:v>56.505109049799003</c:v>
                </c:pt>
                <c:pt idx="2956">
                  <c:v>56.242973303461</c:v>
                </c:pt>
                <c:pt idx="2957">
                  <c:v>56.543944674799</c:v>
                </c:pt>
                <c:pt idx="2958">
                  <c:v>56.553653581048998</c:v>
                </c:pt>
                <c:pt idx="2959">
                  <c:v>56.349771272211001</c:v>
                </c:pt>
                <c:pt idx="2960">
                  <c:v>56.330353459710999</c:v>
                </c:pt>
                <c:pt idx="2961">
                  <c:v>56.330353459710999</c:v>
                </c:pt>
                <c:pt idx="2962">
                  <c:v>56.408024709711</c:v>
                </c:pt>
                <c:pt idx="2963">
                  <c:v>56.543944674799</c:v>
                </c:pt>
                <c:pt idx="2964">
                  <c:v>56.369189084711003</c:v>
                </c:pt>
                <c:pt idx="2965">
                  <c:v>56.398315803461003</c:v>
                </c:pt>
                <c:pt idx="2966">
                  <c:v>56.427437799799002</c:v>
                </c:pt>
                <c:pt idx="2967">
                  <c:v>56.553653581048998</c:v>
                </c:pt>
                <c:pt idx="2968">
                  <c:v>56.602198112299</c:v>
                </c:pt>
                <c:pt idx="2969">
                  <c:v>56.689578268548999</c:v>
                </c:pt>
                <c:pt idx="2970">
                  <c:v>56.796371514886999</c:v>
                </c:pt>
                <c:pt idx="2971">
                  <c:v>56.835207139886997</c:v>
                </c:pt>
                <c:pt idx="2972">
                  <c:v>56.971131827386998</c:v>
                </c:pt>
                <c:pt idx="2973">
                  <c:v>57.019676358637</c:v>
                </c:pt>
                <c:pt idx="2974">
                  <c:v>57.116765421137004</c:v>
                </c:pt>
                <c:pt idx="2975">
                  <c:v>57.204140792837997</c:v>
                </c:pt>
                <c:pt idx="2976">
                  <c:v>57.242976417838001</c:v>
                </c:pt>
                <c:pt idx="2977">
                  <c:v>57.349774386588003</c:v>
                </c:pt>
                <c:pt idx="2978">
                  <c:v>57.408027824088002</c:v>
                </c:pt>
                <c:pt idx="2979">
                  <c:v>57.242976417838001</c:v>
                </c:pt>
                <c:pt idx="2980">
                  <c:v>57.417736730338</c:v>
                </c:pt>
                <c:pt idx="2981">
                  <c:v>57.408027824088002</c:v>
                </c:pt>
                <c:pt idx="2982">
                  <c:v>57.514825792838003</c:v>
                </c:pt>
                <c:pt idx="2983">
                  <c:v>57.534238882925997</c:v>
                </c:pt>
                <c:pt idx="2984">
                  <c:v>57.573074507926002</c:v>
                </c:pt>
                <c:pt idx="2985">
                  <c:v>57.621619039175997</c:v>
                </c:pt>
                <c:pt idx="2986">
                  <c:v>57.641036851675999</c:v>
                </c:pt>
                <c:pt idx="2987">
                  <c:v>57.641036851675999</c:v>
                </c:pt>
                <c:pt idx="2988">
                  <c:v>57.679872476676003</c:v>
                </c:pt>
                <c:pt idx="2989">
                  <c:v>57.728417007925998</c:v>
                </c:pt>
                <c:pt idx="2990">
                  <c:v>57.689581382926001</c:v>
                </c:pt>
                <c:pt idx="2991">
                  <c:v>57.718708101676</c:v>
                </c:pt>
                <c:pt idx="2992">
                  <c:v>57.718708101676</c:v>
                </c:pt>
                <c:pt idx="2993">
                  <c:v>57.776961539176</c:v>
                </c:pt>
                <c:pt idx="2994">
                  <c:v>57.844923882925997</c:v>
                </c:pt>
                <c:pt idx="2995">
                  <c:v>57.806088257926</c:v>
                </c:pt>
                <c:pt idx="2996">
                  <c:v>57.825506070426002</c:v>
                </c:pt>
                <c:pt idx="2997">
                  <c:v>57.835214976675999</c:v>
                </c:pt>
                <c:pt idx="2998">
                  <c:v>57.883759507926001</c:v>
                </c:pt>
                <c:pt idx="2999">
                  <c:v>57.980843848013997</c:v>
                </c:pt>
                <c:pt idx="3000">
                  <c:v>58.029388379263999</c:v>
                </c:pt>
                <c:pt idx="3001">
                  <c:v>58.039097285514003</c:v>
                </c:pt>
                <c:pt idx="3002">
                  <c:v>58.087641816763998</c:v>
                </c:pt>
                <c:pt idx="3003">
                  <c:v>58.194439785514</c:v>
                </c:pt>
                <c:pt idx="3004">
                  <c:v>58.301233031852</c:v>
                </c:pt>
                <c:pt idx="3005">
                  <c:v>58.320650844352002</c:v>
                </c:pt>
                <c:pt idx="3006">
                  <c:v>58.330359750602</c:v>
                </c:pt>
                <c:pt idx="3007">
                  <c:v>58.437157719352001</c:v>
                </c:pt>
                <c:pt idx="3008">
                  <c:v>58.495411156852001</c:v>
                </c:pt>
                <c:pt idx="3009">
                  <c:v>58.505120063101998</c:v>
                </c:pt>
                <c:pt idx="3010">
                  <c:v>58.563373500601998</c:v>
                </c:pt>
                <c:pt idx="3011">
                  <c:v>58.592500219351997</c:v>
                </c:pt>
                <c:pt idx="3012">
                  <c:v>58.650748872302998</c:v>
                </c:pt>
                <c:pt idx="3013">
                  <c:v>58.650748872302998</c:v>
                </c:pt>
                <c:pt idx="3014">
                  <c:v>58.641039966053</c:v>
                </c:pt>
                <c:pt idx="3015">
                  <c:v>58.650748872302998</c:v>
                </c:pt>
                <c:pt idx="3016">
                  <c:v>58.718711216053002</c:v>
                </c:pt>
                <c:pt idx="3017">
                  <c:v>58.776964653553001</c:v>
                </c:pt>
                <c:pt idx="3018">
                  <c:v>58.815800278552999</c:v>
                </c:pt>
                <c:pt idx="3019">
                  <c:v>58.825509184803003</c:v>
                </c:pt>
                <c:pt idx="3020">
                  <c:v>58.922598247303</c:v>
                </c:pt>
                <c:pt idx="3021">
                  <c:v>58.951724966053</c:v>
                </c:pt>
                <c:pt idx="3022">
                  <c:v>58.932307153552998</c:v>
                </c:pt>
                <c:pt idx="3023">
                  <c:v>59.009973681140998</c:v>
                </c:pt>
                <c:pt idx="3024">
                  <c:v>59.039100399890998</c:v>
                </c:pt>
                <c:pt idx="3025">
                  <c:v>59.097353837390997</c:v>
                </c:pt>
                <c:pt idx="3026">
                  <c:v>59.136189462391002</c:v>
                </c:pt>
                <c:pt idx="3027">
                  <c:v>59.145898368640999</c:v>
                </c:pt>
                <c:pt idx="3028">
                  <c:v>59.194442899891001</c:v>
                </c:pt>
                <c:pt idx="3029">
                  <c:v>59.204151806140999</c:v>
                </c:pt>
                <c:pt idx="3030">
                  <c:v>59.233278524890999</c:v>
                </c:pt>
                <c:pt idx="3031">
                  <c:v>59.281823056141</c:v>
                </c:pt>
                <c:pt idx="3032">
                  <c:v>59.272114149891003</c:v>
                </c:pt>
                <c:pt idx="3033">
                  <c:v>59.301240868641003</c:v>
                </c:pt>
                <c:pt idx="3034">
                  <c:v>59.310949774891</c:v>
                </c:pt>
                <c:pt idx="3035">
                  <c:v>59.310949774891</c:v>
                </c:pt>
                <c:pt idx="3036">
                  <c:v>59.301240868641003</c:v>
                </c:pt>
                <c:pt idx="3037">
                  <c:v>59.272114149891003</c:v>
                </c:pt>
                <c:pt idx="3038">
                  <c:v>59.126480556140997</c:v>
                </c:pt>
                <c:pt idx="3039">
                  <c:v>59.000269497303002</c:v>
                </c:pt>
                <c:pt idx="3040">
                  <c:v>58.971142778553002</c:v>
                </c:pt>
                <c:pt idx="3041">
                  <c:v>58.757546841052999</c:v>
                </c:pt>
                <c:pt idx="3042">
                  <c:v>58.815800278552999</c:v>
                </c:pt>
                <c:pt idx="3043">
                  <c:v>58.611918031851999</c:v>
                </c:pt>
                <c:pt idx="3044">
                  <c:v>58.534246781851998</c:v>
                </c:pt>
                <c:pt idx="3045">
                  <c:v>58.466284438102001</c:v>
                </c:pt>
                <c:pt idx="3046">
                  <c:v>58.359486469351999</c:v>
                </c:pt>
                <c:pt idx="3047">
                  <c:v>58.291524125602002</c:v>
                </c:pt>
                <c:pt idx="3048">
                  <c:v>58.068224004264003</c:v>
                </c:pt>
                <c:pt idx="3049">
                  <c:v>58.019679473014001</c:v>
                </c:pt>
                <c:pt idx="3050">
                  <c:v>57.825506070426002</c:v>
                </c:pt>
                <c:pt idx="3051">
                  <c:v>57.708999195426003</c:v>
                </c:pt>
                <c:pt idx="3052">
                  <c:v>57.679872476676003</c:v>
                </c:pt>
                <c:pt idx="3053">
                  <c:v>57.417736730338</c:v>
                </c:pt>
                <c:pt idx="3054">
                  <c:v>57.233267511587997</c:v>
                </c:pt>
                <c:pt idx="3055">
                  <c:v>57.097347608637001</c:v>
                </c:pt>
                <c:pt idx="3056">
                  <c:v>57.000258546136997</c:v>
                </c:pt>
                <c:pt idx="3057">
                  <c:v>56.961422921137</c:v>
                </c:pt>
                <c:pt idx="3058">
                  <c:v>56.747831706048999</c:v>
                </c:pt>
                <c:pt idx="3059">
                  <c:v>56.679869362299002</c:v>
                </c:pt>
                <c:pt idx="3060">
                  <c:v>56.563362487299003</c:v>
                </c:pt>
                <c:pt idx="3061">
                  <c:v>56.437146706048999</c:v>
                </c:pt>
                <c:pt idx="3062">
                  <c:v>56.398315803461003</c:v>
                </c:pt>
                <c:pt idx="3063">
                  <c:v>56.252682209710997</c:v>
                </c:pt>
                <c:pt idx="3064">
                  <c:v>56.155593147211</c:v>
                </c:pt>
                <c:pt idx="3065">
                  <c:v>56.058504084710997</c:v>
                </c:pt>
                <c:pt idx="3066">
                  <c:v>56.058504084710997</c:v>
                </c:pt>
                <c:pt idx="3067">
                  <c:v>55.971128713010003</c:v>
                </c:pt>
                <c:pt idx="3068">
                  <c:v>55.942001994260004</c:v>
                </c:pt>
                <c:pt idx="3069">
                  <c:v>55.806077306760002</c:v>
                </c:pt>
                <c:pt idx="3070">
                  <c:v>55.767241681759998</c:v>
                </c:pt>
                <c:pt idx="3071">
                  <c:v>55.738114963009998</c:v>
                </c:pt>
                <c:pt idx="3072">
                  <c:v>55.893457463010002</c:v>
                </c:pt>
                <c:pt idx="3073">
                  <c:v>55.776950588010003</c:v>
                </c:pt>
                <c:pt idx="3074">
                  <c:v>55.670157341672002</c:v>
                </c:pt>
                <c:pt idx="3075">
                  <c:v>55.689570431760004</c:v>
                </c:pt>
                <c:pt idx="3076">
                  <c:v>55.621612810422</c:v>
                </c:pt>
                <c:pt idx="3077">
                  <c:v>55.670157341672002</c:v>
                </c:pt>
                <c:pt idx="3078">
                  <c:v>55.641030622922003</c:v>
                </c:pt>
                <c:pt idx="3079">
                  <c:v>55.689570431760004</c:v>
                </c:pt>
                <c:pt idx="3080">
                  <c:v>55.738114963009998</c:v>
                </c:pt>
                <c:pt idx="3081">
                  <c:v>55.825495119259998</c:v>
                </c:pt>
                <c:pt idx="3082">
                  <c:v>55.84491293176</c:v>
                </c:pt>
                <c:pt idx="3083">
                  <c:v>55.854621838009997</c:v>
                </c:pt>
                <c:pt idx="3084">
                  <c:v>55.912875275509997</c:v>
                </c:pt>
                <c:pt idx="3085">
                  <c:v>56.126466428461001</c:v>
                </c:pt>
                <c:pt idx="3086">
                  <c:v>56.262391115961002</c:v>
                </c:pt>
                <c:pt idx="3087">
                  <c:v>56.349771272211001</c:v>
                </c:pt>
                <c:pt idx="3088">
                  <c:v>56.388606897210998</c:v>
                </c:pt>
                <c:pt idx="3089">
                  <c:v>56.631324831049</c:v>
                </c:pt>
                <c:pt idx="3090">
                  <c:v>56.699287174798997</c:v>
                </c:pt>
                <c:pt idx="3091">
                  <c:v>56.835207139886997</c:v>
                </c:pt>
                <c:pt idx="3092">
                  <c:v>56.951714014887003</c:v>
                </c:pt>
                <c:pt idx="3093">
                  <c:v>56.942005108636998</c:v>
                </c:pt>
                <c:pt idx="3094">
                  <c:v>57.019676358637</c:v>
                </c:pt>
                <c:pt idx="3095">
                  <c:v>57.077929796136999</c:v>
                </c:pt>
                <c:pt idx="3096">
                  <c:v>57.107056514886999</c:v>
                </c:pt>
                <c:pt idx="3097">
                  <c:v>57.058511983636997</c:v>
                </c:pt>
                <c:pt idx="3098">
                  <c:v>57.058511983636997</c:v>
                </c:pt>
                <c:pt idx="3099">
                  <c:v>57.097347608637001</c:v>
                </c:pt>
                <c:pt idx="3100">
                  <c:v>57.068220889887002</c:v>
                </c:pt>
                <c:pt idx="3101">
                  <c:v>56.990549639887</c:v>
                </c:pt>
                <c:pt idx="3102">
                  <c:v>56.932296202387001</c:v>
                </c:pt>
                <c:pt idx="3103">
                  <c:v>56.912878389886998</c:v>
                </c:pt>
                <c:pt idx="3104">
                  <c:v>56.844916046137001</c:v>
                </c:pt>
                <c:pt idx="3105">
                  <c:v>56.738122799799001</c:v>
                </c:pt>
                <c:pt idx="3106">
                  <c:v>56.679869362299002</c:v>
                </c:pt>
                <c:pt idx="3107">
                  <c:v>56.553653581048998</c:v>
                </c:pt>
                <c:pt idx="3108">
                  <c:v>56.505109049799003</c:v>
                </c:pt>
                <c:pt idx="3109">
                  <c:v>56.408024709711</c:v>
                </c:pt>
                <c:pt idx="3110">
                  <c:v>56.369189084711003</c:v>
                </c:pt>
                <c:pt idx="3111">
                  <c:v>56.281808928460997</c:v>
                </c:pt>
                <c:pt idx="3112">
                  <c:v>56.223555490960997</c:v>
                </c:pt>
                <c:pt idx="3113">
                  <c:v>56.184719865961</c:v>
                </c:pt>
                <c:pt idx="3114">
                  <c:v>56.155593147211</c:v>
                </c:pt>
                <c:pt idx="3115">
                  <c:v>56.03909105676</c:v>
                </c:pt>
                <c:pt idx="3116">
                  <c:v>55.961419806759999</c:v>
                </c:pt>
                <c:pt idx="3117">
                  <c:v>55.922584181760001</c:v>
                </c:pt>
                <c:pt idx="3118">
                  <c:v>55.922584181760001</c:v>
                </c:pt>
                <c:pt idx="3119">
                  <c:v>55.893457463010002</c:v>
                </c:pt>
                <c:pt idx="3120">
                  <c:v>55.835204025510002</c:v>
                </c:pt>
                <c:pt idx="3121">
                  <c:v>55.796368400509998</c:v>
                </c:pt>
                <c:pt idx="3122">
                  <c:v>55.738114963009998</c:v>
                </c:pt>
                <c:pt idx="3123">
                  <c:v>55.679861525509999</c:v>
                </c:pt>
                <c:pt idx="3124">
                  <c:v>55.670157341672002</c:v>
                </c:pt>
                <c:pt idx="3125">
                  <c:v>55.660448435421998</c:v>
                </c:pt>
                <c:pt idx="3126">
                  <c:v>55.650739529172</c:v>
                </c:pt>
                <c:pt idx="3127">
                  <c:v>55.573068279171999</c:v>
                </c:pt>
                <c:pt idx="3128">
                  <c:v>55.543941560421999</c:v>
                </c:pt>
                <c:pt idx="3129">
                  <c:v>55.543941560421999</c:v>
                </c:pt>
                <c:pt idx="3130">
                  <c:v>55.582777185422003</c:v>
                </c:pt>
                <c:pt idx="3131">
                  <c:v>55.505105935422002</c:v>
                </c:pt>
                <c:pt idx="3132">
                  <c:v>55.466270310421997</c:v>
                </c:pt>
                <c:pt idx="3133">
                  <c:v>55.524523747921997</c:v>
                </c:pt>
                <c:pt idx="3134">
                  <c:v>55.543941560421999</c:v>
                </c:pt>
                <c:pt idx="3135">
                  <c:v>55.456561404172</c:v>
                </c:pt>
                <c:pt idx="3136">
                  <c:v>55.388599060422003</c:v>
                </c:pt>
                <c:pt idx="3137">
                  <c:v>55.417725779172002</c:v>
                </c:pt>
                <c:pt idx="3138">
                  <c:v>55.427434685422</c:v>
                </c:pt>
                <c:pt idx="3139">
                  <c:v>55.340054529172001</c:v>
                </c:pt>
                <c:pt idx="3140">
                  <c:v>55.281805814084002</c:v>
                </c:pt>
                <c:pt idx="3141">
                  <c:v>55.330345622922003</c:v>
                </c:pt>
                <c:pt idx="3142">
                  <c:v>55.310927810422001</c:v>
                </c:pt>
                <c:pt idx="3143">
                  <c:v>55.204134564084001</c:v>
                </c:pt>
                <c:pt idx="3144">
                  <c:v>55.165298939084003</c:v>
                </c:pt>
                <c:pt idx="3145">
                  <c:v>55.126463314083999</c:v>
                </c:pt>
                <c:pt idx="3146">
                  <c:v>55.058500970334002</c:v>
                </c:pt>
                <c:pt idx="3147">
                  <c:v>55.000247532834003</c:v>
                </c:pt>
                <c:pt idx="3148">
                  <c:v>54.941994095334003</c:v>
                </c:pt>
                <c:pt idx="3149">
                  <c:v>54.922581005246002</c:v>
                </c:pt>
                <c:pt idx="3150">
                  <c:v>54.874036473996</c:v>
                </c:pt>
                <c:pt idx="3151">
                  <c:v>54.738111786495999</c:v>
                </c:pt>
                <c:pt idx="3152">
                  <c:v>54.708985067745999</c:v>
                </c:pt>
                <c:pt idx="3153">
                  <c:v>54.689567255245997</c:v>
                </c:pt>
                <c:pt idx="3154">
                  <c:v>54.679858348996</c:v>
                </c:pt>
                <c:pt idx="3155">
                  <c:v>54.602187098995998</c:v>
                </c:pt>
                <c:pt idx="3156">
                  <c:v>54.534229539795</c:v>
                </c:pt>
                <c:pt idx="3157">
                  <c:v>54.553647352295002</c:v>
                </c:pt>
                <c:pt idx="3158">
                  <c:v>54.563356258544999</c:v>
                </c:pt>
                <c:pt idx="3159">
                  <c:v>54.505102821045</c:v>
                </c:pt>
                <c:pt idx="3160">
                  <c:v>54.534229539795</c:v>
                </c:pt>
                <c:pt idx="3161">
                  <c:v>54.417722664795001</c:v>
                </c:pt>
                <c:pt idx="3162">
                  <c:v>54.446849383545</c:v>
                </c:pt>
                <c:pt idx="3163">
                  <c:v>54.485685008544998</c:v>
                </c:pt>
                <c:pt idx="3164">
                  <c:v>54.534229539795</c:v>
                </c:pt>
                <c:pt idx="3165">
                  <c:v>54.582769286496003</c:v>
                </c:pt>
                <c:pt idx="3166">
                  <c:v>54.446849383545</c:v>
                </c:pt>
                <c:pt idx="3167">
                  <c:v>54.563356258544999</c:v>
                </c:pt>
                <c:pt idx="3168">
                  <c:v>54.670149442746002</c:v>
                </c:pt>
                <c:pt idx="3169">
                  <c:v>54.660440536495997</c:v>
                </c:pt>
                <c:pt idx="3170">
                  <c:v>54.602187098995998</c:v>
                </c:pt>
                <c:pt idx="3171">
                  <c:v>54.602187098995998</c:v>
                </c:pt>
                <c:pt idx="3172">
                  <c:v>54.757529598996001</c:v>
                </c:pt>
                <c:pt idx="3173">
                  <c:v>54.728402880246001</c:v>
                </c:pt>
                <c:pt idx="3174">
                  <c:v>54.679858348996</c:v>
                </c:pt>
                <c:pt idx="3175">
                  <c:v>54.699276161496002</c:v>
                </c:pt>
                <c:pt idx="3176">
                  <c:v>54.767238505245999</c:v>
                </c:pt>
                <c:pt idx="3177">
                  <c:v>54.796365223995998</c:v>
                </c:pt>
                <c:pt idx="3178">
                  <c:v>54.835200848996003</c:v>
                </c:pt>
                <c:pt idx="3179">
                  <c:v>54.922581005246002</c:v>
                </c:pt>
                <c:pt idx="3180">
                  <c:v>54.951703001584001</c:v>
                </c:pt>
                <c:pt idx="3181">
                  <c:v>54.971120814084003</c:v>
                </c:pt>
                <c:pt idx="3182">
                  <c:v>55.029374251584002</c:v>
                </c:pt>
                <c:pt idx="3183">
                  <c:v>55.107045501583997</c:v>
                </c:pt>
                <c:pt idx="3184">
                  <c:v>55.145881126584001</c:v>
                </c:pt>
                <c:pt idx="3185">
                  <c:v>55.175007845334001</c:v>
                </c:pt>
                <c:pt idx="3186">
                  <c:v>55.223552376584003</c:v>
                </c:pt>
                <c:pt idx="3187">
                  <c:v>55.340054529172001</c:v>
                </c:pt>
                <c:pt idx="3188">
                  <c:v>55.427434685422</c:v>
                </c:pt>
                <c:pt idx="3189">
                  <c:v>55.514814841671999</c:v>
                </c:pt>
                <c:pt idx="3190">
                  <c:v>55.553650466672003</c:v>
                </c:pt>
                <c:pt idx="3191">
                  <c:v>55.641030622922003</c:v>
                </c:pt>
                <c:pt idx="3192">
                  <c:v>55.738114963009998</c:v>
                </c:pt>
                <c:pt idx="3193">
                  <c:v>55.893457463010002</c:v>
                </c:pt>
                <c:pt idx="3194">
                  <c:v>55.980837619260001</c:v>
                </c:pt>
                <c:pt idx="3195">
                  <c:v>55.980837619260001</c:v>
                </c:pt>
                <c:pt idx="3196">
                  <c:v>56.029382150510003</c:v>
                </c:pt>
                <c:pt idx="3197">
                  <c:v>56.213846584711</c:v>
                </c:pt>
                <c:pt idx="3198">
                  <c:v>56.291517834711001</c:v>
                </c:pt>
                <c:pt idx="3199">
                  <c:v>56.359480178460998</c:v>
                </c:pt>
                <c:pt idx="3200">
                  <c:v>56.388606897210998</c:v>
                </c:pt>
                <c:pt idx="3201">
                  <c:v>56.475982331049003</c:v>
                </c:pt>
                <c:pt idx="3202">
                  <c:v>56.611907018548997</c:v>
                </c:pt>
                <c:pt idx="3203">
                  <c:v>56.708996081049001</c:v>
                </c:pt>
                <c:pt idx="3204">
                  <c:v>56.786662608637002</c:v>
                </c:pt>
                <c:pt idx="3205">
                  <c:v>56.806080421136997</c:v>
                </c:pt>
                <c:pt idx="3206">
                  <c:v>56.835207139886997</c:v>
                </c:pt>
                <c:pt idx="3207">
                  <c:v>56.942005108636998</c:v>
                </c:pt>
                <c:pt idx="3208">
                  <c:v>56.942005108636998</c:v>
                </c:pt>
                <c:pt idx="3209">
                  <c:v>56.980840733637002</c:v>
                </c:pt>
                <c:pt idx="3210">
                  <c:v>56.990549639887</c:v>
                </c:pt>
                <c:pt idx="3211">
                  <c:v>56.971131827386998</c:v>
                </c:pt>
                <c:pt idx="3212">
                  <c:v>56.942005108636998</c:v>
                </c:pt>
                <c:pt idx="3213">
                  <c:v>57.009967452387002</c:v>
                </c:pt>
                <c:pt idx="3214">
                  <c:v>57.048803077386999</c:v>
                </c:pt>
                <c:pt idx="3215">
                  <c:v>56.912878389886998</c:v>
                </c:pt>
                <c:pt idx="3216">
                  <c:v>56.874042764887001</c:v>
                </c:pt>
                <c:pt idx="3217">
                  <c:v>56.806080421136997</c:v>
                </c:pt>
                <c:pt idx="3218">
                  <c:v>56.961422921137</c:v>
                </c:pt>
                <c:pt idx="3219">
                  <c:v>56.903169483637001</c:v>
                </c:pt>
                <c:pt idx="3220">
                  <c:v>56.825498233636999</c:v>
                </c:pt>
                <c:pt idx="3221">
                  <c:v>56.796371514886999</c:v>
                </c:pt>
                <c:pt idx="3222">
                  <c:v>56.825498233636999</c:v>
                </c:pt>
                <c:pt idx="3223">
                  <c:v>56.825498233636999</c:v>
                </c:pt>
                <c:pt idx="3224">
                  <c:v>56.796371514886999</c:v>
                </c:pt>
                <c:pt idx="3225">
                  <c:v>56.776958424798998</c:v>
                </c:pt>
                <c:pt idx="3226">
                  <c:v>56.767249518549001</c:v>
                </c:pt>
                <c:pt idx="3227">
                  <c:v>56.738122799799001</c:v>
                </c:pt>
                <c:pt idx="3228">
                  <c:v>56.708996081049001</c:v>
                </c:pt>
                <c:pt idx="3229">
                  <c:v>56.728413893549003</c:v>
                </c:pt>
                <c:pt idx="3230">
                  <c:v>56.660451549798999</c:v>
                </c:pt>
                <c:pt idx="3231">
                  <c:v>56.670160456048997</c:v>
                </c:pt>
                <c:pt idx="3232">
                  <c:v>56.670160456048997</c:v>
                </c:pt>
                <c:pt idx="3233">
                  <c:v>56.631324831049</c:v>
                </c:pt>
                <c:pt idx="3234">
                  <c:v>56.592489206049002</c:v>
                </c:pt>
                <c:pt idx="3235">
                  <c:v>56.660451549798999</c:v>
                </c:pt>
                <c:pt idx="3236">
                  <c:v>56.718704987298999</c:v>
                </c:pt>
                <c:pt idx="3237">
                  <c:v>56.602198112299</c:v>
                </c:pt>
                <c:pt idx="3238">
                  <c:v>56.553653581048998</c:v>
                </c:pt>
                <c:pt idx="3239">
                  <c:v>56.553653581048998</c:v>
                </c:pt>
                <c:pt idx="3240">
                  <c:v>56.573071393549</c:v>
                </c:pt>
                <c:pt idx="3241">
                  <c:v>56.582780299798998</c:v>
                </c:pt>
                <c:pt idx="3242">
                  <c:v>56.534235768549003</c:v>
                </c:pt>
                <c:pt idx="3243">
                  <c:v>56.466273424798999</c:v>
                </c:pt>
                <c:pt idx="3244">
                  <c:v>56.330353459710999</c:v>
                </c:pt>
                <c:pt idx="3245">
                  <c:v>56.320644553461001</c:v>
                </c:pt>
                <c:pt idx="3246">
                  <c:v>56.281808928460997</c:v>
                </c:pt>
                <c:pt idx="3247">
                  <c:v>56.155593147211</c:v>
                </c:pt>
                <c:pt idx="3248">
                  <c:v>55.980837619260001</c:v>
                </c:pt>
                <c:pt idx="3249">
                  <c:v>55.922584181760001</c:v>
                </c:pt>
                <c:pt idx="3250">
                  <c:v>55.874039650509999</c:v>
                </c:pt>
                <c:pt idx="3251">
                  <c:v>55.796368400509998</c:v>
                </c:pt>
                <c:pt idx="3252">
                  <c:v>55.641030622922003</c:v>
                </c:pt>
                <c:pt idx="3253">
                  <c:v>55.602194997921998</c:v>
                </c:pt>
                <c:pt idx="3254">
                  <c:v>55.611903904172003</c:v>
                </c:pt>
                <c:pt idx="3255">
                  <c:v>55.534232654172001</c:v>
                </c:pt>
                <c:pt idx="3256">
                  <c:v>55.505105935422002</c:v>
                </c:pt>
                <c:pt idx="3257">
                  <c:v>55.427434685422</c:v>
                </c:pt>
                <c:pt idx="3258">
                  <c:v>55.408016872921998</c:v>
                </c:pt>
                <c:pt idx="3259">
                  <c:v>55.301223626583997</c:v>
                </c:pt>
                <c:pt idx="3260">
                  <c:v>55.310927810422001</c:v>
                </c:pt>
                <c:pt idx="3261">
                  <c:v>55.330345622922003</c:v>
                </c:pt>
                <c:pt idx="3262">
                  <c:v>55.398307966672</c:v>
                </c:pt>
                <c:pt idx="3263">
                  <c:v>55.340054529172001</c:v>
                </c:pt>
                <c:pt idx="3264">
                  <c:v>55.320636716671999</c:v>
                </c:pt>
                <c:pt idx="3265">
                  <c:v>55.359472341672003</c:v>
                </c:pt>
                <c:pt idx="3266">
                  <c:v>55.437143591671997</c:v>
                </c:pt>
                <c:pt idx="3267">
                  <c:v>55.427434685422</c:v>
                </c:pt>
                <c:pt idx="3268">
                  <c:v>55.310927810422001</c:v>
                </c:pt>
                <c:pt idx="3269">
                  <c:v>55.427434685422</c:v>
                </c:pt>
                <c:pt idx="3270">
                  <c:v>55.427434685422</c:v>
                </c:pt>
                <c:pt idx="3271">
                  <c:v>55.563359372922001</c:v>
                </c:pt>
                <c:pt idx="3272">
                  <c:v>55.446852497922002</c:v>
                </c:pt>
                <c:pt idx="3273">
                  <c:v>55.388599060422003</c:v>
                </c:pt>
                <c:pt idx="3274">
                  <c:v>55.553650466672003</c:v>
                </c:pt>
                <c:pt idx="3275">
                  <c:v>55.505105935422002</c:v>
                </c:pt>
                <c:pt idx="3276">
                  <c:v>55.505105935422002</c:v>
                </c:pt>
                <c:pt idx="3277">
                  <c:v>55.495397029171997</c:v>
                </c:pt>
                <c:pt idx="3278">
                  <c:v>55.485688122921999</c:v>
                </c:pt>
                <c:pt idx="3279">
                  <c:v>55.553650466672003</c:v>
                </c:pt>
                <c:pt idx="3280">
                  <c:v>55.534232654172001</c:v>
                </c:pt>
                <c:pt idx="3281">
                  <c:v>55.475979216672002</c:v>
                </c:pt>
                <c:pt idx="3282">
                  <c:v>55.495397029171997</c:v>
                </c:pt>
                <c:pt idx="3283">
                  <c:v>55.573068279171999</c:v>
                </c:pt>
                <c:pt idx="3284">
                  <c:v>55.582777185422003</c:v>
                </c:pt>
                <c:pt idx="3285">
                  <c:v>55.475979216672002</c:v>
                </c:pt>
                <c:pt idx="3286">
                  <c:v>55.437143591671997</c:v>
                </c:pt>
                <c:pt idx="3287">
                  <c:v>55.456561404172</c:v>
                </c:pt>
                <c:pt idx="3288">
                  <c:v>55.437143591671997</c:v>
                </c:pt>
                <c:pt idx="3289">
                  <c:v>55.437143591671997</c:v>
                </c:pt>
                <c:pt idx="3290">
                  <c:v>55.417725779172002</c:v>
                </c:pt>
                <c:pt idx="3291">
                  <c:v>55.437143591671997</c:v>
                </c:pt>
                <c:pt idx="3292">
                  <c:v>55.456561404172</c:v>
                </c:pt>
                <c:pt idx="3293">
                  <c:v>55.505105935422002</c:v>
                </c:pt>
                <c:pt idx="3294">
                  <c:v>55.514814841671999</c:v>
                </c:pt>
                <c:pt idx="3295">
                  <c:v>55.573068279171999</c:v>
                </c:pt>
                <c:pt idx="3296">
                  <c:v>55.621612810422</c:v>
                </c:pt>
                <c:pt idx="3297">
                  <c:v>55.660448435421998</c:v>
                </c:pt>
                <c:pt idx="3298">
                  <c:v>55.728406056760001</c:v>
                </c:pt>
                <c:pt idx="3299">
                  <c:v>55.757532775510001</c:v>
                </c:pt>
                <c:pt idx="3300">
                  <c:v>55.806077306760002</c:v>
                </c:pt>
                <c:pt idx="3301">
                  <c:v>55.874039650509999</c:v>
                </c:pt>
                <c:pt idx="3302">
                  <c:v>55.942001994260004</c:v>
                </c:pt>
                <c:pt idx="3303">
                  <c:v>55.961419806759999</c:v>
                </c:pt>
                <c:pt idx="3304">
                  <c:v>55.961419806759999</c:v>
                </c:pt>
                <c:pt idx="3305">
                  <c:v>56.019673244259998</c:v>
                </c:pt>
                <c:pt idx="3306">
                  <c:v>56.068212990961001</c:v>
                </c:pt>
                <c:pt idx="3307">
                  <c:v>56.077921897210999</c:v>
                </c:pt>
                <c:pt idx="3308">
                  <c:v>56.097339709711001</c:v>
                </c:pt>
                <c:pt idx="3309">
                  <c:v>56.068212990961001</c:v>
                </c:pt>
                <c:pt idx="3310">
                  <c:v>56.184719865961</c:v>
                </c:pt>
                <c:pt idx="3311">
                  <c:v>56.252682209710997</c:v>
                </c:pt>
                <c:pt idx="3312">
                  <c:v>56.252682209710997</c:v>
                </c:pt>
                <c:pt idx="3313">
                  <c:v>56.281808928460997</c:v>
                </c:pt>
                <c:pt idx="3314">
                  <c:v>56.330353459710999</c:v>
                </c:pt>
                <c:pt idx="3315">
                  <c:v>56.417728893548997</c:v>
                </c:pt>
                <c:pt idx="3316">
                  <c:v>56.446855612298997</c:v>
                </c:pt>
                <c:pt idx="3317">
                  <c:v>56.456564518549001</c:v>
                </c:pt>
                <c:pt idx="3318">
                  <c:v>56.543944674799</c:v>
                </c:pt>
                <c:pt idx="3319">
                  <c:v>56.563362487299003</c:v>
                </c:pt>
                <c:pt idx="3320">
                  <c:v>56.631324831049</c:v>
                </c:pt>
                <c:pt idx="3321">
                  <c:v>56.728413893549003</c:v>
                </c:pt>
                <c:pt idx="3322">
                  <c:v>56.757540612299003</c:v>
                </c:pt>
                <c:pt idx="3323">
                  <c:v>56.815789327387002</c:v>
                </c:pt>
                <c:pt idx="3324">
                  <c:v>56.815789327387002</c:v>
                </c:pt>
                <c:pt idx="3325">
                  <c:v>56.883751671136999</c:v>
                </c:pt>
                <c:pt idx="3326">
                  <c:v>56.893460577387003</c:v>
                </c:pt>
                <c:pt idx="3327">
                  <c:v>56.922587296137003</c:v>
                </c:pt>
                <c:pt idx="3328">
                  <c:v>56.922587296137003</c:v>
                </c:pt>
                <c:pt idx="3329">
                  <c:v>56.932296202387001</c:v>
                </c:pt>
                <c:pt idx="3330">
                  <c:v>56.961422921137</c:v>
                </c:pt>
                <c:pt idx="3331">
                  <c:v>57.029385264886997</c:v>
                </c:pt>
                <c:pt idx="3332">
                  <c:v>57.029385264886997</c:v>
                </c:pt>
                <c:pt idx="3333">
                  <c:v>57.058511983636997</c:v>
                </c:pt>
                <c:pt idx="3334">
                  <c:v>57.097347608637001</c:v>
                </c:pt>
                <c:pt idx="3335">
                  <c:v>57.155596261588002</c:v>
                </c:pt>
                <c:pt idx="3336">
                  <c:v>57.272103136588001</c:v>
                </c:pt>
                <c:pt idx="3337">
                  <c:v>57.349774386588003</c:v>
                </c:pt>
                <c:pt idx="3338">
                  <c:v>57.378901105338002</c:v>
                </c:pt>
                <c:pt idx="3339">
                  <c:v>57.437154542838002</c:v>
                </c:pt>
                <c:pt idx="3340">
                  <c:v>57.456572355337997</c:v>
                </c:pt>
                <c:pt idx="3341">
                  <c:v>57.563365601675997</c:v>
                </c:pt>
                <c:pt idx="3342">
                  <c:v>57.641036851675999</c:v>
                </c:pt>
                <c:pt idx="3343">
                  <c:v>57.621619039175997</c:v>
                </c:pt>
                <c:pt idx="3344">
                  <c:v>57.650745757926003</c:v>
                </c:pt>
                <c:pt idx="3345">
                  <c:v>57.689581382926001</c:v>
                </c:pt>
                <c:pt idx="3346">
                  <c:v>57.573074507926002</c:v>
                </c:pt>
                <c:pt idx="3347">
                  <c:v>57.738125914176003</c:v>
                </c:pt>
                <c:pt idx="3348">
                  <c:v>57.854632789176001</c:v>
                </c:pt>
                <c:pt idx="3349">
                  <c:v>57.757543726675998</c:v>
                </c:pt>
                <c:pt idx="3350">
                  <c:v>57.592492320425997</c:v>
                </c:pt>
                <c:pt idx="3351">
                  <c:v>57.767252632926002</c:v>
                </c:pt>
                <c:pt idx="3352">
                  <c:v>57.679872476676003</c:v>
                </c:pt>
                <c:pt idx="3353">
                  <c:v>57.718708101676</c:v>
                </c:pt>
                <c:pt idx="3354">
                  <c:v>57.650745757926003</c:v>
                </c:pt>
                <c:pt idx="3355">
                  <c:v>57.670163570425999</c:v>
                </c:pt>
                <c:pt idx="3356">
                  <c:v>57.660454664176001</c:v>
                </c:pt>
                <c:pt idx="3357">
                  <c:v>57.660454664176001</c:v>
                </c:pt>
                <c:pt idx="3358">
                  <c:v>57.689581382926001</c:v>
                </c:pt>
                <c:pt idx="3359">
                  <c:v>57.747834820426</c:v>
                </c:pt>
                <c:pt idx="3360">
                  <c:v>57.776961539176</c:v>
                </c:pt>
                <c:pt idx="3361">
                  <c:v>57.747834820426</c:v>
                </c:pt>
                <c:pt idx="3362">
                  <c:v>57.776961539176</c:v>
                </c:pt>
                <c:pt idx="3363">
                  <c:v>57.786670445425997</c:v>
                </c:pt>
                <c:pt idx="3364">
                  <c:v>57.806088257926</c:v>
                </c:pt>
                <c:pt idx="3365">
                  <c:v>57.796379351676002</c:v>
                </c:pt>
                <c:pt idx="3366">
                  <c:v>57.776961539176</c:v>
                </c:pt>
                <c:pt idx="3367">
                  <c:v>57.738125914176003</c:v>
                </c:pt>
                <c:pt idx="3368">
                  <c:v>57.708999195426003</c:v>
                </c:pt>
                <c:pt idx="3369">
                  <c:v>57.718708101676</c:v>
                </c:pt>
                <c:pt idx="3370">
                  <c:v>57.689581382926001</c:v>
                </c:pt>
                <c:pt idx="3371">
                  <c:v>57.534238882925997</c:v>
                </c:pt>
                <c:pt idx="3372">
                  <c:v>57.446863449087999</c:v>
                </c:pt>
                <c:pt idx="3373">
                  <c:v>57.456572355337997</c:v>
                </c:pt>
                <c:pt idx="3374">
                  <c:v>57.330356574088</c:v>
                </c:pt>
                <c:pt idx="3375">
                  <c:v>57.301229855338001</c:v>
                </c:pt>
                <c:pt idx="3376">
                  <c:v>57.165305167838</c:v>
                </c:pt>
                <c:pt idx="3377">
                  <c:v>57.155596261588002</c:v>
                </c:pt>
                <c:pt idx="3378">
                  <c:v>57.194431886587999</c:v>
                </c:pt>
                <c:pt idx="3379">
                  <c:v>57.252685324087999</c:v>
                </c:pt>
                <c:pt idx="3380">
                  <c:v>57.019676358637</c:v>
                </c:pt>
                <c:pt idx="3381">
                  <c:v>57.019676358637</c:v>
                </c:pt>
                <c:pt idx="3382">
                  <c:v>56.971131827386998</c:v>
                </c:pt>
                <c:pt idx="3383">
                  <c:v>56.893460577387003</c:v>
                </c:pt>
                <c:pt idx="3384">
                  <c:v>56.874042764887001</c:v>
                </c:pt>
                <c:pt idx="3385">
                  <c:v>56.786662608637002</c:v>
                </c:pt>
                <c:pt idx="3386">
                  <c:v>56.815789327387002</c:v>
                </c:pt>
                <c:pt idx="3387">
                  <c:v>56.718704987298999</c:v>
                </c:pt>
                <c:pt idx="3388">
                  <c:v>56.631324831049</c:v>
                </c:pt>
                <c:pt idx="3389">
                  <c:v>56.563362487299003</c:v>
                </c:pt>
                <c:pt idx="3390">
                  <c:v>56.573071393549</c:v>
                </c:pt>
                <c:pt idx="3391">
                  <c:v>56.466273424798999</c:v>
                </c:pt>
                <c:pt idx="3392">
                  <c:v>56.543944674799</c:v>
                </c:pt>
                <c:pt idx="3393">
                  <c:v>56.524526862298998</c:v>
                </c:pt>
                <c:pt idx="3394">
                  <c:v>56.388606897210998</c:v>
                </c:pt>
                <c:pt idx="3395">
                  <c:v>56.301226740960999</c:v>
                </c:pt>
                <c:pt idx="3396">
                  <c:v>56.281808928460997</c:v>
                </c:pt>
                <c:pt idx="3397">
                  <c:v>56.272100022210999</c:v>
                </c:pt>
                <c:pt idx="3398">
                  <c:v>56.175010959711003</c:v>
                </c:pt>
                <c:pt idx="3399">
                  <c:v>56.136175334710998</c:v>
                </c:pt>
                <c:pt idx="3400">
                  <c:v>56.077921897210999</c:v>
                </c:pt>
                <c:pt idx="3401">
                  <c:v>56.107048615960998</c:v>
                </c:pt>
                <c:pt idx="3402">
                  <c:v>55.971128713010003</c:v>
                </c:pt>
                <c:pt idx="3403">
                  <c:v>55.893457463010002</c:v>
                </c:pt>
                <c:pt idx="3404">
                  <c:v>55.951710900510001</c:v>
                </c:pt>
                <c:pt idx="3405">
                  <c:v>55.971128713010003</c:v>
                </c:pt>
                <c:pt idx="3406">
                  <c:v>55.951710900510001</c:v>
                </c:pt>
                <c:pt idx="3407">
                  <c:v>55.883748556759997</c:v>
                </c:pt>
                <c:pt idx="3408">
                  <c:v>55.912875275509997</c:v>
                </c:pt>
                <c:pt idx="3409">
                  <c:v>55.922584181760001</c:v>
                </c:pt>
                <c:pt idx="3410">
                  <c:v>55.922584181760001</c:v>
                </c:pt>
                <c:pt idx="3411">
                  <c:v>55.893457463010002</c:v>
                </c:pt>
                <c:pt idx="3412">
                  <c:v>55.980837619260001</c:v>
                </c:pt>
                <c:pt idx="3413">
                  <c:v>56.019673244259998</c:v>
                </c:pt>
                <c:pt idx="3414">
                  <c:v>55.980837619260001</c:v>
                </c:pt>
                <c:pt idx="3415">
                  <c:v>55.961419806759999</c:v>
                </c:pt>
                <c:pt idx="3416">
                  <c:v>56.019673244259998</c:v>
                </c:pt>
                <c:pt idx="3417">
                  <c:v>55.961419806759999</c:v>
                </c:pt>
                <c:pt idx="3418">
                  <c:v>55.932293088009999</c:v>
                </c:pt>
                <c:pt idx="3419">
                  <c:v>55.951710900510001</c:v>
                </c:pt>
                <c:pt idx="3420">
                  <c:v>56.000255431760003</c:v>
                </c:pt>
                <c:pt idx="3421">
                  <c:v>56.029382150510003</c:v>
                </c:pt>
                <c:pt idx="3422">
                  <c:v>56.029382150510003</c:v>
                </c:pt>
                <c:pt idx="3423">
                  <c:v>56.029382150510003</c:v>
                </c:pt>
                <c:pt idx="3424">
                  <c:v>56.03909105676</c:v>
                </c:pt>
                <c:pt idx="3425">
                  <c:v>56.03909105676</c:v>
                </c:pt>
                <c:pt idx="3426">
                  <c:v>56.03909105676</c:v>
                </c:pt>
                <c:pt idx="3427">
                  <c:v>56.107048615960998</c:v>
                </c:pt>
                <c:pt idx="3428">
                  <c:v>56.126466428461001</c:v>
                </c:pt>
                <c:pt idx="3429">
                  <c:v>56.126466428461001</c:v>
                </c:pt>
                <c:pt idx="3430">
                  <c:v>56.116757522211003</c:v>
                </c:pt>
                <c:pt idx="3431">
                  <c:v>56.165302053460998</c:v>
                </c:pt>
                <c:pt idx="3432">
                  <c:v>56.252682209710997</c:v>
                </c:pt>
                <c:pt idx="3433">
                  <c:v>56.262391115961002</c:v>
                </c:pt>
                <c:pt idx="3434">
                  <c:v>56.262391115961002</c:v>
                </c:pt>
                <c:pt idx="3435">
                  <c:v>56.291517834711001</c:v>
                </c:pt>
                <c:pt idx="3436">
                  <c:v>56.330353459710999</c:v>
                </c:pt>
                <c:pt idx="3437">
                  <c:v>56.369189084711003</c:v>
                </c:pt>
                <c:pt idx="3438">
                  <c:v>56.446855612298997</c:v>
                </c:pt>
                <c:pt idx="3439">
                  <c:v>56.446855612298997</c:v>
                </c:pt>
                <c:pt idx="3440">
                  <c:v>56.427437799799002</c:v>
                </c:pt>
                <c:pt idx="3441">
                  <c:v>56.495400143548999</c:v>
                </c:pt>
                <c:pt idx="3442">
                  <c:v>56.505109049799003</c:v>
                </c:pt>
                <c:pt idx="3443">
                  <c:v>56.514817956049001</c:v>
                </c:pt>
                <c:pt idx="3444">
                  <c:v>56.514817956049001</c:v>
                </c:pt>
                <c:pt idx="3445">
                  <c:v>56.524526862298998</c:v>
                </c:pt>
                <c:pt idx="3446">
                  <c:v>56.514817956049001</c:v>
                </c:pt>
                <c:pt idx="3447">
                  <c:v>56.427437799799002</c:v>
                </c:pt>
                <c:pt idx="3448">
                  <c:v>56.340062365961003</c:v>
                </c:pt>
                <c:pt idx="3449">
                  <c:v>56.408024709711</c:v>
                </c:pt>
                <c:pt idx="3450">
                  <c:v>56.349771272211001</c:v>
                </c:pt>
                <c:pt idx="3451">
                  <c:v>56.194428772210998</c:v>
                </c:pt>
                <c:pt idx="3452">
                  <c:v>56.077921897210999</c:v>
                </c:pt>
                <c:pt idx="3453">
                  <c:v>56.058504084710997</c:v>
                </c:pt>
                <c:pt idx="3454">
                  <c:v>55.942001994260004</c:v>
                </c:pt>
                <c:pt idx="3455">
                  <c:v>55.912875275509997</c:v>
                </c:pt>
                <c:pt idx="3456">
                  <c:v>55.806077306760002</c:v>
                </c:pt>
                <c:pt idx="3457">
                  <c:v>55.767241681759998</c:v>
                </c:pt>
                <c:pt idx="3458">
                  <c:v>55.738114963009998</c:v>
                </c:pt>
                <c:pt idx="3459">
                  <c:v>55.592486091672001</c:v>
                </c:pt>
                <c:pt idx="3460">
                  <c:v>55.505105935422002</c:v>
                </c:pt>
                <c:pt idx="3461">
                  <c:v>55.485688122921999</c:v>
                </c:pt>
                <c:pt idx="3462">
                  <c:v>55.446852497922002</c:v>
                </c:pt>
                <c:pt idx="3463">
                  <c:v>55.398307966672</c:v>
                </c:pt>
                <c:pt idx="3464">
                  <c:v>55.456561404172</c:v>
                </c:pt>
                <c:pt idx="3465">
                  <c:v>55.437143591671997</c:v>
                </c:pt>
                <c:pt idx="3466">
                  <c:v>55.359472341672003</c:v>
                </c:pt>
                <c:pt idx="3467">
                  <c:v>55.359472341672003</c:v>
                </c:pt>
                <c:pt idx="3468">
                  <c:v>55.378890154171998</c:v>
                </c:pt>
                <c:pt idx="3469">
                  <c:v>55.398307966672</c:v>
                </c:pt>
                <c:pt idx="3470">
                  <c:v>55.417725779172002</c:v>
                </c:pt>
                <c:pt idx="3471">
                  <c:v>55.446852497922002</c:v>
                </c:pt>
                <c:pt idx="3472">
                  <c:v>55.446852497922002</c:v>
                </c:pt>
                <c:pt idx="3473">
                  <c:v>55.534232654172001</c:v>
                </c:pt>
                <c:pt idx="3474">
                  <c:v>55.592486091672001</c:v>
                </c:pt>
                <c:pt idx="3475">
                  <c:v>55.592486091672001</c:v>
                </c:pt>
                <c:pt idx="3476">
                  <c:v>55.641030622922003</c:v>
                </c:pt>
                <c:pt idx="3477">
                  <c:v>55.718697150510003</c:v>
                </c:pt>
                <c:pt idx="3478">
                  <c:v>55.728406056760001</c:v>
                </c:pt>
                <c:pt idx="3479">
                  <c:v>55.796368400509998</c:v>
                </c:pt>
                <c:pt idx="3480">
                  <c:v>55.796368400509998</c:v>
                </c:pt>
                <c:pt idx="3481">
                  <c:v>55.84491293176</c:v>
                </c:pt>
                <c:pt idx="3482">
                  <c:v>55.874039650509999</c:v>
                </c:pt>
                <c:pt idx="3483">
                  <c:v>55.874039650509999</c:v>
                </c:pt>
                <c:pt idx="3484">
                  <c:v>55.854621838009997</c:v>
                </c:pt>
                <c:pt idx="3485">
                  <c:v>55.903166369259999</c:v>
                </c:pt>
                <c:pt idx="3486">
                  <c:v>55.903166369259999</c:v>
                </c:pt>
                <c:pt idx="3487">
                  <c:v>55.903166369259999</c:v>
                </c:pt>
                <c:pt idx="3488">
                  <c:v>55.883748556759997</c:v>
                </c:pt>
                <c:pt idx="3489">
                  <c:v>55.874039650509999</c:v>
                </c:pt>
                <c:pt idx="3490">
                  <c:v>55.922584181760001</c:v>
                </c:pt>
                <c:pt idx="3491">
                  <c:v>55.951710900510001</c:v>
                </c:pt>
                <c:pt idx="3492">
                  <c:v>55.922584181760001</c:v>
                </c:pt>
                <c:pt idx="3493">
                  <c:v>55.893457463010002</c:v>
                </c:pt>
                <c:pt idx="3494">
                  <c:v>55.903166369259999</c:v>
                </c:pt>
                <c:pt idx="3495">
                  <c:v>55.932293088009999</c:v>
                </c:pt>
                <c:pt idx="3496">
                  <c:v>55.932293088009999</c:v>
                </c:pt>
                <c:pt idx="3497">
                  <c:v>55.961419806759999</c:v>
                </c:pt>
                <c:pt idx="3498">
                  <c:v>55.980837619260001</c:v>
                </c:pt>
                <c:pt idx="3499">
                  <c:v>56.000255431760003</c:v>
                </c:pt>
                <c:pt idx="3500">
                  <c:v>56.068212990961001</c:v>
                </c:pt>
                <c:pt idx="3501">
                  <c:v>56.048795178460999</c:v>
                </c:pt>
                <c:pt idx="3502">
                  <c:v>56.019673244259998</c:v>
                </c:pt>
                <c:pt idx="3503">
                  <c:v>56.058504084710997</c:v>
                </c:pt>
                <c:pt idx="3504">
                  <c:v>56.087630803461003</c:v>
                </c:pt>
                <c:pt idx="3505">
                  <c:v>56.116757522211003</c:v>
                </c:pt>
                <c:pt idx="3506">
                  <c:v>56.097339709711001</c:v>
                </c:pt>
                <c:pt idx="3507">
                  <c:v>56.126466428461001</c:v>
                </c:pt>
                <c:pt idx="3508">
                  <c:v>56.107048615960998</c:v>
                </c:pt>
                <c:pt idx="3509">
                  <c:v>56.097339709711001</c:v>
                </c:pt>
                <c:pt idx="3510">
                  <c:v>56.155593147211</c:v>
                </c:pt>
                <c:pt idx="3511">
                  <c:v>56.126466428461001</c:v>
                </c:pt>
                <c:pt idx="3512">
                  <c:v>56.116757522211003</c:v>
                </c:pt>
                <c:pt idx="3513">
                  <c:v>56.194428772210998</c:v>
                </c:pt>
                <c:pt idx="3514">
                  <c:v>56.242973303461</c:v>
                </c:pt>
                <c:pt idx="3515">
                  <c:v>56.223555490960997</c:v>
                </c:pt>
                <c:pt idx="3516">
                  <c:v>56.204137678461002</c:v>
                </c:pt>
                <c:pt idx="3517">
                  <c:v>56.262391115961002</c:v>
                </c:pt>
                <c:pt idx="3518">
                  <c:v>56.320644553461001</c:v>
                </c:pt>
                <c:pt idx="3519">
                  <c:v>56.301226740960999</c:v>
                </c:pt>
                <c:pt idx="3520">
                  <c:v>56.359480178460998</c:v>
                </c:pt>
                <c:pt idx="3521">
                  <c:v>56.378897990961001</c:v>
                </c:pt>
                <c:pt idx="3522">
                  <c:v>56.378897990961001</c:v>
                </c:pt>
                <c:pt idx="3523">
                  <c:v>56.378897990961001</c:v>
                </c:pt>
                <c:pt idx="3524">
                  <c:v>56.359480178460998</c:v>
                </c:pt>
                <c:pt idx="3525">
                  <c:v>56.417728893548997</c:v>
                </c:pt>
                <c:pt idx="3526">
                  <c:v>56.475982331049003</c:v>
                </c:pt>
                <c:pt idx="3527">
                  <c:v>56.543944674799</c:v>
                </c:pt>
                <c:pt idx="3528">
                  <c:v>56.553653581048998</c:v>
                </c:pt>
                <c:pt idx="3529">
                  <c:v>56.592489206049002</c:v>
                </c:pt>
                <c:pt idx="3530">
                  <c:v>56.621615924799002</c:v>
                </c:pt>
                <c:pt idx="3531">
                  <c:v>56.670160456048997</c:v>
                </c:pt>
                <c:pt idx="3532">
                  <c:v>56.747831706048999</c:v>
                </c:pt>
                <c:pt idx="3533">
                  <c:v>56.767249518549001</c:v>
                </c:pt>
                <c:pt idx="3534">
                  <c:v>56.806080421136997</c:v>
                </c:pt>
                <c:pt idx="3535">
                  <c:v>56.835207139886997</c:v>
                </c:pt>
                <c:pt idx="3536">
                  <c:v>56.815789327387002</c:v>
                </c:pt>
                <c:pt idx="3537">
                  <c:v>56.835207139886997</c:v>
                </c:pt>
                <c:pt idx="3538">
                  <c:v>56.874042764887001</c:v>
                </c:pt>
                <c:pt idx="3539">
                  <c:v>56.874042764887001</c:v>
                </c:pt>
                <c:pt idx="3540">
                  <c:v>56.854624952386999</c:v>
                </c:pt>
                <c:pt idx="3541">
                  <c:v>56.951714014887003</c:v>
                </c:pt>
                <c:pt idx="3542">
                  <c:v>56.961422921137</c:v>
                </c:pt>
                <c:pt idx="3543">
                  <c:v>56.961422921137</c:v>
                </c:pt>
                <c:pt idx="3544">
                  <c:v>56.922587296137003</c:v>
                </c:pt>
                <c:pt idx="3545">
                  <c:v>56.912878389886998</c:v>
                </c:pt>
                <c:pt idx="3546">
                  <c:v>57.000258546136997</c:v>
                </c:pt>
                <c:pt idx="3547">
                  <c:v>56.990549639887</c:v>
                </c:pt>
                <c:pt idx="3548">
                  <c:v>56.951714014887003</c:v>
                </c:pt>
                <c:pt idx="3549">
                  <c:v>56.951714014887003</c:v>
                </c:pt>
                <c:pt idx="3550">
                  <c:v>57.048803077386999</c:v>
                </c:pt>
                <c:pt idx="3551">
                  <c:v>57.039094171137002</c:v>
                </c:pt>
                <c:pt idx="3552">
                  <c:v>57.019676358637</c:v>
                </c:pt>
                <c:pt idx="3553">
                  <c:v>56.990549639887</c:v>
                </c:pt>
                <c:pt idx="3554">
                  <c:v>56.980840733637002</c:v>
                </c:pt>
                <c:pt idx="3555">
                  <c:v>57.048803077386999</c:v>
                </c:pt>
                <c:pt idx="3556">
                  <c:v>57.136183233636999</c:v>
                </c:pt>
                <c:pt idx="3557">
                  <c:v>57.107056514886999</c:v>
                </c:pt>
                <c:pt idx="3558">
                  <c:v>57.126474327387001</c:v>
                </c:pt>
                <c:pt idx="3559">
                  <c:v>57.165305167838</c:v>
                </c:pt>
                <c:pt idx="3560">
                  <c:v>57.213849699088001</c:v>
                </c:pt>
                <c:pt idx="3561">
                  <c:v>57.262394230338003</c:v>
                </c:pt>
                <c:pt idx="3562">
                  <c:v>57.233267511587997</c:v>
                </c:pt>
                <c:pt idx="3563">
                  <c:v>57.252685324087999</c:v>
                </c:pt>
                <c:pt idx="3564">
                  <c:v>57.262394230338003</c:v>
                </c:pt>
                <c:pt idx="3565">
                  <c:v>57.291520949088003</c:v>
                </c:pt>
                <c:pt idx="3566">
                  <c:v>57.310938761587998</c:v>
                </c:pt>
                <c:pt idx="3567">
                  <c:v>57.340065480337998</c:v>
                </c:pt>
                <c:pt idx="3568">
                  <c:v>57.369192199087998</c:v>
                </c:pt>
                <c:pt idx="3569">
                  <c:v>57.446863449087999</c:v>
                </c:pt>
                <c:pt idx="3570">
                  <c:v>57.408027824088002</c:v>
                </c:pt>
                <c:pt idx="3571">
                  <c:v>57.310938761587998</c:v>
                </c:pt>
                <c:pt idx="3572">
                  <c:v>57.330356574088</c:v>
                </c:pt>
                <c:pt idx="3573">
                  <c:v>57.437154542838002</c:v>
                </c:pt>
                <c:pt idx="3574">
                  <c:v>57.485699074087997</c:v>
                </c:pt>
                <c:pt idx="3575">
                  <c:v>57.437154542838002</c:v>
                </c:pt>
                <c:pt idx="3576">
                  <c:v>57.456572355337997</c:v>
                </c:pt>
                <c:pt idx="3577">
                  <c:v>57.475990167837999</c:v>
                </c:pt>
                <c:pt idx="3578">
                  <c:v>57.534238882925997</c:v>
                </c:pt>
                <c:pt idx="3579">
                  <c:v>57.534238882925997</c:v>
                </c:pt>
                <c:pt idx="3580">
                  <c:v>57.543947789176002</c:v>
                </c:pt>
                <c:pt idx="3581">
                  <c:v>57.699290289175998</c:v>
                </c:pt>
                <c:pt idx="3582">
                  <c:v>57.679872476676003</c:v>
                </c:pt>
                <c:pt idx="3583">
                  <c:v>57.534238882925997</c:v>
                </c:pt>
                <c:pt idx="3584">
                  <c:v>57.437154542838002</c:v>
                </c:pt>
                <c:pt idx="3585">
                  <c:v>57.408027824088002</c:v>
                </c:pt>
                <c:pt idx="3586">
                  <c:v>57.340065480337998</c:v>
                </c:pt>
                <c:pt idx="3587">
                  <c:v>57.349774386588003</c:v>
                </c:pt>
                <c:pt idx="3588">
                  <c:v>57.281812042837998</c:v>
                </c:pt>
                <c:pt idx="3589">
                  <c:v>57.272103136588001</c:v>
                </c:pt>
                <c:pt idx="3590">
                  <c:v>57.301229855338001</c:v>
                </c:pt>
                <c:pt idx="3591">
                  <c:v>57.301229855338001</c:v>
                </c:pt>
                <c:pt idx="3592">
                  <c:v>57.272103136588001</c:v>
                </c:pt>
                <c:pt idx="3593">
                  <c:v>57.242976417838001</c:v>
                </c:pt>
                <c:pt idx="3594">
                  <c:v>57.233267511587997</c:v>
                </c:pt>
                <c:pt idx="3595">
                  <c:v>57.204140792837997</c:v>
                </c:pt>
                <c:pt idx="3596">
                  <c:v>57.145892139887003</c:v>
                </c:pt>
                <c:pt idx="3597">
                  <c:v>57.039094171137002</c:v>
                </c:pt>
                <c:pt idx="3598">
                  <c:v>57.068220889887002</c:v>
                </c:pt>
                <c:pt idx="3599">
                  <c:v>57.000258546136997</c:v>
                </c:pt>
                <c:pt idx="3600">
                  <c:v>57.039094171137002</c:v>
                </c:pt>
                <c:pt idx="3601">
                  <c:v>56.932296202387001</c:v>
                </c:pt>
                <c:pt idx="3602">
                  <c:v>57.039094171137002</c:v>
                </c:pt>
                <c:pt idx="3603">
                  <c:v>57.087638702386997</c:v>
                </c:pt>
                <c:pt idx="3604">
                  <c:v>57.107056514886999</c:v>
                </c:pt>
                <c:pt idx="3605">
                  <c:v>57.107056514886999</c:v>
                </c:pt>
                <c:pt idx="3606">
                  <c:v>57.107056514886999</c:v>
                </c:pt>
                <c:pt idx="3607">
                  <c:v>57.126474327387001</c:v>
                </c:pt>
                <c:pt idx="3608">
                  <c:v>57.145892139887003</c:v>
                </c:pt>
                <c:pt idx="3609">
                  <c:v>57.175014074087997</c:v>
                </c:pt>
                <c:pt idx="3610">
                  <c:v>57.175014074087997</c:v>
                </c:pt>
                <c:pt idx="3611">
                  <c:v>57.272103136588001</c:v>
                </c:pt>
                <c:pt idx="3612">
                  <c:v>57.320647667838003</c:v>
                </c:pt>
                <c:pt idx="3613">
                  <c:v>57.310938761587998</c:v>
                </c:pt>
                <c:pt idx="3614">
                  <c:v>57.330356574088</c:v>
                </c:pt>
                <c:pt idx="3615">
                  <c:v>57.340065480337998</c:v>
                </c:pt>
                <c:pt idx="3616">
                  <c:v>57.437154542838002</c:v>
                </c:pt>
                <c:pt idx="3617">
                  <c:v>57.573074507926002</c:v>
                </c:pt>
                <c:pt idx="3618">
                  <c:v>57.573074507926002</c:v>
                </c:pt>
                <c:pt idx="3619">
                  <c:v>57.592492320425997</c:v>
                </c:pt>
                <c:pt idx="3620">
                  <c:v>57.679872476676003</c:v>
                </c:pt>
                <c:pt idx="3621">
                  <c:v>57.757543726675998</c:v>
                </c:pt>
                <c:pt idx="3622">
                  <c:v>57.796379351676002</c:v>
                </c:pt>
                <c:pt idx="3623">
                  <c:v>57.874050601675997</c:v>
                </c:pt>
                <c:pt idx="3624">
                  <c:v>57.854632789176001</c:v>
                </c:pt>
                <c:pt idx="3625">
                  <c:v>57.835214976675999</c:v>
                </c:pt>
                <c:pt idx="3626">
                  <c:v>57.922590410513997</c:v>
                </c:pt>
                <c:pt idx="3627">
                  <c:v>57.971134941763999</c:v>
                </c:pt>
                <c:pt idx="3628">
                  <c:v>57.912881504264</c:v>
                </c:pt>
                <c:pt idx="3629">
                  <c:v>57.951717129263997</c:v>
                </c:pt>
                <c:pt idx="3630">
                  <c:v>58.068224004264003</c:v>
                </c:pt>
                <c:pt idx="3631">
                  <c:v>58.213857598014002</c:v>
                </c:pt>
                <c:pt idx="3632">
                  <c:v>58.272106313102</c:v>
                </c:pt>
                <c:pt idx="3633">
                  <c:v>58.213857598014002</c:v>
                </c:pt>
                <c:pt idx="3634">
                  <c:v>58.194439785514</c:v>
                </c:pt>
                <c:pt idx="3635">
                  <c:v>58.233275410513997</c:v>
                </c:pt>
                <c:pt idx="3636">
                  <c:v>58.301233031852</c:v>
                </c:pt>
                <c:pt idx="3637">
                  <c:v>58.349777563102002</c:v>
                </c:pt>
                <c:pt idx="3638">
                  <c:v>58.398322094351997</c:v>
                </c:pt>
                <c:pt idx="3639">
                  <c:v>58.437157719352001</c:v>
                </c:pt>
                <c:pt idx="3640">
                  <c:v>58.524537875602</c:v>
                </c:pt>
                <c:pt idx="3641">
                  <c:v>58.573082406852002</c:v>
                </c:pt>
                <c:pt idx="3642">
                  <c:v>58.582791313102</c:v>
                </c:pt>
                <c:pt idx="3643">
                  <c:v>58.631335844352002</c:v>
                </c:pt>
                <c:pt idx="3644">
                  <c:v>58.631335844352002</c:v>
                </c:pt>
                <c:pt idx="3645">
                  <c:v>58.670166684803</c:v>
                </c:pt>
                <c:pt idx="3646">
                  <c:v>58.718711216053002</c:v>
                </c:pt>
                <c:pt idx="3647">
                  <c:v>58.767255747302997</c:v>
                </c:pt>
                <c:pt idx="3648">
                  <c:v>58.786673559802999</c:v>
                </c:pt>
                <c:pt idx="3649">
                  <c:v>58.864344809803001</c:v>
                </c:pt>
                <c:pt idx="3650">
                  <c:v>58.874053716052998</c:v>
                </c:pt>
                <c:pt idx="3651">
                  <c:v>58.874053716052998</c:v>
                </c:pt>
                <c:pt idx="3652">
                  <c:v>58.932307153552998</c:v>
                </c:pt>
                <c:pt idx="3653">
                  <c:v>59.000269497303002</c:v>
                </c:pt>
                <c:pt idx="3654">
                  <c:v>59.009973681140998</c:v>
                </c:pt>
                <c:pt idx="3655">
                  <c:v>59.009973681140998</c:v>
                </c:pt>
                <c:pt idx="3656">
                  <c:v>59.039100399890998</c:v>
                </c:pt>
                <c:pt idx="3657">
                  <c:v>59.107062743641002</c:v>
                </c:pt>
                <c:pt idx="3658">
                  <c:v>59.155607274890997</c:v>
                </c:pt>
                <c:pt idx="3659">
                  <c:v>59.058518212391</c:v>
                </c:pt>
                <c:pt idx="3660">
                  <c:v>59.048809306141003</c:v>
                </c:pt>
                <c:pt idx="3661">
                  <c:v>59.136189462391002</c:v>
                </c:pt>
                <c:pt idx="3662">
                  <c:v>59.165316181141002</c:v>
                </c:pt>
                <c:pt idx="3663">
                  <c:v>59.107062743641002</c:v>
                </c:pt>
                <c:pt idx="3664">
                  <c:v>59.068227118640998</c:v>
                </c:pt>
                <c:pt idx="3665">
                  <c:v>59.068227118640998</c:v>
                </c:pt>
                <c:pt idx="3666">
                  <c:v>59.058518212391</c:v>
                </c:pt>
                <c:pt idx="3667">
                  <c:v>59.009973681140998</c:v>
                </c:pt>
                <c:pt idx="3668">
                  <c:v>59.009973681140998</c:v>
                </c:pt>
                <c:pt idx="3669">
                  <c:v>59.019682587391003</c:v>
                </c:pt>
                <c:pt idx="3670">
                  <c:v>58.980851684803</c:v>
                </c:pt>
                <c:pt idx="3671">
                  <c:v>58.932307153552998</c:v>
                </c:pt>
                <c:pt idx="3672">
                  <c:v>58.932307153552998</c:v>
                </c:pt>
                <c:pt idx="3673">
                  <c:v>58.844926997302998</c:v>
                </c:pt>
                <c:pt idx="3674">
                  <c:v>58.747837934803002</c:v>
                </c:pt>
                <c:pt idx="3675">
                  <c:v>58.738129028552997</c:v>
                </c:pt>
                <c:pt idx="3676">
                  <c:v>58.738129028552997</c:v>
                </c:pt>
                <c:pt idx="3677">
                  <c:v>58.728420122303</c:v>
                </c:pt>
                <c:pt idx="3678">
                  <c:v>58.679875591052998</c:v>
                </c:pt>
                <c:pt idx="3679">
                  <c:v>58.611918031851999</c:v>
                </c:pt>
                <c:pt idx="3680">
                  <c:v>58.573082406852002</c:v>
                </c:pt>
                <c:pt idx="3681">
                  <c:v>58.573082406852002</c:v>
                </c:pt>
                <c:pt idx="3682">
                  <c:v>58.582791313102</c:v>
                </c:pt>
                <c:pt idx="3683">
                  <c:v>58.650748872302998</c:v>
                </c:pt>
                <c:pt idx="3684">
                  <c:v>58.573082406852002</c:v>
                </c:pt>
                <c:pt idx="3685">
                  <c:v>58.514828969352003</c:v>
                </c:pt>
                <c:pt idx="3686">
                  <c:v>58.553664594352</c:v>
                </c:pt>
                <c:pt idx="3687">
                  <c:v>58.553664594352</c:v>
                </c:pt>
                <c:pt idx="3688">
                  <c:v>58.485702250602003</c:v>
                </c:pt>
                <c:pt idx="3689">
                  <c:v>58.475993344351998</c:v>
                </c:pt>
                <c:pt idx="3690">
                  <c:v>58.514828969352003</c:v>
                </c:pt>
                <c:pt idx="3691">
                  <c:v>58.495411156852001</c:v>
                </c:pt>
                <c:pt idx="3692">
                  <c:v>58.446866625601999</c:v>
                </c:pt>
                <c:pt idx="3693">
                  <c:v>58.427448813101996</c:v>
                </c:pt>
                <c:pt idx="3694">
                  <c:v>58.417739906851999</c:v>
                </c:pt>
                <c:pt idx="3695">
                  <c:v>58.417739906851999</c:v>
                </c:pt>
                <c:pt idx="3696">
                  <c:v>58.417739906851999</c:v>
                </c:pt>
                <c:pt idx="3697">
                  <c:v>58.369195375601997</c:v>
                </c:pt>
                <c:pt idx="3698">
                  <c:v>58.320650844352002</c:v>
                </c:pt>
                <c:pt idx="3699">
                  <c:v>58.320650844352002</c:v>
                </c:pt>
                <c:pt idx="3700">
                  <c:v>58.330359750602</c:v>
                </c:pt>
                <c:pt idx="3701">
                  <c:v>58.262402129263997</c:v>
                </c:pt>
                <c:pt idx="3702">
                  <c:v>58.184730879264002</c:v>
                </c:pt>
                <c:pt idx="3703">
                  <c:v>58.175021973013997</c:v>
                </c:pt>
                <c:pt idx="3704">
                  <c:v>58.145895254263998</c:v>
                </c:pt>
                <c:pt idx="3705">
                  <c:v>57.874050601675997</c:v>
                </c:pt>
                <c:pt idx="3706">
                  <c:v>57.980843848013997</c:v>
                </c:pt>
                <c:pt idx="3707">
                  <c:v>57.922590410513997</c:v>
                </c:pt>
                <c:pt idx="3708">
                  <c:v>57.835214976675999</c:v>
                </c:pt>
                <c:pt idx="3709">
                  <c:v>57.786670445425997</c:v>
                </c:pt>
                <c:pt idx="3710">
                  <c:v>57.699290289175998</c:v>
                </c:pt>
                <c:pt idx="3711">
                  <c:v>57.631327945426001</c:v>
                </c:pt>
                <c:pt idx="3712">
                  <c:v>57.611910132925999</c:v>
                </c:pt>
                <c:pt idx="3713">
                  <c:v>57.592492320425997</c:v>
                </c:pt>
                <c:pt idx="3714">
                  <c:v>57.534238882925997</c:v>
                </c:pt>
                <c:pt idx="3715">
                  <c:v>57.456572355337997</c:v>
                </c:pt>
                <c:pt idx="3716">
                  <c:v>57.437154542838002</c:v>
                </c:pt>
                <c:pt idx="3717">
                  <c:v>57.340065480337998</c:v>
                </c:pt>
                <c:pt idx="3718">
                  <c:v>57.301229855338001</c:v>
                </c:pt>
                <c:pt idx="3719">
                  <c:v>57.291520949088003</c:v>
                </c:pt>
                <c:pt idx="3720">
                  <c:v>57.223558605337999</c:v>
                </c:pt>
                <c:pt idx="3721">
                  <c:v>57.155596261588002</c:v>
                </c:pt>
                <c:pt idx="3722">
                  <c:v>57.107056514886999</c:v>
                </c:pt>
                <c:pt idx="3723">
                  <c:v>57.097347608637001</c:v>
                </c:pt>
                <c:pt idx="3724">
                  <c:v>57.077929796136999</c:v>
                </c:pt>
                <c:pt idx="3725">
                  <c:v>56.980840733637002</c:v>
                </c:pt>
                <c:pt idx="3726">
                  <c:v>56.893460577387003</c:v>
                </c:pt>
                <c:pt idx="3727">
                  <c:v>56.883751671136999</c:v>
                </c:pt>
                <c:pt idx="3728">
                  <c:v>56.951714014887003</c:v>
                </c:pt>
                <c:pt idx="3729">
                  <c:v>56.874042764887001</c:v>
                </c:pt>
                <c:pt idx="3730">
                  <c:v>56.776958424798998</c:v>
                </c:pt>
                <c:pt idx="3731">
                  <c:v>56.776958424798998</c:v>
                </c:pt>
                <c:pt idx="3732">
                  <c:v>56.835207139886997</c:v>
                </c:pt>
                <c:pt idx="3733">
                  <c:v>56.874042764887001</c:v>
                </c:pt>
                <c:pt idx="3734">
                  <c:v>56.864333858637004</c:v>
                </c:pt>
                <c:pt idx="3735">
                  <c:v>56.874042764887001</c:v>
                </c:pt>
                <c:pt idx="3736">
                  <c:v>56.912878389886998</c:v>
                </c:pt>
                <c:pt idx="3737">
                  <c:v>56.932296202387001</c:v>
                </c:pt>
                <c:pt idx="3738">
                  <c:v>56.903169483637001</c:v>
                </c:pt>
                <c:pt idx="3739">
                  <c:v>56.844916046137001</c:v>
                </c:pt>
                <c:pt idx="3740">
                  <c:v>56.874042764887001</c:v>
                </c:pt>
                <c:pt idx="3741">
                  <c:v>56.922587296137003</c:v>
                </c:pt>
                <c:pt idx="3742">
                  <c:v>56.903169483637001</c:v>
                </c:pt>
                <c:pt idx="3743">
                  <c:v>56.883751671136999</c:v>
                </c:pt>
                <c:pt idx="3744">
                  <c:v>56.922587296137003</c:v>
                </c:pt>
                <c:pt idx="3745">
                  <c:v>56.980840733637002</c:v>
                </c:pt>
                <c:pt idx="3746">
                  <c:v>56.961422921137</c:v>
                </c:pt>
                <c:pt idx="3747">
                  <c:v>56.893460577387003</c:v>
                </c:pt>
                <c:pt idx="3748">
                  <c:v>56.903169483637001</c:v>
                </c:pt>
                <c:pt idx="3749">
                  <c:v>56.903169483637001</c:v>
                </c:pt>
                <c:pt idx="3750">
                  <c:v>57.000258546136997</c:v>
                </c:pt>
                <c:pt idx="3751">
                  <c:v>57.019676358637</c:v>
                </c:pt>
                <c:pt idx="3752">
                  <c:v>56.990549639887</c:v>
                </c:pt>
                <c:pt idx="3753">
                  <c:v>57.048803077386999</c:v>
                </c:pt>
                <c:pt idx="3754">
                  <c:v>57.107056514886999</c:v>
                </c:pt>
                <c:pt idx="3755">
                  <c:v>57.107056514886999</c:v>
                </c:pt>
                <c:pt idx="3756">
                  <c:v>57.097347608637001</c:v>
                </c:pt>
                <c:pt idx="3757">
                  <c:v>57.116765421137004</c:v>
                </c:pt>
                <c:pt idx="3758">
                  <c:v>57.107056514886999</c:v>
                </c:pt>
                <c:pt idx="3759">
                  <c:v>57.068220889887002</c:v>
                </c:pt>
                <c:pt idx="3760">
                  <c:v>56.864333858637004</c:v>
                </c:pt>
                <c:pt idx="3761">
                  <c:v>57.039094171137002</c:v>
                </c:pt>
                <c:pt idx="3762">
                  <c:v>56.951714014887003</c:v>
                </c:pt>
                <c:pt idx="3763">
                  <c:v>56.903169483637001</c:v>
                </c:pt>
                <c:pt idx="3764">
                  <c:v>56.825498233636999</c:v>
                </c:pt>
                <c:pt idx="3765">
                  <c:v>56.893460577387003</c:v>
                </c:pt>
                <c:pt idx="3766">
                  <c:v>56.718704987298999</c:v>
                </c:pt>
                <c:pt idx="3767">
                  <c:v>56.699287174798997</c:v>
                </c:pt>
                <c:pt idx="3768">
                  <c:v>56.757540612299003</c:v>
                </c:pt>
                <c:pt idx="3769">
                  <c:v>56.718704987298999</c:v>
                </c:pt>
                <c:pt idx="3770">
                  <c:v>56.718704987298999</c:v>
                </c:pt>
                <c:pt idx="3771">
                  <c:v>56.738122799799001</c:v>
                </c:pt>
                <c:pt idx="3772">
                  <c:v>56.728413893549003</c:v>
                </c:pt>
                <c:pt idx="3773">
                  <c:v>56.718704987298999</c:v>
                </c:pt>
                <c:pt idx="3774">
                  <c:v>56.718704987298999</c:v>
                </c:pt>
                <c:pt idx="3775">
                  <c:v>56.757540612299003</c:v>
                </c:pt>
                <c:pt idx="3776">
                  <c:v>56.757540612299003</c:v>
                </c:pt>
                <c:pt idx="3777">
                  <c:v>56.747831706048999</c:v>
                </c:pt>
                <c:pt idx="3778">
                  <c:v>56.796371514886999</c:v>
                </c:pt>
                <c:pt idx="3779">
                  <c:v>56.844916046137001</c:v>
                </c:pt>
                <c:pt idx="3780">
                  <c:v>56.864333858637004</c:v>
                </c:pt>
                <c:pt idx="3781">
                  <c:v>56.912878389886998</c:v>
                </c:pt>
                <c:pt idx="3782">
                  <c:v>56.932296202387001</c:v>
                </c:pt>
                <c:pt idx="3783">
                  <c:v>56.942005108636998</c:v>
                </c:pt>
                <c:pt idx="3784">
                  <c:v>56.932296202387001</c:v>
                </c:pt>
                <c:pt idx="3785">
                  <c:v>56.922587296137003</c:v>
                </c:pt>
                <c:pt idx="3786">
                  <c:v>56.951714014887003</c:v>
                </c:pt>
                <c:pt idx="3787">
                  <c:v>56.883751671136999</c:v>
                </c:pt>
                <c:pt idx="3788">
                  <c:v>56.883751671136999</c:v>
                </c:pt>
                <c:pt idx="3789">
                  <c:v>56.980840733637002</c:v>
                </c:pt>
                <c:pt idx="3790">
                  <c:v>57.039094171137002</c:v>
                </c:pt>
                <c:pt idx="3791">
                  <c:v>56.951714014887003</c:v>
                </c:pt>
                <c:pt idx="3792">
                  <c:v>56.893460577387003</c:v>
                </c:pt>
                <c:pt idx="3793">
                  <c:v>56.922587296137003</c:v>
                </c:pt>
                <c:pt idx="3794">
                  <c:v>56.747831706048999</c:v>
                </c:pt>
                <c:pt idx="3795">
                  <c:v>56.728413893549003</c:v>
                </c:pt>
                <c:pt idx="3796">
                  <c:v>56.718704987298999</c:v>
                </c:pt>
                <c:pt idx="3797">
                  <c:v>56.815789327387002</c:v>
                </c:pt>
                <c:pt idx="3798">
                  <c:v>56.776958424798998</c:v>
                </c:pt>
                <c:pt idx="3799">
                  <c:v>56.670160456048997</c:v>
                </c:pt>
                <c:pt idx="3800">
                  <c:v>56.621615924799002</c:v>
                </c:pt>
                <c:pt idx="3801">
                  <c:v>56.621615924799002</c:v>
                </c:pt>
                <c:pt idx="3802">
                  <c:v>56.670160456048997</c:v>
                </c:pt>
                <c:pt idx="3803">
                  <c:v>56.689578268548999</c:v>
                </c:pt>
                <c:pt idx="3804">
                  <c:v>56.660451549798999</c:v>
                </c:pt>
                <c:pt idx="3805">
                  <c:v>56.621615924799002</c:v>
                </c:pt>
                <c:pt idx="3806">
                  <c:v>56.592489206049002</c:v>
                </c:pt>
                <c:pt idx="3807">
                  <c:v>56.650742643549002</c:v>
                </c:pt>
                <c:pt idx="3808">
                  <c:v>56.679869362299002</c:v>
                </c:pt>
                <c:pt idx="3809">
                  <c:v>56.621615924799002</c:v>
                </c:pt>
                <c:pt idx="3810">
                  <c:v>56.582780299798998</c:v>
                </c:pt>
                <c:pt idx="3811">
                  <c:v>56.563362487299003</c:v>
                </c:pt>
                <c:pt idx="3812">
                  <c:v>56.592489206049002</c:v>
                </c:pt>
                <c:pt idx="3813">
                  <c:v>56.573071393549</c:v>
                </c:pt>
                <c:pt idx="3814">
                  <c:v>56.553653581048998</c:v>
                </c:pt>
                <c:pt idx="3815">
                  <c:v>56.543944674799</c:v>
                </c:pt>
                <c:pt idx="3816">
                  <c:v>56.534235768549003</c:v>
                </c:pt>
                <c:pt idx="3817">
                  <c:v>56.495400143548999</c:v>
                </c:pt>
                <c:pt idx="3818">
                  <c:v>56.543944674799</c:v>
                </c:pt>
                <c:pt idx="3819">
                  <c:v>56.543944674799</c:v>
                </c:pt>
                <c:pt idx="3820">
                  <c:v>56.495400143548999</c:v>
                </c:pt>
                <c:pt idx="3821">
                  <c:v>56.446855612298997</c:v>
                </c:pt>
                <c:pt idx="3822">
                  <c:v>56.485691237299001</c:v>
                </c:pt>
                <c:pt idx="3823">
                  <c:v>56.563362487299003</c:v>
                </c:pt>
                <c:pt idx="3824">
                  <c:v>56.485691237299001</c:v>
                </c:pt>
                <c:pt idx="3825">
                  <c:v>56.456564518549001</c:v>
                </c:pt>
                <c:pt idx="3826">
                  <c:v>56.543944674799</c:v>
                </c:pt>
                <c:pt idx="3827">
                  <c:v>56.621615924799002</c:v>
                </c:pt>
                <c:pt idx="3828">
                  <c:v>56.631324831049</c:v>
                </c:pt>
                <c:pt idx="3829">
                  <c:v>56.631324831049</c:v>
                </c:pt>
                <c:pt idx="3830">
                  <c:v>56.660451549798999</c:v>
                </c:pt>
                <c:pt idx="3831">
                  <c:v>56.747831706048999</c:v>
                </c:pt>
                <c:pt idx="3832">
                  <c:v>56.728413893549003</c:v>
                </c:pt>
                <c:pt idx="3833">
                  <c:v>56.699287174798997</c:v>
                </c:pt>
                <c:pt idx="3834">
                  <c:v>56.747831706048999</c:v>
                </c:pt>
                <c:pt idx="3835">
                  <c:v>56.825498233636999</c:v>
                </c:pt>
                <c:pt idx="3836">
                  <c:v>56.806080421136997</c:v>
                </c:pt>
                <c:pt idx="3837">
                  <c:v>56.767249518549001</c:v>
                </c:pt>
                <c:pt idx="3838">
                  <c:v>56.854624952386999</c:v>
                </c:pt>
                <c:pt idx="3839">
                  <c:v>56.854624952386999</c:v>
                </c:pt>
                <c:pt idx="3840">
                  <c:v>56.806080421136997</c:v>
                </c:pt>
                <c:pt idx="3841">
                  <c:v>56.786662608637002</c:v>
                </c:pt>
                <c:pt idx="3842">
                  <c:v>56.815789327387002</c:v>
                </c:pt>
                <c:pt idx="3843">
                  <c:v>56.825498233636999</c:v>
                </c:pt>
                <c:pt idx="3844">
                  <c:v>56.806080421136997</c:v>
                </c:pt>
                <c:pt idx="3845">
                  <c:v>56.796371514886999</c:v>
                </c:pt>
                <c:pt idx="3846">
                  <c:v>56.825498233636999</c:v>
                </c:pt>
                <c:pt idx="3847">
                  <c:v>56.874042764887001</c:v>
                </c:pt>
                <c:pt idx="3848">
                  <c:v>56.835207139886997</c:v>
                </c:pt>
                <c:pt idx="3849">
                  <c:v>56.825498233636999</c:v>
                </c:pt>
                <c:pt idx="3850">
                  <c:v>56.864333858637004</c:v>
                </c:pt>
                <c:pt idx="3851">
                  <c:v>56.854624952386999</c:v>
                </c:pt>
                <c:pt idx="3852">
                  <c:v>56.854624952386999</c:v>
                </c:pt>
                <c:pt idx="3853">
                  <c:v>56.854624952386999</c:v>
                </c:pt>
                <c:pt idx="3854">
                  <c:v>56.854624952386999</c:v>
                </c:pt>
                <c:pt idx="3855">
                  <c:v>56.883751671136999</c:v>
                </c:pt>
                <c:pt idx="3856">
                  <c:v>56.903169483637001</c:v>
                </c:pt>
                <c:pt idx="3857">
                  <c:v>56.864333858637004</c:v>
                </c:pt>
                <c:pt idx="3858">
                  <c:v>56.883751671136999</c:v>
                </c:pt>
                <c:pt idx="3859">
                  <c:v>56.971131827386998</c:v>
                </c:pt>
                <c:pt idx="3860">
                  <c:v>56.922587296137003</c:v>
                </c:pt>
                <c:pt idx="3861">
                  <c:v>56.864333858637004</c:v>
                </c:pt>
                <c:pt idx="3862">
                  <c:v>56.854624952386999</c:v>
                </c:pt>
                <c:pt idx="3863">
                  <c:v>56.815789327387002</c:v>
                </c:pt>
                <c:pt idx="3864">
                  <c:v>56.796371514886999</c:v>
                </c:pt>
                <c:pt idx="3865">
                  <c:v>56.747831706048999</c:v>
                </c:pt>
                <c:pt idx="3866">
                  <c:v>56.699287174798997</c:v>
                </c:pt>
                <c:pt idx="3867">
                  <c:v>56.689578268548999</c:v>
                </c:pt>
                <c:pt idx="3868">
                  <c:v>56.679869362299002</c:v>
                </c:pt>
                <c:pt idx="3869">
                  <c:v>56.611907018548997</c:v>
                </c:pt>
                <c:pt idx="3870">
                  <c:v>56.592489206049002</c:v>
                </c:pt>
                <c:pt idx="3871">
                  <c:v>56.602198112299</c:v>
                </c:pt>
                <c:pt idx="3872">
                  <c:v>56.553653581048998</c:v>
                </c:pt>
                <c:pt idx="3873">
                  <c:v>56.573071393549</c:v>
                </c:pt>
                <c:pt idx="3874">
                  <c:v>56.573071393549</c:v>
                </c:pt>
                <c:pt idx="3875">
                  <c:v>56.631324831049</c:v>
                </c:pt>
                <c:pt idx="3876">
                  <c:v>56.650742643549002</c:v>
                </c:pt>
                <c:pt idx="3877">
                  <c:v>56.602198112299</c:v>
                </c:pt>
                <c:pt idx="3878">
                  <c:v>56.641033737298997</c:v>
                </c:pt>
                <c:pt idx="3879">
                  <c:v>56.689578268548999</c:v>
                </c:pt>
                <c:pt idx="3880">
                  <c:v>56.621615924799002</c:v>
                </c:pt>
                <c:pt idx="3881">
                  <c:v>56.621615924799002</c:v>
                </c:pt>
                <c:pt idx="3882">
                  <c:v>56.670160456048997</c:v>
                </c:pt>
                <c:pt idx="3883">
                  <c:v>56.689578268548999</c:v>
                </c:pt>
                <c:pt idx="3884">
                  <c:v>56.670160456048997</c:v>
                </c:pt>
                <c:pt idx="3885">
                  <c:v>56.679869362299002</c:v>
                </c:pt>
                <c:pt idx="3886">
                  <c:v>56.718704987298999</c:v>
                </c:pt>
                <c:pt idx="3887">
                  <c:v>56.718704987298999</c:v>
                </c:pt>
                <c:pt idx="3888">
                  <c:v>56.670160456048997</c:v>
                </c:pt>
                <c:pt idx="3889">
                  <c:v>56.738122799799001</c:v>
                </c:pt>
                <c:pt idx="3890">
                  <c:v>56.699287174798997</c:v>
                </c:pt>
                <c:pt idx="3891">
                  <c:v>56.670160456048997</c:v>
                </c:pt>
                <c:pt idx="3892">
                  <c:v>56.670160456048997</c:v>
                </c:pt>
                <c:pt idx="3893">
                  <c:v>56.641033737298997</c:v>
                </c:pt>
                <c:pt idx="3894">
                  <c:v>56.660451549798999</c:v>
                </c:pt>
                <c:pt idx="3895">
                  <c:v>56.660451549798999</c:v>
                </c:pt>
                <c:pt idx="3896">
                  <c:v>56.708996081049001</c:v>
                </c:pt>
                <c:pt idx="3897">
                  <c:v>56.757540612299003</c:v>
                </c:pt>
                <c:pt idx="3898">
                  <c:v>56.854624952386999</c:v>
                </c:pt>
                <c:pt idx="3899">
                  <c:v>56.825498233636999</c:v>
                </c:pt>
                <c:pt idx="3900">
                  <c:v>56.699287174798997</c:v>
                </c:pt>
                <c:pt idx="3901">
                  <c:v>56.718704987298999</c:v>
                </c:pt>
                <c:pt idx="3902">
                  <c:v>56.757540612299003</c:v>
                </c:pt>
                <c:pt idx="3903">
                  <c:v>56.796371514886999</c:v>
                </c:pt>
                <c:pt idx="3904">
                  <c:v>56.825498233636999</c:v>
                </c:pt>
                <c:pt idx="3905">
                  <c:v>56.844916046137001</c:v>
                </c:pt>
                <c:pt idx="3906">
                  <c:v>56.844916046137001</c:v>
                </c:pt>
                <c:pt idx="3907">
                  <c:v>56.825498233636999</c:v>
                </c:pt>
                <c:pt idx="3908">
                  <c:v>56.883751671136999</c:v>
                </c:pt>
                <c:pt idx="3909">
                  <c:v>56.932296202387001</c:v>
                </c:pt>
                <c:pt idx="3910">
                  <c:v>56.990549639887</c:v>
                </c:pt>
                <c:pt idx="3911">
                  <c:v>56.980840733637002</c:v>
                </c:pt>
                <c:pt idx="3912">
                  <c:v>56.961422921137</c:v>
                </c:pt>
                <c:pt idx="3913">
                  <c:v>57.009967452387002</c:v>
                </c:pt>
                <c:pt idx="3914">
                  <c:v>57.077929796136999</c:v>
                </c:pt>
                <c:pt idx="3915">
                  <c:v>57.058511983636997</c:v>
                </c:pt>
                <c:pt idx="3916">
                  <c:v>57.039094171137002</c:v>
                </c:pt>
                <c:pt idx="3917">
                  <c:v>57.136183233636999</c:v>
                </c:pt>
                <c:pt idx="3918">
                  <c:v>57.097347608637001</c:v>
                </c:pt>
                <c:pt idx="3919">
                  <c:v>57.029385264886997</c:v>
                </c:pt>
                <c:pt idx="3920">
                  <c:v>56.951714014887003</c:v>
                </c:pt>
                <c:pt idx="3921">
                  <c:v>56.912878389886998</c:v>
                </c:pt>
                <c:pt idx="3922">
                  <c:v>56.922587296137003</c:v>
                </c:pt>
                <c:pt idx="3923">
                  <c:v>57.116765421137004</c:v>
                </c:pt>
                <c:pt idx="3924">
                  <c:v>57.116765421137004</c:v>
                </c:pt>
                <c:pt idx="3925">
                  <c:v>57.048803077386999</c:v>
                </c:pt>
                <c:pt idx="3926">
                  <c:v>57.126474327387001</c:v>
                </c:pt>
                <c:pt idx="3927">
                  <c:v>57.184722980338002</c:v>
                </c:pt>
                <c:pt idx="3928">
                  <c:v>57.165305167838</c:v>
                </c:pt>
                <c:pt idx="3929">
                  <c:v>57.301229855338001</c:v>
                </c:pt>
                <c:pt idx="3930">
                  <c:v>57.359483292838</c:v>
                </c:pt>
                <c:pt idx="3931">
                  <c:v>57.301229855338001</c:v>
                </c:pt>
                <c:pt idx="3932">
                  <c:v>57.378901105338002</c:v>
                </c:pt>
                <c:pt idx="3933">
                  <c:v>57.466281261588001</c:v>
                </c:pt>
                <c:pt idx="3934">
                  <c:v>57.408027824088002</c:v>
                </c:pt>
                <c:pt idx="3935">
                  <c:v>57.388610011588</c:v>
                </c:pt>
                <c:pt idx="3936">
                  <c:v>56.786662608637002</c:v>
                </c:pt>
                <c:pt idx="3937">
                  <c:v>57.048803077386999</c:v>
                </c:pt>
                <c:pt idx="3938">
                  <c:v>57.058511983636997</c:v>
                </c:pt>
                <c:pt idx="3939">
                  <c:v>56.874042764887001</c:v>
                </c:pt>
                <c:pt idx="3940">
                  <c:v>56.738122799799001</c:v>
                </c:pt>
                <c:pt idx="3941">
                  <c:v>56.767249518549001</c:v>
                </c:pt>
                <c:pt idx="3942">
                  <c:v>56.650742643549002</c:v>
                </c:pt>
                <c:pt idx="3943">
                  <c:v>56.524526862298998</c:v>
                </c:pt>
                <c:pt idx="3944">
                  <c:v>56.505109049799003</c:v>
                </c:pt>
                <c:pt idx="3945">
                  <c:v>56.631324831049</c:v>
                </c:pt>
                <c:pt idx="3946">
                  <c:v>56.475982331049003</c:v>
                </c:pt>
                <c:pt idx="3947">
                  <c:v>56.485691237299001</c:v>
                </c:pt>
                <c:pt idx="3948">
                  <c:v>56.427437799799002</c:v>
                </c:pt>
                <c:pt idx="3949">
                  <c:v>56.427437799799002</c:v>
                </c:pt>
                <c:pt idx="3950">
                  <c:v>56.475982331049003</c:v>
                </c:pt>
                <c:pt idx="3951">
                  <c:v>56.514817956049001</c:v>
                </c:pt>
                <c:pt idx="3952">
                  <c:v>56.553653581048998</c:v>
                </c:pt>
                <c:pt idx="3953">
                  <c:v>56.582780299798998</c:v>
                </c:pt>
                <c:pt idx="3954">
                  <c:v>56.582780299798998</c:v>
                </c:pt>
                <c:pt idx="3955">
                  <c:v>56.611907018548997</c:v>
                </c:pt>
                <c:pt idx="3956">
                  <c:v>56.582780299798998</c:v>
                </c:pt>
                <c:pt idx="3957">
                  <c:v>56.553653581048998</c:v>
                </c:pt>
                <c:pt idx="3958">
                  <c:v>56.514817956049001</c:v>
                </c:pt>
                <c:pt idx="3959">
                  <c:v>56.514817956049001</c:v>
                </c:pt>
                <c:pt idx="3960">
                  <c:v>56.534235768549003</c:v>
                </c:pt>
                <c:pt idx="3961">
                  <c:v>56.524526862298998</c:v>
                </c:pt>
                <c:pt idx="3962">
                  <c:v>56.495400143548999</c:v>
                </c:pt>
                <c:pt idx="3963">
                  <c:v>56.524526862298998</c:v>
                </c:pt>
                <c:pt idx="3964">
                  <c:v>56.495400143548999</c:v>
                </c:pt>
                <c:pt idx="3965">
                  <c:v>56.398315803461003</c:v>
                </c:pt>
                <c:pt idx="3966">
                  <c:v>56.427437799799002</c:v>
                </c:pt>
                <c:pt idx="3967">
                  <c:v>56.408024709711</c:v>
                </c:pt>
                <c:pt idx="3968">
                  <c:v>56.378897990961001</c:v>
                </c:pt>
                <c:pt idx="3969">
                  <c:v>56.301226740960999</c:v>
                </c:pt>
                <c:pt idx="3970">
                  <c:v>56.233264397211002</c:v>
                </c:pt>
                <c:pt idx="3971">
                  <c:v>56.310935647210997</c:v>
                </c:pt>
                <c:pt idx="3972">
                  <c:v>56.456564518549001</c:v>
                </c:pt>
                <c:pt idx="3973">
                  <c:v>56.495400143548999</c:v>
                </c:pt>
                <c:pt idx="3974">
                  <c:v>56.262391115961002</c:v>
                </c:pt>
                <c:pt idx="3975">
                  <c:v>56.301226740960999</c:v>
                </c:pt>
                <c:pt idx="3976">
                  <c:v>56.116757522211003</c:v>
                </c:pt>
                <c:pt idx="3977">
                  <c:v>56.204137678461002</c:v>
                </c:pt>
                <c:pt idx="3978">
                  <c:v>56.126466428461001</c:v>
                </c:pt>
                <c:pt idx="3979">
                  <c:v>56.029382150510003</c:v>
                </c:pt>
                <c:pt idx="3980">
                  <c:v>56.136175334710998</c:v>
                </c:pt>
                <c:pt idx="3981">
                  <c:v>56.116757522211003</c:v>
                </c:pt>
                <c:pt idx="3982">
                  <c:v>55.990546525509998</c:v>
                </c:pt>
                <c:pt idx="3983">
                  <c:v>55.980837619260001</c:v>
                </c:pt>
                <c:pt idx="3984">
                  <c:v>55.980837619260001</c:v>
                </c:pt>
                <c:pt idx="3985">
                  <c:v>55.747823869260003</c:v>
                </c:pt>
                <c:pt idx="3986">
                  <c:v>55.718697150510003</c:v>
                </c:pt>
                <c:pt idx="3987">
                  <c:v>55.81578621301</c:v>
                </c:pt>
                <c:pt idx="3988">
                  <c:v>55.679861525509999</c:v>
                </c:pt>
                <c:pt idx="3989">
                  <c:v>55.553650466672003</c:v>
                </c:pt>
                <c:pt idx="3990">
                  <c:v>55.553650466672003</c:v>
                </c:pt>
                <c:pt idx="3991">
                  <c:v>55.456561404172</c:v>
                </c:pt>
                <c:pt idx="3992">
                  <c:v>55.466270310421997</c:v>
                </c:pt>
                <c:pt idx="3993">
                  <c:v>55.466270310421997</c:v>
                </c:pt>
                <c:pt idx="3994">
                  <c:v>55.427434685422</c:v>
                </c:pt>
                <c:pt idx="3995">
                  <c:v>55.446852497922002</c:v>
                </c:pt>
                <c:pt idx="3996">
                  <c:v>55.330345622922003</c:v>
                </c:pt>
                <c:pt idx="3997">
                  <c:v>55.204134564084001</c:v>
                </c:pt>
                <c:pt idx="3998">
                  <c:v>55.213843470333998</c:v>
                </c:pt>
                <c:pt idx="3999">
                  <c:v>55.398307966672</c:v>
                </c:pt>
                <c:pt idx="4000">
                  <c:v>55.291514720334</c:v>
                </c:pt>
                <c:pt idx="4001">
                  <c:v>55.262388001584</c:v>
                </c:pt>
                <c:pt idx="4002">
                  <c:v>55.194425657834003</c:v>
                </c:pt>
                <c:pt idx="4003">
                  <c:v>55.116754407834001</c:v>
                </c:pt>
                <c:pt idx="4004">
                  <c:v>55.039083157834</c:v>
                </c:pt>
                <c:pt idx="4005">
                  <c:v>54.903163192746</c:v>
                </c:pt>
                <c:pt idx="4006">
                  <c:v>54.912872098995997</c:v>
                </c:pt>
                <c:pt idx="4007">
                  <c:v>55.019665345333998</c:v>
                </c:pt>
                <c:pt idx="4008">
                  <c:v>55.126463314083999</c:v>
                </c:pt>
                <c:pt idx="4009">
                  <c:v>55.068209876584</c:v>
                </c:pt>
                <c:pt idx="4010">
                  <c:v>55.009956439084</c:v>
                </c:pt>
                <c:pt idx="4011">
                  <c:v>54.941994095334003</c:v>
                </c:pt>
                <c:pt idx="4012">
                  <c:v>54.941994095334003</c:v>
                </c:pt>
                <c:pt idx="4013">
                  <c:v>54.922581005246002</c:v>
                </c:pt>
                <c:pt idx="4014">
                  <c:v>54.961411907833998</c:v>
                </c:pt>
                <c:pt idx="4015">
                  <c:v>55.019665345333998</c:v>
                </c:pt>
                <c:pt idx="4016">
                  <c:v>54.990538626583998</c:v>
                </c:pt>
                <c:pt idx="4017">
                  <c:v>54.835200848996003</c:v>
                </c:pt>
                <c:pt idx="4018">
                  <c:v>54.825491942745998</c:v>
                </c:pt>
                <c:pt idx="4019">
                  <c:v>54.941994095334003</c:v>
                </c:pt>
                <c:pt idx="4020">
                  <c:v>55.077918782833997</c:v>
                </c:pt>
                <c:pt idx="4021">
                  <c:v>54.835200848996003</c:v>
                </c:pt>
                <c:pt idx="4022">
                  <c:v>54.796365223995998</c:v>
                </c:pt>
                <c:pt idx="4023">
                  <c:v>54.718693973995997</c:v>
                </c:pt>
                <c:pt idx="4024">
                  <c:v>54.922581005246002</c:v>
                </c:pt>
                <c:pt idx="4025">
                  <c:v>55.000247532834003</c:v>
                </c:pt>
                <c:pt idx="4026">
                  <c:v>54.951703001584001</c:v>
                </c:pt>
                <c:pt idx="4027">
                  <c:v>54.980829720334</c:v>
                </c:pt>
                <c:pt idx="4028">
                  <c:v>55.048792064083997</c:v>
                </c:pt>
                <c:pt idx="4029">
                  <c:v>55.077918782833997</c:v>
                </c:pt>
                <c:pt idx="4030">
                  <c:v>55.107045501583997</c:v>
                </c:pt>
                <c:pt idx="4031">
                  <c:v>55.126463314083999</c:v>
                </c:pt>
                <c:pt idx="4032">
                  <c:v>55.175007845334001</c:v>
                </c:pt>
                <c:pt idx="4033">
                  <c:v>55.252679095334003</c:v>
                </c:pt>
                <c:pt idx="4034">
                  <c:v>55.291514720334</c:v>
                </c:pt>
                <c:pt idx="4035">
                  <c:v>55.340054529172001</c:v>
                </c:pt>
                <c:pt idx="4036">
                  <c:v>55.466270310421997</c:v>
                </c:pt>
                <c:pt idx="4037">
                  <c:v>55.582777185422003</c:v>
                </c:pt>
                <c:pt idx="4038">
                  <c:v>55.708988244259999</c:v>
                </c:pt>
                <c:pt idx="4039">
                  <c:v>55.718697150510003</c:v>
                </c:pt>
                <c:pt idx="4040">
                  <c:v>55.757532775510001</c:v>
                </c:pt>
                <c:pt idx="4041">
                  <c:v>55.903166369259999</c:v>
                </c:pt>
                <c:pt idx="4042">
                  <c:v>56.087630803461003</c:v>
                </c:pt>
                <c:pt idx="4043">
                  <c:v>56.136175334710998</c:v>
                </c:pt>
                <c:pt idx="4044">
                  <c:v>56.107048615960998</c:v>
                </c:pt>
                <c:pt idx="4045">
                  <c:v>56.116757522211003</c:v>
                </c:pt>
                <c:pt idx="4046">
                  <c:v>56.204137678461002</c:v>
                </c:pt>
                <c:pt idx="4047">
                  <c:v>56.281808928460997</c:v>
                </c:pt>
                <c:pt idx="4048">
                  <c:v>56.301226740960999</c:v>
                </c:pt>
                <c:pt idx="4049">
                  <c:v>56.310935647210997</c:v>
                </c:pt>
                <c:pt idx="4050">
                  <c:v>56.398315803461003</c:v>
                </c:pt>
                <c:pt idx="4051">
                  <c:v>56.495400143548999</c:v>
                </c:pt>
                <c:pt idx="4052">
                  <c:v>56.495400143548999</c:v>
                </c:pt>
                <c:pt idx="4053">
                  <c:v>56.446855612298997</c:v>
                </c:pt>
                <c:pt idx="4054">
                  <c:v>56.475982331049003</c:v>
                </c:pt>
                <c:pt idx="4055">
                  <c:v>56.514817956049001</c:v>
                </c:pt>
                <c:pt idx="4056">
                  <c:v>56.582780299798998</c:v>
                </c:pt>
                <c:pt idx="4057">
                  <c:v>56.602198112299</c:v>
                </c:pt>
                <c:pt idx="4058">
                  <c:v>56.611907018548997</c:v>
                </c:pt>
                <c:pt idx="4059">
                  <c:v>56.679869362299002</c:v>
                </c:pt>
                <c:pt idx="4060">
                  <c:v>56.747831706048999</c:v>
                </c:pt>
                <c:pt idx="4061">
                  <c:v>56.806080421136997</c:v>
                </c:pt>
                <c:pt idx="4062">
                  <c:v>56.757540612299003</c:v>
                </c:pt>
                <c:pt idx="4063">
                  <c:v>56.718704987298999</c:v>
                </c:pt>
                <c:pt idx="4064">
                  <c:v>56.718704987298999</c:v>
                </c:pt>
                <c:pt idx="4065">
                  <c:v>56.786662608637002</c:v>
                </c:pt>
                <c:pt idx="4066">
                  <c:v>56.825498233636999</c:v>
                </c:pt>
                <c:pt idx="4067">
                  <c:v>56.835207139886997</c:v>
                </c:pt>
                <c:pt idx="4068">
                  <c:v>56.854624952386999</c:v>
                </c:pt>
                <c:pt idx="4069">
                  <c:v>56.903169483637001</c:v>
                </c:pt>
                <c:pt idx="4070">
                  <c:v>56.883751671136999</c:v>
                </c:pt>
                <c:pt idx="4071">
                  <c:v>56.903169483637001</c:v>
                </c:pt>
                <c:pt idx="4072">
                  <c:v>56.951714014887003</c:v>
                </c:pt>
                <c:pt idx="4073">
                  <c:v>56.961422921137</c:v>
                </c:pt>
                <c:pt idx="4074">
                  <c:v>56.951714014887003</c:v>
                </c:pt>
                <c:pt idx="4075">
                  <c:v>57.000258546136997</c:v>
                </c:pt>
                <c:pt idx="4076">
                  <c:v>57.029385264886997</c:v>
                </c:pt>
                <c:pt idx="4077">
                  <c:v>57.058511983636997</c:v>
                </c:pt>
                <c:pt idx="4078">
                  <c:v>57.126474327387001</c:v>
                </c:pt>
                <c:pt idx="4079">
                  <c:v>57.145892139887003</c:v>
                </c:pt>
                <c:pt idx="4080">
                  <c:v>57.048803077386999</c:v>
                </c:pt>
                <c:pt idx="4081">
                  <c:v>56.980840733637002</c:v>
                </c:pt>
                <c:pt idx="4082">
                  <c:v>57.136183233636999</c:v>
                </c:pt>
                <c:pt idx="4083">
                  <c:v>57.291520949088003</c:v>
                </c:pt>
                <c:pt idx="4084">
                  <c:v>57.301229855338001</c:v>
                </c:pt>
                <c:pt idx="4085">
                  <c:v>57.213849699088001</c:v>
                </c:pt>
                <c:pt idx="4086">
                  <c:v>57.242976417838001</c:v>
                </c:pt>
                <c:pt idx="4087">
                  <c:v>57.388610011588</c:v>
                </c:pt>
                <c:pt idx="4088">
                  <c:v>57.485699074087997</c:v>
                </c:pt>
                <c:pt idx="4089">
                  <c:v>57.359483292838</c:v>
                </c:pt>
                <c:pt idx="4090">
                  <c:v>57.213849699088001</c:v>
                </c:pt>
                <c:pt idx="4091">
                  <c:v>57.349774386588003</c:v>
                </c:pt>
                <c:pt idx="4092">
                  <c:v>57.446863449087999</c:v>
                </c:pt>
                <c:pt idx="4093">
                  <c:v>57.359483292838</c:v>
                </c:pt>
                <c:pt idx="4094">
                  <c:v>57.378901105338002</c:v>
                </c:pt>
                <c:pt idx="4095">
                  <c:v>57.475990167837999</c:v>
                </c:pt>
                <c:pt idx="4096">
                  <c:v>57.495407980338001</c:v>
                </c:pt>
                <c:pt idx="4097">
                  <c:v>57.446863449087999</c:v>
                </c:pt>
                <c:pt idx="4098">
                  <c:v>57.456572355337997</c:v>
                </c:pt>
                <c:pt idx="4099">
                  <c:v>57.514825792838003</c:v>
                </c:pt>
                <c:pt idx="4100">
                  <c:v>57.505116886587999</c:v>
                </c:pt>
                <c:pt idx="4101">
                  <c:v>57.466281261588001</c:v>
                </c:pt>
                <c:pt idx="4102">
                  <c:v>57.514825792838003</c:v>
                </c:pt>
                <c:pt idx="4103">
                  <c:v>57.514825792838003</c:v>
                </c:pt>
                <c:pt idx="4104">
                  <c:v>57.398318917837997</c:v>
                </c:pt>
                <c:pt idx="4105">
                  <c:v>57.301229855338001</c:v>
                </c:pt>
                <c:pt idx="4106">
                  <c:v>57.213849699088001</c:v>
                </c:pt>
                <c:pt idx="4107">
                  <c:v>57.272103136588001</c:v>
                </c:pt>
                <c:pt idx="4108">
                  <c:v>57.107056514886999</c:v>
                </c:pt>
                <c:pt idx="4109">
                  <c:v>56.961422921137</c:v>
                </c:pt>
                <c:pt idx="4110">
                  <c:v>56.951714014887003</c:v>
                </c:pt>
                <c:pt idx="4111">
                  <c:v>56.942005108636998</c:v>
                </c:pt>
                <c:pt idx="4112">
                  <c:v>56.815789327387002</c:v>
                </c:pt>
                <c:pt idx="4113">
                  <c:v>56.641033737298997</c:v>
                </c:pt>
                <c:pt idx="4114">
                  <c:v>56.699287174798997</c:v>
                </c:pt>
                <c:pt idx="4115">
                  <c:v>56.524526862298998</c:v>
                </c:pt>
                <c:pt idx="4116">
                  <c:v>56.369189084711003</c:v>
                </c:pt>
                <c:pt idx="4117">
                  <c:v>56.369189084711003</c:v>
                </c:pt>
                <c:pt idx="4118">
                  <c:v>56.369189084711003</c:v>
                </c:pt>
                <c:pt idx="4119">
                  <c:v>56.378897990961001</c:v>
                </c:pt>
                <c:pt idx="4120">
                  <c:v>56.281808928460997</c:v>
                </c:pt>
                <c:pt idx="4121">
                  <c:v>56.126466428461001</c:v>
                </c:pt>
                <c:pt idx="4122">
                  <c:v>56.175010959711003</c:v>
                </c:pt>
                <c:pt idx="4123">
                  <c:v>56.310935647210997</c:v>
                </c:pt>
                <c:pt idx="4124">
                  <c:v>56.330353459710999</c:v>
                </c:pt>
                <c:pt idx="4125">
                  <c:v>56.126466428461001</c:v>
                </c:pt>
                <c:pt idx="4126">
                  <c:v>56.184719865961</c:v>
                </c:pt>
                <c:pt idx="4127">
                  <c:v>56.291517834711001</c:v>
                </c:pt>
                <c:pt idx="4128">
                  <c:v>56.242973303461</c:v>
                </c:pt>
                <c:pt idx="4129">
                  <c:v>56.184719865961</c:v>
                </c:pt>
                <c:pt idx="4130">
                  <c:v>56.262391115961002</c:v>
                </c:pt>
                <c:pt idx="4131">
                  <c:v>56.369189084711003</c:v>
                </c:pt>
                <c:pt idx="4132">
                  <c:v>56.330353459710999</c:v>
                </c:pt>
                <c:pt idx="4133">
                  <c:v>56.077921897210999</c:v>
                </c:pt>
                <c:pt idx="4134">
                  <c:v>56.233264397211002</c:v>
                </c:pt>
                <c:pt idx="4135">
                  <c:v>56.340062365961003</c:v>
                </c:pt>
                <c:pt idx="4136">
                  <c:v>56.242973303461</c:v>
                </c:pt>
                <c:pt idx="4137">
                  <c:v>56.116757522211003</c:v>
                </c:pt>
                <c:pt idx="4138">
                  <c:v>56.116757522211003</c:v>
                </c:pt>
                <c:pt idx="4139">
                  <c:v>56.000255431760003</c:v>
                </c:pt>
                <c:pt idx="4140">
                  <c:v>55.932293088009999</c:v>
                </c:pt>
                <c:pt idx="4141">
                  <c:v>56.000255431760003</c:v>
                </c:pt>
                <c:pt idx="4142">
                  <c:v>55.874039650509999</c:v>
                </c:pt>
                <c:pt idx="4143">
                  <c:v>55.776950588010003</c:v>
                </c:pt>
                <c:pt idx="4144">
                  <c:v>55.776950588010003</c:v>
                </c:pt>
                <c:pt idx="4145">
                  <c:v>55.650739529172</c:v>
                </c:pt>
                <c:pt idx="4146">
                  <c:v>55.534232654172001</c:v>
                </c:pt>
                <c:pt idx="4147">
                  <c:v>55.446852497922002</c:v>
                </c:pt>
                <c:pt idx="4148">
                  <c:v>55.378890154171998</c:v>
                </c:pt>
                <c:pt idx="4149">
                  <c:v>55.262388001584</c:v>
                </c:pt>
                <c:pt idx="4150">
                  <c:v>55.048792064083997</c:v>
                </c:pt>
                <c:pt idx="4151">
                  <c:v>54.922581005246002</c:v>
                </c:pt>
                <c:pt idx="4152">
                  <c:v>54.767238505245999</c:v>
                </c:pt>
                <c:pt idx="4153">
                  <c:v>54.689567255245997</c:v>
                </c:pt>
                <c:pt idx="4154">
                  <c:v>54.621604911496</c:v>
                </c:pt>
                <c:pt idx="4155">
                  <c:v>54.524520633545002</c:v>
                </c:pt>
                <c:pt idx="4156">
                  <c:v>54.398304852294999</c:v>
                </c:pt>
                <c:pt idx="4157">
                  <c:v>54.281797977295</c:v>
                </c:pt>
                <c:pt idx="4158">
                  <c:v>54.184713637206997</c:v>
                </c:pt>
                <c:pt idx="4159">
                  <c:v>54.048788949707003</c:v>
                </c:pt>
                <c:pt idx="4160">
                  <c:v>53.864319730957</c:v>
                </c:pt>
                <c:pt idx="4161">
                  <c:v>53.699273047119</c:v>
                </c:pt>
                <c:pt idx="4162">
                  <c:v>53.699273047119</c:v>
                </c:pt>
                <c:pt idx="4163">
                  <c:v>53.641019609619001</c:v>
                </c:pt>
                <c:pt idx="4164">
                  <c:v>53.485677109618997</c:v>
                </c:pt>
                <c:pt idx="4165">
                  <c:v>53.320630487918002</c:v>
                </c:pt>
                <c:pt idx="4166">
                  <c:v>53.213832519168001</c:v>
                </c:pt>
                <c:pt idx="4167">
                  <c:v>53.165287987917999</c:v>
                </c:pt>
                <c:pt idx="4168">
                  <c:v>53.145870175417997</c:v>
                </c:pt>
                <c:pt idx="4169">
                  <c:v>53.145870175417997</c:v>
                </c:pt>
                <c:pt idx="4170">
                  <c:v>53.136161269167999</c:v>
                </c:pt>
                <c:pt idx="4171">
                  <c:v>52.825480991580001</c:v>
                </c:pt>
                <c:pt idx="4172">
                  <c:v>52.806063179079999</c:v>
                </c:pt>
                <c:pt idx="4173">
                  <c:v>53.048785835330001</c:v>
                </c:pt>
                <c:pt idx="4174">
                  <c:v>52.815772085330003</c:v>
                </c:pt>
                <c:pt idx="4175">
                  <c:v>52.844898804080003</c:v>
                </c:pt>
                <c:pt idx="4176">
                  <c:v>52.874025522830003</c:v>
                </c:pt>
                <c:pt idx="4177">
                  <c:v>52.854607710330001</c:v>
                </c:pt>
                <c:pt idx="4178">
                  <c:v>52.815772085330003</c:v>
                </c:pt>
                <c:pt idx="4179">
                  <c:v>52.825480991580001</c:v>
                </c:pt>
                <c:pt idx="4180">
                  <c:v>52.815772085330003</c:v>
                </c:pt>
                <c:pt idx="4181">
                  <c:v>52.806063179079999</c:v>
                </c:pt>
                <c:pt idx="4182">
                  <c:v>52.786645366579997</c:v>
                </c:pt>
                <c:pt idx="4183">
                  <c:v>52.835189897829999</c:v>
                </c:pt>
                <c:pt idx="4184">
                  <c:v>52.815772085330003</c:v>
                </c:pt>
                <c:pt idx="4185">
                  <c:v>52.815772085330003</c:v>
                </c:pt>
                <c:pt idx="4186">
                  <c:v>52.825480991580001</c:v>
                </c:pt>
                <c:pt idx="4187">
                  <c:v>52.951696772829997</c:v>
                </c:pt>
                <c:pt idx="4188">
                  <c:v>52.961405679080002</c:v>
                </c:pt>
                <c:pt idx="4189">
                  <c:v>52.97111458533</c:v>
                </c:pt>
                <c:pt idx="4190">
                  <c:v>53.009950210329997</c:v>
                </c:pt>
                <c:pt idx="4191">
                  <c:v>53.116743456667997</c:v>
                </c:pt>
                <c:pt idx="4192">
                  <c:v>53.145870175417997</c:v>
                </c:pt>
                <c:pt idx="4193">
                  <c:v>53.155579081668002</c:v>
                </c:pt>
                <c:pt idx="4194">
                  <c:v>53.233250331668003</c:v>
                </c:pt>
                <c:pt idx="4195">
                  <c:v>53.310921581667998</c:v>
                </c:pt>
                <c:pt idx="4196">
                  <c:v>53.398301737917997</c:v>
                </c:pt>
                <c:pt idx="4197">
                  <c:v>53.398301737917997</c:v>
                </c:pt>
                <c:pt idx="4198">
                  <c:v>53.466259297119002</c:v>
                </c:pt>
                <c:pt idx="4199">
                  <c:v>53.534221640868999</c:v>
                </c:pt>
                <c:pt idx="4200">
                  <c:v>53.650728515868998</c:v>
                </c:pt>
                <c:pt idx="4201">
                  <c:v>53.641019609619001</c:v>
                </c:pt>
                <c:pt idx="4202">
                  <c:v>53.689564140869003</c:v>
                </c:pt>
                <c:pt idx="4203">
                  <c:v>53.747817578369002</c:v>
                </c:pt>
                <c:pt idx="4204">
                  <c:v>53.757526484619</c:v>
                </c:pt>
                <c:pt idx="4205">
                  <c:v>53.747817578369002</c:v>
                </c:pt>
                <c:pt idx="4206">
                  <c:v>53.718690859619002</c:v>
                </c:pt>
                <c:pt idx="4207">
                  <c:v>53.738108672118997</c:v>
                </c:pt>
                <c:pt idx="4208">
                  <c:v>53.699273047119</c:v>
                </c:pt>
                <c:pt idx="4209">
                  <c:v>53.485677109618997</c:v>
                </c:pt>
                <c:pt idx="4210">
                  <c:v>53.543930547118997</c:v>
                </c:pt>
                <c:pt idx="4211">
                  <c:v>53.514803828368997</c:v>
                </c:pt>
                <c:pt idx="4212">
                  <c:v>53.378883925418002</c:v>
                </c:pt>
                <c:pt idx="4213">
                  <c:v>53.194414706667999</c:v>
                </c:pt>
                <c:pt idx="4214">
                  <c:v>53.039076929079997</c:v>
                </c:pt>
                <c:pt idx="4215">
                  <c:v>52.951696772829997</c:v>
                </c:pt>
                <c:pt idx="4216">
                  <c:v>52.776936460329999</c:v>
                </c:pt>
                <c:pt idx="4217">
                  <c:v>52.660434307742001</c:v>
                </c:pt>
                <c:pt idx="4218">
                  <c:v>52.563345245241997</c:v>
                </c:pt>
                <c:pt idx="4219">
                  <c:v>52.378876026492001</c:v>
                </c:pt>
                <c:pt idx="4220">
                  <c:v>52.281791748541004</c:v>
                </c:pt>
                <c:pt idx="4221">
                  <c:v>52.126449248541</c:v>
                </c:pt>
                <c:pt idx="4222">
                  <c:v>52.126449248541</c:v>
                </c:pt>
                <c:pt idx="4223">
                  <c:v>51.825477877202999</c:v>
                </c:pt>
                <c:pt idx="4224">
                  <c:v>51.417708537114997</c:v>
                </c:pt>
                <c:pt idx="4225">
                  <c:v>50.971103572026998</c:v>
                </c:pt>
                <c:pt idx="4226">
                  <c:v>50.466249953987997</c:v>
                </c:pt>
                <c:pt idx="4227">
                  <c:v>49.980809363900001</c:v>
                </c:pt>
                <c:pt idx="4228">
                  <c:v>49.573040085949003</c:v>
                </c:pt>
                <c:pt idx="4229">
                  <c:v>49.301195433361002</c:v>
                </c:pt>
                <c:pt idx="4230">
                  <c:v>49.174979652110999</c:v>
                </c:pt>
                <c:pt idx="4231">
                  <c:v>48.951679530772999</c:v>
                </c:pt>
                <c:pt idx="4232">
                  <c:v>48.718665780773001</c:v>
                </c:pt>
                <c:pt idx="4233">
                  <c:v>48.592454721934999</c:v>
                </c:pt>
                <c:pt idx="4234">
                  <c:v>48.398276596934998</c:v>
                </c:pt>
                <c:pt idx="4235">
                  <c:v>48.136140912734</c:v>
                </c:pt>
                <c:pt idx="4236">
                  <c:v>47.738080478896002</c:v>
                </c:pt>
                <c:pt idx="4237">
                  <c:v>47.407982388808001</c:v>
                </c:pt>
                <c:pt idx="4238">
                  <c:v>47.291475513808003</c:v>
                </c:pt>
                <c:pt idx="4239">
                  <c:v>46.990504204606999</c:v>
                </c:pt>
                <c:pt idx="4240">
                  <c:v>46.767204083269</c:v>
                </c:pt>
                <c:pt idx="4241">
                  <c:v>46.602152677018999</c:v>
                </c:pt>
                <c:pt idx="4242">
                  <c:v>46.320599118181001</c:v>
                </c:pt>
                <c:pt idx="4243">
                  <c:v>45.990501090229998</c:v>
                </c:pt>
                <c:pt idx="4244">
                  <c:v>45.640985187642002</c:v>
                </c:pt>
                <c:pt idx="4245">
                  <c:v>45.291469285053999</c:v>
                </c:pt>
                <c:pt idx="4246">
                  <c:v>45.204089128804</c:v>
                </c:pt>
                <c:pt idx="4247">
                  <c:v>45.058455535054001</c:v>
                </c:pt>
                <c:pt idx="4248">
                  <c:v>44.864282132466002</c:v>
                </c:pt>
                <c:pt idx="4249">
                  <c:v>44.786610882466</c:v>
                </c:pt>
                <c:pt idx="4250">
                  <c:v>44.747775257466003</c:v>
                </c:pt>
                <c:pt idx="4251">
                  <c:v>44.582723851216002</c:v>
                </c:pt>
                <c:pt idx="4252">
                  <c:v>44.475930667015</c:v>
                </c:pt>
                <c:pt idx="4253">
                  <c:v>44.407968323265003</c:v>
                </c:pt>
                <c:pt idx="4254">
                  <c:v>44.204086014426998</c:v>
                </c:pt>
                <c:pt idx="4255">
                  <c:v>43.961363358177003</c:v>
                </c:pt>
                <c:pt idx="4256">
                  <c:v>43.747772143089001</c:v>
                </c:pt>
                <c:pt idx="4257">
                  <c:v>43.485631674338997</c:v>
                </c:pt>
                <c:pt idx="4258">
                  <c:v>43.485631674338997</c:v>
                </c:pt>
                <c:pt idx="4259">
                  <c:v>43.272040521388</c:v>
                </c:pt>
                <c:pt idx="4260">
                  <c:v>43.058449306299998</c:v>
                </c:pt>
                <c:pt idx="4261">
                  <c:v>42.932233525050002</c:v>
                </c:pt>
                <c:pt idx="4262">
                  <c:v>42.747764306299999</c:v>
                </c:pt>
                <c:pt idx="4263">
                  <c:v>42.553590903711999</c:v>
                </c:pt>
                <c:pt idx="4264">
                  <c:v>42.417666216211998</c:v>
                </c:pt>
                <c:pt idx="4265">
                  <c:v>42.330290782374</c:v>
                </c:pt>
                <c:pt idx="4266">
                  <c:v>42.233201719874003</c:v>
                </c:pt>
                <c:pt idx="4267">
                  <c:v>42.077859219874</c:v>
                </c:pt>
                <c:pt idx="4268">
                  <c:v>42.058441407373998</c:v>
                </c:pt>
                <c:pt idx="4269">
                  <c:v>41.582714508084997</c:v>
                </c:pt>
                <c:pt idx="4270">
                  <c:v>42.029314688623998</c:v>
                </c:pt>
                <c:pt idx="4271">
                  <c:v>41.796305723172999</c:v>
                </c:pt>
                <c:pt idx="4272">
                  <c:v>41.738052285673</c:v>
                </c:pt>
                <c:pt idx="4273">
                  <c:v>41.767179004422999</c:v>
                </c:pt>
                <c:pt idx="4274">
                  <c:v>41.767179004422999</c:v>
                </c:pt>
                <c:pt idx="4275">
                  <c:v>41.835141348173003</c:v>
                </c:pt>
                <c:pt idx="4276">
                  <c:v>42.009896876124003</c:v>
                </c:pt>
                <c:pt idx="4277">
                  <c:v>42.068150313624002</c:v>
                </c:pt>
                <c:pt idx="4278">
                  <c:v>42.126403751124002</c:v>
                </c:pt>
                <c:pt idx="4279">
                  <c:v>42.310872969873998</c:v>
                </c:pt>
                <c:pt idx="4280">
                  <c:v>42.466210747462</c:v>
                </c:pt>
                <c:pt idx="4281">
                  <c:v>42.611844341211999</c:v>
                </c:pt>
                <c:pt idx="4282">
                  <c:v>42.708933403712003</c:v>
                </c:pt>
                <c:pt idx="4283">
                  <c:v>42.786599931300003</c:v>
                </c:pt>
                <c:pt idx="4284">
                  <c:v>42.932233525050002</c:v>
                </c:pt>
                <c:pt idx="4285">
                  <c:v>43.0778671188</c:v>
                </c:pt>
                <c:pt idx="4286">
                  <c:v>43.145824740138004</c:v>
                </c:pt>
                <c:pt idx="4287">
                  <c:v>43.262331615138002</c:v>
                </c:pt>
                <c:pt idx="4288">
                  <c:v>43.407965208888001</c:v>
                </c:pt>
                <c:pt idx="4289">
                  <c:v>43.543885111839003</c:v>
                </c:pt>
                <c:pt idx="4290">
                  <c:v>43.640974174339</c:v>
                </c:pt>
                <c:pt idx="4291">
                  <c:v>43.776898861839001</c:v>
                </c:pt>
                <c:pt idx="4292">
                  <c:v>43.912818826927001</c:v>
                </c:pt>
                <c:pt idx="4293">
                  <c:v>44.009907889426998</c:v>
                </c:pt>
                <c:pt idx="4294">
                  <c:v>44.106996951927002</c:v>
                </c:pt>
                <c:pt idx="4295">
                  <c:v>44.233208010764997</c:v>
                </c:pt>
                <c:pt idx="4296">
                  <c:v>44.349714885765003</c:v>
                </c:pt>
                <c:pt idx="4297">
                  <c:v>44.466221760765002</c:v>
                </c:pt>
                <c:pt idx="4298">
                  <c:v>44.611850569966002</c:v>
                </c:pt>
                <c:pt idx="4299">
                  <c:v>44.699230726216001</c:v>
                </c:pt>
                <c:pt idx="4300">
                  <c:v>44.776901976216003</c:v>
                </c:pt>
                <c:pt idx="4301">
                  <c:v>44.922535569966001</c:v>
                </c:pt>
                <c:pt idx="4302">
                  <c:v>45.058455535054001</c:v>
                </c:pt>
                <c:pt idx="4303">
                  <c:v>45.223506941304002</c:v>
                </c:pt>
                <c:pt idx="4304">
                  <c:v>45.320591281391998</c:v>
                </c:pt>
                <c:pt idx="4305">
                  <c:v>45.417680343892002</c:v>
                </c:pt>
                <c:pt idx="4306">
                  <c:v>45.524478312642003</c:v>
                </c:pt>
                <c:pt idx="4307">
                  <c:v>45.592440656392</c:v>
                </c:pt>
                <c:pt idx="4308">
                  <c:v>45.718651715230003</c:v>
                </c:pt>
                <c:pt idx="4309">
                  <c:v>45.864285308980001</c:v>
                </c:pt>
                <c:pt idx="4310">
                  <c:v>45.873994215229999</c:v>
                </c:pt>
                <c:pt idx="4311">
                  <c:v>45.893412027730001</c:v>
                </c:pt>
                <c:pt idx="4312">
                  <c:v>45.98079218398</c:v>
                </c:pt>
                <c:pt idx="4313">
                  <c:v>45.990501090229998</c:v>
                </c:pt>
                <c:pt idx="4314">
                  <c:v>45.98079218398</c:v>
                </c:pt>
                <c:pt idx="4315">
                  <c:v>46.03904562148</c:v>
                </c:pt>
                <c:pt idx="4316">
                  <c:v>46.126420993181</c:v>
                </c:pt>
                <c:pt idx="4317">
                  <c:v>46.136129899430998</c:v>
                </c:pt>
                <c:pt idx="4318">
                  <c:v>46.097294274431</c:v>
                </c:pt>
                <c:pt idx="4319">
                  <c:v>46.126420993181</c:v>
                </c:pt>
                <c:pt idx="4320">
                  <c:v>46.194383336930997</c:v>
                </c:pt>
                <c:pt idx="4321">
                  <c:v>46.204092243181002</c:v>
                </c:pt>
                <c:pt idx="4322">
                  <c:v>46.155547711931</c:v>
                </c:pt>
                <c:pt idx="4323">
                  <c:v>46.107003180680998</c:v>
                </c:pt>
                <c:pt idx="4324">
                  <c:v>46.068167555681001</c:v>
                </c:pt>
                <c:pt idx="4325">
                  <c:v>45.78661405898</c:v>
                </c:pt>
                <c:pt idx="4326">
                  <c:v>45.815740777729999</c:v>
                </c:pt>
                <c:pt idx="4327">
                  <c:v>45.815740777729999</c:v>
                </c:pt>
                <c:pt idx="4328">
                  <c:v>45.543896125141998</c:v>
                </c:pt>
                <c:pt idx="4329">
                  <c:v>45.340009093892</c:v>
                </c:pt>
                <c:pt idx="4330">
                  <c:v>45.087582253804001</c:v>
                </c:pt>
                <c:pt idx="4331">
                  <c:v>44.990493191303997</c:v>
                </c:pt>
                <c:pt idx="4332">
                  <c:v>44.699230726216001</c:v>
                </c:pt>
                <c:pt idx="4333">
                  <c:v>44.873991038715999</c:v>
                </c:pt>
                <c:pt idx="4334">
                  <c:v>44.650686194965999</c:v>
                </c:pt>
                <c:pt idx="4335">
                  <c:v>44.543893010764997</c:v>
                </c:pt>
                <c:pt idx="4336">
                  <c:v>44.417677229515</c:v>
                </c:pt>
                <c:pt idx="4337">
                  <c:v>44.291461448264997</c:v>
                </c:pt>
                <c:pt idx="4338">
                  <c:v>44.155541483176997</c:v>
                </c:pt>
                <c:pt idx="4339">
                  <c:v>43.980781170676998</c:v>
                </c:pt>
                <c:pt idx="4340">
                  <c:v>43.767189955588996</c:v>
                </c:pt>
                <c:pt idx="4341">
                  <c:v>44.048743514427002</c:v>
                </c:pt>
                <c:pt idx="4342">
                  <c:v>43.359420677637999</c:v>
                </c:pt>
                <c:pt idx="4343">
                  <c:v>43.417674115137999</c:v>
                </c:pt>
                <c:pt idx="4344">
                  <c:v>42.951651337549997</c:v>
                </c:pt>
                <c:pt idx="4345">
                  <c:v>42.786599931300003</c:v>
                </c:pt>
                <c:pt idx="4346">
                  <c:v>42.505046372461997</c:v>
                </c:pt>
                <c:pt idx="4347">
                  <c:v>42.262328438624003</c:v>
                </c:pt>
                <c:pt idx="4348">
                  <c:v>42.068150313624002</c:v>
                </c:pt>
                <c:pt idx="4349">
                  <c:v>41.786596816923002</c:v>
                </c:pt>
                <c:pt idx="4350">
                  <c:v>41.437080914334999</c:v>
                </c:pt>
                <c:pt idx="4351">
                  <c:v>41.136109542996998</c:v>
                </c:pt>
                <c:pt idx="4352">
                  <c:v>40.873973858795999</c:v>
                </c:pt>
                <c:pt idx="4353">
                  <c:v>40.602124483795997</c:v>
                </c:pt>
                <c:pt idx="4354">
                  <c:v>40.330279831208003</c:v>
                </c:pt>
                <c:pt idx="4355">
                  <c:v>40.301153112458003</c:v>
                </c:pt>
                <c:pt idx="4356">
                  <c:v>39.757461446076</c:v>
                </c:pt>
                <c:pt idx="4357">
                  <c:v>39.495323400669001</c:v>
                </c:pt>
                <c:pt idx="4358">
                  <c:v>39.378818886875003</c:v>
                </c:pt>
                <c:pt idx="4359">
                  <c:v>39.223478748081</c:v>
                </c:pt>
                <c:pt idx="4360">
                  <c:v>39.029302984287</c:v>
                </c:pt>
                <c:pt idx="4361">
                  <c:v>38.922507376742999</c:v>
                </c:pt>
                <c:pt idx="4362">
                  <c:v>38.786582689242998</c:v>
                </c:pt>
                <c:pt idx="4363">
                  <c:v>38.640951456699</c:v>
                </c:pt>
                <c:pt idx="4364">
                  <c:v>38.505029130404999</c:v>
                </c:pt>
                <c:pt idx="4365">
                  <c:v>38.262308897498002</c:v>
                </c:pt>
                <c:pt idx="4366">
                  <c:v>38.165222196203999</c:v>
                </c:pt>
                <c:pt idx="4367">
                  <c:v>38.155513289954001</c:v>
                </c:pt>
                <c:pt idx="4368">
                  <c:v>38.155513289954001</c:v>
                </c:pt>
                <c:pt idx="4369">
                  <c:v>37.82541283866</c:v>
                </c:pt>
                <c:pt idx="4370">
                  <c:v>37.485605842322002</c:v>
                </c:pt>
                <c:pt idx="4371">
                  <c:v>37.524441467321999</c:v>
                </c:pt>
                <c:pt idx="4372">
                  <c:v>37.388519141027999</c:v>
                </c:pt>
                <c:pt idx="4373">
                  <c:v>37.145798845983997</c:v>
                </c:pt>
                <c:pt idx="4374">
                  <c:v>37.019585488076999</c:v>
                </c:pt>
                <c:pt idx="4375">
                  <c:v>36.941914238076997</c:v>
                </c:pt>
                <c:pt idx="4376">
                  <c:v>36.776865193032997</c:v>
                </c:pt>
                <c:pt idx="4377">
                  <c:v>36.621525054239001</c:v>
                </c:pt>
                <c:pt idx="4378">
                  <c:v>36.495311634194998</c:v>
                </c:pt>
                <c:pt idx="4379">
                  <c:v>36.495311634194998</c:v>
                </c:pt>
                <c:pt idx="4380">
                  <c:v>36.475893821695003</c:v>
                </c:pt>
                <c:pt idx="4381">
                  <c:v>36.301135870400998</c:v>
                </c:pt>
                <c:pt idx="4382">
                  <c:v>36.048706669106998</c:v>
                </c:pt>
                <c:pt idx="4383">
                  <c:v>35.951619967813002</c:v>
                </c:pt>
                <c:pt idx="4384">
                  <c:v>35.805986374062996</c:v>
                </c:pt>
                <c:pt idx="4385">
                  <c:v>35.388510551068002</c:v>
                </c:pt>
                <c:pt idx="4386">
                  <c:v>35.330257113568003</c:v>
                </c:pt>
                <c:pt idx="4387">
                  <c:v>35.077827912274003</c:v>
                </c:pt>
                <c:pt idx="4388">
                  <c:v>34.805983259686002</c:v>
                </c:pt>
                <c:pt idx="4389">
                  <c:v>34.437049606735002</c:v>
                </c:pt>
                <c:pt idx="4390">
                  <c:v>34.106951516647001</c:v>
                </c:pt>
                <c:pt idx="4391">
                  <c:v>33.854522315353002</c:v>
                </c:pt>
                <c:pt idx="4392">
                  <c:v>33.689473270309001</c:v>
                </c:pt>
                <c:pt idx="4393">
                  <c:v>33.378793054858001</c:v>
                </c:pt>
                <c:pt idx="4394">
                  <c:v>33.029274791063997</c:v>
                </c:pt>
                <c:pt idx="4395">
                  <c:v>32.767139044726001</c:v>
                </c:pt>
                <c:pt idx="4396">
                  <c:v>32.602089999682001</c:v>
                </c:pt>
                <c:pt idx="4397">
                  <c:v>32.330242985887999</c:v>
                </c:pt>
                <c:pt idx="4398">
                  <c:v>32.000144957937003</c:v>
                </c:pt>
                <c:pt idx="4399">
                  <c:v>31.718591399099001</c:v>
                </c:pt>
                <c:pt idx="4400">
                  <c:v>31.514706729055</c:v>
                </c:pt>
                <c:pt idx="4401">
                  <c:v>31.310822059010999</c:v>
                </c:pt>
                <c:pt idx="4402">
                  <c:v>31.087519576466999</c:v>
                </c:pt>
                <c:pt idx="4403">
                  <c:v>30.854508187673002</c:v>
                </c:pt>
                <c:pt idx="4404">
                  <c:v>30.689459204765999</c:v>
                </c:pt>
                <c:pt idx="4405">
                  <c:v>30.495283440971999</c:v>
                </c:pt>
                <c:pt idx="4406">
                  <c:v>30.087514100884</c:v>
                </c:pt>
                <c:pt idx="4407">
                  <c:v>30.301107677177999</c:v>
                </c:pt>
                <c:pt idx="4408">
                  <c:v>29.718580385795999</c:v>
                </c:pt>
                <c:pt idx="4409">
                  <c:v>29.446735795344999</c:v>
                </c:pt>
                <c:pt idx="4410">
                  <c:v>29.291395656551</c:v>
                </c:pt>
                <c:pt idx="4411">
                  <c:v>29.165179875301</c:v>
                </c:pt>
                <c:pt idx="4412">
                  <c:v>29.058384267756999</c:v>
                </c:pt>
                <c:pt idx="4413">
                  <c:v>28.941879753963001</c:v>
                </c:pt>
                <c:pt idx="4414">
                  <c:v>28.796246160212998</c:v>
                </c:pt>
                <c:pt idx="4415">
                  <c:v>28.582652583919</c:v>
                </c:pt>
                <c:pt idx="4416">
                  <c:v>28.427312445125001</c:v>
                </c:pt>
                <c:pt idx="4417">
                  <c:v>28.301099087217999</c:v>
                </c:pt>
                <c:pt idx="4418">
                  <c:v>28.145758948424</c:v>
                </c:pt>
                <c:pt idx="4419">
                  <c:v>28.01954552838</c:v>
                </c:pt>
                <c:pt idx="4420">
                  <c:v>27.912747559629999</c:v>
                </c:pt>
                <c:pt idx="4421">
                  <c:v>27.805951952086001</c:v>
                </c:pt>
                <c:pt idx="4422">
                  <c:v>27.670027264586</c:v>
                </c:pt>
                <c:pt idx="4423">
                  <c:v>27.553522750791998</c:v>
                </c:pt>
                <c:pt idx="4424">
                  <c:v>27.427309330747999</c:v>
                </c:pt>
                <c:pt idx="4425">
                  <c:v>27.349638080748001</c:v>
                </c:pt>
                <c:pt idx="4426">
                  <c:v>27.184589035704001</c:v>
                </c:pt>
                <c:pt idx="4427">
                  <c:v>27.019540052797002</c:v>
                </c:pt>
                <c:pt idx="4428">
                  <c:v>26.825364289003002</c:v>
                </c:pt>
                <c:pt idx="4429">
                  <c:v>26.689441962709001</c:v>
                </c:pt>
                <c:pt idx="4430">
                  <c:v>26.640897431458999</c:v>
                </c:pt>
                <c:pt idx="4431">
                  <c:v>26.437012761415001</c:v>
                </c:pt>
                <c:pt idx="4432">
                  <c:v>26.437012761415001</c:v>
                </c:pt>
                <c:pt idx="4433">
                  <c:v>26.136041390077001</c:v>
                </c:pt>
                <c:pt idx="4434">
                  <c:v>25.990407796326998</c:v>
                </c:pt>
                <c:pt idx="4435">
                  <c:v>25.912738907533001</c:v>
                </c:pt>
                <c:pt idx="4436">
                  <c:v>25.582640879582002</c:v>
                </c:pt>
                <c:pt idx="4437">
                  <c:v>25.165162633244002</c:v>
                </c:pt>
                <c:pt idx="4438">
                  <c:v>24.718557668155999</c:v>
                </c:pt>
                <c:pt idx="4439">
                  <c:v>24.310790751411002</c:v>
                </c:pt>
                <c:pt idx="4440">
                  <c:v>23.786514536323001</c:v>
                </c:pt>
                <c:pt idx="4441">
                  <c:v>23.330203026191001</c:v>
                </c:pt>
                <c:pt idx="4442">
                  <c:v>22.825347046946</c:v>
                </c:pt>
                <c:pt idx="4443">
                  <c:v>22.262237568063998</c:v>
                </c:pt>
                <c:pt idx="4444">
                  <c:v>21.776797040112999</c:v>
                </c:pt>
                <c:pt idx="4445">
                  <c:v>21.136018672437</c:v>
                </c:pt>
                <c:pt idx="4446">
                  <c:v>20.524364724442002</c:v>
                </c:pt>
                <c:pt idx="4447">
                  <c:v>19.89329290181</c:v>
                </c:pt>
                <c:pt idx="4448">
                  <c:v>19.369020290668001</c:v>
                </c:pt>
                <c:pt idx="4449">
                  <c:v>19.009794301227</c:v>
                </c:pt>
                <c:pt idx="4450">
                  <c:v>18.660278398639001</c:v>
                </c:pt>
                <c:pt idx="4451">
                  <c:v>18.378723659197998</c:v>
                </c:pt>
                <c:pt idx="4452">
                  <c:v>18.116586794393999</c:v>
                </c:pt>
                <c:pt idx="4453">
                  <c:v>17.912702124350002</c:v>
                </c:pt>
                <c:pt idx="4454">
                  <c:v>17.621438478659002</c:v>
                </c:pt>
                <c:pt idx="4455">
                  <c:v>17.271922576070999</c:v>
                </c:pt>
                <c:pt idx="4456">
                  <c:v>16.854445572473001</c:v>
                </c:pt>
                <c:pt idx="4457">
                  <c:v>16.446676232384998</c:v>
                </c:pt>
                <c:pt idx="4458">
                  <c:v>16.194248211693999</c:v>
                </c:pt>
                <c:pt idx="4459">
                  <c:v>15.922402378503</c:v>
                </c:pt>
                <c:pt idx="4460">
                  <c:v>15.660265513699001</c:v>
                </c:pt>
                <c:pt idx="4461">
                  <c:v>15.398128586758</c:v>
                </c:pt>
                <c:pt idx="4462">
                  <c:v>15.116573847316999</c:v>
                </c:pt>
                <c:pt idx="4463">
                  <c:v>14.854435739773001</c:v>
                </c:pt>
                <c:pt idx="4464">
                  <c:v>14.475793118435</c:v>
                </c:pt>
                <c:pt idx="4465">
                  <c:v>14.097151739837001</c:v>
                </c:pt>
                <c:pt idx="4466">
                  <c:v>13.757343562896001</c:v>
                </c:pt>
                <c:pt idx="4467">
                  <c:v>13.378700941558</c:v>
                </c:pt>
                <c:pt idx="4468">
                  <c:v>13.029185101107</c:v>
                </c:pt>
                <c:pt idx="4469">
                  <c:v>12.660251386019</c:v>
                </c:pt>
                <c:pt idx="4470">
                  <c:v>12.252483226534</c:v>
                </c:pt>
                <c:pt idx="4471">
                  <c:v>11.844713948582999</c:v>
                </c:pt>
                <c:pt idx="4472">
                  <c:v>11.398110164098</c:v>
                </c:pt>
                <c:pt idx="4473">
                  <c:v>10.951506379613001</c:v>
                </c:pt>
                <c:pt idx="4474">
                  <c:v>10.514610382912</c:v>
                </c:pt>
                <c:pt idx="4475">
                  <c:v>10.02917215403</c:v>
                </c:pt>
                <c:pt idx="4476">
                  <c:v>9.5243149320449998</c:v>
                </c:pt>
                <c:pt idx="4477">
                  <c:v>9.0291672376799994</c:v>
                </c:pt>
                <c:pt idx="4478">
                  <c:v>8.5437278903320006</c:v>
                </c:pt>
                <c:pt idx="4479">
                  <c:v>8.0777062933469992</c:v>
                </c:pt>
                <c:pt idx="4480">
                  <c:v>7.825278272656</c:v>
                </c:pt>
                <c:pt idx="4481">
                  <c:v>7.5243057828520001</c:v>
                </c:pt>
                <c:pt idx="4482">
                  <c:v>7.3010038595409998</c:v>
                </c:pt>
                <c:pt idx="4483">
                  <c:v>7.077701998367</c:v>
                </c:pt>
                <c:pt idx="4484">
                  <c:v>6.8349823246929997</c:v>
                </c:pt>
                <c:pt idx="4485">
                  <c:v>6.8349823246929997</c:v>
                </c:pt>
                <c:pt idx="4486">
                  <c:v>6.5534275852519999</c:v>
                </c:pt>
                <c:pt idx="4487">
                  <c:v>6.2233289359309998</c:v>
                </c:pt>
                <c:pt idx="4488">
                  <c:v>5.8641041270930003</c:v>
                </c:pt>
                <c:pt idx="4489">
                  <c:v>5.504879318255</c:v>
                </c:pt>
                <c:pt idx="4490">
                  <c:v>5.1456545094169996</c:v>
                </c:pt>
                <c:pt idx="4491">
                  <c:v>4.8058469538460002</c:v>
                </c:pt>
                <c:pt idx="4492">
                  <c:v>4.5145836188399997</c:v>
                </c:pt>
                <c:pt idx="4493">
                  <c:v>4.3301167612959999</c:v>
                </c:pt>
                <c:pt idx="4494">
                  <c:v>4.3980782351279997</c:v>
                </c:pt>
                <c:pt idx="4495">
                  <c:v>4.1844849695189996</c:v>
                </c:pt>
                <c:pt idx="4496">
                  <c:v>4.126232401937</c:v>
                </c:pt>
                <c:pt idx="4497">
                  <c:v>4.126232401937</c:v>
                </c:pt>
                <c:pt idx="4498">
                  <c:v>4.1553585614540003</c:v>
                </c:pt>
                <c:pt idx="4499">
                  <c:v>4.1747760632690003</c:v>
                </c:pt>
                <c:pt idx="4500">
                  <c:v>4.2136113775839998</c:v>
                </c:pt>
                <c:pt idx="4501">
                  <c:v>4.2427375371010001</c:v>
                </c:pt>
                <c:pt idx="4502">
                  <c:v>4.2912814469810003</c:v>
                </c:pt>
                <c:pt idx="4503">
                  <c:v>4.3398254189980001</c:v>
                </c:pt>
                <c:pt idx="4504">
                  <c:v>4.3883693288780004</c:v>
                </c:pt>
                <c:pt idx="4505">
                  <c:v>4.4272046431929999</c:v>
                </c:pt>
                <c:pt idx="4506">
                  <c:v>4.4563308027100001</c:v>
                </c:pt>
                <c:pt idx="4507">
                  <c:v>4.4077868306930004</c:v>
                </c:pt>
                <c:pt idx="4508">
                  <c:v>4.3009903532309997</c:v>
                </c:pt>
                <c:pt idx="4509">
                  <c:v>4.2621553496009996</c:v>
                </c:pt>
                <c:pt idx="4510">
                  <c:v>4.2912814469810003</c:v>
                </c:pt>
                <c:pt idx="4511">
                  <c:v>4.3398254189980001</c:v>
                </c:pt>
                <c:pt idx="4512">
                  <c:v>4.4077868306930004</c:v>
                </c:pt>
                <c:pt idx="4513">
                  <c:v>4.5242922144050004</c:v>
                </c:pt>
                <c:pt idx="4514">
                  <c:v>4.660215162069</c:v>
                </c:pt>
                <c:pt idx="4515">
                  <c:v>4.7961383582810004</c:v>
                </c:pt>
                <c:pt idx="4516">
                  <c:v>4.9806049051399999</c:v>
                </c:pt>
                <c:pt idx="4517">
                  <c:v>5.2233245788140001</c:v>
                </c:pt>
                <c:pt idx="4518">
                  <c:v>5.4854615057549996</c:v>
                </c:pt>
                <c:pt idx="4519">
                  <c:v>5.7670162451960003</c:v>
                </c:pt>
                <c:pt idx="4520">
                  <c:v>6.0679887971369997</c:v>
                </c:pt>
                <c:pt idx="4521">
                  <c:v>6.3883785402079996</c:v>
                </c:pt>
                <c:pt idx="4522">
                  <c:v>6.7087682832790003</c:v>
                </c:pt>
                <c:pt idx="4523">
                  <c:v>7.0485758388499997</c:v>
                </c:pt>
                <c:pt idx="4524">
                  <c:v>7.3786739289380003</c:v>
                </c:pt>
                <c:pt idx="4525">
                  <c:v>7.6893553871289999</c:v>
                </c:pt>
                <c:pt idx="4526">
                  <c:v>7.9514923140700002</c:v>
                </c:pt>
                <c:pt idx="4527">
                  <c:v>8.2039208939940007</c:v>
                </c:pt>
                <c:pt idx="4528">
                  <c:v>8.4272227551679997</c:v>
                </c:pt>
                <c:pt idx="4529">
                  <c:v>8.5728546090820004</c:v>
                </c:pt>
                <c:pt idx="4530">
                  <c:v>8.6699424909790004</c:v>
                </c:pt>
                <c:pt idx="4531">
                  <c:v>8.7573214666259993</c:v>
                </c:pt>
                <c:pt idx="4532">
                  <c:v>8.8252825676360001</c:v>
                </c:pt>
                <c:pt idx="4533">
                  <c:v>8.8738265396530007</c:v>
                </c:pt>
                <c:pt idx="4534">
                  <c:v>8.9417882620330005</c:v>
                </c:pt>
                <c:pt idx="4535">
                  <c:v>9.0485844909470003</c:v>
                </c:pt>
                <c:pt idx="4536">
                  <c:v>9.1650901853440008</c:v>
                </c:pt>
                <c:pt idx="4537">
                  <c:v>9.1650901853440008</c:v>
                </c:pt>
                <c:pt idx="4538">
                  <c:v>9.2524691609909997</c:v>
                </c:pt>
                <c:pt idx="4539">
                  <c:v>9.3301392303879993</c:v>
                </c:pt>
                <c:pt idx="4540">
                  <c:v>9.4272271122849993</c:v>
                </c:pt>
                <c:pt idx="4541">
                  <c:v>9.5243149320449998</c:v>
                </c:pt>
                <c:pt idx="4542">
                  <c:v>9.5922767165620009</c:v>
                </c:pt>
                <c:pt idx="4543">
                  <c:v>9.6505289734590001</c:v>
                </c:pt>
                <c:pt idx="4544">
                  <c:v>9.7573257616059994</c:v>
                </c:pt>
                <c:pt idx="4545">
                  <c:v>9.8835397408830001</c:v>
                </c:pt>
                <c:pt idx="4546">
                  <c:v>9.9806276227800002</c:v>
                </c:pt>
                <c:pt idx="4547">
                  <c:v>10.116551129676999</c:v>
                </c:pt>
                <c:pt idx="4548">
                  <c:v>10.320434619118</c:v>
                </c:pt>
                <c:pt idx="4549">
                  <c:v>10.524319289161999</c:v>
                </c:pt>
                <c:pt idx="4550">
                  <c:v>10.728203897068999</c:v>
                </c:pt>
                <c:pt idx="4551">
                  <c:v>10.941797473363</c:v>
                </c:pt>
                <c:pt idx="4552">
                  <c:v>11.203934400304</c:v>
                </c:pt>
                <c:pt idx="4553">
                  <c:v>11.485489139745001</c:v>
                </c:pt>
                <c:pt idx="4554">
                  <c:v>11.767043879186</c:v>
                </c:pt>
                <c:pt idx="4555">
                  <c:v>12.097141907137001</c:v>
                </c:pt>
                <c:pt idx="4556">
                  <c:v>12.543745691622</c:v>
                </c:pt>
                <c:pt idx="4557">
                  <c:v>12.99035065671</c:v>
                </c:pt>
                <c:pt idx="4558">
                  <c:v>13.320448684661001</c:v>
                </c:pt>
                <c:pt idx="4559">
                  <c:v>13.893267069793</c:v>
                </c:pt>
                <c:pt idx="4560">
                  <c:v>14.077733927337</c:v>
                </c:pt>
                <c:pt idx="4561">
                  <c:v>14.592298812832</c:v>
                </c:pt>
                <c:pt idx="4562">
                  <c:v>14.786474576626</c:v>
                </c:pt>
                <c:pt idx="4563">
                  <c:v>15.077738222317</c:v>
                </c:pt>
                <c:pt idx="4564">
                  <c:v>15.097156034817001</c:v>
                </c:pt>
                <c:pt idx="4565">
                  <c:v>15.194243916714001</c:v>
                </c:pt>
                <c:pt idx="4566">
                  <c:v>15.310748430507999</c:v>
                </c:pt>
                <c:pt idx="4567">
                  <c:v>15.475798656155</c:v>
                </c:pt>
                <c:pt idx="4568">
                  <c:v>15.456380843654999</c:v>
                </c:pt>
                <c:pt idx="4569">
                  <c:v>15.563177631802001</c:v>
                </c:pt>
                <c:pt idx="4570">
                  <c:v>15.786478871606</c:v>
                </c:pt>
                <c:pt idx="4571">
                  <c:v>15.932111284753001</c:v>
                </c:pt>
                <c:pt idx="4572">
                  <c:v>16.116578142297001</c:v>
                </c:pt>
                <c:pt idx="4573">
                  <c:v>16.252500468590998</c:v>
                </c:pt>
                <c:pt idx="4574">
                  <c:v>16.466094044885001</c:v>
                </c:pt>
                <c:pt idx="4575">
                  <c:v>16.621434183679</c:v>
                </c:pt>
                <c:pt idx="4576">
                  <c:v>16.835027759972998</c:v>
                </c:pt>
                <c:pt idx="4577">
                  <c:v>16.94182454812</c:v>
                </c:pt>
                <c:pt idx="4578">
                  <c:v>17.038912367879998</c:v>
                </c:pt>
                <c:pt idx="4579">
                  <c:v>17.174834694173999</c:v>
                </c:pt>
                <c:pt idx="4580">
                  <c:v>17.203961412923999</c:v>
                </c:pt>
                <c:pt idx="4581">
                  <c:v>17.330176013570998</c:v>
                </c:pt>
                <c:pt idx="4582">
                  <c:v>17.417554989218001</c:v>
                </c:pt>
                <c:pt idx="4583">
                  <c:v>17.534059503011999</c:v>
                </c:pt>
                <c:pt idx="4584">
                  <c:v>17.602021846762</c:v>
                </c:pt>
                <c:pt idx="4585">
                  <c:v>17.728235266805999</c:v>
                </c:pt>
                <c:pt idx="4586">
                  <c:v>17.864158773703</c:v>
                </c:pt>
                <c:pt idx="4587">
                  <c:v>18.058334537497</c:v>
                </c:pt>
                <c:pt idx="4588">
                  <c:v>18.456393728595</c:v>
                </c:pt>
                <c:pt idx="4589">
                  <c:v>18.504938259845002</c:v>
                </c:pt>
                <c:pt idx="4590">
                  <c:v>18.504938259845002</c:v>
                </c:pt>
                <c:pt idx="4591">
                  <c:v>18.631152860492001</c:v>
                </c:pt>
                <c:pt idx="4592">
                  <c:v>18.835036349932999</c:v>
                </c:pt>
                <c:pt idx="4593">
                  <c:v>19.038921019977</c:v>
                </c:pt>
                <c:pt idx="4594">
                  <c:v>19.019503207477001</c:v>
                </c:pt>
                <c:pt idx="4595">
                  <c:v>19.106882183124</c:v>
                </c:pt>
                <c:pt idx="4596">
                  <c:v>19.223387877520999</c:v>
                </c:pt>
                <c:pt idx="4597">
                  <c:v>19.213678971271001</c:v>
                </c:pt>
                <c:pt idx="4598">
                  <c:v>19.223387877520999</c:v>
                </c:pt>
                <c:pt idx="4599">
                  <c:v>18.563190516742001</c:v>
                </c:pt>
                <c:pt idx="4600">
                  <c:v>19.233096783771</c:v>
                </c:pt>
                <c:pt idx="4601">
                  <c:v>18.631152860492001</c:v>
                </c:pt>
                <c:pt idx="4602">
                  <c:v>18.534064978595001</c:v>
                </c:pt>
                <c:pt idx="4603">
                  <c:v>18.514647166094999</c:v>
                </c:pt>
                <c:pt idx="4604">
                  <c:v>18.126295700644</c:v>
                </c:pt>
                <c:pt idx="4605">
                  <c:v>17.922411030599999</c:v>
                </c:pt>
                <c:pt idx="4606">
                  <c:v>17.854449867452999</c:v>
                </c:pt>
                <c:pt idx="4607">
                  <c:v>17.534059503011999</c:v>
                </c:pt>
                <c:pt idx="4608">
                  <c:v>17.369010457967999</c:v>
                </c:pt>
                <c:pt idx="4609">
                  <c:v>17.174834694173999</c:v>
                </c:pt>
                <c:pt idx="4610">
                  <c:v>16.970950024130001</c:v>
                </c:pt>
                <c:pt idx="4611">
                  <c:v>16.786483228723</c:v>
                </c:pt>
                <c:pt idx="4612">
                  <c:v>16.611725277428999</c:v>
                </c:pt>
                <c:pt idx="4613">
                  <c:v>16.349588350487998</c:v>
                </c:pt>
                <c:pt idx="4614">
                  <c:v>16.203957117944</c:v>
                </c:pt>
                <c:pt idx="4615">
                  <c:v>16.155412586693998</c:v>
                </c:pt>
                <c:pt idx="4616">
                  <c:v>16.087451423547002</c:v>
                </c:pt>
                <c:pt idx="4617">
                  <c:v>15.301040704861</c:v>
                </c:pt>
                <c:pt idx="4618">
                  <c:v>15.631138794949001</c:v>
                </c:pt>
                <c:pt idx="4619">
                  <c:v>15.495215288052</c:v>
                </c:pt>
                <c:pt idx="4620">
                  <c:v>15.339875149258001</c:v>
                </c:pt>
                <c:pt idx="4621">
                  <c:v>15.203952822964</c:v>
                </c:pt>
                <c:pt idx="4622">
                  <c:v>15.068029316066999</c:v>
                </c:pt>
                <c:pt idx="4623">
                  <c:v>15.019485965419999</c:v>
                </c:pt>
                <c:pt idx="4624">
                  <c:v>15.000068152920001</c:v>
                </c:pt>
                <c:pt idx="4625">
                  <c:v>15.097156034817001</c:v>
                </c:pt>
                <c:pt idx="4626">
                  <c:v>15.106864941067</c:v>
                </c:pt>
                <c:pt idx="4627">
                  <c:v>14.970941434169999</c:v>
                </c:pt>
                <c:pt idx="4628">
                  <c:v>15.242787267361001</c:v>
                </c:pt>
                <c:pt idx="4629">
                  <c:v>15.281622892361</c:v>
                </c:pt>
                <c:pt idx="4630">
                  <c:v>15.563177631802001</c:v>
                </c:pt>
                <c:pt idx="4631">
                  <c:v>15.640847701199</c:v>
                </c:pt>
                <c:pt idx="4632">
                  <c:v>15.902984566002999</c:v>
                </c:pt>
                <c:pt idx="4633">
                  <c:v>16.058324704796998</c:v>
                </c:pt>
                <c:pt idx="4634">
                  <c:v>16.301044999841</c:v>
                </c:pt>
                <c:pt idx="4635">
                  <c:v>16.388423975487999</c:v>
                </c:pt>
                <c:pt idx="4636">
                  <c:v>16.524346301782</c:v>
                </c:pt>
                <c:pt idx="4637">
                  <c:v>16.563181926782001</c:v>
                </c:pt>
                <c:pt idx="4638">
                  <c:v>16.611725277428999</c:v>
                </c:pt>
                <c:pt idx="4639">
                  <c:v>16.514637395531999</c:v>
                </c:pt>
                <c:pt idx="4640">
                  <c:v>16.262209374840999</c:v>
                </c:pt>
                <c:pt idx="4641">
                  <c:v>16.475802951135002</c:v>
                </c:pt>
                <c:pt idx="4642">
                  <c:v>16.475802951135002</c:v>
                </c:pt>
                <c:pt idx="4643">
                  <c:v>16.252500468590998</c:v>
                </c:pt>
                <c:pt idx="4644">
                  <c:v>16.262209374840999</c:v>
                </c:pt>
                <c:pt idx="4645">
                  <c:v>16.077742517297001</c:v>
                </c:pt>
                <c:pt idx="4646">
                  <c:v>15.980654635400001</c:v>
                </c:pt>
                <c:pt idx="4647">
                  <c:v>16.0389080729</c:v>
                </c:pt>
                <c:pt idx="4648">
                  <c:v>15.922402378503</c:v>
                </c:pt>
                <c:pt idx="4649">
                  <c:v>15.951529097252999</c:v>
                </c:pt>
                <c:pt idx="4650">
                  <c:v>16.0389080729</c:v>
                </c:pt>
                <c:pt idx="4651">
                  <c:v>15.932111284753001</c:v>
                </c:pt>
                <c:pt idx="4652">
                  <c:v>16.097160329796999</c:v>
                </c:pt>
                <c:pt idx="4653">
                  <c:v>16.087451423547002</c:v>
                </c:pt>
                <c:pt idx="4654">
                  <c:v>16.320462812340999</c:v>
                </c:pt>
                <c:pt idx="4655">
                  <c:v>16.456385138635</c:v>
                </c:pt>
                <c:pt idx="4656">
                  <c:v>16.650560902429</c:v>
                </c:pt>
                <c:pt idx="4657">
                  <c:v>16.893280016870001</c:v>
                </c:pt>
                <c:pt idx="4658">
                  <c:v>17.116582437277</c:v>
                </c:pt>
                <c:pt idx="4659">
                  <c:v>17.262213669821001</c:v>
                </c:pt>
                <c:pt idx="4660">
                  <c:v>16.417549513634999</c:v>
                </c:pt>
                <c:pt idx="4661">
                  <c:v>17.349592645468</c:v>
                </c:pt>
                <c:pt idx="4662">
                  <c:v>16.427258419885</c:v>
                </c:pt>
                <c:pt idx="4663">
                  <c:v>16.767066596826002</c:v>
                </c:pt>
                <c:pt idx="4664">
                  <c:v>16.00978135415</c:v>
                </c:pt>
                <c:pt idx="4665">
                  <c:v>16.058324704796998</c:v>
                </c:pt>
                <c:pt idx="4666">
                  <c:v>15.524342006802</c:v>
                </c:pt>
                <c:pt idx="4667">
                  <c:v>15.543759819302</c:v>
                </c:pt>
                <c:pt idx="4668">
                  <c:v>14.99035924667</c:v>
                </c:pt>
                <c:pt idx="4669">
                  <c:v>14.94181471542</c:v>
                </c:pt>
                <c:pt idx="4670">
                  <c:v>15.233078361111</c:v>
                </c:pt>
                <c:pt idx="4671">
                  <c:v>14.98065034042</c:v>
                </c:pt>
                <c:pt idx="4672">
                  <c:v>15.174826104214</c:v>
                </c:pt>
                <c:pt idx="4673">
                  <c:v>15.242787267361001</c:v>
                </c:pt>
                <c:pt idx="4674">
                  <c:v>15.640847701199</c:v>
                </c:pt>
                <c:pt idx="4675">
                  <c:v>15.767062301846</c:v>
                </c:pt>
                <c:pt idx="4676">
                  <c:v>16.068033611046999</c:v>
                </c:pt>
                <c:pt idx="4677">
                  <c:v>16.165121492943999</c:v>
                </c:pt>
                <c:pt idx="4678">
                  <c:v>16.388423975487999</c:v>
                </c:pt>
                <c:pt idx="4679">
                  <c:v>16.456385138635</c:v>
                </c:pt>
                <c:pt idx="4680">
                  <c:v>15.815605590356</c:v>
                </c:pt>
                <c:pt idx="4681">
                  <c:v>16.359297256738</c:v>
                </c:pt>
                <c:pt idx="4682">
                  <c:v>15.669974419949</c:v>
                </c:pt>
                <c:pt idx="4683">
                  <c:v>15.835023402856001</c:v>
                </c:pt>
                <c:pt idx="4684">
                  <c:v>15.223369454861</c:v>
                </c:pt>
                <c:pt idx="4685">
                  <c:v>15.223369454861</c:v>
                </c:pt>
                <c:pt idx="4686">
                  <c:v>14.776765670375999</c:v>
                </c:pt>
                <c:pt idx="4687">
                  <c:v>14.737931225979001</c:v>
                </c:pt>
                <c:pt idx="4688">
                  <c:v>14.310744135527999</c:v>
                </c:pt>
                <c:pt idx="4689">
                  <c:v>14.203947347381</c:v>
                </c:pt>
                <c:pt idx="4690">
                  <c:v>13.883558163543</c:v>
                </c:pt>
                <c:pt idx="4691">
                  <c:v>13.728218024748999</c:v>
                </c:pt>
                <c:pt idx="4692">
                  <c:v>13.446663285308</c:v>
                </c:pt>
                <c:pt idx="4693">
                  <c:v>13.233069709014</c:v>
                </c:pt>
                <c:pt idx="4694">
                  <c:v>13.009767288607</c:v>
                </c:pt>
                <c:pt idx="4695">
                  <c:v>13.009767288607</c:v>
                </c:pt>
                <c:pt idx="4696">
                  <c:v>12.796174892916</c:v>
                </c:pt>
                <c:pt idx="4697">
                  <c:v>12.524329059725</c:v>
                </c:pt>
                <c:pt idx="4698">
                  <c:v>12.330153295931</c:v>
                </c:pt>
                <c:pt idx="4699">
                  <c:v>12.155395344637</c:v>
                </c:pt>
                <c:pt idx="4700">
                  <c:v>12.203938695284</c:v>
                </c:pt>
                <c:pt idx="4701">
                  <c:v>12.203938695284</c:v>
                </c:pt>
                <c:pt idx="4702">
                  <c:v>12.213647601533999</c:v>
                </c:pt>
                <c:pt idx="4703">
                  <c:v>12.368987740328</c:v>
                </c:pt>
                <c:pt idx="4704">
                  <c:v>12.757339267916</c:v>
                </c:pt>
                <c:pt idx="4705">
                  <c:v>13.029185101107</c:v>
                </c:pt>
                <c:pt idx="4706">
                  <c:v>13.155399701754</c:v>
                </c:pt>
                <c:pt idx="4707">
                  <c:v>13.660255680999001</c:v>
                </c:pt>
                <c:pt idx="4708">
                  <c:v>13.728218024748999</c:v>
                </c:pt>
                <c:pt idx="4709">
                  <c:v>14.068025021086999</c:v>
                </c:pt>
                <c:pt idx="4710">
                  <c:v>14.068025021086999</c:v>
                </c:pt>
                <c:pt idx="4711">
                  <c:v>14.203947347381</c:v>
                </c:pt>
                <c:pt idx="4712">
                  <c:v>14.165112902983999</c:v>
                </c:pt>
                <c:pt idx="4713">
                  <c:v>14.126277277984</c:v>
                </c:pt>
                <c:pt idx="4714">
                  <c:v>14.077733927337</c:v>
                </c:pt>
                <c:pt idx="4715">
                  <c:v>14.242782972381001</c:v>
                </c:pt>
                <c:pt idx="4716">
                  <c:v>14.000063857940001</c:v>
                </c:pt>
                <c:pt idx="4717">
                  <c:v>14.038898302337</c:v>
                </c:pt>
                <c:pt idx="4718">
                  <c:v>13.902975976043001</c:v>
                </c:pt>
                <c:pt idx="4719">
                  <c:v>13.864140351043</c:v>
                </c:pt>
                <c:pt idx="4720">
                  <c:v>13.689382399749</c:v>
                </c:pt>
                <c:pt idx="4721">
                  <c:v>13.602003424102</c:v>
                </c:pt>
                <c:pt idx="4722">
                  <c:v>13.359284309661</c:v>
                </c:pt>
                <c:pt idx="4723">
                  <c:v>13.252487521514</c:v>
                </c:pt>
                <c:pt idx="4724">
                  <c:v>13.000058382357</c:v>
                </c:pt>
                <c:pt idx="4725">
                  <c:v>12.786465986666</c:v>
                </c:pt>
                <c:pt idx="4726">
                  <c:v>12.466075622225</c:v>
                </c:pt>
                <c:pt idx="4727">
                  <c:v>12.116559719636999</c:v>
                </c:pt>
                <c:pt idx="4728">
                  <c:v>11.776752785436001</c:v>
                </c:pt>
                <c:pt idx="4729">
                  <c:v>11.417527976598</c:v>
                </c:pt>
                <c:pt idx="4730">
                  <c:v>10.99034082401</c:v>
                </c:pt>
                <c:pt idx="4731">
                  <c:v>10.427231407264999</c:v>
                </c:pt>
                <c:pt idx="4732">
                  <c:v>9.8349958310030008</c:v>
                </c:pt>
                <c:pt idx="4733">
                  <c:v>9.2136340952240001</c:v>
                </c:pt>
                <c:pt idx="4734">
                  <c:v>8.5631457028319993</c:v>
                </c:pt>
                <c:pt idx="4735">
                  <c:v>7.9514923140700002</c:v>
                </c:pt>
                <c:pt idx="4736">
                  <c:v>7.4563446197049998</c:v>
                </c:pt>
                <c:pt idx="4737">
                  <c:v>6.9903230227200002</c:v>
                </c:pt>
                <c:pt idx="4738">
                  <c:v>6.5243014257349996</c:v>
                </c:pt>
                <c:pt idx="4739">
                  <c:v>6.0679887971369997</c:v>
                </c:pt>
                <c:pt idx="4740">
                  <c:v>5.6310933596690003</c:v>
                </c:pt>
                <c:pt idx="4741">
                  <c:v>5.2136156725639999</c:v>
                </c:pt>
                <c:pt idx="4742">
                  <c:v>4.7670119502160002</c:v>
                </c:pt>
                <c:pt idx="4743">
                  <c:v>4.3592429208130001</c:v>
                </c:pt>
                <c:pt idx="4744">
                  <c:v>4.0388531777420003</c:v>
                </c:pt>
                <c:pt idx="4745">
                  <c:v>3.951474202095</c:v>
                </c:pt>
                <c:pt idx="4746">
                  <c:v>3.8252601606810002</c:v>
                </c:pt>
                <c:pt idx="4747">
                  <c:v>3.8252601606810002</c:v>
                </c:pt>
                <c:pt idx="4748">
                  <c:v>3.7087547769690001</c:v>
                </c:pt>
                <c:pt idx="4749">
                  <c:v>3.7670073445510002</c:v>
                </c:pt>
                <c:pt idx="4750">
                  <c:v>3.7864248463660002</c:v>
                </c:pt>
                <c:pt idx="4751">
                  <c:v>3.834968756246</c:v>
                </c:pt>
                <c:pt idx="4752">
                  <c:v>3.873803822013</c:v>
                </c:pt>
                <c:pt idx="4753">
                  <c:v>3.8835127282630002</c:v>
                </c:pt>
                <c:pt idx="4754">
                  <c:v>3.8058423481810002</c:v>
                </c:pt>
                <c:pt idx="4755">
                  <c:v>3.6796283689039999</c:v>
                </c:pt>
                <c:pt idx="4756">
                  <c:v>3.5922493932570001</c:v>
                </c:pt>
                <c:pt idx="4757">
                  <c:v>3.5631229851919999</c:v>
                </c:pt>
                <c:pt idx="4758">
                  <c:v>3.5631229851919999</c:v>
                </c:pt>
                <c:pt idx="4759">
                  <c:v>3.6213754906369999</c:v>
                </c:pt>
                <c:pt idx="4760">
                  <c:v>3.6893369644690002</c:v>
                </c:pt>
                <c:pt idx="4761">
                  <c:v>3.757298438301</c:v>
                </c:pt>
                <c:pt idx="4762">
                  <c:v>3.834968756246</c:v>
                </c:pt>
                <c:pt idx="4763">
                  <c:v>3.951474202095</c:v>
                </c:pt>
                <c:pt idx="4764">
                  <c:v>4.0679795858069996</c:v>
                </c:pt>
                <c:pt idx="4765">
                  <c:v>4.2039024713339996</c:v>
                </c:pt>
                <c:pt idx="4766">
                  <c:v>4.3883693288780004</c:v>
                </c:pt>
                <c:pt idx="4767">
                  <c:v>4.6019625944870004</c:v>
                </c:pt>
                <c:pt idx="4768">
                  <c:v>4.8252644556610003</c:v>
                </c:pt>
                <c:pt idx="4769">
                  <c:v>5.0776927870369999</c:v>
                </c:pt>
                <c:pt idx="4770">
                  <c:v>5.3592475264779997</c:v>
                </c:pt>
                <c:pt idx="4771">
                  <c:v>5.6408022659189996</c:v>
                </c:pt>
                <c:pt idx="4772">
                  <c:v>5.9029391307230004</c:v>
                </c:pt>
                <c:pt idx="4773">
                  <c:v>6.2427467484310002</c:v>
                </c:pt>
                <c:pt idx="4774">
                  <c:v>6.6408065608989997</c:v>
                </c:pt>
                <c:pt idx="4775">
                  <c:v>7.0388669326000004</c:v>
                </c:pt>
                <c:pt idx="4776">
                  <c:v>7.4369268072050003</c:v>
                </c:pt>
                <c:pt idx="4777">
                  <c:v>7.7961515539060002</c:v>
                </c:pt>
                <c:pt idx="4778">
                  <c:v>8.0971241058469996</c:v>
                </c:pt>
                <c:pt idx="4779">
                  <c:v>8.3689699390379992</c:v>
                </c:pt>
                <c:pt idx="4780">
                  <c:v>8.6116896127120004</c:v>
                </c:pt>
                <c:pt idx="4781">
                  <c:v>8.8058653765060004</c:v>
                </c:pt>
                <c:pt idx="4782">
                  <c:v>9.0291672376799994</c:v>
                </c:pt>
                <c:pt idx="4783">
                  <c:v>9.2524691609909997</c:v>
                </c:pt>
                <c:pt idx="4784">
                  <c:v>9.4854799284149998</c:v>
                </c:pt>
                <c:pt idx="4785">
                  <c:v>9.7476168553560001</c:v>
                </c:pt>
                <c:pt idx="4786">
                  <c:v>10.00975434153</c:v>
                </c:pt>
                <c:pt idx="4787">
                  <c:v>10.281600174721</c:v>
                </c:pt>
                <c:pt idx="4788">
                  <c:v>10.582572726662001</c:v>
                </c:pt>
                <c:pt idx="4789">
                  <c:v>10.932088567113</c:v>
                </c:pt>
                <c:pt idx="4790">
                  <c:v>11.310731188450999</c:v>
                </c:pt>
                <c:pt idx="4791">
                  <c:v>11.708790441686</c:v>
                </c:pt>
                <c:pt idx="4792">
                  <c:v>12.116559719636999</c:v>
                </c:pt>
                <c:pt idx="4793">
                  <c:v>12.553454597871999</c:v>
                </c:pt>
                <c:pt idx="4794">
                  <c:v>13.145690795504001</c:v>
                </c:pt>
                <c:pt idx="4795">
                  <c:v>13.621421236602</c:v>
                </c:pt>
                <c:pt idx="4796">
                  <c:v>14.271909691131</c:v>
                </c:pt>
                <c:pt idx="4797">
                  <c:v>14.563173274684999</c:v>
                </c:pt>
                <c:pt idx="4798">
                  <c:v>15.252496173611</c:v>
                </c:pt>
                <c:pt idx="4799">
                  <c:v>15.543759819302</c:v>
                </c:pt>
                <c:pt idx="4800">
                  <c:v>15.543759819302</c:v>
                </c:pt>
                <c:pt idx="4801">
                  <c:v>16.00978135415</c:v>
                </c:pt>
                <c:pt idx="4802">
                  <c:v>16.291336093590999</c:v>
                </c:pt>
                <c:pt idx="4803">
                  <c:v>16.679687621178999</c:v>
                </c:pt>
                <c:pt idx="4804">
                  <c:v>16.91269782937</c:v>
                </c:pt>
                <c:pt idx="4805">
                  <c:v>17.155416881674</c:v>
                </c:pt>
                <c:pt idx="4806">
                  <c:v>17.320467107321001</c:v>
                </c:pt>
                <c:pt idx="4807">
                  <c:v>17.446680527365</c:v>
                </c:pt>
                <c:pt idx="4808">
                  <c:v>17.835032054953</c:v>
                </c:pt>
                <c:pt idx="4809">
                  <c:v>18.184547957541</c:v>
                </c:pt>
                <c:pt idx="4810">
                  <c:v>18.106877888143998</c:v>
                </c:pt>
                <c:pt idx="4811">
                  <c:v>18.009790006247002</c:v>
                </c:pt>
                <c:pt idx="4812">
                  <c:v>18.223383582541</c:v>
                </c:pt>
                <c:pt idx="4813">
                  <c:v>17.9612466556</c:v>
                </c:pt>
                <c:pt idx="4814">
                  <c:v>17.854449867452999</c:v>
                </c:pt>
                <c:pt idx="4815">
                  <c:v>17.854449867452999</c:v>
                </c:pt>
                <c:pt idx="4816">
                  <c:v>17.475807246115</c:v>
                </c:pt>
                <c:pt idx="4817">
                  <c:v>17.398137176717999</c:v>
                </c:pt>
                <c:pt idx="4818">
                  <c:v>17.310758201071</c:v>
                </c:pt>
                <c:pt idx="4819">
                  <c:v>16.922406735620001</c:v>
                </c:pt>
                <c:pt idx="4820">
                  <c:v>16.835027759972998</c:v>
                </c:pt>
                <c:pt idx="4821">
                  <c:v>16.689396527429</c:v>
                </c:pt>
                <c:pt idx="4822">
                  <c:v>16.446676232384998</c:v>
                </c:pt>
                <c:pt idx="4823">
                  <c:v>16.592308645532</c:v>
                </c:pt>
                <c:pt idx="4824">
                  <c:v>16.330170537988</c:v>
                </c:pt>
                <c:pt idx="4825">
                  <c:v>16.631143089929001</c:v>
                </c:pt>
                <c:pt idx="4826">
                  <c:v>16.660269808679001</c:v>
                </c:pt>
                <c:pt idx="4827">
                  <c:v>16.631143089929001</c:v>
                </c:pt>
                <c:pt idx="4828">
                  <c:v>16.669978714929002</c:v>
                </c:pt>
                <c:pt idx="4829">
                  <c:v>16.660269808679001</c:v>
                </c:pt>
                <c:pt idx="4830">
                  <c:v>16.242791562341001</c:v>
                </c:pt>
                <c:pt idx="4831">
                  <c:v>16.602016371179001</c:v>
                </c:pt>
                <c:pt idx="4832">
                  <c:v>16.602016371179001</c:v>
                </c:pt>
                <c:pt idx="4833">
                  <c:v>16.592308645532</c:v>
                </c:pt>
                <c:pt idx="4834">
                  <c:v>16.689396527429</c:v>
                </c:pt>
                <c:pt idx="4835">
                  <c:v>16.699104253076001</c:v>
                </c:pt>
                <c:pt idx="4836">
                  <c:v>16.708813159325999</c:v>
                </c:pt>
                <c:pt idx="4837">
                  <c:v>16.718522065576</c:v>
                </c:pt>
                <c:pt idx="4838">
                  <c:v>16.737939878075998</c:v>
                </c:pt>
                <c:pt idx="4839">
                  <c:v>16.660269808679001</c:v>
                </c:pt>
                <c:pt idx="4840">
                  <c:v>16.514637395531999</c:v>
                </c:pt>
                <c:pt idx="4841">
                  <c:v>16.621434183679</c:v>
                </c:pt>
                <c:pt idx="4842">
                  <c:v>16.815609947473</c:v>
                </c:pt>
                <c:pt idx="4843">
                  <c:v>16.592308645532</c:v>
                </c:pt>
                <c:pt idx="4844">
                  <c:v>16.728230971826001</c:v>
                </c:pt>
                <c:pt idx="4845">
                  <c:v>16.650560902429</c:v>
                </c:pt>
                <c:pt idx="4846">
                  <c:v>16.796192134973001</c:v>
                </c:pt>
                <c:pt idx="4847">
                  <c:v>16.893280016870001</c:v>
                </c:pt>
                <c:pt idx="4848">
                  <c:v>17.000076742880001</c:v>
                </c:pt>
                <c:pt idx="4849">
                  <c:v>17.097164624777001</c:v>
                </c:pt>
                <c:pt idx="4850">
                  <c:v>17.174834694173999</c:v>
                </c:pt>
                <c:pt idx="4851">
                  <c:v>17.330176013570998</c:v>
                </c:pt>
                <c:pt idx="4852">
                  <c:v>17.330176013570998</c:v>
                </c:pt>
                <c:pt idx="4853">
                  <c:v>17.485516152365001</c:v>
                </c:pt>
                <c:pt idx="4854">
                  <c:v>17.990372193747</c:v>
                </c:pt>
                <c:pt idx="4855">
                  <c:v>18.009790006247002</c:v>
                </c:pt>
                <c:pt idx="4856">
                  <c:v>18.155422419394</c:v>
                </c:pt>
                <c:pt idx="4857">
                  <c:v>18.029207818747</c:v>
                </c:pt>
                <c:pt idx="4858">
                  <c:v>18.407850377948002</c:v>
                </c:pt>
                <c:pt idx="4859">
                  <c:v>17.883576586202999</c:v>
                </c:pt>
                <c:pt idx="4860">
                  <c:v>18.233092488791002</c:v>
                </c:pt>
                <c:pt idx="4861">
                  <c:v>17.553477315512001</c:v>
                </c:pt>
                <c:pt idx="4862">
                  <c:v>17.650565197409001</c:v>
                </c:pt>
                <c:pt idx="4863">
                  <c:v>17.485516152365001</c:v>
                </c:pt>
                <c:pt idx="4864">
                  <c:v>17.233088131673998</c:v>
                </c:pt>
                <c:pt idx="4865">
                  <c:v>17.068037906027001</c:v>
                </c:pt>
                <c:pt idx="4866">
                  <c:v>17.000076742880001</c:v>
                </c:pt>
                <c:pt idx="4867">
                  <c:v>16.970950024130001</c:v>
                </c:pt>
                <c:pt idx="4868">
                  <c:v>16.767066596826002</c:v>
                </c:pt>
                <c:pt idx="4869">
                  <c:v>16.631143089929001</c:v>
                </c:pt>
                <c:pt idx="4870">
                  <c:v>16.650560902429</c:v>
                </c:pt>
                <c:pt idx="4871">
                  <c:v>16.718522065576</c:v>
                </c:pt>
                <c:pt idx="4872">
                  <c:v>16.582599739281999</c:v>
                </c:pt>
                <c:pt idx="4873">
                  <c:v>16.708813159325999</c:v>
                </c:pt>
                <c:pt idx="4874">
                  <c:v>16.669978714929002</c:v>
                </c:pt>
                <c:pt idx="4875">
                  <c:v>16.679687621178999</c:v>
                </c:pt>
                <c:pt idx="4876">
                  <c:v>16.543764114281998</c:v>
                </c:pt>
                <c:pt idx="4877">
                  <c:v>16.699104253076001</c:v>
                </c:pt>
                <c:pt idx="4878">
                  <c:v>16.640851996178998</c:v>
                </c:pt>
                <c:pt idx="4879">
                  <c:v>16.660269808679001</c:v>
                </c:pt>
                <c:pt idx="4880">
                  <c:v>16.767066596826002</c:v>
                </c:pt>
                <c:pt idx="4881">
                  <c:v>16.893280016870001</c:v>
                </c:pt>
                <c:pt idx="4882">
                  <c:v>16.864154478723002</c:v>
                </c:pt>
                <c:pt idx="4883">
                  <c:v>16.932115641869999</c:v>
                </c:pt>
                <c:pt idx="4884">
                  <c:v>17.038912367879998</c:v>
                </c:pt>
                <c:pt idx="4885">
                  <c:v>16.961242360619998</c:v>
                </c:pt>
                <c:pt idx="4886">
                  <c:v>16.893280016870001</c:v>
                </c:pt>
                <c:pt idx="4887">
                  <c:v>16.932115641869999</c:v>
                </c:pt>
                <c:pt idx="4888">
                  <c:v>16.844736666223</c:v>
                </c:pt>
                <c:pt idx="4889">
                  <c:v>16.854445572473001</c:v>
                </c:pt>
                <c:pt idx="4890">
                  <c:v>17.048621274129999</c:v>
                </c:pt>
                <c:pt idx="4891">
                  <c:v>16.708813159325999</c:v>
                </c:pt>
                <c:pt idx="4892">
                  <c:v>16.951533454370001</c:v>
                </c:pt>
                <c:pt idx="4893">
                  <c:v>16.805901041222999</c:v>
                </c:pt>
                <c:pt idx="4894">
                  <c:v>16.689396527429</c:v>
                </c:pt>
                <c:pt idx="4895">
                  <c:v>16.786483228723</c:v>
                </c:pt>
                <c:pt idx="4896">
                  <c:v>16.893280016870001</c:v>
                </c:pt>
                <c:pt idx="4897">
                  <c:v>16.805901041222999</c:v>
                </c:pt>
                <c:pt idx="4898">
                  <c:v>16.699104253076001</c:v>
                </c:pt>
                <c:pt idx="4899">
                  <c:v>16.835027759972998</c:v>
                </c:pt>
                <c:pt idx="4900">
                  <c:v>16.582599739281999</c:v>
                </c:pt>
                <c:pt idx="4901">
                  <c:v>16.543764114281998</c:v>
                </c:pt>
                <c:pt idx="4902">
                  <c:v>16.398132881738</c:v>
                </c:pt>
                <c:pt idx="4903">
                  <c:v>16.301044999841</c:v>
                </c:pt>
                <c:pt idx="4904">
                  <c:v>16.223374930443999</c:v>
                </c:pt>
                <c:pt idx="4905">
                  <c:v>16.223374930443999</c:v>
                </c:pt>
                <c:pt idx="4906">
                  <c:v>16.00978135415</c:v>
                </c:pt>
                <c:pt idx="4907">
                  <c:v>15.844732309106</c:v>
                </c:pt>
                <c:pt idx="4908">
                  <c:v>15.747644489345999</c:v>
                </c:pt>
                <c:pt idx="4909">
                  <c:v>15.699099958095999</c:v>
                </c:pt>
                <c:pt idx="4910">
                  <c:v>15.582595444301999</c:v>
                </c:pt>
                <c:pt idx="4911">
                  <c:v>15.543759819302</c:v>
                </c:pt>
                <c:pt idx="4912">
                  <c:v>15.233078361111</c:v>
                </c:pt>
                <c:pt idx="4913">
                  <c:v>15.038902597317</c:v>
                </c:pt>
                <c:pt idx="4914">
                  <c:v>14.893271364773</c:v>
                </c:pt>
                <c:pt idx="4915">
                  <c:v>14.660259975979001</c:v>
                </c:pt>
                <c:pt idx="4916">
                  <c:v>14.388414204925001</c:v>
                </c:pt>
                <c:pt idx="4917">
                  <c:v>14.165112902983999</c:v>
                </c:pt>
                <c:pt idx="4918">
                  <c:v>13.970937139189999</c:v>
                </c:pt>
                <c:pt idx="4919">
                  <c:v>13.776761375395999</c:v>
                </c:pt>
                <c:pt idx="4920">
                  <c:v>13.621421236602</c:v>
                </c:pt>
                <c:pt idx="4921">
                  <c:v>13.504915542205</c:v>
                </c:pt>
                <c:pt idx="4922">
                  <c:v>13.699091305999</c:v>
                </c:pt>
                <c:pt idx="4923">
                  <c:v>13.252487521514</c:v>
                </c:pt>
                <c:pt idx="4924">
                  <c:v>13.310739778411</c:v>
                </c:pt>
                <c:pt idx="4925">
                  <c:v>13.262196427764</c:v>
                </c:pt>
                <c:pt idx="4926">
                  <c:v>13.029185101107</c:v>
                </c:pt>
                <c:pt idx="4927">
                  <c:v>13.087437358003999</c:v>
                </c:pt>
                <c:pt idx="4928">
                  <c:v>12.767048174166</c:v>
                </c:pt>
                <c:pt idx="4929">
                  <c:v>12.728212549166001</c:v>
                </c:pt>
                <c:pt idx="4930">
                  <c:v>12.359278834077999</c:v>
                </c:pt>
                <c:pt idx="4931">
                  <c:v>12.291317670931001</c:v>
                </c:pt>
                <c:pt idx="4932">
                  <c:v>11.95151073673</c:v>
                </c:pt>
                <c:pt idx="4933">
                  <c:v>11.796169417332999</c:v>
                </c:pt>
                <c:pt idx="4934">
                  <c:v>11.689373809789</c:v>
                </c:pt>
                <c:pt idx="4935">
                  <c:v>11.563159209142</c:v>
                </c:pt>
                <c:pt idx="4936">
                  <c:v>11.427235702245</c:v>
                </c:pt>
                <c:pt idx="4937">
                  <c:v>11.330147820347999</c:v>
                </c:pt>
                <c:pt idx="4938">
                  <c:v>11.194225494054001</c:v>
                </c:pt>
                <c:pt idx="4939">
                  <c:v>11.068010893406999</c:v>
                </c:pt>
                <c:pt idx="4940">
                  <c:v>10.912670754613</c:v>
                </c:pt>
                <c:pt idx="4941">
                  <c:v>10.776747247715999</c:v>
                </c:pt>
                <c:pt idx="4942">
                  <c:v>10.689368272069</c:v>
                </c:pt>
                <c:pt idx="4943">
                  <c:v>10.592280452309</c:v>
                </c:pt>
                <c:pt idx="4944">
                  <c:v>10.495193751015</c:v>
                </c:pt>
                <c:pt idx="4945">
                  <c:v>10.320434619118</c:v>
                </c:pt>
                <c:pt idx="4946">
                  <c:v>10.126260035927</c:v>
                </c:pt>
                <c:pt idx="4947">
                  <c:v>9.9223748066499997</c:v>
                </c:pt>
                <c:pt idx="4948">
                  <c:v>9.6408206264420002</c:v>
                </c:pt>
                <c:pt idx="4949">
                  <c:v>9.4078098590180002</c:v>
                </c:pt>
                <c:pt idx="4950">
                  <c:v>9.1359634665939993</c:v>
                </c:pt>
                <c:pt idx="4951">
                  <c:v>8.7961564702559993</c:v>
                </c:pt>
                <c:pt idx="4952">
                  <c:v>8.4660578209349993</c:v>
                </c:pt>
                <c:pt idx="4953">
                  <c:v>8.1553769841139996</c:v>
                </c:pt>
                <c:pt idx="4954">
                  <c:v>7.8544044321730002</c:v>
                </c:pt>
                <c:pt idx="4955">
                  <c:v>7.4951796233349999</c:v>
                </c:pt>
                <c:pt idx="4956">
                  <c:v>7.116537001997</c:v>
                </c:pt>
                <c:pt idx="4957">
                  <c:v>7.116537001997</c:v>
                </c:pt>
                <c:pt idx="4958">
                  <c:v>6.922361238203</c:v>
                </c:pt>
                <c:pt idx="4959">
                  <c:v>6.8155650714259997</c:v>
                </c:pt>
                <c:pt idx="4960">
                  <c:v>6.7184771895289996</c:v>
                </c:pt>
                <c:pt idx="4961">
                  <c:v>6.6796421858989996</c:v>
                </c:pt>
                <c:pt idx="4962">
                  <c:v>6.6893504707789999</c:v>
                </c:pt>
                <c:pt idx="4963">
                  <c:v>6.6602243733990001</c:v>
                </c:pt>
                <c:pt idx="4964">
                  <c:v>6.6116804013820003</c:v>
                </c:pt>
                <c:pt idx="4965">
                  <c:v>6.6213893076319996</c:v>
                </c:pt>
                <c:pt idx="4966">
                  <c:v>6.6893504707789999</c:v>
                </c:pt>
                <c:pt idx="4967">
                  <c:v>6.6310982138819998</c:v>
                </c:pt>
                <c:pt idx="4968">
                  <c:v>6.5631364915020001</c:v>
                </c:pt>
                <c:pt idx="4969">
                  <c:v>6.6213893076319996</c:v>
                </c:pt>
                <c:pt idx="4970">
                  <c:v>6.7281855365460004</c:v>
                </c:pt>
                <c:pt idx="4971">
                  <c:v>6.7670211615460003</c:v>
                </c:pt>
                <c:pt idx="4972">
                  <c:v>6.7378944427959997</c:v>
                </c:pt>
                <c:pt idx="4973">
                  <c:v>6.8155650714259997</c:v>
                </c:pt>
                <c:pt idx="4974">
                  <c:v>6.7961472589260001</c:v>
                </c:pt>
                <c:pt idx="4975">
                  <c:v>6.7767294464259997</c:v>
                </c:pt>
                <c:pt idx="4976">
                  <c:v>6.8544001371930001</c:v>
                </c:pt>
                <c:pt idx="4977">
                  <c:v>7.0194491201</c:v>
                </c:pt>
                <c:pt idx="4978">
                  <c:v>7.116537001997</c:v>
                </c:pt>
                <c:pt idx="4979">
                  <c:v>7.2427510434110003</c:v>
                </c:pt>
                <c:pt idx="4980">
                  <c:v>7.4563446197049998</c:v>
                </c:pt>
                <c:pt idx="4981">
                  <c:v>7.6796464808789997</c:v>
                </c:pt>
                <c:pt idx="4982">
                  <c:v>7.8544044321730002</c:v>
                </c:pt>
                <c:pt idx="4983">
                  <c:v>8.0485801959670003</c:v>
                </c:pt>
                <c:pt idx="4984">
                  <c:v>8.3204259670210003</c:v>
                </c:pt>
                <c:pt idx="4985">
                  <c:v>8.6116896127120004</c:v>
                </c:pt>
                <c:pt idx="4986">
                  <c:v>8.9126615432830008</c:v>
                </c:pt>
                <c:pt idx="4987">
                  <c:v>9.1942162827239997</c:v>
                </c:pt>
                <c:pt idx="4988">
                  <c:v>9.5631499978119994</c:v>
                </c:pt>
                <c:pt idx="4989">
                  <c:v>9.9806276227800002</c:v>
                </c:pt>
                <c:pt idx="4990">
                  <c:v>10.398105869118</c:v>
                </c:pt>
                <c:pt idx="4991">
                  <c:v>10.796165060216</c:v>
                </c:pt>
                <c:pt idx="4992">
                  <c:v>11.223352212804</c:v>
                </c:pt>
                <c:pt idx="4993">
                  <c:v>11.767043879186</c:v>
                </c:pt>
                <c:pt idx="4994">
                  <c:v>12.417532271578001</c:v>
                </c:pt>
                <c:pt idx="4995">
                  <c:v>12.941806125459999</c:v>
                </c:pt>
                <c:pt idx="4996">
                  <c:v>13.582585611601999</c:v>
                </c:pt>
                <c:pt idx="4997">
                  <c:v>13.844722538543</c:v>
                </c:pt>
                <c:pt idx="4998">
                  <c:v>14.485502024684999</c:v>
                </c:pt>
                <c:pt idx="4999">
                  <c:v>14.776765670375999</c:v>
                </c:pt>
                <c:pt idx="5000">
                  <c:v>15.00977705917</c:v>
                </c:pt>
                <c:pt idx="5001">
                  <c:v>15.271913986111</c:v>
                </c:pt>
                <c:pt idx="5002">
                  <c:v>15.262205079860999</c:v>
                </c:pt>
                <c:pt idx="5003">
                  <c:v>15.485507562404999</c:v>
                </c:pt>
                <c:pt idx="5004">
                  <c:v>15.388419680507999</c:v>
                </c:pt>
                <c:pt idx="5005">
                  <c:v>15.378710774258</c:v>
                </c:pt>
                <c:pt idx="5006">
                  <c:v>15.242787267361001</c:v>
                </c:pt>
                <c:pt idx="5007">
                  <c:v>15.281622892361</c:v>
                </c:pt>
                <c:pt idx="5008">
                  <c:v>14.99035924667</c:v>
                </c:pt>
                <c:pt idx="5009">
                  <c:v>14.932106989773001</c:v>
                </c:pt>
                <c:pt idx="5010">
                  <c:v>14.932106989773001</c:v>
                </c:pt>
                <c:pt idx="5011">
                  <c:v>14.602007719082</c:v>
                </c:pt>
                <c:pt idx="5012">
                  <c:v>14.339870854278001</c:v>
                </c:pt>
                <c:pt idx="5013">
                  <c:v>14.087442833587</c:v>
                </c:pt>
                <c:pt idx="5014">
                  <c:v>13.728218024748999</c:v>
                </c:pt>
                <c:pt idx="5015">
                  <c:v>13.184525177764</c:v>
                </c:pt>
                <c:pt idx="5016">
                  <c:v>12.660251386019</c:v>
                </c:pt>
                <c:pt idx="5017">
                  <c:v>12.097141907137001</c:v>
                </c:pt>
                <c:pt idx="5018">
                  <c:v>11.893257299229999</c:v>
                </c:pt>
                <c:pt idx="5019">
                  <c:v>11.553450302891999</c:v>
                </c:pt>
                <c:pt idx="5020">
                  <c:v>11.233061119054</c:v>
                </c:pt>
                <c:pt idx="5021">
                  <c:v>11.077719799657</c:v>
                </c:pt>
                <c:pt idx="5022">
                  <c:v>11.00975863651</c:v>
                </c:pt>
                <c:pt idx="5023">
                  <c:v>10.96121410526</c:v>
                </c:pt>
                <c:pt idx="5024">
                  <c:v>10.883544035863</c:v>
                </c:pt>
                <c:pt idx="5025">
                  <c:v>10.660242796059</c:v>
                </c:pt>
                <c:pt idx="5026">
                  <c:v>10.466067032265</c:v>
                </c:pt>
                <c:pt idx="5027">
                  <c:v>10.252473455971</c:v>
                </c:pt>
                <c:pt idx="5028">
                  <c:v>9.9320837129000008</c:v>
                </c:pt>
                <c:pt idx="5029">
                  <c:v>9.5437327445450002</c:v>
                </c:pt>
                <c:pt idx="5030">
                  <c:v>9.1553812790939997</c:v>
                </c:pt>
                <c:pt idx="5031">
                  <c:v>8.8058653765060004</c:v>
                </c:pt>
                <c:pt idx="5032">
                  <c:v>8.3786788452880003</c:v>
                </c:pt>
                <c:pt idx="5033">
                  <c:v>7.8835311509229999</c:v>
                </c:pt>
                <c:pt idx="5034">
                  <c:v>7.4078006476880001</c:v>
                </c:pt>
                <c:pt idx="5035">
                  <c:v>6.98061411647</c:v>
                </c:pt>
                <c:pt idx="5036">
                  <c:v>6.5728453977520003</c:v>
                </c:pt>
                <c:pt idx="5037">
                  <c:v>6.1456588665340002</c:v>
                </c:pt>
                <c:pt idx="5038">
                  <c:v>5.7767251514459996</c:v>
                </c:pt>
                <c:pt idx="5039">
                  <c:v>5.4757532208750002</c:v>
                </c:pt>
                <c:pt idx="5040">
                  <c:v>5.1650717626839997</c:v>
                </c:pt>
                <c:pt idx="5041">
                  <c:v>4.8835173339280002</c:v>
                </c:pt>
                <c:pt idx="5042">
                  <c:v>4.6505065665040002</c:v>
                </c:pt>
                <c:pt idx="5043">
                  <c:v>4.4077868306930004</c:v>
                </c:pt>
                <c:pt idx="5044">
                  <c:v>4.1165234956869998</c:v>
                </c:pt>
                <c:pt idx="5045">
                  <c:v>3.834968756246</c:v>
                </c:pt>
                <c:pt idx="5046">
                  <c:v>3.7087547769690001</c:v>
                </c:pt>
                <c:pt idx="5047">
                  <c:v>3.3883647232129999</c:v>
                </c:pt>
                <c:pt idx="5048">
                  <c:v>3.145645360224</c:v>
                </c:pt>
                <c:pt idx="5049">
                  <c:v>2.8737995270329999</c:v>
                </c:pt>
                <c:pt idx="5050">
                  <c:v>2.6407886974719998</c:v>
                </c:pt>
                <c:pt idx="5051">
                  <c:v>2.5145744075100001</c:v>
                </c:pt>
                <c:pt idx="5052">
                  <c:v>2.339816456216</c:v>
                </c:pt>
                <c:pt idx="5053">
                  <c:v>2.203893446415</c:v>
                </c:pt>
                <c:pt idx="5054">
                  <c:v>2.0582617789120001</c:v>
                </c:pt>
                <c:pt idx="5055">
                  <c:v>1.9805915231040001</c:v>
                </c:pt>
                <c:pt idx="5056">
                  <c:v>1.8835036412070001</c:v>
                </c:pt>
                <c:pt idx="5057">
                  <c:v>1.7961246655600001</c:v>
                </c:pt>
                <c:pt idx="5058">
                  <c:v>1.728163253865</c:v>
                </c:pt>
                <c:pt idx="5059">
                  <c:v>1.650492873783</c:v>
                </c:pt>
                <c:pt idx="5060">
                  <c:v>1.572822680112</c:v>
                </c:pt>
                <c:pt idx="5061">
                  <c:v>1.475734798215</c:v>
                </c:pt>
                <c:pt idx="5062">
                  <c:v>1.3786470405919999</c:v>
                </c:pt>
                <c:pt idx="5063">
                  <c:v>1.3786470405919999</c:v>
                </c:pt>
                <c:pt idx="5064">
                  <c:v>1.2621416568799999</c:v>
                </c:pt>
                <c:pt idx="5065">
                  <c:v>1.0776747993360001</c:v>
                </c:pt>
                <c:pt idx="5066">
                  <c:v>0.60194448251199995</c:v>
                </c:pt>
                <c:pt idx="5067">
                  <c:v>9.7087819759999999E-2</c:v>
                </c:pt>
                <c:pt idx="5068">
                  <c:v>9.7087819759999992E-3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29536"/>
        <c:axId val="88527616"/>
      </c:lineChart>
      <c:catAx>
        <c:axId val="88524288"/>
        <c:scaling>
          <c:orientation val="minMax"/>
        </c:scaling>
        <c:delete val="0"/>
        <c:axPos val="b"/>
        <c:majorTickMark val="out"/>
        <c:minorTickMark val="none"/>
        <c:tickLblPos val="none"/>
        <c:crossAx val="88525824"/>
        <c:crossesAt val="0"/>
        <c:auto val="1"/>
        <c:lblAlgn val="ctr"/>
        <c:lblOffset val="100"/>
        <c:tickLblSkip val="300"/>
        <c:tickMarkSkip val="100"/>
        <c:noMultiLvlLbl val="0"/>
      </c:catAx>
      <c:valAx>
        <c:axId val="88525824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8524288"/>
        <c:crossesAt val="1"/>
        <c:crossBetween val="between"/>
      </c:valAx>
      <c:valAx>
        <c:axId val="885276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[mph]</a:t>
                </a:r>
              </a:p>
            </c:rich>
          </c:tx>
          <c:layout>
            <c:manualLayout>
              <c:xMode val="edge"/>
              <c:yMode val="edge"/>
              <c:x val="0.9488633842237274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529536"/>
        <c:crosses val="max"/>
        <c:crossBetween val="between"/>
      </c:valAx>
      <c:catAx>
        <c:axId val="88529536"/>
        <c:scaling>
          <c:orientation val="minMax"/>
        </c:scaling>
        <c:delete val="1"/>
        <c:axPos val="b"/>
        <c:majorTickMark val="out"/>
        <c:minorTickMark val="none"/>
        <c:tickLblPos val="nextTo"/>
        <c:crossAx val="88527616"/>
        <c:crossesAt val="0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NH</a:t>
            </a:r>
            <a:r>
              <a:rPr lang="en-US" sz="2400" baseline="-25000" dirty="0"/>
              <a:t>3</a:t>
            </a:r>
          </a:p>
        </c:rich>
      </c:tx>
      <c:layout>
        <c:manualLayout>
          <c:xMode val="edge"/>
          <c:yMode val="edge"/>
          <c:x val="0.49024128562877006"/>
          <c:y val="1.85185185185185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260487175945113"/>
          <c:y val="0.13806699367497097"/>
          <c:w val="0.68081618087212781"/>
          <c:h val="0.694086743255453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'Bus 2 OCTA Scatter'!$D$2</c:f>
              <c:strCache>
                <c:ptCount val="1"/>
                <c:pt idx="0">
                  <c:v>NH3</c:v>
                </c:pt>
              </c:strCache>
            </c:strRef>
          </c:tx>
          <c:spPr>
            <a:ln w="0">
              <a:noFill/>
            </a:ln>
          </c:spPr>
          <c:marker>
            <c:symbol val="circle"/>
            <c:size val="3"/>
            <c:spPr>
              <a:solidFill>
                <a:schemeClr val="tx2">
                  <a:alpha val="42000"/>
                </a:schemeClr>
              </a:solidFill>
              <a:ln>
                <a:noFill/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5.4745130542892661E-3"/>
                  <c:y val="-0.55361989587367155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pt-BR" sz="1200" b="1" baseline="0" dirty="0"/>
                      <a:t>y = -2E-07x</a:t>
                    </a:r>
                    <a:r>
                      <a:rPr lang="pt-BR" sz="1200" b="1" baseline="30000" dirty="0"/>
                      <a:t>2</a:t>
                    </a:r>
                    <a:r>
                      <a:rPr lang="pt-BR" sz="1200" b="1" baseline="0" dirty="0"/>
                      <a:t> + 9E-05x + 0.0033
</a:t>
                    </a:r>
                    <a:r>
                      <a:rPr lang="pt-BR" sz="1200" b="1" u="sng" baseline="0" dirty="0"/>
                      <a:t>R² = </a:t>
                    </a:r>
                    <a:r>
                      <a:rPr lang="pt-BR" sz="1200" b="1" u="sng" baseline="0" dirty="0" smtClean="0"/>
                      <a:t>0.12</a:t>
                    </a:r>
                    <a:endParaRPr lang="pt-BR" sz="1200" b="1" u="sng" dirty="0"/>
                  </a:p>
                </c:rich>
              </c:tx>
              <c:numFmt formatCode="General" sourceLinked="0"/>
              <c:spPr>
                <a:solidFill>
                  <a:schemeClr val="bg2"/>
                </a:solidFill>
              </c:spPr>
            </c:trendlineLbl>
          </c:trendline>
          <c:xVal>
            <c:numRef>
              <c:f>'Bus 2 OCTA Scatter'!$C$3:$C$5162</c:f>
              <c:numCache>
                <c:formatCode>General</c:formatCode>
                <c:ptCount val="5160"/>
                <c:pt idx="0">
                  <c:v>21.2269516</c:v>
                </c:pt>
                <c:pt idx="1">
                  <c:v>21.2693634</c:v>
                </c:pt>
                <c:pt idx="2">
                  <c:v>21.205745700000001</c:v>
                </c:pt>
                <c:pt idx="3">
                  <c:v>21.2269516</c:v>
                </c:pt>
                <c:pt idx="4">
                  <c:v>21.205745700000001</c:v>
                </c:pt>
                <c:pt idx="5">
                  <c:v>21.1845398</c:v>
                </c:pt>
                <c:pt idx="6">
                  <c:v>21.120922100000001</c:v>
                </c:pt>
                <c:pt idx="7">
                  <c:v>21.120922100000001</c:v>
                </c:pt>
                <c:pt idx="8">
                  <c:v>21.0573063</c:v>
                </c:pt>
                <c:pt idx="9">
                  <c:v>21.036100399999999</c:v>
                </c:pt>
                <c:pt idx="10">
                  <c:v>21.078512199999999</c:v>
                </c:pt>
                <c:pt idx="11">
                  <c:v>21.0997181</c:v>
                </c:pt>
                <c:pt idx="12">
                  <c:v>21.120922100000001</c:v>
                </c:pt>
                <c:pt idx="13">
                  <c:v>21.142128</c:v>
                </c:pt>
                <c:pt idx="14">
                  <c:v>21.163333900000001</c:v>
                </c:pt>
                <c:pt idx="15">
                  <c:v>21.142128</c:v>
                </c:pt>
                <c:pt idx="16">
                  <c:v>21.1845398</c:v>
                </c:pt>
                <c:pt idx="17">
                  <c:v>22.642082200000001</c:v>
                </c:pt>
                <c:pt idx="18">
                  <c:v>22.642082200000001</c:v>
                </c:pt>
                <c:pt idx="19">
                  <c:v>21.2693634</c:v>
                </c:pt>
                <c:pt idx="20">
                  <c:v>21.2269516</c:v>
                </c:pt>
                <c:pt idx="21">
                  <c:v>21.1845398</c:v>
                </c:pt>
                <c:pt idx="22">
                  <c:v>21.0997181</c:v>
                </c:pt>
                <c:pt idx="23">
                  <c:v>21.0573063</c:v>
                </c:pt>
                <c:pt idx="24">
                  <c:v>21.0148945</c:v>
                </c:pt>
                <c:pt idx="25">
                  <c:v>22.393268599999999</c:v>
                </c:pt>
                <c:pt idx="26">
                  <c:v>18.102638200000001</c:v>
                </c:pt>
                <c:pt idx="27">
                  <c:v>6.4394783999999996</c:v>
                </c:pt>
                <c:pt idx="28">
                  <c:v>16.010337799999999</c:v>
                </c:pt>
                <c:pt idx="29">
                  <c:v>21.2340202</c:v>
                </c:pt>
                <c:pt idx="30">
                  <c:v>20.3603439</c:v>
                </c:pt>
                <c:pt idx="31">
                  <c:v>21.085580799999999</c:v>
                </c:pt>
                <c:pt idx="32">
                  <c:v>19.250575999999999</c:v>
                </c:pt>
                <c:pt idx="33">
                  <c:v>18.253906300000001</c:v>
                </c:pt>
                <c:pt idx="34">
                  <c:v>17.0282135</c:v>
                </c:pt>
                <c:pt idx="35">
                  <c:v>16.964597699999999</c:v>
                </c:pt>
                <c:pt idx="36">
                  <c:v>16.794950499999999</c:v>
                </c:pt>
                <c:pt idx="37">
                  <c:v>15.5565357</c:v>
                </c:pt>
                <c:pt idx="38">
                  <c:v>16.519275700000001</c:v>
                </c:pt>
                <c:pt idx="39">
                  <c:v>17.530082700000001</c:v>
                </c:pt>
                <c:pt idx="40">
                  <c:v>17.552702</c:v>
                </c:pt>
                <c:pt idx="41">
                  <c:v>18.649745899999999</c:v>
                </c:pt>
                <c:pt idx="42">
                  <c:v>18.721845600000002</c:v>
                </c:pt>
                <c:pt idx="43">
                  <c:v>17.7336578</c:v>
                </c:pt>
                <c:pt idx="44">
                  <c:v>17.7336578</c:v>
                </c:pt>
                <c:pt idx="45">
                  <c:v>17.756277099999998</c:v>
                </c:pt>
                <c:pt idx="46">
                  <c:v>17.6431808</c:v>
                </c:pt>
                <c:pt idx="47">
                  <c:v>17.597942400000001</c:v>
                </c:pt>
                <c:pt idx="48">
                  <c:v>17.597942400000001</c:v>
                </c:pt>
                <c:pt idx="49">
                  <c:v>17.620561599999998</c:v>
                </c:pt>
                <c:pt idx="50">
                  <c:v>18.8179798</c:v>
                </c:pt>
                <c:pt idx="51">
                  <c:v>17.597942400000001</c:v>
                </c:pt>
                <c:pt idx="52">
                  <c:v>17.552702</c:v>
                </c:pt>
                <c:pt idx="53">
                  <c:v>17.484844200000001</c:v>
                </c:pt>
                <c:pt idx="54">
                  <c:v>17.4169865</c:v>
                </c:pt>
                <c:pt idx="55">
                  <c:v>18.577648199999999</c:v>
                </c:pt>
                <c:pt idx="56">
                  <c:v>18.529581100000001</c:v>
                </c:pt>
                <c:pt idx="57">
                  <c:v>18.5536137</c:v>
                </c:pt>
                <c:pt idx="58">
                  <c:v>18.529581100000001</c:v>
                </c:pt>
                <c:pt idx="59">
                  <c:v>17.394367200000001</c:v>
                </c:pt>
                <c:pt idx="60">
                  <c:v>18.5536137</c:v>
                </c:pt>
                <c:pt idx="61">
                  <c:v>18.529581100000001</c:v>
                </c:pt>
                <c:pt idx="62">
                  <c:v>18.6016808</c:v>
                </c:pt>
                <c:pt idx="63">
                  <c:v>18.649745899999999</c:v>
                </c:pt>
                <c:pt idx="64">
                  <c:v>17.552702</c:v>
                </c:pt>
                <c:pt idx="65">
                  <c:v>17.620561599999998</c:v>
                </c:pt>
                <c:pt idx="66">
                  <c:v>17.597942400000001</c:v>
                </c:pt>
                <c:pt idx="67">
                  <c:v>17.6431808</c:v>
                </c:pt>
                <c:pt idx="68">
                  <c:v>17.552702</c:v>
                </c:pt>
                <c:pt idx="69">
                  <c:v>17.462225</c:v>
                </c:pt>
                <c:pt idx="70">
                  <c:v>17.462225</c:v>
                </c:pt>
                <c:pt idx="71">
                  <c:v>17.7845516</c:v>
                </c:pt>
                <c:pt idx="72">
                  <c:v>23.361663799999999</c:v>
                </c:pt>
                <c:pt idx="73">
                  <c:v>27.1009426</c:v>
                </c:pt>
                <c:pt idx="74">
                  <c:v>31.3505745</c:v>
                </c:pt>
                <c:pt idx="75">
                  <c:v>26.436496699999999</c:v>
                </c:pt>
                <c:pt idx="76">
                  <c:v>27.604227099999999</c:v>
                </c:pt>
                <c:pt idx="77">
                  <c:v>28.589586300000001</c:v>
                </c:pt>
                <c:pt idx="78">
                  <c:v>28.894949</c:v>
                </c:pt>
                <c:pt idx="79">
                  <c:v>27.971792199999999</c:v>
                </c:pt>
                <c:pt idx="80">
                  <c:v>27.7144966</c:v>
                </c:pt>
                <c:pt idx="81">
                  <c:v>28.742267600000002</c:v>
                </c:pt>
                <c:pt idx="82">
                  <c:v>30.242221799999999</c:v>
                </c:pt>
                <c:pt idx="83">
                  <c:v>29.658355700000001</c:v>
                </c:pt>
                <c:pt idx="84">
                  <c:v>28.229089699999999</c:v>
                </c:pt>
                <c:pt idx="85">
                  <c:v>29.047630300000002</c:v>
                </c:pt>
                <c:pt idx="86">
                  <c:v>30.360973399999999</c:v>
                </c:pt>
                <c:pt idx="87">
                  <c:v>28.559898400000002</c:v>
                </c:pt>
                <c:pt idx="88">
                  <c:v>28.229089699999999</c:v>
                </c:pt>
                <c:pt idx="89">
                  <c:v>30.242221799999999</c:v>
                </c:pt>
                <c:pt idx="90">
                  <c:v>30.440141700000002</c:v>
                </c:pt>
                <c:pt idx="91">
                  <c:v>29.2766533</c:v>
                </c:pt>
                <c:pt idx="92">
                  <c:v>29.009460399999998</c:v>
                </c:pt>
                <c:pt idx="93">
                  <c:v>29.806797</c:v>
                </c:pt>
                <c:pt idx="94">
                  <c:v>31.404296899999999</c:v>
                </c:pt>
                <c:pt idx="95">
                  <c:v>30.519310000000001</c:v>
                </c:pt>
                <c:pt idx="96">
                  <c:v>29.123971900000001</c:v>
                </c:pt>
                <c:pt idx="97">
                  <c:v>29.410955399999999</c:v>
                </c:pt>
                <c:pt idx="98">
                  <c:v>31.681384999999999</c:v>
                </c:pt>
                <c:pt idx="99">
                  <c:v>32.4872017</c:v>
                </c:pt>
                <c:pt idx="100">
                  <c:v>31.855272299999999</c:v>
                </c:pt>
                <c:pt idx="101">
                  <c:v>30.756813000000001</c:v>
                </c:pt>
                <c:pt idx="102">
                  <c:v>30.281804999999999</c:v>
                </c:pt>
                <c:pt idx="103">
                  <c:v>31.404296899999999</c:v>
                </c:pt>
                <c:pt idx="104">
                  <c:v>31.7322788</c:v>
                </c:pt>
                <c:pt idx="105">
                  <c:v>30.875566500000001</c:v>
                </c:pt>
                <c:pt idx="106">
                  <c:v>30.717229799999998</c:v>
                </c:pt>
                <c:pt idx="107">
                  <c:v>30.400556600000002</c:v>
                </c:pt>
                <c:pt idx="108">
                  <c:v>31.322299999999998</c:v>
                </c:pt>
                <c:pt idx="109">
                  <c:v>31.937267299999998</c:v>
                </c:pt>
                <c:pt idx="110">
                  <c:v>29.887378699999999</c:v>
                </c:pt>
                <c:pt idx="111">
                  <c:v>29.314823199999999</c:v>
                </c:pt>
                <c:pt idx="112">
                  <c:v>31.445293400000001</c:v>
                </c:pt>
                <c:pt idx="113">
                  <c:v>30.796398199999999</c:v>
                </c:pt>
                <c:pt idx="114">
                  <c:v>30.756813000000001</c:v>
                </c:pt>
                <c:pt idx="115">
                  <c:v>29.620185899999999</c:v>
                </c:pt>
                <c:pt idx="116">
                  <c:v>30.519310000000001</c:v>
                </c:pt>
                <c:pt idx="117">
                  <c:v>30.638061499999999</c:v>
                </c:pt>
                <c:pt idx="118">
                  <c:v>30.638061499999999</c:v>
                </c:pt>
                <c:pt idx="119">
                  <c:v>31.0339031</c:v>
                </c:pt>
                <c:pt idx="120">
                  <c:v>29.887378699999999</c:v>
                </c:pt>
                <c:pt idx="121">
                  <c:v>29.314823199999999</c:v>
                </c:pt>
                <c:pt idx="122">
                  <c:v>30.281804999999999</c:v>
                </c:pt>
                <c:pt idx="123">
                  <c:v>30.281804999999999</c:v>
                </c:pt>
                <c:pt idx="124">
                  <c:v>31.6502819</c:v>
                </c:pt>
                <c:pt idx="125">
                  <c:v>31.896268800000001</c:v>
                </c:pt>
                <c:pt idx="126">
                  <c:v>30.677646599999999</c:v>
                </c:pt>
                <c:pt idx="127">
                  <c:v>30.479724900000001</c:v>
                </c:pt>
                <c:pt idx="128">
                  <c:v>30.479724900000001</c:v>
                </c:pt>
                <c:pt idx="129">
                  <c:v>31.773275399999999</c:v>
                </c:pt>
                <c:pt idx="130">
                  <c:v>30.796398199999999</c:v>
                </c:pt>
                <c:pt idx="131">
                  <c:v>29.429334600000001</c:v>
                </c:pt>
                <c:pt idx="132">
                  <c:v>31.445293400000001</c:v>
                </c:pt>
                <c:pt idx="133">
                  <c:v>31.814273799999999</c:v>
                </c:pt>
                <c:pt idx="134">
                  <c:v>30.915149700000001</c:v>
                </c:pt>
                <c:pt idx="135">
                  <c:v>29.5056744</c:v>
                </c:pt>
                <c:pt idx="136">
                  <c:v>30.3213902</c:v>
                </c:pt>
                <c:pt idx="137">
                  <c:v>31.814273799999999</c:v>
                </c:pt>
                <c:pt idx="138">
                  <c:v>31.0339031</c:v>
                </c:pt>
                <c:pt idx="139">
                  <c:v>29.7728672</c:v>
                </c:pt>
                <c:pt idx="140">
                  <c:v>29.429334600000001</c:v>
                </c:pt>
                <c:pt idx="141">
                  <c:v>31.363298400000001</c:v>
                </c:pt>
                <c:pt idx="142">
                  <c:v>31.896268800000001</c:v>
                </c:pt>
                <c:pt idx="143">
                  <c:v>30.519310000000001</c:v>
                </c:pt>
                <c:pt idx="144">
                  <c:v>30.994318</c:v>
                </c:pt>
                <c:pt idx="145">
                  <c:v>29.162141800000001</c:v>
                </c:pt>
                <c:pt idx="146">
                  <c:v>31.199306499999999</c:v>
                </c:pt>
                <c:pt idx="147">
                  <c:v>32.614437100000004</c:v>
                </c:pt>
                <c:pt idx="148">
                  <c:v>31.6912804</c:v>
                </c:pt>
                <c:pt idx="149">
                  <c:v>31.6912804</c:v>
                </c:pt>
                <c:pt idx="150">
                  <c:v>32.996139499999998</c:v>
                </c:pt>
                <c:pt idx="151">
                  <c:v>41.223968499999998</c:v>
                </c:pt>
                <c:pt idx="152">
                  <c:v>48.4636116</c:v>
                </c:pt>
                <c:pt idx="153">
                  <c:v>54.512905099999998</c:v>
                </c:pt>
                <c:pt idx="154">
                  <c:v>59.7592049</c:v>
                </c:pt>
                <c:pt idx="155">
                  <c:v>71.469016999999994</c:v>
                </c:pt>
                <c:pt idx="156">
                  <c:v>76.541435199999995</c:v>
                </c:pt>
                <c:pt idx="157">
                  <c:v>84.027061500000002</c:v>
                </c:pt>
                <c:pt idx="158">
                  <c:v>93.214805600000005</c:v>
                </c:pt>
                <c:pt idx="159">
                  <c:v>99.652870199999995</c:v>
                </c:pt>
                <c:pt idx="160">
                  <c:v>106.834549</c:v>
                </c:pt>
                <c:pt idx="161">
                  <c:v>108.6229019</c:v>
                </c:pt>
                <c:pt idx="162">
                  <c:v>109.011673</c:v>
                </c:pt>
                <c:pt idx="163">
                  <c:v>109.24493409999999</c:v>
                </c:pt>
                <c:pt idx="164">
                  <c:v>103.72720339999999</c:v>
                </c:pt>
                <c:pt idx="165">
                  <c:v>101.51614379999999</c:v>
                </c:pt>
                <c:pt idx="166">
                  <c:v>96.565315200000001</c:v>
                </c:pt>
                <c:pt idx="167">
                  <c:v>93.712432899999996</c:v>
                </c:pt>
                <c:pt idx="168">
                  <c:v>92.8981323</c:v>
                </c:pt>
                <c:pt idx="169">
                  <c:v>95.179870600000001</c:v>
                </c:pt>
                <c:pt idx="170">
                  <c:v>98.465347300000005</c:v>
                </c:pt>
                <c:pt idx="171">
                  <c:v>99.667007400000003</c:v>
                </c:pt>
                <c:pt idx="172">
                  <c:v>100.3031769</c:v>
                </c:pt>
                <c:pt idx="173">
                  <c:v>101.57552339999999</c:v>
                </c:pt>
                <c:pt idx="174">
                  <c:v>102.84786990000001</c:v>
                </c:pt>
                <c:pt idx="175">
                  <c:v>106.13051609999999</c:v>
                </c:pt>
                <c:pt idx="176">
                  <c:v>106.13051609999999</c:v>
                </c:pt>
                <c:pt idx="177">
                  <c:v>109.5347443</c:v>
                </c:pt>
                <c:pt idx="178">
                  <c:v>110.0493393</c:v>
                </c:pt>
                <c:pt idx="179">
                  <c:v>101.5218048</c:v>
                </c:pt>
                <c:pt idx="180">
                  <c:v>99.760314899999997</c:v>
                </c:pt>
                <c:pt idx="181">
                  <c:v>102.38133999999999</c:v>
                </c:pt>
                <c:pt idx="182">
                  <c:v>102.1664581</c:v>
                </c:pt>
                <c:pt idx="183">
                  <c:v>106.84727479999999</c:v>
                </c:pt>
                <c:pt idx="184">
                  <c:v>102.3643799</c:v>
                </c:pt>
                <c:pt idx="185">
                  <c:v>105.8477707</c:v>
                </c:pt>
                <c:pt idx="186">
                  <c:v>102.143837</c:v>
                </c:pt>
                <c:pt idx="187">
                  <c:v>105.88452909999999</c:v>
                </c:pt>
                <c:pt idx="188">
                  <c:v>106.11355589999999</c:v>
                </c:pt>
                <c:pt idx="189">
                  <c:v>109.01449580000001</c:v>
                </c:pt>
                <c:pt idx="190">
                  <c:v>114.635437</c:v>
                </c:pt>
                <c:pt idx="191">
                  <c:v>121.10742949999999</c:v>
                </c:pt>
                <c:pt idx="192">
                  <c:v>129.872467</c:v>
                </c:pt>
                <c:pt idx="193">
                  <c:v>128.03321840000001</c:v>
                </c:pt>
                <c:pt idx="194">
                  <c:v>122.78974909999999</c:v>
                </c:pt>
                <c:pt idx="195">
                  <c:v>118.384613</c:v>
                </c:pt>
                <c:pt idx="196">
                  <c:v>108.8448563</c:v>
                </c:pt>
                <c:pt idx="197">
                  <c:v>96.129890399999994</c:v>
                </c:pt>
                <c:pt idx="198">
                  <c:v>87.726760900000002</c:v>
                </c:pt>
                <c:pt idx="199">
                  <c:v>88.4251328</c:v>
                </c:pt>
                <c:pt idx="200">
                  <c:v>89.123512300000002</c:v>
                </c:pt>
                <c:pt idx="201">
                  <c:v>92.2407532</c:v>
                </c:pt>
                <c:pt idx="202">
                  <c:v>95.454132099999995</c:v>
                </c:pt>
                <c:pt idx="203">
                  <c:v>98.188255299999994</c:v>
                </c:pt>
                <c:pt idx="204">
                  <c:v>101.8299942</c:v>
                </c:pt>
                <c:pt idx="205">
                  <c:v>102.5425034</c:v>
                </c:pt>
                <c:pt idx="206">
                  <c:v>100.6806412</c:v>
                </c:pt>
                <c:pt idx="207">
                  <c:v>103.43314359999999</c:v>
                </c:pt>
                <c:pt idx="208">
                  <c:v>104.7775879</c:v>
                </c:pt>
                <c:pt idx="209">
                  <c:v>98.5049286</c:v>
                </c:pt>
                <c:pt idx="210">
                  <c:v>99.624595600000006</c:v>
                </c:pt>
                <c:pt idx="211">
                  <c:v>81.735427900000005</c:v>
                </c:pt>
                <c:pt idx="212">
                  <c:v>81.548820500000005</c:v>
                </c:pt>
                <c:pt idx="213">
                  <c:v>81.735427900000005</c:v>
                </c:pt>
                <c:pt idx="214">
                  <c:v>79.148323099999999</c:v>
                </c:pt>
                <c:pt idx="215">
                  <c:v>86.946388200000001</c:v>
                </c:pt>
                <c:pt idx="216">
                  <c:v>94.789688100000006</c:v>
                </c:pt>
                <c:pt idx="217">
                  <c:v>99.169380200000006</c:v>
                </c:pt>
                <c:pt idx="218">
                  <c:v>98.415870699999999</c:v>
                </c:pt>
                <c:pt idx="219">
                  <c:v>98.9926605</c:v>
                </c:pt>
                <c:pt idx="220">
                  <c:v>97.334373499999998</c:v>
                </c:pt>
                <c:pt idx="221">
                  <c:v>98.182601899999995</c:v>
                </c:pt>
                <c:pt idx="222">
                  <c:v>97.396575900000002</c:v>
                </c:pt>
                <c:pt idx="223">
                  <c:v>97.742935200000005</c:v>
                </c:pt>
                <c:pt idx="224">
                  <c:v>98.366386399999996</c:v>
                </c:pt>
                <c:pt idx="225">
                  <c:v>97.105354300000002</c:v>
                </c:pt>
                <c:pt idx="226">
                  <c:v>99.682556199999993</c:v>
                </c:pt>
                <c:pt idx="227">
                  <c:v>100.5830917</c:v>
                </c:pt>
                <c:pt idx="228">
                  <c:v>100.5830917</c:v>
                </c:pt>
                <c:pt idx="229">
                  <c:v>100.9987259</c:v>
                </c:pt>
                <c:pt idx="230">
                  <c:v>101.6221771</c:v>
                </c:pt>
                <c:pt idx="231">
                  <c:v>102.7305298</c:v>
                </c:pt>
                <c:pt idx="232">
                  <c:v>100.9054184</c:v>
                </c:pt>
                <c:pt idx="233">
                  <c:v>92.745452900000004</c:v>
                </c:pt>
                <c:pt idx="234">
                  <c:v>95.871177700000004</c:v>
                </c:pt>
                <c:pt idx="235">
                  <c:v>94.1139297</c:v>
                </c:pt>
                <c:pt idx="236">
                  <c:v>90.132904100000005</c:v>
                </c:pt>
                <c:pt idx="237">
                  <c:v>83.970512400000004</c:v>
                </c:pt>
                <c:pt idx="238">
                  <c:v>77.867500300000003</c:v>
                </c:pt>
                <c:pt idx="239">
                  <c:v>76.001396200000002</c:v>
                </c:pt>
                <c:pt idx="240">
                  <c:v>80.6581726</c:v>
                </c:pt>
                <c:pt idx="241">
                  <c:v>83.053009000000003</c:v>
                </c:pt>
                <c:pt idx="242">
                  <c:v>83.321617099999997</c:v>
                </c:pt>
                <c:pt idx="243">
                  <c:v>83.482780500000004</c:v>
                </c:pt>
                <c:pt idx="244">
                  <c:v>86.231048599999994</c:v>
                </c:pt>
                <c:pt idx="245">
                  <c:v>84.073715199999995</c:v>
                </c:pt>
                <c:pt idx="246">
                  <c:v>84.342323300000004</c:v>
                </c:pt>
                <c:pt idx="247">
                  <c:v>84.986976600000006</c:v>
                </c:pt>
                <c:pt idx="248">
                  <c:v>82.750473</c:v>
                </c:pt>
                <c:pt idx="249">
                  <c:v>85.309303299999996</c:v>
                </c:pt>
                <c:pt idx="250">
                  <c:v>83.639701799999997</c:v>
                </c:pt>
                <c:pt idx="251">
                  <c:v>81.633636499999994</c:v>
                </c:pt>
                <c:pt idx="252">
                  <c:v>81.837211600000003</c:v>
                </c:pt>
                <c:pt idx="253">
                  <c:v>75.390670799999995</c:v>
                </c:pt>
                <c:pt idx="254">
                  <c:v>70.865364099999994</c:v>
                </c:pt>
                <c:pt idx="255">
                  <c:v>64.047004700000002</c:v>
                </c:pt>
                <c:pt idx="256">
                  <c:v>62.217658999999998</c:v>
                </c:pt>
                <c:pt idx="257">
                  <c:v>62.1031494</c:v>
                </c:pt>
                <c:pt idx="258">
                  <c:v>64.561599700000002</c:v>
                </c:pt>
                <c:pt idx="259">
                  <c:v>64.7991028</c:v>
                </c:pt>
                <c:pt idx="260">
                  <c:v>66.867370600000001</c:v>
                </c:pt>
                <c:pt idx="261">
                  <c:v>67.072357199999999</c:v>
                </c:pt>
                <c:pt idx="262">
                  <c:v>67.359344500000006</c:v>
                </c:pt>
                <c:pt idx="263">
                  <c:v>67.564331100000004</c:v>
                </c:pt>
                <c:pt idx="264">
                  <c:v>65.274116500000005</c:v>
                </c:pt>
                <c:pt idx="265">
                  <c:v>63.210086799999999</c:v>
                </c:pt>
                <c:pt idx="266">
                  <c:v>60.6851883</c:v>
                </c:pt>
                <c:pt idx="267">
                  <c:v>60.795459700000002</c:v>
                </c:pt>
                <c:pt idx="268">
                  <c:v>61.2732964</c:v>
                </c:pt>
                <c:pt idx="269">
                  <c:v>58.810604099999999</c:v>
                </c:pt>
                <c:pt idx="270">
                  <c:v>58.845943499999997</c:v>
                </c:pt>
                <c:pt idx="271">
                  <c:v>61.310051000000001</c:v>
                </c:pt>
                <c:pt idx="272">
                  <c:v>58.739917800000001</c:v>
                </c:pt>
                <c:pt idx="273">
                  <c:v>56.526035299999997</c:v>
                </c:pt>
                <c:pt idx="274">
                  <c:v>59.022659300000001</c:v>
                </c:pt>
                <c:pt idx="275">
                  <c:v>56.8992577</c:v>
                </c:pt>
                <c:pt idx="276">
                  <c:v>59.305404699999997</c:v>
                </c:pt>
                <c:pt idx="277">
                  <c:v>59.376087200000001</c:v>
                </c:pt>
                <c:pt idx="278">
                  <c:v>59.482116699999999</c:v>
                </c:pt>
                <c:pt idx="279">
                  <c:v>59.517459899999999</c:v>
                </c:pt>
                <c:pt idx="280">
                  <c:v>56.8992577</c:v>
                </c:pt>
                <c:pt idx="281">
                  <c:v>56.8992577</c:v>
                </c:pt>
                <c:pt idx="282">
                  <c:v>57.272480000000002</c:v>
                </c:pt>
                <c:pt idx="283">
                  <c:v>59.8355484</c:v>
                </c:pt>
                <c:pt idx="284">
                  <c:v>57.408195499999998</c:v>
                </c:pt>
                <c:pt idx="285">
                  <c:v>57.4421234</c:v>
                </c:pt>
                <c:pt idx="286">
                  <c:v>57.577842699999998</c:v>
                </c:pt>
                <c:pt idx="287">
                  <c:v>57.4421234</c:v>
                </c:pt>
                <c:pt idx="288">
                  <c:v>52.810791000000002</c:v>
                </c:pt>
                <c:pt idx="289">
                  <c:v>55.308826400000001</c:v>
                </c:pt>
                <c:pt idx="290">
                  <c:v>55.146247899999999</c:v>
                </c:pt>
                <c:pt idx="291">
                  <c:v>55.178764299999997</c:v>
                </c:pt>
                <c:pt idx="292">
                  <c:v>55.341342900000001</c:v>
                </c:pt>
                <c:pt idx="293">
                  <c:v>52.997402200000003</c:v>
                </c:pt>
                <c:pt idx="294">
                  <c:v>53.0596046</c:v>
                </c:pt>
                <c:pt idx="295">
                  <c:v>53.260353100000003</c:v>
                </c:pt>
                <c:pt idx="296">
                  <c:v>54.659931200000003</c:v>
                </c:pt>
                <c:pt idx="297">
                  <c:v>54.668415099999997</c:v>
                </c:pt>
                <c:pt idx="298">
                  <c:v>50.099281300000001</c:v>
                </c:pt>
                <c:pt idx="299">
                  <c:v>44.512275700000004</c:v>
                </c:pt>
                <c:pt idx="300">
                  <c:v>44.7328148</c:v>
                </c:pt>
                <c:pt idx="301">
                  <c:v>43.295062999999999</c:v>
                </c:pt>
                <c:pt idx="302">
                  <c:v>41.800766000000003</c:v>
                </c:pt>
                <c:pt idx="303">
                  <c:v>41.732906300000003</c:v>
                </c:pt>
                <c:pt idx="304">
                  <c:v>41.529331200000001</c:v>
                </c:pt>
                <c:pt idx="305">
                  <c:v>41.834693899999998</c:v>
                </c:pt>
                <c:pt idx="306">
                  <c:v>39.961521099999999</c:v>
                </c:pt>
                <c:pt idx="307">
                  <c:v>39.798942599999997</c:v>
                </c:pt>
                <c:pt idx="308">
                  <c:v>39.896492000000002</c:v>
                </c:pt>
                <c:pt idx="309">
                  <c:v>39.961521099999999</c:v>
                </c:pt>
                <c:pt idx="310">
                  <c:v>41.766838100000001</c:v>
                </c:pt>
                <c:pt idx="311">
                  <c:v>39.863975500000002</c:v>
                </c:pt>
                <c:pt idx="312">
                  <c:v>39.636367800000002</c:v>
                </c:pt>
                <c:pt idx="313">
                  <c:v>41.359687800000003</c:v>
                </c:pt>
                <c:pt idx="314">
                  <c:v>43.083007799999997</c:v>
                </c:pt>
                <c:pt idx="315">
                  <c:v>50.017284400000001</c:v>
                </c:pt>
                <c:pt idx="316">
                  <c:v>57.242790200000002</c:v>
                </c:pt>
                <c:pt idx="317">
                  <c:v>64.390541099999993</c:v>
                </c:pt>
                <c:pt idx="318">
                  <c:v>67.760841400000004</c:v>
                </c:pt>
                <c:pt idx="319">
                  <c:v>71.293716399999994</c:v>
                </c:pt>
                <c:pt idx="320">
                  <c:v>75.257782000000006</c:v>
                </c:pt>
                <c:pt idx="321">
                  <c:v>78.758140600000004</c:v>
                </c:pt>
                <c:pt idx="322">
                  <c:v>80.313232400000004</c:v>
                </c:pt>
                <c:pt idx="323">
                  <c:v>80.508323700000005</c:v>
                </c:pt>
                <c:pt idx="324">
                  <c:v>81.093597399999993</c:v>
                </c:pt>
                <c:pt idx="325">
                  <c:v>72.510925299999997</c:v>
                </c:pt>
                <c:pt idx="326">
                  <c:v>61.602691700000001</c:v>
                </c:pt>
                <c:pt idx="327">
                  <c:v>49.361320499999998</c:v>
                </c:pt>
                <c:pt idx="328">
                  <c:v>40.7418938</c:v>
                </c:pt>
                <c:pt idx="329">
                  <c:v>35.258087199999999</c:v>
                </c:pt>
                <c:pt idx="330">
                  <c:v>33.629486100000001</c:v>
                </c:pt>
                <c:pt idx="331">
                  <c:v>33.280296300000003</c:v>
                </c:pt>
                <c:pt idx="332">
                  <c:v>35.229812600000002</c:v>
                </c:pt>
                <c:pt idx="333">
                  <c:v>35.229812600000002</c:v>
                </c:pt>
                <c:pt idx="334">
                  <c:v>35.060165400000002</c:v>
                </c:pt>
                <c:pt idx="335">
                  <c:v>34.975345599999997</c:v>
                </c:pt>
                <c:pt idx="336">
                  <c:v>35.060165400000002</c:v>
                </c:pt>
                <c:pt idx="337">
                  <c:v>36.931926699999998</c:v>
                </c:pt>
                <c:pt idx="338">
                  <c:v>42.038269</c:v>
                </c:pt>
                <c:pt idx="339">
                  <c:v>41.902553599999997</c:v>
                </c:pt>
                <c:pt idx="340">
                  <c:v>41.834693899999998</c:v>
                </c:pt>
                <c:pt idx="341">
                  <c:v>45.467945100000001</c:v>
                </c:pt>
                <c:pt idx="342">
                  <c:v>43.577808400000002</c:v>
                </c:pt>
                <c:pt idx="343">
                  <c:v>41.698978400000001</c:v>
                </c:pt>
                <c:pt idx="344">
                  <c:v>43.648494700000001</c:v>
                </c:pt>
                <c:pt idx="345">
                  <c:v>43.648494700000001</c:v>
                </c:pt>
                <c:pt idx="346">
                  <c:v>43.577808400000002</c:v>
                </c:pt>
                <c:pt idx="347">
                  <c:v>43.577808400000002</c:v>
                </c:pt>
                <c:pt idx="348">
                  <c:v>43.577808400000002</c:v>
                </c:pt>
                <c:pt idx="349">
                  <c:v>52.166133899999998</c:v>
                </c:pt>
                <c:pt idx="350">
                  <c:v>57.289444000000003</c:v>
                </c:pt>
                <c:pt idx="351">
                  <c:v>61.058410600000002</c:v>
                </c:pt>
                <c:pt idx="352">
                  <c:v>69.950691199999994</c:v>
                </c:pt>
                <c:pt idx="353">
                  <c:v>83.940826400000006</c:v>
                </c:pt>
                <c:pt idx="354">
                  <c:v>84.144401599999995</c:v>
                </c:pt>
                <c:pt idx="355">
                  <c:v>86.451583900000003</c:v>
                </c:pt>
                <c:pt idx="356">
                  <c:v>84.890838599999995</c:v>
                </c:pt>
                <c:pt idx="357">
                  <c:v>85.094413799999998</c:v>
                </c:pt>
                <c:pt idx="358">
                  <c:v>85.230133100000003</c:v>
                </c:pt>
                <c:pt idx="359">
                  <c:v>83.919616700000006</c:v>
                </c:pt>
                <c:pt idx="360">
                  <c:v>80.412185699999995</c:v>
                </c:pt>
                <c:pt idx="361">
                  <c:v>69.635429400000007</c:v>
                </c:pt>
                <c:pt idx="362">
                  <c:v>60.900073999999996</c:v>
                </c:pt>
                <c:pt idx="363">
                  <c:v>57.589149499999998</c:v>
                </c:pt>
                <c:pt idx="364">
                  <c:v>57.498672499999998</c:v>
                </c:pt>
                <c:pt idx="365">
                  <c:v>55.658016199999999</c:v>
                </c:pt>
                <c:pt idx="366">
                  <c:v>55.833316799999999</c:v>
                </c:pt>
                <c:pt idx="367">
                  <c:v>54.117065400000001</c:v>
                </c:pt>
                <c:pt idx="368">
                  <c:v>52.149169899999997</c:v>
                </c:pt>
                <c:pt idx="369">
                  <c:v>53.820182799999998</c:v>
                </c:pt>
                <c:pt idx="370">
                  <c:v>53.905006399999998</c:v>
                </c:pt>
                <c:pt idx="371">
                  <c:v>54.117065400000001</c:v>
                </c:pt>
                <c:pt idx="372">
                  <c:v>52.231166799999997</c:v>
                </c:pt>
                <c:pt idx="373">
                  <c:v>52.149169899999997</c:v>
                </c:pt>
                <c:pt idx="374">
                  <c:v>54.159473400000003</c:v>
                </c:pt>
                <c:pt idx="375">
                  <c:v>50.628013600000003</c:v>
                </c:pt>
                <c:pt idx="376">
                  <c:v>48.705356600000002</c:v>
                </c:pt>
                <c:pt idx="377">
                  <c:v>46.644157399999997</c:v>
                </c:pt>
                <c:pt idx="378">
                  <c:v>41.2621422</c:v>
                </c:pt>
                <c:pt idx="379">
                  <c:v>41.392204300000003</c:v>
                </c:pt>
                <c:pt idx="380">
                  <c:v>37.674129499999999</c:v>
                </c:pt>
                <c:pt idx="381">
                  <c:v>37.525688199999998</c:v>
                </c:pt>
                <c:pt idx="382">
                  <c:v>39.374828299999997</c:v>
                </c:pt>
                <c:pt idx="383">
                  <c:v>37.614753700000001</c:v>
                </c:pt>
                <c:pt idx="384">
                  <c:v>35.795299499999999</c:v>
                </c:pt>
                <c:pt idx="385">
                  <c:v>35.597377799999997</c:v>
                </c:pt>
                <c:pt idx="386">
                  <c:v>35.597377799999997</c:v>
                </c:pt>
                <c:pt idx="387">
                  <c:v>35.3711853</c:v>
                </c:pt>
                <c:pt idx="388">
                  <c:v>30.089540499999998</c:v>
                </c:pt>
                <c:pt idx="389">
                  <c:v>22.5869465</c:v>
                </c:pt>
                <c:pt idx="390">
                  <c:v>14.238951699999999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-1.7247338999999999</c:v>
                </c:pt>
                <c:pt idx="395">
                  <c:v>-1.7233202000000001</c:v>
                </c:pt>
                <c:pt idx="396">
                  <c:v>0</c:v>
                </c:pt>
                <c:pt idx="397">
                  <c:v>6.8254228000000001</c:v>
                </c:pt>
                <c:pt idx="398">
                  <c:v>18.801013900000001</c:v>
                </c:pt>
                <c:pt idx="399">
                  <c:v>30.968872099999999</c:v>
                </c:pt>
                <c:pt idx="400">
                  <c:v>34.014015200000003</c:v>
                </c:pt>
                <c:pt idx="401">
                  <c:v>46.262455000000003</c:v>
                </c:pt>
                <c:pt idx="402">
                  <c:v>60.0688095</c:v>
                </c:pt>
                <c:pt idx="403">
                  <c:v>70.598167399999994</c:v>
                </c:pt>
                <c:pt idx="404">
                  <c:v>62.925930000000001</c:v>
                </c:pt>
                <c:pt idx="405">
                  <c:v>66.217063899999999</c:v>
                </c:pt>
                <c:pt idx="406">
                  <c:v>66.768409700000007</c:v>
                </c:pt>
                <c:pt idx="407">
                  <c:v>69.1024551</c:v>
                </c:pt>
                <c:pt idx="408">
                  <c:v>71.119827299999997</c:v>
                </c:pt>
                <c:pt idx="409">
                  <c:v>69.611396799999994</c:v>
                </c:pt>
                <c:pt idx="410">
                  <c:v>68.091651900000002</c:v>
                </c:pt>
                <c:pt idx="411">
                  <c:v>61.008930200000002</c:v>
                </c:pt>
                <c:pt idx="412">
                  <c:v>52.208545700000002</c:v>
                </c:pt>
                <c:pt idx="413">
                  <c:v>48.8467293</c:v>
                </c:pt>
                <c:pt idx="414">
                  <c:v>45.762000999999998</c:v>
                </c:pt>
                <c:pt idx="415">
                  <c:v>47.445735900000003</c:v>
                </c:pt>
                <c:pt idx="416">
                  <c:v>45.284164400000002</c:v>
                </c:pt>
                <c:pt idx="417">
                  <c:v>47.216712999999999</c:v>
                </c:pt>
                <c:pt idx="418">
                  <c:v>42.140056600000001</c:v>
                </c:pt>
                <c:pt idx="419">
                  <c:v>43.895893100000002</c:v>
                </c:pt>
                <c:pt idx="420">
                  <c:v>45.394432100000003</c:v>
                </c:pt>
                <c:pt idx="421">
                  <c:v>45.541461900000002</c:v>
                </c:pt>
                <c:pt idx="422">
                  <c:v>45.835514099999997</c:v>
                </c:pt>
                <c:pt idx="423">
                  <c:v>44.0372658</c:v>
                </c:pt>
                <c:pt idx="424">
                  <c:v>43.860549900000002</c:v>
                </c:pt>
                <c:pt idx="425">
                  <c:v>44.0019226</c:v>
                </c:pt>
                <c:pt idx="426">
                  <c:v>42.207916300000001</c:v>
                </c:pt>
                <c:pt idx="427">
                  <c:v>40.319190999999996</c:v>
                </c:pt>
                <c:pt idx="428">
                  <c:v>38.659488699999997</c:v>
                </c:pt>
                <c:pt idx="429">
                  <c:v>37.080368</c:v>
                </c:pt>
                <c:pt idx="430">
                  <c:v>37.020992300000003</c:v>
                </c:pt>
                <c:pt idx="431">
                  <c:v>38.783897400000001</c:v>
                </c:pt>
                <c:pt idx="432">
                  <c:v>38.908302300000003</c:v>
                </c:pt>
                <c:pt idx="433">
                  <c:v>37.317871099999998</c:v>
                </c:pt>
                <c:pt idx="434">
                  <c:v>37.317871099999998</c:v>
                </c:pt>
                <c:pt idx="435">
                  <c:v>38.970504800000001</c:v>
                </c:pt>
                <c:pt idx="436">
                  <c:v>37.169429800000003</c:v>
                </c:pt>
                <c:pt idx="437">
                  <c:v>37.347560899999998</c:v>
                </c:pt>
                <c:pt idx="438">
                  <c:v>37.347560899999998</c:v>
                </c:pt>
                <c:pt idx="439">
                  <c:v>38.814998600000003</c:v>
                </c:pt>
                <c:pt idx="440">
                  <c:v>36.872551000000001</c:v>
                </c:pt>
                <c:pt idx="441">
                  <c:v>36.931926699999998</c:v>
                </c:pt>
                <c:pt idx="442">
                  <c:v>38.783897400000001</c:v>
                </c:pt>
                <c:pt idx="443">
                  <c:v>38.814998600000003</c:v>
                </c:pt>
                <c:pt idx="444">
                  <c:v>36.961616499999998</c:v>
                </c:pt>
                <c:pt idx="445">
                  <c:v>36.902240800000001</c:v>
                </c:pt>
                <c:pt idx="446">
                  <c:v>38.566184999999997</c:v>
                </c:pt>
                <c:pt idx="447">
                  <c:v>36.872551000000001</c:v>
                </c:pt>
                <c:pt idx="448">
                  <c:v>40.546798699999997</c:v>
                </c:pt>
                <c:pt idx="449">
                  <c:v>45.762000999999998</c:v>
                </c:pt>
                <c:pt idx="450">
                  <c:v>45.541461900000002</c:v>
                </c:pt>
                <c:pt idx="451">
                  <c:v>43.436435699999997</c:v>
                </c:pt>
                <c:pt idx="452">
                  <c:v>45.4311905</c:v>
                </c:pt>
                <c:pt idx="453">
                  <c:v>45.688488</c:v>
                </c:pt>
                <c:pt idx="454">
                  <c:v>45.725242600000001</c:v>
                </c:pt>
                <c:pt idx="455">
                  <c:v>45.467945100000001</c:v>
                </c:pt>
                <c:pt idx="456">
                  <c:v>45.357677500000001</c:v>
                </c:pt>
                <c:pt idx="457">
                  <c:v>45.247405999999998</c:v>
                </c:pt>
                <c:pt idx="458">
                  <c:v>45.137138399999998</c:v>
                </c:pt>
                <c:pt idx="459">
                  <c:v>43.542465200000002</c:v>
                </c:pt>
                <c:pt idx="460">
                  <c:v>43.648494700000001</c:v>
                </c:pt>
                <c:pt idx="461">
                  <c:v>45.4311905</c:v>
                </c:pt>
                <c:pt idx="462">
                  <c:v>47.178543099999999</c:v>
                </c:pt>
                <c:pt idx="463">
                  <c:v>45.357677500000001</c:v>
                </c:pt>
                <c:pt idx="464">
                  <c:v>45.541461900000002</c:v>
                </c:pt>
                <c:pt idx="465">
                  <c:v>45.394432100000003</c:v>
                </c:pt>
                <c:pt idx="466">
                  <c:v>45.247405999999998</c:v>
                </c:pt>
                <c:pt idx="467">
                  <c:v>45.320919000000004</c:v>
                </c:pt>
                <c:pt idx="468">
                  <c:v>45.651729600000003</c:v>
                </c:pt>
                <c:pt idx="469">
                  <c:v>45.688488</c:v>
                </c:pt>
                <c:pt idx="470">
                  <c:v>45.651729600000003</c:v>
                </c:pt>
                <c:pt idx="471">
                  <c:v>44.178638499999998</c:v>
                </c:pt>
                <c:pt idx="472">
                  <c:v>39.157115900000001</c:v>
                </c:pt>
                <c:pt idx="473">
                  <c:v>33.763790100000001</c:v>
                </c:pt>
                <c:pt idx="474">
                  <c:v>31.884960199999998</c:v>
                </c:pt>
                <c:pt idx="475">
                  <c:v>31.834066400000001</c:v>
                </c:pt>
                <c:pt idx="476">
                  <c:v>31.706831000000001</c:v>
                </c:pt>
                <c:pt idx="477">
                  <c:v>32.037639599999999</c:v>
                </c:pt>
                <c:pt idx="478">
                  <c:v>31.986747699999999</c:v>
                </c:pt>
                <c:pt idx="479">
                  <c:v>30.450036999999998</c:v>
                </c:pt>
                <c:pt idx="480">
                  <c:v>31.554149599999999</c:v>
                </c:pt>
                <c:pt idx="481">
                  <c:v>32.1139832</c:v>
                </c:pt>
                <c:pt idx="482">
                  <c:v>31.834066400000001</c:v>
                </c:pt>
                <c:pt idx="483">
                  <c:v>31.7322788</c:v>
                </c:pt>
                <c:pt idx="484">
                  <c:v>32.1139832</c:v>
                </c:pt>
                <c:pt idx="485">
                  <c:v>32.190322899999998</c:v>
                </c:pt>
                <c:pt idx="486">
                  <c:v>31.706831000000001</c:v>
                </c:pt>
                <c:pt idx="487">
                  <c:v>33.7906494</c:v>
                </c:pt>
                <c:pt idx="488">
                  <c:v>35.569103200000001</c:v>
                </c:pt>
                <c:pt idx="489">
                  <c:v>35.484283400000002</c:v>
                </c:pt>
                <c:pt idx="490">
                  <c:v>38.877201100000001</c:v>
                </c:pt>
                <c:pt idx="491">
                  <c:v>38.877201100000001</c:v>
                </c:pt>
                <c:pt idx="492">
                  <c:v>37.347560899999998</c:v>
                </c:pt>
                <c:pt idx="493">
                  <c:v>38.939403499999997</c:v>
                </c:pt>
                <c:pt idx="494">
                  <c:v>40.514285999999998</c:v>
                </c:pt>
                <c:pt idx="495">
                  <c:v>42.377563500000001</c:v>
                </c:pt>
                <c:pt idx="496">
                  <c:v>42.615066499999998</c:v>
                </c:pt>
                <c:pt idx="497">
                  <c:v>42.377563500000001</c:v>
                </c:pt>
                <c:pt idx="498">
                  <c:v>42.173988299999998</c:v>
                </c:pt>
                <c:pt idx="499">
                  <c:v>44.0019226</c:v>
                </c:pt>
                <c:pt idx="500">
                  <c:v>44.0372658</c:v>
                </c:pt>
                <c:pt idx="501">
                  <c:v>44.107952099999999</c:v>
                </c:pt>
                <c:pt idx="502">
                  <c:v>44.107952099999999</c:v>
                </c:pt>
                <c:pt idx="503">
                  <c:v>44.107952099999999</c:v>
                </c:pt>
                <c:pt idx="504">
                  <c:v>44.0372658</c:v>
                </c:pt>
                <c:pt idx="505">
                  <c:v>43.966579400000001</c:v>
                </c:pt>
                <c:pt idx="506">
                  <c:v>44.072608899999999</c:v>
                </c:pt>
                <c:pt idx="507">
                  <c:v>44.178638499999998</c:v>
                </c:pt>
                <c:pt idx="508">
                  <c:v>44.213981599999997</c:v>
                </c:pt>
                <c:pt idx="509">
                  <c:v>44.178638499999998</c:v>
                </c:pt>
                <c:pt idx="510">
                  <c:v>44.178638499999998</c:v>
                </c:pt>
                <c:pt idx="511">
                  <c:v>44.107952099999999</c:v>
                </c:pt>
                <c:pt idx="512">
                  <c:v>44.0372658</c:v>
                </c:pt>
                <c:pt idx="513">
                  <c:v>44.178638499999998</c:v>
                </c:pt>
                <c:pt idx="514">
                  <c:v>44.249324799999997</c:v>
                </c:pt>
                <c:pt idx="515">
                  <c:v>44.249324799999997</c:v>
                </c:pt>
                <c:pt idx="516">
                  <c:v>43.931236300000002</c:v>
                </c:pt>
                <c:pt idx="517">
                  <c:v>47.1022034</c:v>
                </c:pt>
                <c:pt idx="518">
                  <c:v>51.001232100000003</c:v>
                </c:pt>
                <c:pt idx="519">
                  <c:v>60.4194107</c:v>
                </c:pt>
                <c:pt idx="520">
                  <c:v>69.1943512</c:v>
                </c:pt>
                <c:pt idx="521">
                  <c:v>75.865676899999997</c:v>
                </c:pt>
                <c:pt idx="522">
                  <c:v>75.926467900000006</c:v>
                </c:pt>
                <c:pt idx="523">
                  <c:v>80.030487100000002</c:v>
                </c:pt>
                <c:pt idx="524">
                  <c:v>83.720283499999994</c:v>
                </c:pt>
                <c:pt idx="525">
                  <c:v>83.853172299999997</c:v>
                </c:pt>
                <c:pt idx="526">
                  <c:v>84.318290700000006</c:v>
                </c:pt>
                <c:pt idx="527">
                  <c:v>80.984741200000002</c:v>
                </c:pt>
                <c:pt idx="528">
                  <c:v>75.526382400000003</c:v>
                </c:pt>
                <c:pt idx="529">
                  <c:v>68.333396899999997</c:v>
                </c:pt>
                <c:pt idx="530">
                  <c:v>57.724868800000003</c:v>
                </c:pt>
                <c:pt idx="531">
                  <c:v>50.865516700000001</c:v>
                </c:pt>
                <c:pt idx="532">
                  <c:v>46.864700300000003</c:v>
                </c:pt>
                <c:pt idx="533">
                  <c:v>44.8148117</c:v>
                </c:pt>
                <c:pt idx="534">
                  <c:v>39.281524699999999</c:v>
                </c:pt>
                <c:pt idx="535">
                  <c:v>31.884960199999998</c:v>
                </c:pt>
                <c:pt idx="536">
                  <c:v>28.568380399999999</c:v>
                </c:pt>
                <c:pt idx="537">
                  <c:v>26.973709100000001</c:v>
                </c:pt>
                <c:pt idx="538">
                  <c:v>30.1135731</c:v>
                </c:pt>
                <c:pt idx="539">
                  <c:v>33.763790100000001</c:v>
                </c:pt>
                <c:pt idx="540">
                  <c:v>39.499237100000002</c:v>
                </c:pt>
                <c:pt idx="541">
                  <c:v>46.533889799999997</c:v>
                </c:pt>
                <c:pt idx="542">
                  <c:v>47.941951799999998</c:v>
                </c:pt>
                <c:pt idx="543">
                  <c:v>47.941951799999998</c:v>
                </c:pt>
                <c:pt idx="544">
                  <c:v>47.941951799999998</c:v>
                </c:pt>
                <c:pt idx="545">
                  <c:v>49.5592422</c:v>
                </c:pt>
                <c:pt idx="546">
                  <c:v>49.480075800000002</c:v>
                </c:pt>
                <c:pt idx="547">
                  <c:v>51.329216000000002</c:v>
                </c:pt>
                <c:pt idx="548">
                  <c:v>51.657195999999999</c:v>
                </c:pt>
                <c:pt idx="549">
                  <c:v>49.717578899999999</c:v>
                </c:pt>
                <c:pt idx="550">
                  <c:v>49.836330400000001</c:v>
                </c:pt>
                <c:pt idx="551">
                  <c:v>50.034252199999997</c:v>
                </c:pt>
                <c:pt idx="552">
                  <c:v>48.018291499999997</c:v>
                </c:pt>
                <c:pt idx="553">
                  <c:v>46.019294700000003</c:v>
                </c:pt>
                <c:pt idx="554">
                  <c:v>46.350105300000003</c:v>
                </c:pt>
                <c:pt idx="555">
                  <c:v>46.607402800000003</c:v>
                </c:pt>
                <c:pt idx="556">
                  <c:v>48.399993899999998</c:v>
                </c:pt>
                <c:pt idx="557">
                  <c:v>48.132801100000002</c:v>
                </c:pt>
                <c:pt idx="558">
                  <c:v>48.209144600000002</c:v>
                </c:pt>
                <c:pt idx="559">
                  <c:v>48.438163799999998</c:v>
                </c:pt>
                <c:pt idx="560">
                  <c:v>46.901454899999997</c:v>
                </c:pt>
                <c:pt idx="561">
                  <c:v>43.090076400000001</c:v>
                </c:pt>
                <c:pt idx="562">
                  <c:v>35.710475899999999</c:v>
                </c:pt>
                <c:pt idx="563">
                  <c:v>30.209705400000001</c:v>
                </c:pt>
                <c:pt idx="564">
                  <c:v>27.1009426</c:v>
                </c:pt>
                <c:pt idx="565">
                  <c:v>24.878582000000002</c:v>
                </c:pt>
                <c:pt idx="566">
                  <c:v>23.2485657</c:v>
                </c:pt>
                <c:pt idx="567">
                  <c:v>25.2150459</c:v>
                </c:pt>
                <c:pt idx="568">
                  <c:v>24.9379578</c:v>
                </c:pt>
                <c:pt idx="569">
                  <c:v>24.977540999999999</c:v>
                </c:pt>
                <c:pt idx="570">
                  <c:v>26.443565400000001</c:v>
                </c:pt>
                <c:pt idx="571">
                  <c:v>26.676828400000002</c:v>
                </c:pt>
                <c:pt idx="572">
                  <c:v>28.342186000000002</c:v>
                </c:pt>
                <c:pt idx="573">
                  <c:v>32.063087500000002</c:v>
                </c:pt>
                <c:pt idx="574">
                  <c:v>37.377246900000003</c:v>
                </c:pt>
                <c:pt idx="575">
                  <c:v>35.229812600000002</c:v>
                </c:pt>
                <c:pt idx="576">
                  <c:v>37.199119600000003</c:v>
                </c:pt>
                <c:pt idx="577">
                  <c:v>36.783485400000004</c:v>
                </c:pt>
                <c:pt idx="578">
                  <c:v>37.139743799999998</c:v>
                </c:pt>
                <c:pt idx="579">
                  <c:v>37.4366226</c:v>
                </c:pt>
                <c:pt idx="580">
                  <c:v>39.001609799999997</c:v>
                </c:pt>
                <c:pt idx="581">
                  <c:v>36.872551000000001</c:v>
                </c:pt>
                <c:pt idx="582">
                  <c:v>38.659488699999997</c:v>
                </c:pt>
                <c:pt idx="583">
                  <c:v>42.309703800000001</c:v>
                </c:pt>
                <c:pt idx="584">
                  <c:v>42.241844200000003</c:v>
                </c:pt>
                <c:pt idx="585">
                  <c:v>42.072200799999997</c:v>
                </c:pt>
                <c:pt idx="586">
                  <c:v>49.044651000000002</c:v>
                </c:pt>
                <c:pt idx="587">
                  <c:v>49.2821541</c:v>
                </c:pt>
                <c:pt idx="588">
                  <c:v>52.8023071</c:v>
                </c:pt>
                <c:pt idx="589">
                  <c:v>59.602283499999999</c:v>
                </c:pt>
                <c:pt idx="590">
                  <c:v>68.201919599999997</c:v>
                </c:pt>
                <c:pt idx="591">
                  <c:v>72.163154599999999</c:v>
                </c:pt>
                <c:pt idx="592">
                  <c:v>77.381179799999998</c:v>
                </c:pt>
                <c:pt idx="593">
                  <c:v>79.267082200000004</c:v>
                </c:pt>
                <c:pt idx="594">
                  <c:v>83.255172700000003</c:v>
                </c:pt>
                <c:pt idx="595">
                  <c:v>83.454505900000001</c:v>
                </c:pt>
                <c:pt idx="596">
                  <c:v>83.454505900000001</c:v>
                </c:pt>
                <c:pt idx="597">
                  <c:v>76.351997400000002</c:v>
                </c:pt>
                <c:pt idx="598">
                  <c:v>64.075279199999997</c:v>
                </c:pt>
                <c:pt idx="599">
                  <c:v>48.132801100000002</c:v>
                </c:pt>
                <c:pt idx="600">
                  <c:v>46.203079199999998</c:v>
                </c:pt>
                <c:pt idx="601">
                  <c:v>44.249324799999997</c:v>
                </c:pt>
                <c:pt idx="602">
                  <c:v>42.547206899999999</c:v>
                </c:pt>
                <c:pt idx="603">
                  <c:v>42.615066499999998</c:v>
                </c:pt>
                <c:pt idx="604">
                  <c:v>44.249324799999997</c:v>
                </c:pt>
                <c:pt idx="605">
                  <c:v>43.966579400000001</c:v>
                </c:pt>
                <c:pt idx="606">
                  <c:v>43.895893100000002</c:v>
                </c:pt>
                <c:pt idx="607">
                  <c:v>45.762000999999998</c:v>
                </c:pt>
                <c:pt idx="608">
                  <c:v>51.042232499999997</c:v>
                </c:pt>
                <c:pt idx="609">
                  <c:v>57.989231099999998</c:v>
                </c:pt>
                <c:pt idx="610">
                  <c:v>70.629272499999999</c:v>
                </c:pt>
                <c:pt idx="611">
                  <c:v>74.279487599999996</c:v>
                </c:pt>
                <c:pt idx="612">
                  <c:v>77.941009500000007</c:v>
                </c:pt>
                <c:pt idx="613">
                  <c:v>79.648780799999997</c:v>
                </c:pt>
                <c:pt idx="614">
                  <c:v>79.712402299999994</c:v>
                </c:pt>
                <c:pt idx="615">
                  <c:v>76.534362799999997</c:v>
                </c:pt>
                <c:pt idx="616">
                  <c:v>76.534362799999997</c:v>
                </c:pt>
                <c:pt idx="617">
                  <c:v>74.813873299999997</c:v>
                </c:pt>
                <c:pt idx="618">
                  <c:v>73.148513800000003</c:v>
                </c:pt>
                <c:pt idx="619">
                  <c:v>73.380363500000001</c:v>
                </c:pt>
                <c:pt idx="620">
                  <c:v>71.647148099999995</c:v>
                </c:pt>
                <c:pt idx="621">
                  <c:v>68.225952100000001</c:v>
                </c:pt>
                <c:pt idx="622">
                  <c:v>64.635116600000003</c:v>
                </c:pt>
                <c:pt idx="623">
                  <c:v>62.790214499999998</c:v>
                </c:pt>
                <c:pt idx="624">
                  <c:v>62.839694999999999</c:v>
                </c:pt>
                <c:pt idx="625">
                  <c:v>61.140407600000003</c:v>
                </c:pt>
                <c:pt idx="626">
                  <c:v>61.140407600000003</c:v>
                </c:pt>
                <c:pt idx="627">
                  <c:v>61.236537900000002</c:v>
                </c:pt>
                <c:pt idx="628">
                  <c:v>61.3807373</c:v>
                </c:pt>
                <c:pt idx="629">
                  <c:v>61.428806299999998</c:v>
                </c:pt>
                <c:pt idx="630">
                  <c:v>61.428806299999998</c:v>
                </c:pt>
                <c:pt idx="631">
                  <c:v>61.2846069</c:v>
                </c:pt>
                <c:pt idx="632">
                  <c:v>63.334495500000003</c:v>
                </c:pt>
                <c:pt idx="633">
                  <c:v>61.765270200000003</c:v>
                </c:pt>
                <c:pt idx="634">
                  <c:v>61.765270200000003</c:v>
                </c:pt>
                <c:pt idx="635">
                  <c:v>61.8133354</c:v>
                </c:pt>
                <c:pt idx="636">
                  <c:v>63.829296100000001</c:v>
                </c:pt>
                <c:pt idx="637">
                  <c:v>60.275211300000002</c:v>
                </c:pt>
                <c:pt idx="638">
                  <c:v>60.181907699999996</c:v>
                </c:pt>
                <c:pt idx="639">
                  <c:v>59.995296500000002</c:v>
                </c:pt>
                <c:pt idx="640">
                  <c:v>60.041950200000002</c:v>
                </c:pt>
                <c:pt idx="641">
                  <c:v>60.135253900000002</c:v>
                </c:pt>
                <c:pt idx="642">
                  <c:v>58.358211500000003</c:v>
                </c:pt>
                <c:pt idx="643">
                  <c:v>54.668415099999997</c:v>
                </c:pt>
                <c:pt idx="644">
                  <c:v>52.641143800000002</c:v>
                </c:pt>
                <c:pt idx="645">
                  <c:v>49.087059000000004</c:v>
                </c:pt>
                <c:pt idx="646">
                  <c:v>45.4509811</c:v>
                </c:pt>
                <c:pt idx="647">
                  <c:v>43.497226699999999</c:v>
                </c:pt>
                <c:pt idx="648">
                  <c:v>43.497226699999999</c:v>
                </c:pt>
                <c:pt idx="649">
                  <c:v>43.4293671</c:v>
                </c:pt>
                <c:pt idx="650">
                  <c:v>43.361511200000002</c:v>
                </c:pt>
                <c:pt idx="651">
                  <c:v>41.587295500000003</c:v>
                </c:pt>
                <c:pt idx="652">
                  <c:v>41.327171300000003</c:v>
                </c:pt>
                <c:pt idx="653">
                  <c:v>43.124004399999997</c:v>
                </c:pt>
                <c:pt idx="654">
                  <c:v>42.988288900000001</c:v>
                </c:pt>
                <c:pt idx="655">
                  <c:v>41.2296257</c:v>
                </c:pt>
                <c:pt idx="656">
                  <c:v>37.4366226</c:v>
                </c:pt>
                <c:pt idx="657">
                  <c:v>28.296947500000002</c:v>
                </c:pt>
                <c:pt idx="658">
                  <c:v>19.7029648</c:v>
                </c:pt>
                <c:pt idx="659">
                  <c:v>-19.376396199999999</c:v>
                </c:pt>
                <c:pt idx="660">
                  <c:v>-19.26754</c:v>
                </c:pt>
                <c:pt idx="661">
                  <c:v>-17.431123700000001</c:v>
                </c:pt>
                <c:pt idx="662">
                  <c:v>-17.3745747</c:v>
                </c:pt>
                <c:pt idx="663">
                  <c:v>-17.247339199999999</c:v>
                </c:pt>
                <c:pt idx="664">
                  <c:v>-17.091831200000001</c:v>
                </c:pt>
                <c:pt idx="665">
                  <c:v>-17.007007600000001</c:v>
                </c:pt>
                <c:pt idx="666">
                  <c:v>-16.950460400000001</c:v>
                </c:pt>
                <c:pt idx="667">
                  <c:v>-16.837362299999999</c:v>
                </c:pt>
                <c:pt idx="668">
                  <c:v>-16.724264099999999</c:v>
                </c:pt>
                <c:pt idx="669">
                  <c:v>-16.695991500000002</c:v>
                </c:pt>
                <c:pt idx="670">
                  <c:v>-16.667717</c:v>
                </c:pt>
                <c:pt idx="671">
                  <c:v>-16.5404816</c:v>
                </c:pt>
                <c:pt idx="672">
                  <c:v>-16.483932500000002</c:v>
                </c:pt>
                <c:pt idx="673">
                  <c:v>-16.413248100000001</c:v>
                </c:pt>
                <c:pt idx="674">
                  <c:v>-16.328424500000001</c:v>
                </c:pt>
                <c:pt idx="675">
                  <c:v>-16.314287199999999</c:v>
                </c:pt>
                <c:pt idx="676">
                  <c:v>-16.300149900000001</c:v>
                </c:pt>
                <c:pt idx="677">
                  <c:v>-16.271875399999999</c:v>
                </c:pt>
                <c:pt idx="678">
                  <c:v>-16.130504599999998</c:v>
                </c:pt>
                <c:pt idx="679">
                  <c:v>-16.1163673</c:v>
                </c:pt>
                <c:pt idx="680">
                  <c:v>-16.045680999999998</c:v>
                </c:pt>
                <c:pt idx="681">
                  <c:v>-15.9325838</c:v>
                </c:pt>
                <c:pt idx="682">
                  <c:v>-15.748800299999999</c:v>
                </c:pt>
                <c:pt idx="683">
                  <c:v>-15.6074295</c:v>
                </c:pt>
                <c:pt idx="684">
                  <c:v>-15.777074799999999</c:v>
                </c:pt>
                <c:pt idx="685">
                  <c:v>-19.3919487</c:v>
                </c:pt>
                <c:pt idx="686">
                  <c:v>-21.880088799999999</c:v>
                </c:pt>
                <c:pt idx="687">
                  <c:v>-22.315513599999999</c:v>
                </c:pt>
                <c:pt idx="688">
                  <c:v>25.049640700000001</c:v>
                </c:pt>
                <c:pt idx="689">
                  <c:v>41.821971900000001</c:v>
                </c:pt>
                <c:pt idx="690">
                  <c:v>43.374233199999999</c:v>
                </c:pt>
                <c:pt idx="691">
                  <c:v>44.977386500000001</c:v>
                </c:pt>
                <c:pt idx="692">
                  <c:v>36.314132700000002</c:v>
                </c:pt>
                <c:pt idx="693">
                  <c:v>-25.124566999999999</c:v>
                </c:pt>
                <c:pt idx="694">
                  <c:v>-25.582611100000001</c:v>
                </c:pt>
                <c:pt idx="695">
                  <c:v>-24.649559</c:v>
                </c:pt>
                <c:pt idx="696">
                  <c:v>-25.141532900000001</c:v>
                </c:pt>
                <c:pt idx="697">
                  <c:v>-22.735387800000002</c:v>
                </c:pt>
                <c:pt idx="698">
                  <c:v>-22.439920399999998</c:v>
                </c:pt>
                <c:pt idx="699">
                  <c:v>-22.455470999999999</c:v>
                </c:pt>
                <c:pt idx="700">
                  <c:v>-22.299963000000002</c:v>
                </c:pt>
                <c:pt idx="701">
                  <c:v>-22.299963000000002</c:v>
                </c:pt>
                <c:pt idx="702">
                  <c:v>-22.066700000000001</c:v>
                </c:pt>
                <c:pt idx="703">
                  <c:v>-21.864538199999998</c:v>
                </c:pt>
                <c:pt idx="704">
                  <c:v>-21.8023338</c:v>
                </c:pt>
                <c:pt idx="705">
                  <c:v>-19.594108599999998</c:v>
                </c:pt>
                <c:pt idx="706">
                  <c:v>-19.466875099999999</c:v>
                </c:pt>
                <c:pt idx="707">
                  <c:v>-19.382051499999999</c:v>
                </c:pt>
                <c:pt idx="708">
                  <c:v>-21.040340400000002</c:v>
                </c:pt>
                <c:pt idx="709">
                  <c:v>-20.978138000000001</c:v>
                </c:pt>
                <c:pt idx="710">
                  <c:v>-20.729324299999998</c:v>
                </c:pt>
                <c:pt idx="711">
                  <c:v>-20.636018799999999</c:v>
                </c:pt>
                <c:pt idx="712">
                  <c:v>-20.4027557</c:v>
                </c:pt>
                <c:pt idx="713">
                  <c:v>-20.045083999999999</c:v>
                </c:pt>
                <c:pt idx="714">
                  <c:v>-17.7845516</c:v>
                </c:pt>
                <c:pt idx="715">
                  <c:v>-17.3745747</c:v>
                </c:pt>
                <c:pt idx="716">
                  <c:v>-17.148380299999999</c:v>
                </c:pt>
                <c:pt idx="717">
                  <c:v>-16.8939114</c:v>
                </c:pt>
                <c:pt idx="718">
                  <c:v>-16.526344300000002</c:v>
                </c:pt>
                <c:pt idx="719">
                  <c:v>-16.045680999999998</c:v>
                </c:pt>
                <c:pt idx="720">
                  <c:v>-15.5932922</c:v>
                </c:pt>
                <c:pt idx="721">
                  <c:v>-15.169177100000001</c:v>
                </c:pt>
                <c:pt idx="722">
                  <c:v>-14.674376499999999</c:v>
                </c:pt>
                <c:pt idx="723">
                  <c:v>-14.1795759</c:v>
                </c:pt>
                <c:pt idx="724">
                  <c:v>-12.1636162</c:v>
                </c:pt>
                <c:pt idx="725">
                  <c:v>5.8103743000000003</c:v>
                </c:pt>
                <c:pt idx="726">
                  <c:v>6.0393962999999999</c:v>
                </c:pt>
                <c:pt idx="727">
                  <c:v>8.4483689999999996</c:v>
                </c:pt>
                <c:pt idx="728">
                  <c:v>7.7358561000000003</c:v>
                </c:pt>
                <c:pt idx="729">
                  <c:v>7.0855465000000004</c:v>
                </c:pt>
                <c:pt idx="730">
                  <c:v>7.3824272000000004</c:v>
                </c:pt>
                <c:pt idx="731">
                  <c:v>6.4635115000000001</c:v>
                </c:pt>
                <c:pt idx="732">
                  <c:v>6.4550289999999997</c:v>
                </c:pt>
                <c:pt idx="733">
                  <c:v>7.4813871000000001</c:v>
                </c:pt>
                <c:pt idx="734">
                  <c:v>7.5308671</c:v>
                </c:pt>
                <c:pt idx="735">
                  <c:v>7.8376435999999998</c:v>
                </c:pt>
                <c:pt idx="736">
                  <c:v>10.994472500000001</c:v>
                </c:pt>
                <c:pt idx="737">
                  <c:v>12.418085100000001</c:v>
                </c:pt>
                <c:pt idx="738">
                  <c:v>11.4143457</c:v>
                </c:pt>
                <c:pt idx="739">
                  <c:v>15.109801300000001</c:v>
                </c:pt>
                <c:pt idx="740">
                  <c:v>16.222394900000001</c:v>
                </c:pt>
                <c:pt idx="741">
                  <c:v>16.558860800000001</c:v>
                </c:pt>
                <c:pt idx="742">
                  <c:v>15.3812342</c:v>
                </c:pt>
                <c:pt idx="743">
                  <c:v>13.932174699999999</c:v>
                </c:pt>
                <c:pt idx="744">
                  <c:v>15.2610683</c:v>
                </c:pt>
                <c:pt idx="745">
                  <c:v>16.9490452</c:v>
                </c:pt>
                <c:pt idx="746">
                  <c:v>18.010746000000001</c:v>
                </c:pt>
                <c:pt idx="747">
                  <c:v>18.095569600000001</c:v>
                </c:pt>
                <c:pt idx="748">
                  <c:v>16.9759064</c:v>
                </c:pt>
                <c:pt idx="749">
                  <c:v>17.5583572</c:v>
                </c:pt>
                <c:pt idx="750">
                  <c:v>18.495651200000001</c:v>
                </c:pt>
                <c:pt idx="751">
                  <c:v>19.718515400000001</c:v>
                </c:pt>
                <c:pt idx="752">
                  <c:v>18.851907700000002</c:v>
                </c:pt>
                <c:pt idx="753">
                  <c:v>18.7331562</c:v>
                </c:pt>
                <c:pt idx="754">
                  <c:v>18.7331562</c:v>
                </c:pt>
                <c:pt idx="755">
                  <c:v>20.939968100000002</c:v>
                </c:pt>
                <c:pt idx="756">
                  <c:v>21.785369899999999</c:v>
                </c:pt>
                <c:pt idx="757">
                  <c:v>21.980463</c:v>
                </c:pt>
                <c:pt idx="758">
                  <c:v>22.834346799999999</c:v>
                </c:pt>
                <c:pt idx="759">
                  <c:v>44.7412949</c:v>
                </c:pt>
                <c:pt idx="760">
                  <c:v>46.717670400000003</c:v>
                </c:pt>
                <c:pt idx="761">
                  <c:v>57.5071564</c:v>
                </c:pt>
                <c:pt idx="762">
                  <c:v>65.5003052</c:v>
                </c:pt>
                <c:pt idx="763">
                  <c:v>74.005226100000002</c:v>
                </c:pt>
                <c:pt idx="764">
                  <c:v>81.362205500000002</c:v>
                </c:pt>
                <c:pt idx="765">
                  <c:v>77.381179799999998</c:v>
                </c:pt>
                <c:pt idx="766">
                  <c:v>69.028945899999997</c:v>
                </c:pt>
                <c:pt idx="767">
                  <c:v>59.217754399999997</c:v>
                </c:pt>
                <c:pt idx="768">
                  <c:v>47.184200300000001</c:v>
                </c:pt>
                <c:pt idx="769">
                  <c:v>41.682014500000001</c:v>
                </c:pt>
                <c:pt idx="770">
                  <c:v>31.723796799999999</c:v>
                </c:pt>
                <c:pt idx="771">
                  <c:v>27.5801926</c:v>
                </c:pt>
                <c:pt idx="772">
                  <c:v>27.4939556</c:v>
                </c:pt>
                <c:pt idx="773">
                  <c:v>29.620185899999999</c:v>
                </c:pt>
                <c:pt idx="774">
                  <c:v>31.031074499999999</c:v>
                </c:pt>
                <c:pt idx="775">
                  <c:v>28.548589700000001</c:v>
                </c:pt>
                <c:pt idx="776">
                  <c:v>37.0252342</c:v>
                </c:pt>
                <c:pt idx="777">
                  <c:v>64.533325199999993</c:v>
                </c:pt>
                <c:pt idx="778">
                  <c:v>74.101356499999994</c:v>
                </c:pt>
                <c:pt idx="779">
                  <c:v>90.894897499999999</c:v>
                </c:pt>
                <c:pt idx="780">
                  <c:v>104.0523529</c:v>
                </c:pt>
                <c:pt idx="781">
                  <c:v>117.7145081</c:v>
                </c:pt>
                <c:pt idx="782">
                  <c:v>121.3350372</c:v>
                </c:pt>
                <c:pt idx="783">
                  <c:v>125.7331085</c:v>
                </c:pt>
                <c:pt idx="784">
                  <c:v>115.85405729999999</c:v>
                </c:pt>
                <c:pt idx="785">
                  <c:v>97.540779099999995</c:v>
                </c:pt>
                <c:pt idx="786">
                  <c:v>80.638381999999993</c:v>
                </c:pt>
                <c:pt idx="787">
                  <c:v>67.441337599999997</c:v>
                </c:pt>
                <c:pt idx="788">
                  <c:v>56.885120399999998</c:v>
                </c:pt>
                <c:pt idx="789">
                  <c:v>53.948829699999997</c:v>
                </c:pt>
                <c:pt idx="790">
                  <c:v>61.021656</c:v>
                </c:pt>
                <c:pt idx="791">
                  <c:v>58.064159400000001</c:v>
                </c:pt>
                <c:pt idx="792">
                  <c:v>65.701057399999996</c:v>
                </c:pt>
                <c:pt idx="793">
                  <c:v>101.6942749</c:v>
                </c:pt>
                <c:pt idx="794">
                  <c:v>108.86605830000001</c:v>
                </c:pt>
                <c:pt idx="795">
                  <c:v>123.0781479</c:v>
                </c:pt>
                <c:pt idx="796">
                  <c:v>138.61206050000001</c:v>
                </c:pt>
                <c:pt idx="797">
                  <c:v>153.33168029999999</c:v>
                </c:pt>
                <c:pt idx="798">
                  <c:v>169.88346859999999</c:v>
                </c:pt>
                <c:pt idx="799">
                  <c:v>180.14704900000001</c:v>
                </c:pt>
                <c:pt idx="800">
                  <c:v>190.21554570000001</c:v>
                </c:pt>
                <c:pt idx="801">
                  <c:v>189.47758479999999</c:v>
                </c:pt>
                <c:pt idx="802">
                  <c:v>169.0295868</c:v>
                </c:pt>
                <c:pt idx="803">
                  <c:v>156.54930110000001</c:v>
                </c:pt>
                <c:pt idx="804">
                  <c:v>150.33177190000001</c:v>
                </c:pt>
                <c:pt idx="805">
                  <c:v>165.56881709999999</c:v>
                </c:pt>
                <c:pt idx="806">
                  <c:v>165.56881709999999</c:v>
                </c:pt>
                <c:pt idx="807">
                  <c:v>162.11793520000001</c:v>
                </c:pt>
                <c:pt idx="808">
                  <c:v>172.19065860000001</c:v>
                </c:pt>
                <c:pt idx="809">
                  <c:v>170.62709050000001</c:v>
                </c:pt>
                <c:pt idx="810">
                  <c:v>175.4421997</c:v>
                </c:pt>
                <c:pt idx="811">
                  <c:v>178.43504329999999</c:v>
                </c:pt>
                <c:pt idx="812">
                  <c:v>175.75321959999999</c:v>
                </c:pt>
                <c:pt idx="813">
                  <c:v>160.53456120000001</c:v>
                </c:pt>
                <c:pt idx="814">
                  <c:v>143.62651059999999</c:v>
                </c:pt>
                <c:pt idx="815">
                  <c:v>129.1118927</c:v>
                </c:pt>
                <c:pt idx="816">
                  <c:v>119.8803253</c:v>
                </c:pt>
                <c:pt idx="817">
                  <c:v>110.07478330000001</c:v>
                </c:pt>
                <c:pt idx="818">
                  <c:v>100.4346542</c:v>
                </c:pt>
                <c:pt idx="819">
                  <c:v>85.166519199999996</c:v>
                </c:pt>
                <c:pt idx="820">
                  <c:v>80.683624300000005</c:v>
                </c:pt>
                <c:pt idx="821">
                  <c:v>78.071075399999998</c:v>
                </c:pt>
                <c:pt idx="822">
                  <c:v>80.581832899999995</c:v>
                </c:pt>
                <c:pt idx="823">
                  <c:v>82.770271300000005</c:v>
                </c:pt>
                <c:pt idx="824">
                  <c:v>87.598106400000006</c:v>
                </c:pt>
                <c:pt idx="825">
                  <c:v>90.132904100000005</c:v>
                </c:pt>
                <c:pt idx="826">
                  <c:v>92.817550699999998</c:v>
                </c:pt>
                <c:pt idx="827">
                  <c:v>95.140289300000006</c:v>
                </c:pt>
                <c:pt idx="828">
                  <c:v>98.0058899</c:v>
                </c:pt>
                <c:pt idx="829">
                  <c:v>103.07688899999999</c:v>
                </c:pt>
                <c:pt idx="830">
                  <c:v>103.28470609999999</c:v>
                </c:pt>
                <c:pt idx="831">
                  <c:v>102.3304443</c:v>
                </c:pt>
                <c:pt idx="832">
                  <c:v>101.06234739999999</c:v>
                </c:pt>
                <c:pt idx="833">
                  <c:v>96.443733199999997</c:v>
                </c:pt>
                <c:pt idx="834">
                  <c:v>97.716079699999995</c:v>
                </c:pt>
                <c:pt idx="835">
                  <c:v>96.228851300000002</c:v>
                </c:pt>
                <c:pt idx="836">
                  <c:v>96.166641200000001</c:v>
                </c:pt>
                <c:pt idx="837">
                  <c:v>97.224105800000004</c:v>
                </c:pt>
                <c:pt idx="838">
                  <c:v>95.196838400000004</c:v>
                </c:pt>
                <c:pt idx="839">
                  <c:v>95.561576799999997</c:v>
                </c:pt>
                <c:pt idx="840">
                  <c:v>96.838157699999996</c:v>
                </c:pt>
                <c:pt idx="841">
                  <c:v>92.160171500000004</c:v>
                </c:pt>
                <c:pt idx="842">
                  <c:v>83.221244799999994</c:v>
                </c:pt>
                <c:pt idx="843">
                  <c:v>77.146507299999996</c:v>
                </c:pt>
                <c:pt idx="844">
                  <c:v>74.737533600000006</c:v>
                </c:pt>
                <c:pt idx="845">
                  <c:v>77.242637599999995</c:v>
                </c:pt>
                <c:pt idx="846">
                  <c:v>86.867217999999994</c:v>
                </c:pt>
                <c:pt idx="847">
                  <c:v>89.484008799999998</c:v>
                </c:pt>
                <c:pt idx="848">
                  <c:v>94.304779100000005</c:v>
                </c:pt>
                <c:pt idx="849">
                  <c:v>99.756073000000001</c:v>
                </c:pt>
                <c:pt idx="850">
                  <c:v>97.554916399999996</c:v>
                </c:pt>
                <c:pt idx="851">
                  <c:v>90.311027499999994</c:v>
                </c:pt>
                <c:pt idx="852">
                  <c:v>91.193191499999998</c:v>
                </c:pt>
                <c:pt idx="853">
                  <c:v>86.935073900000006</c:v>
                </c:pt>
                <c:pt idx="854">
                  <c:v>84.076538099999993</c:v>
                </c:pt>
                <c:pt idx="855">
                  <c:v>85.247100799999998</c:v>
                </c:pt>
                <c:pt idx="856">
                  <c:v>80.703414899999999</c:v>
                </c:pt>
                <c:pt idx="857">
                  <c:v>77.863258400000007</c:v>
                </c:pt>
                <c:pt idx="858">
                  <c:v>75.910919199999995</c:v>
                </c:pt>
                <c:pt idx="859">
                  <c:v>75.910919199999995</c:v>
                </c:pt>
                <c:pt idx="860">
                  <c:v>69.245239299999994</c:v>
                </c:pt>
                <c:pt idx="861">
                  <c:v>61.4570808</c:v>
                </c:pt>
                <c:pt idx="862">
                  <c:v>59.552802999999997</c:v>
                </c:pt>
                <c:pt idx="863">
                  <c:v>57.374267600000003</c:v>
                </c:pt>
                <c:pt idx="864">
                  <c:v>59.093345599999999</c:v>
                </c:pt>
                <c:pt idx="865">
                  <c:v>59.128688799999999</c:v>
                </c:pt>
                <c:pt idx="866">
                  <c:v>59.906230899999997</c:v>
                </c:pt>
                <c:pt idx="867">
                  <c:v>59.552802999999997</c:v>
                </c:pt>
                <c:pt idx="868">
                  <c:v>59.340744000000001</c:v>
                </c:pt>
                <c:pt idx="869">
                  <c:v>59.446773499999999</c:v>
                </c:pt>
                <c:pt idx="870">
                  <c:v>54.430908199999998</c:v>
                </c:pt>
                <c:pt idx="871">
                  <c:v>49.727474200000003</c:v>
                </c:pt>
                <c:pt idx="872">
                  <c:v>45.179550200000001</c:v>
                </c:pt>
                <c:pt idx="873">
                  <c:v>42.496315000000003</c:v>
                </c:pt>
                <c:pt idx="874">
                  <c:v>44.803501099999998</c:v>
                </c:pt>
                <c:pt idx="875">
                  <c:v>47.076755499999997</c:v>
                </c:pt>
                <c:pt idx="876">
                  <c:v>42.445419299999998</c:v>
                </c:pt>
                <c:pt idx="877">
                  <c:v>37.5483093</c:v>
                </c:pt>
                <c:pt idx="878">
                  <c:v>37.457828499999998</c:v>
                </c:pt>
                <c:pt idx="879">
                  <c:v>35.0318909</c:v>
                </c:pt>
                <c:pt idx="880">
                  <c:v>30.232324599999998</c:v>
                </c:pt>
                <c:pt idx="881">
                  <c:v>30.269081100000001</c:v>
                </c:pt>
                <c:pt idx="882">
                  <c:v>32.6370583</c:v>
                </c:pt>
                <c:pt idx="883">
                  <c:v>37.2090149</c:v>
                </c:pt>
                <c:pt idx="884">
                  <c:v>51.504516600000002</c:v>
                </c:pt>
                <c:pt idx="885">
                  <c:v>57.467571300000003</c:v>
                </c:pt>
                <c:pt idx="886">
                  <c:v>57.820999100000002</c:v>
                </c:pt>
                <c:pt idx="887">
                  <c:v>60.5014076</c:v>
                </c:pt>
                <c:pt idx="888">
                  <c:v>62.293998700000003</c:v>
                </c:pt>
                <c:pt idx="889">
                  <c:v>62.561191600000001</c:v>
                </c:pt>
                <c:pt idx="890">
                  <c:v>60.464649199999997</c:v>
                </c:pt>
                <c:pt idx="891">
                  <c:v>62.293998700000003</c:v>
                </c:pt>
                <c:pt idx="892">
                  <c:v>60.317623099999999</c:v>
                </c:pt>
                <c:pt idx="893">
                  <c:v>60.611675300000002</c:v>
                </c:pt>
                <c:pt idx="894">
                  <c:v>62.332168600000003</c:v>
                </c:pt>
                <c:pt idx="895">
                  <c:v>60.5749207</c:v>
                </c:pt>
                <c:pt idx="896">
                  <c:v>67.728324900000004</c:v>
                </c:pt>
                <c:pt idx="897">
                  <c:v>71.873344399999993</c:v>
                </c:pt>
                <c:pt idx="898">
                  <c:v>76.790245100000007</c:v>
                </c:pt>
                <c:pt idx="899">
                  <c:v>77.9099121</c:v>
                </c:pt>
                <c:pt idx="900">
                  <c:v>79.645957899999999</c:v>
                </c:pt>
                <c:pt idx="901">
                  <c:v>82.334846499999998</c:v>
                </c:pt>
                <c:pt idx="902">
                  <c:v>75.684722899999997</c:v>
                </c:pt>
                <c:pt idx="903">
                  <c:v>66.263717700000001</c:v>
                </c:pt>
                <c:pt idx="904">
                  <c:v>58.669231400000001</c:v>
                </c:pt>
                <c:pt idx="905">
                  <c:v>59.128688799999999</c:v>
                </c:pt>
                <c:pt idx="906">
                  <c:v>56.729610399999999</c:v>
                </c:pt>
                <c:pt idx="907">
                  <c:v>51.5667191</c:v>
                </c:pt>
                <c:pt idx="908">
                  <c:v>42.598102599999997</c:v>
                </c:pt>
                <c:pt idx="909">
                  <c:v>37.616165199999998</c:v>
                </c:pt>
                <c:pt idx="910">
                  <c:v>40.015243499999997</c:v>
                </c:pt>
                <c:pt idx="911">
                  <c:v>40.015243499999997</c:v>
                </c:pt>
                <c:pt idx="912">
                  <c:v>42.114612600000001</c:v>
                </c:pt>
                <c:pt idx="913">
                  <c:v>39.7508774</c:v>
                </c:pt>
                <c:pt idx="914">
                  <c:v>39.582645399999997</c:v>
                </c:pt>
                <c:pt idx="915">
                  <c:v>44.6423378</c:v>
                </c:pt>
                <c:pt idx="916">
                  <c:v>43.917099</c:v>
                </c:pt>
                <c:pt idx="917">
                  <c:v>41.758354199999999</c:v>
                </c:pt>
                <c:pt idx="918">
                  <c:v>41.732906300000003</c:v>
                </c:pt>
                <c:pt idx="919">
                  <c:v>41.682014500000001</c:v>
                </c:pt>
                <c:pt idx="920">
                  <c:v>43.9439621</c:v>
                </c:pt>
                <c:pt idx="921">
                  <c:v>43.8096581</c:v>
                </c:pt>
                <c:pt idx="922">
                  <c:v>43.917099</c:v>
                </c:pt>
                <c:pt idx="923">
                  <c:v>36.666149099999998</c:v>
                </c:pt>
                <c:pt idx="924">
                  <c:v>34.374515500000001</c:v>
                </c:pt>
                <c:pt idx="925">
                  <c:v>27.279071800000001</c:v>
                </c:pt>
                <c:pt idx="926">
                  <c:v>22.647737500000002</c:v>
                </c:pt>
                <c:pt idx="927">
                  <c:v>18.186048499999998</c:v>
                </c:pt>
                <c:pt idx="928">
                  <c:v>-31.489118600000001</c:v>
                </c:pt>
                <c:pt idx="929">
                  <c:v>-28.688547100000001</c:v>
                </c:pt>
                <c:pt idx="930">
                  <c:v>-31.172447200000001</c:v>
                </c:pt>
                <c:pt idx="931">
                  <c:v>-28.5782776</c:v>
                </c:pt>
                <c:pt idx="932">
                  <c:v>-28.229089699999999</c:v>
                </c:pt>
                <c:pt idx="933">
                  <c:v>-27.824766199999999</c:v>
                </c:pt>
                <c:pt idx="934">
                  <c:v>-27.163146999999999</c:v>
                </c:pt>
                <c:pt idx="935">
                  <c:v>-26.703689600000001</c:v>
                </c:pt>
                <c:pt idx="936">
                  <c:v>-26.4096355</c:v>
                </c:pt>
                <c:pt idx="937">
                  <c:v>-25.9134216</c:v>
                </c:pt>
                <c:pt idx="938">
                  <c:v>-23.614719399999998</c:v>
                </c:pt>
                <c:pt idx="939">
                  <c:v>-25.435585</c:v>
                </c:pt>
                <c:pt idx="940">
                  <c:v>-23.207569100000001</c:v>
                </c:pt>
                <c:pt idx="941">
                  <c:v>-22.715595199999999</c:v>
                </c:pt>
                <c:pt idx="942">
                  <c:v>-22.3763027</c:v>
                </c:pt>
                <c:pt idx="943">
                  <c:v>-21.646825799999998</c:v>
                </c:pt>
                <c:pt idx="944">
                  <c:v>-19.329744300000002</c:v>
                </c:pt>
                <c:pt idx="945">
                  <c:v>-19.065380099999999</c:v>
                </c:pt>
                <c:pt idx="946">
                  <c:v>-18.3500385</c:v>
                </c:pt>
                <c:pt idx="947">
                  <c:v>-18.163429300000001</c:v>
                </c:pt>
                <c:pt idx="948">
                  <c:v>-17.712451900000001</c:v>
                </c:pt>
                <c:pt idx="949">
                  <c:v>-16.997112300000001</c:v>
                </c:pt>
                <c:pt idx="950">
                  <c:v>-14.533004800000001</c:v>
                </c:pt>
                <c:pt idx="951">
                  <c:v>9.3418378999999998</c:v>
                </c:pt>
                <c:pt idx="952">
                  <c:v>7.7613028999999996</c:v>
                </c:pt>
                <c:pt idx="953">
                  <c:v>4.1139144999999999</c:v>
                </c:pt>
                <c:pt idx="954">
                  <c:v>2.8104681999999999</c:v>
                </c:pt>
                <c:pt idx="955">
                  <c:v>2.7878487000000001</c:v>
                </c:pt>
                <c:pt idx="956">
                  <c:v>2.7482647999999998</c:v>
                </c:pt>
                <c:pt idx="957">
                  <c:v>1.3402031999999999</c:v>
                </c:pt>
                <c:pt idx="958">
                  <c:v>1.2751722000000001</c:v>
                </c:pt>
                <c:pt idx="959">
                  <c:v>2.4202824000000001</c:v>
                </c:pt>
                <c:pt idx="960">
                  <c:v>4.6822286000000002</c:v>
                </c:pt>
                <c:pt idx="961">
                  <c:v>5.7396884000000004</c:v>
                </c:pt>
                <c:pt idx="962">
                  <c:v>6.7943211000000003</c:v>
                </c:pt>
                <c:pt idx="963">
                  <c:v>7.8772278</c:v>
                </c:pt>
                <c:pt idx="964">
                  <c:v>7.8772278</c:v>
                </c:pt>
                <c:pt idx="965">
                  <c:v>7.7188916000000001</c:v>
                </c:pt>
                <c:pt idx="966">
                  <c:v>9.9242887</c:v>
                </c:pt>
                <c:pt idx="967">
                  <c:v>11.026987999999999</c:v>
                </c:pt>
                <c:pt idx="968">
                  <c:v>10.928028100000001</c:v>
                </c:pt>
                <c:pt idx="969">
                  <c:v>10.7442446</c:v>
                </c:pt>
                <c:pt idx="970">
                  <c:v>10.645284699999999</c:v>
                </c:pt>
                <c:pt idx="971">
                  <c:v>11.7564659</c:v>
                </c:pt>
                <c:pt idx="972">
                  <c:v>11.7564659</c:v>
                </c:pt>
                <c:pt idx="973">
                  <c:v>12.7573767</c:v>
                </c:pt>
                <c:pt idx="974">
                  <c:v>13.691843</c:v>
                </c:pt>
                <c:pt idx="975">
                  <c:v>13.508060499999999</c:v>
                </c:pt>
                <c:pt idx="976">
                  <c:v>14.4679737</c:v>
                </c:pt>
                <c:pt idx="977">
                  <c:v>15.4377832</c:v>
                </c:pt>
                <c:pt idx="978">
                  <c:v>15.3529596</c:v>
                </c:pt>
                <c:pt idx="979">
                  <c:v>16.0598183</c:v>
                </c:pt>
                <c:pt idx="980">
                  <c:v>16.847257599999999</c:v>
                </c:pt>
                <c:pt idx="981">
                  <c:v>17.787380200000001</c:v>
                </c:pt>
                <c:pt idx="982">
                  <c:v>18.909870099999999</c:v>
                </c:pt>
                <c:pt idx="983">
                  <c:v>18.963592500000001</c:v>
                </c:pt>
                <c:pt idx="984">
                  <c:v>18.883010899999999</c:v>
                </c:pt>
                <c:pt idx="985">
                  <c:v>18.587543499999999</c:v>
                </c:pt>
                <c:pt idx="986">
                  <c:v>19.509286899999999</c:v>
                </c:pt>
                <c:pt idx="987">
                  <c:v>19.537561400000001</c:v>
                </c:pt>
                <c:pt idx="988">
                  <c:v>20.603502299999999</c:v>
                </c:pt>
                <c:pt idx="989">
                  <c:v>20.692567799999999</c:v>
                </c:pt>
                <c:pt idx="990">
                  <c:v>30.196981399999999</c:v>
                </c:pt>
                <c:pt idx="991">
                  <c:v>34.942829099999997</c:v>
                </c:pt>
                <c:pt idx="992">
                  <c:v>25.068019899999999</c:v>
                </c:pt>
                <c:pt idx="993">
                  <c:v>27.284727100000001</c:v>
                </c:pt>
                <c:pt idx="994">
                  <c:v>26.668346400000001</c:v>
                </c:pt>
                <c:pt idx="995">
                  <c:v>23.4238663</c:v>
                </c:pt>
                <c:pt idx="996">
                  <c:v>20.2260399</c:v>
                </c:pt>
                <c:pt idx="997">
                  <c:v>22.642082200000001</c:v>
                </c:pt>
                <c:pt idx="998">
                  <c:v>22.5487766</c:v>
                </c:pt>
                <c:pt idx="999">
                  <c:v>22.642082200000001</c:v>
                </c:pt>
                <c:pt idx="1000">
                  <c:v>22.828691500000001</c:v>
                </c:pt>
                <c:pt idx="1001">
                  <c:v>22.953100200000002</c:v>
                </c:pt>
                <c:pt idx="1002">
                  <c:v>22.953100200000002</c:v>
                </c:pt>
                <c:pt idx="1003">
                  <c:v>22.953100200000002</c:v>
                </c:pt>
                <c:pt idx="1004">
                  <c:v>23.046403900000001</c:v>
                </c:pt>
                <c:pt idx="1005">
                  <c:v>23.046403900000001</c:v>
                </c:pt>
                <c:pt idx="1006">
                  <c:v>23.295219400000001</c:v>
                </c:pt>
                <c:pt idx="1007">
                  <c:v>23.077507000000001</c:v>
                </c:pt>
                <c:pt idx="1008">
                  <c:v>23.139709499999999</c:v>
                </c:pt>
                <c:pt idx="1009">
                  <c:v>24.224031400000001</c:v>
                </c:pt>
                <c:pt idx="1010">
                  <c:v>24.1590004</c:v>
                </c:pt>
                <c:pt idx="1011">
                  <c:v>23.8988762</c:v>
                </c:pt>
                <c:pt idx="1012">
                  <c:v>25.141532900000001</c:v>
                </c:pt>
                <c:pt idx="1013">
                  <c:v>25.345108</c:v>
                </c:pt>
                <c:pt idx="1014">
                  <c:v>24.3540916</c:v>
                </c:pt>
                <c:pt idx="1015">
                  <c:v>24.289060599999999</c:v>
                </c:pt>
                <c:pt idx="1016">
                  <c:v>24.289060599999999</c:v>
                </c:pt>
                <c:pt idx="1017">
                  <c:v>24.321577099999999</c:v>
                </c:pt>
                <c:pt idx="1018">
                  <c:v>25.379035900000002</c:v>
                </c:pt>
                <c:pt idx="1019">
                  <c:v>25.4808235</c:v>
                </c:pt>
                <c:pt idx="1020">
                  <c:v>24.321577099999999</c:v>
                </c:pt>
                <c:pt idx="1021">
                  <c:v>25.277248400000001</c:v>
                </c:pt>
                <c:pt idx="1022">
                  <c:v>25.209390599999999</c:v>
                </c:pt>
                <c:pt idx="1023">
                  <c:v>25.311178200000001</c:v>
                </c:pt>
                <c:pt idx="1024">
                  <c:v>25.345108</c:v>
                </c:pt>
                <c:pt idx="1025">
                  <c:v>25.277248400000001</c:v>
                </c:pt>
                <c:pt idx="1026">
                  <c:v>25.311178200000001</c:v>
                </c:pt>
                <c:pt idx="1027">
                  <c:v>26.365810400000001</c:v>
                </c:pt>
                <c:pt idx="1028">
                  <c:v>26.401153600000001</c:v>
                </c:pt>
                <c:pt idx="1029">
                  <c:v>26.471839899999999</c:v>
                </c:pt>
                <c:pt idx="1030">
                  <c:v>26.507183099999999</c:v>
                </c:pt>
                <c:pt idx="1031">
                  <c:v>26.436496699999999</c:v>
                </c:pt>
                <c:pt idx="1032">
                  <c:v>26.401153600000001</c:v>
                </c:pt>
                <c:pt idx="1033">
                  <c:v>27.5674706</c:v>
                </c:pt>
                <c:pt idx="1034">
                  <c:v>27.677740100000001</c:v>
                </c:pt>
                <c:pt idx="1035">
                  <c:v>27.604227099999999</c:v>
                </c:pt>
                <c:pt idx="1036">
                  <c:v>26.365810400000001</c:v>
                </c:pt>
                <c:pt idx="1037">
                  <c:v>27.2734165</c:v>
                </c:pt>
                <c:pt idx="1038">
                  <c:v>28.017030699999999</c:v>
                </c:pt>
                <c:pt idx="1039">
                  <c:v>28.131542199999998</c:v>
                </c:pt>
                <c:pt idx="1040">
                  <c:v>28.551416400000001</c:v>
                </c:pt>
                <c:pt idx="1041">
                  <c:v>28.1923332</c:v>
                </c:pt>
                <c:pt idx="1042">
                  <c:v>26.3969135</c:v>
                </c:pt>
                <c:pt idx="1043">
                  <c:v>26.362983700000001</c:v>
                </c:pt>
                <c:pt idx="1044">
                  <c:v>26.023691199999998</c:v>
                </c:pt>
                <c:pt idx="1045">
                  <c:v>26.683897000000002</c:v>
                </c:pt>
                <c:pt idx="1046">
                  <c:v>28.818609200000001</c:v>
                </c:pt>
                <c:pt idx="1047">
                  <c:v>29.123971900000001</c:v>
                </c:pt>
                <c:pt idx="1048">
                  <c:v>29.047630300000002</c:v>
                </c:pt>
                <c:pt idx="1049">
                  <c:v>29.047630300000002</c:v>
                </c:pt>
                <c:pt idx="1050">
                  <c:v>28.9331207</c:v>
                </c:pt>
                <c:pt idx="1051">
                  <c:v>29.965133699999999</c:v>
                </c:pt>
                <c:pt idx="1052">
                  <c:v>30.1630535</c:v>
                </c:pt>
                <c:pt idx="1053">
                  <c:v>30.479724900000001</c:v>
                </c:pt>
                <c:pt idx="1054">
                  <c:v>29.391164799999999</c:v>
                </c:pt>
                <c:pt idx="1055">
                  <c:v>29.2766533</c:v>
                </c:pt>
                <c:pt idx="1056">
                  <c:v>29.314823199999999</c:v>
                </c:pt>
                <c:pt idx="1057">
                  <c:v>29.429334600000001</c:v>
                </c:pt>
                <c:pt idx="1058">
                  <c:v>29.658355700000001</c:v>
                </c:pt>
                <c:pt idx="1059">
                  <c:v>29.620185899999999</c:v>
                </c:pt>
                <c:pt idx="1060">
                  <c:v>29.4675045</c:v>
                </c:pt>
                <c:pt idx="1061">
                  <c:v>29.2003117</c:v>
                </c:pt>
                <c:pt idx="1062">
                  <c:v>30.440141700000002</c:v>
                </c:pt>
                <c:pt idx="1063">
                  <c:v>29.8492088</c:v>
                </c:pt>
                <c:pt idx="1064">
                  <c:v>29.7728672</c:v>
                </c:pt>
                <c:pt idx="1065">
                  <c:v>28.559898400000002</c:v>
                </c:pt>
                <c:pt idx="1066">
                  <c:v>29.5056744</c:v>
                </c:pt>
                <c:pt idx="1067">
                  <c:v>29.658355700000001</c:v>
                </c:pt>
                <c:pt idx="1068">
                  <c:v>29.963718400000001</c:v>
                </c:pt>
                <c:pt idx="1069">
                  <c:v>29.963718400000001</c:v>
                </c:pt>
                <c:pt idx="1070">
                  <c:v>28.743680999999999</c:v>
                </c:pt>
                <c:pt idx="1071">
                  <c:v>28.559898400000002</c:v>
                </c:pt>
                <c:pt idx="1072">
                  <c:v>29.658355700000001</c:v>
                </c:pt>
                <c:pt idx="1073">
                  <c:v>29.696527499999998</c:v>
                </c:pt>
                <c:pt idx="1074">
                  <c:v>29.887378699999999</c:v>
                </c:pt>
                <c:pt idx="1075">
                  <c:v>28.706924399999998</c:v>
                </c:pt>
                <c:pt idx="1076">
                  <c:v>28.4128723</c:v>
                </c:pt>
                <c:pt idx="1077">
                  <c:v>29.2384834</c:v>
                </c:pt>
                <c:pt idx="1078">
                  <c:v>30.677646599999999</c:v>
                </c:pt>
                <c:pt idx="1079">
                  <c:v>29.963718400000001</c:v>
                </c:pt>
                <c:pt idx="1080">
                  <c:v>28.596654900000001</c:v>
                </c:pt>
                <c:pt idx="1081">
                  <c:v>28.2658463</c:v>
                </c:pt>
                <c:pt idx="1082">
                  <c:v>29.047630300000002</c:v>
                </c:pt>
                <c:pt idx="1083">
                  <c:v>30.3213902</c:v>
                </c:pt>
                <c:pt idx="1084">
                  <c:v>30.519310000000001</c:v>
                </c:pt>
                <c:pt idx="1085">
                  <c:v>29.352993000000001</c:v>
                </c:pt>
                <c:pt idx="1086">
                  <c:v>29.047630300000002</c:v>
                </c:pt>
                <c:pt idx="1087">
                  <c:v>29.806797</c:v>
                </c:pt>
                <c:pt idx="1088">
                  <c:v>30.8713245</c:v>
                </c:pt>
                <c:pt idx="1089">
                  <c:v>31.935853999999999</c:v>
                </c:pt>
                <c:pt idx="1090">
                  <c:v>30.912323000000001</c:v>
                </c:pt>
                <c:pt idx="1091">
                  <c:v>32.020675699999998</c:v>
                </c:pt>
                <c:pt idx="1092">
                  <c:v>32.190322899999998</c:v>
                </c:pt>
                <c:pt idx="1093">
                  <c:v>32.147911100000002</c:v>
                </c:pt>
                <c:pt idx="1094">
                  <c:v>32.5720253</c:v>
                </c:pt>
                <c:pt idx="1095">
                  <c:v>32.060260800000002</c:v>
                </c:pt>
                <c:pt idx="1096">
                  <c:v>30.954734800000001</c:v>
                </c:pt>
                <c:pt idx="1097">
                  <c:v>30.954734800000001</c:v>
                </c:pt>
                <c:pt idx="1098">
                  <c:v>30.796398199999999</c:v>
                </c:pt>
                <c:pt idx="1099">
                  <c:v>31.855272299999999</c:v>
                </c:pt>
                <c:pt idx="1100">
                  <c:v>31.773275399999999</c:v>
                </c:pt>
                <c:pt idx="1101">
                  <c:v>32.7416725</c:v>
                </c:pt>
                <c:pt idx="1102">
                  <c:v>31.7322788</c:v>
                </c:pt>
                <c:pt idx="1103">
                  <c:v>31.6912804</c:v>
                </c:pt>
                <c:pt idx="1104">
                  <c:v>31.978265799999999</c:v>
                </c:pt>
                <c:pt idx="1105">
                  <c:v>32.1012573</c:v>
                </c:pt>
                <c:pt idx="1106">
                  <c:v>30.994318</c:v>
                </c:pt>
                <c:pt idx="1107">
                  <c:v>30.835981400000001</c:v>
                </c:pt>
                <c:pt idx="1108">
                  <c:v>30.638061499999999</c:v>
                </c:pt>
                <c:pt idx="1109">
                  <c:v>30.756813000000001</c:v>
                </c:pt>
                <c:pt idx="1110">
                  <c:v>31.896268800000001</c:v>
                </c:pt>
                <c:pt idx="1111">
                  <c:v>31.0339031</c:v>
                </c:pt>
                <c:pt idx="1112">
                  <c:v>30.835981400000001</c:v>
                </c:pt>
                <c:pt idx="1113">
                  <c:v>30.717229799999998</c:v>
                </c:pt>
                <c:pt idx="1114">
                  <c:v>30.835981400000001</c:v>
                </c:pt>
                <c:pt idx="1115">
                  <c:v>30.835981400000001</c:v>
                </c:pt>
                <c:pt idx="1116">
                  <c:v>30.835981400000001</c:v>
                </c:pt>
                <c:pt idx="1117">
                  <c:v>30.5984783</c:v>
                </c:pt>
                <c:pt idx="1118">
                  <c:v>30.440141700000002</c:v>
                </c:pt>
                <c:pt idx="1119">
                  <c:v>31.445293400000001</c:v>
                </c:pt>
                <c:pt idx="1120">
                  <c:v>31.609285400000001</c:v>
                </c:pt>
                <c:pt idx="1121">
                  <c:v>31.609285400000001</c:v>
                </c:pt>
                <c:pt idx="1122">
                  <c:v>31.896268800000001</c:v>
                </c:pt>
                <c:pt idx="1123">
                  <c:v>30.677646599999999</c:v>
                </c:pt>
                <c:pt idx="1124">
                  <c:v>30.638061499999999</c:v>
                </c:pt>
                <c:pt idx="1125">
                  <c:v>31.7322788</c:v>
                </c:pt>
                <c:pt idx="1126">
                  <c:v>31.6912804</c:v>
                </c:pt>
                <c:pt idx="1127">
                  <c:v>31.5682869</c:v>
                </c:pt>
                <c:pt idx="1128">
                  <c:v>31.6912804</c:v>
                </c:pt>
                <c:pt idx="1129">
                  <c:v>31.814273799999999</c:v>
                </c:pt>
                <c:pt idx="1130">
                  <c:v>30.717229799999998</c:v>
                </c:pt>
                <c:pt idx="1131">
                  <c:v>30.915149700000001</c:v>
                </c:pt>
                <c:pt idx="1132">
                  <c:v>30.915149700000001</c:v>
                </c:pt>
                <c:pt idx="1133">
                  <c:v>30.717229799999998</c:v>
                </c:pt>
                <c:pt idx="1134">
                  <c:v>30.5984783</c:v>
                </c:pt>
                <c:pt idx="1135">
                  <c:v>31.6502819</c:v>
                </c:pt>
                <c:pt idx="1136">
                  <c:v>30.796398199999999</c:v>
                </c:pt>
                <c:pt idx="1137">
                  <c:v>30.756813000000001</c:v>
                </c:pt>
                <c:pt idx="1138">
                  <c:v>30.756813000000001</c:v>
                </c:pt>
                <c:pt idx="1139">
                  <c:v>30.796398199999999</c:v>
                </c:pt>
                <c:pt idx="1140">
                  <c:v>30.638061499999999</c:v>
                </c:pt>
                <c:pt idx="1141">
                  <c:v>30.360973399999999</c:v>
                </c:pt>
                <c:pt idx="1142">
                  <c:v>31.281303399999999</c:v>
                </c:pt>
                <c:pt idx="1143">
                  <c:v>31.814273799999999</c:v>
                </c:pt>
                <c:pt idx="1144">
                  <c:v>30.796398199999999</c:v>
                </c:pt>
                <c:pt idx="1145">
                  <c:v>30.677646599999999</c:v>
                </c:pt>
                <c:pt idx="1146">
                  <c:v>30.717229799999998</c:v>
                </c:pt>
                <c:pt idx="1147">
                  <c:v>30.677646599999999</c:v>
                </c:pt>
                <c:pt idx="1148">
                  <c:v>30.796398199999999</c:v>
                </c:pt>
                <c:pt idx="1149">
                  <c:v>30.796398199999999</c:v>
                </c:pt>
                <c:pt idx="1150">
                  <c:v>30.796398199999999</c:v>
                </c:pt>
                <c:pt idx="1151">
                  <c:v>30.835981400000001</c:v>
                </c:pt>
                <c:pt idx="1152">
                  <c:v>30.677646599999999</c:v>
                </c:pt>
                <c:pt idx="1153">
                  <c:v>30.638061499999999</c:v>
                </c:pt>
                <c:pt idx="1154">
                  <c:v>30.677646599999999</c:v>
                </c:pt>
                <c:pt idx="1155">
                  <c:v>30.677646599999999</c:v>
                </c:pt>
                <c:pt idx="1156">
                  <c:v>30.796398199999999</c:v>
                </c:pt>
                <c:pt idx="1157">
                  <c:v>30.756813000000001</c:v>
                </c:pt>
                <c:pt idx="1158">
                  <c:v>30.796398199999999</c:v>
                </c:pt>
                <c:pt idx="1159">
                  <c:v>30.756813000000001</c:v>
                </c:pt>
                <c:pt idx="1160">
                  <c:v>30.717229799999998</c:v>
                </c:pt>
                <c:pt idx="1161">
                  <c:v>30.677646599999999</c:v>
                </c:pt>
                <c:pt idx="1162">
                  <c:v>30.717229799999998</c:v>
                </c:pt>
                <c:pt idx="1163">
                  <c:v>30.756813000000001</c:v>
                </c:pt>
                <c:pt idx="1164">
                  <c:v>30.638061499999999</c:v>
                </c:pt>
                <c:pt idx="1165">
                  <c:v>30.3213902</c:v>
                </c:pt>
                <c:pt idx="1166">
                  <c:v>30.044300100000001</c:v>
                </c:pt>
                <c:pt idx="1167">
                  <c:v>31.240304900000002</c:v>
                </c:pt>
                <c:pt idx="1168">
                  <c:v>31.609285400000001</c:v>
                </c:pt>
                <c:pt idx="1169">
                  <c:v>30.875566500000001</c:v>
                </c:pt>
                <c:pt idx="1170">
                  <c:v>30.875566500000001</c:v>
                </c:pt>
                <c:pt idx="1171">
                  <c:v>30.756813000000001</c:v>
                </c:pt>
                <c:pt idx="1172">
                  <c:v>30.756813000000001</c:v>
                </c:pt>
                <c:pt idx="1173">
                  <c:v>30.717229799999998</c:v>
                </c:pt>
                <c:pt idx="1174">
                  <c:v>30.717229799999998</c:v>
                </c:pt>
                <c:pt idx="1175">
                  <c:v>30.796398199999999</c:v>
                </c:pt>
                <c:pt idx="1176">
                  <c:v>30.875566500000001</c:v>
                </c:pt>
                <c:pt idx="1177">
                  <c:v>30.756813000000001</c:v>
                </c:pt>
                <c:pt idx="1178">
                  <c:v>29.658355700000001</c:v>
                </c:pt>
                <c:pt idx="1179">
                  <c:v>30.638061499999999</c:v>
                </c:pt>
                <c:pt idx="1180">
                  <c:v>30.677646599999999</c:v>
                </c:pt>
                <c:pt idx="1181">
                  <c:v>30.796398199999999</c:v>
                </c:pt>
                <c:pt idx="1182">
                  <c:v>30.796398199999999</c:v>
                </c:pt>
                <c:pt idx="1183">
                  <c:v>30.835981400000001</c:v>
                </c:pt>
                <c:pt idx="1184">
                  <c:v>30.717229799999998</c:v>
                </c:pt>
                <c:pt idx="1185">
                  <c:v>30.638061499999999</c:v>
                </c:pt>
                <c:pt idx="1186">
                  <c:v>31.6912804</c:v>
                </c:pt>
                <c:pt idx="1187">
                  <c:v>31.6912804</c:v>
                </c:pt>
                <c:pt idx="1188">
                  <c:v>31.6502819</c:v>
                </c:pt>
                <c:pt idx="1189">
                  <c:v>31.609285400000001</c:v>
                </c:pt>
                <c:pt idx="1190">
                  <c:v>31.609285400000001</c:v>
                </c:pt>
                <c:pt idx="1191">
                  <c:v>31.404296899999999</c:v>
                </c:pt>
                <c:pt idx="1192">
                  <c:v>32.275146499999998</c:v>
                </c:pt>
                <c:pt idx="1193">
                  <c:v>32.317558300000002</c:v>
                </c:pt>
                <c:pt idx="1194">
                  <c:v>31.814273799999999</c:v>
                </c:pt>
                <c:pt idx="1195">
                  <c:v>30.756813000000001</c:v>
                </c:pt>
                <c:pt idx="1196">
                  <c:v>31.6912804</c:v>
                </c:pt>
                <c:pt idx="1197">
                  <c:v>31.6912804</c:v>
                </c:pt>
                <c:pt idx="1198">
                  <c:v>31.609285400000001</c:v>
                </c:pt>
                <c:pt idx="1199">
                  <c:v>31.7322788</c:v>
                </c:pt>
                <c:pt idx="1200">
                  <c:v>31.7322788</c:v>
                </c:pt>
                <c:pt idx="1201">
                  <c:v>30.638061499999999</c:v>
                </c:pt>
                <c:pt idx="1202">
                  <c:v>30.677646599999999</c:v>
                </c:pt>
                <c:pt idx="1203">
                  <c:v>31.7322788</c:v>
                </c:pt>
                <c:pt idx="1204">
                  <c:v>31.773275399999999</c:v>
                </c:pt>
                <c:pt idx="1205">
                  <c:v>31.7322788</c:v>
                </c:pt>
                <c:pt idx="1206">
                  <c:v>31.609285400000001</c:v>
                </c:pt>
                <c:pt idx="1207">
                  <c:v>31.6912804</c:v>
                </c:pt>
                <c:pt idx="1208">
                  <c:v>31.6912804</c:v>
                </c:pt>
                <c:pt idx="1209">
                  <c:v>30.677646599999999</c:v>
                </c:pt>
                <c:pt idx="1210">
                  <c:v>31.7322788</c:v>
                </c:pt>
                <c:pt idx="1211">
                  <c:v>31.445293400000001</c:v>
                </c:pt>
                <c:pt idx="1212">
                  <c:v>32.359970099999998</c:v>
                </c:pt>
                <c:pt idx="1213">
                  <c:v>32.699260700000004</c:v>
                </c:pt>
                <c:pt idx="1214">
                  <c:v>36.668975799999998</c:v>
                </c:pt>
                <c:pt idx="1215">
                  <c:v>29.405301999999999</c:v>
                </c:pt>
                <c:pt idx="1216">
                  <c:v>32.2242508</c:v>
                </c:pt>
                <c:pt idx="1217">
                  <c:v>31.310991300000001</c:v>
                </c:pt>
                <c:pt idx="1218">
                  <c:v>31.667247799999998</c:v>
                </c:pt>
                <c:pt idx="1219">
                  <c:v>30.612615600000002</c:v>
                </c:pt>
                <c:pt idx="1220">
                  <c:v>29.2950306</c:v>
                </c:pt>
                <c:pt idx="1221">
                  <c:v>30.307252900000002</c:v>
                </c:pt>
                <c:pt idx="1222">
                  <c:v>30.4217625</c:v>
                </c:pt>
                <c:pt idx="1223">
                  <c:v>35.060165400000002</c:v>
                </c:pt>
                <c:pt idx="1224">
                  <c:v>42.292739900000001</c:v>
                </c:pt>
                <c:pt idx="1225">
                  <c:v>36.693008399999997</c:v>
                </c:pt>
                <c:pt idx="1226">
                  <c:v>36.693008399999997</c:v>
                </c:pt>
                <c:pt idx="1227">
                  <c:v>31.667247799999998</c:v>
                </c:pt>
                <c:pt idx="1228">
                  <c:v>32.345832799999997</c:v>
                </c:pt>
                <c:pt idx="1229">
                  <c:v>33.399051700000001</c:v>
                </c:pt>
                <c:pt idx="1230">
                  <c:v>36.0370445</c:v>
                </c:pt>
                <c:pt idx="1231">
                  <c:v>43.500053399999999</c:v>
                </c:pt>
                <c:pt idx="1232">
                  <c:v>50.820278199999997</c:v>
                </c:pt>
                <c:pt idx="1233">
                  <c:v>43.124004399999997</c:v>
                </c:pt>
                <c:pt idx="1234">
                  <c:v>40.300811799999998</c:v>
                </c:pt>
                <c:pt idx="1235">
                  <c:v>47.345363599999999</c:v>
                </c:pt>
                <c:pt idx="1236">
                  <c:v>49.875915499999998</c:v>
                </c:pt>
                <c:pt idx="1237">
                  <c:v>50.766555799999999</c:v>
                </c:pt>
                <c:pt idx="1238">
                  <c:v>52.471496600000002</c:v>
                </c:pt>
                <c:pt idx="1239">
                  <c:v>54.347499800000001</c:v>
                </c:pt>
                <c:pt idx="1240">
                  <c:v>53.387584699999998</c:v>
                </c:pt>
                <c:pt idx="1241">
                  <c:v>78.298683199999999</c:v>
                </c:pt>
                <c:pt idx="1242">
                  <c:v>83.993133499999999</c:v>
                </c:pt>
                <c:pt idx="1243">
                  <c:v>100.3413467</c:v>
                </c:pt>
                <c:pt idx="1244">
                  <c:v>112.0172348</c:v>
                </c:pt>
                <c:pt idx="1245">
                  <c:v>127.4917755</c:v>
                </c:pt>
                <c:pt idx="1246">
                  <c:v>137.83311459999999</c:v>
                </c:pt>
                <c:pt idx="1247">
                  <c:v>146.74659729999999</c:v>
                </c:pt>
                <c:pt idx="1248">
                  <c:v>157.65483090000001</c:v>
                </c:pt>
                <c:pt idx="1249">
                  <c:v>168.03999329999999</c:v>
                </c:pt>
                <c:pt idx="1250">
                  <c:v>174.38757319999999</c:v>
                </c:pt>
                <c:pt idx="1251">
                  <c:v>183.83119199999999</c:v>
                </c:pt>
                <c:pt idx="1252">
                  <c:v>187.293396</c:v>
                </c:pt>
                <c:pt idx="1253">
                  <c:v>190.19715880000001</c:v>
                </c:pt>
                <c:pt idx="1254">
                  <c:v>192.5425262</c:v>
                </c:pt>
                <c:pt idx="1255">
                  <c:v>193.19282530000001</c:v>
                </c:pt>
                <c:pt idx="1256">
                  <c:v>187.77688599999999</c:v>
                </c:pt>
                <c:pt idx="1257">
                  <c:v>180.26580809999999</c:v>
                </c:pt>
                <c:pt idx="1258">
                  <c:v>157.96160889999999</c:v>
                </c:pt>
                <c:pt idx="1259">
                  <c:v>137.07394410000001</c:v>
                </c:pt>
                <c:pt idx="1260">
                  <c:v>121.8482132</c:v>
                </c:pt>
                <c:pt idx="1261">
                  <c:v>105.1352615</c:v>
                </c:pt>
                <c:pt idx="1262">
                  <c:v>111.5789795</c:v>
                </c:pt>
                <c:pt idx="1263">
                  <c:v>102.09294130000001</c:v>
                </c:pt>
                <c:pt idx="1264">
                  <c:v>82.829643200000007</c:v>
                </c:pt>
                <c:pt idx="1265">
                  <c:v>71.068939200000003</c:v>
                </c:pt>
                <c:pt idx="1266">
                  <c:v>56.315391499999997</c:v>
                </c:pt>
                <c:pt idx="1267">
                  <c:v>65.3136978</c:v>
                </c:pt>
                <c:pt idx="1268">
                  <c:v>64.620979300000002</c:v>
                </c:pt>
                <c:pt idx="1269">
                  <c:v>74.321899400000007</c:v>
                </c:pt>
                <c:pt idx="1270">
                  <c:v>84.674545300000005</c:v>
                </c:pt>
                <c:pt idx="1271">
                  <c:v>91.760093699999999</c:v>
                </c:pt>
                <c:pt idx="1272">
                  <c:v>90.032531700000007</c:v>
                </c:pt>
                <c:pt idx="1273">
                  <c:v>83.779663099999993</c:v>
                </c:pt>
                <c:pt idx="1274">
                  <c:v>79.733604400000004</c:v>
                </c:pt>
                <c:pt idx="1275">
                  <c:v>77.197395299999997</c:v>
                </c:pt>
                <c:pt idx="1276">
                  <c:v>67.692985500000006</c:v>
                </c:pt>
                <c:pt idx="1277">
                  <c:v>61.878368399999999</c:v>
                </c:pt>
                <c:pt idx="1278">
                  <c:v>62.853832199999999</c:v>
                </c:pt>
                <c:pt idx="1279">
                  <c:v>62.853832199999999</c:v>
                </c:pt>
                <c:pt idx="1280">
                  <c:v>65.343383799999998</c:v>
                </c:pt>
                <c:pt idx="1281">
                  <c:v>82.139747600000007</c:v>
                </c:pt>
                <c:pt idx="1282">
                  <c:v>88.334655799999993</c:v>
                </c:pt>
                <c:pt idx="1283">
                  <c:v>96.913085899999999</c:v>
                </c:pt>
                <c:pt idx="1284">
                  <c:v>100.83332059999999</c:v>
                </c:pt>
                <c:pt idx="1285">
                  <c:v>104.24462130000001</c:v>
                </c:pt>
                <c:pt idx="1286">
                  <c:v>108.03903200000001</c:v>
                </c:pt>
                <c:pt idx="1287">
                  <c:v>107.62622829999999</c:v>
                </c:pt>
                <c:pt idx="1288">
                  <c:v>107.6403656</c:v>
                </c:pt>
                <c:pt idx="1289">
                  <c:v>110.7477188</c:v>
                </c:pt>
                <c:pt idx="1290">
                  <c:v>110.6939926</c:v>
                </c:pt>
                <c:pt idx="1291">
                  <c:v>108.91271209999999</c:v>
                </c:pt>
                <c:pt idx="1292">
                  <c:v>109.38771819999999</c:v>
                </c:pt>
                <c:pt idx="1293">
                  <c:v>106.3227844</c:v>
                </c:pt>
                <c:pt idx="1294">
                  <c:v>104.5146408</c:v>
                </c:pt>
                <c:pt idx="1295">
                  <c:v>92.598426799999999</c:v>
                </c:pt>
                <c:pt idx="1296">
                  <c:v>86.201355000000007</c:v>
                </c:pt>
                <c:pt idx="1297">
                  <c:v>100.6396408</c:v>
                </c:pt>
                <c:pt idx="1298">
                  <c:v>100.56613160000001</c:v>
                </c:pt>
                <c:pt idx="1299">
                  <c:v>103.7738495</c:v>
                </c:pt>
                <c:pt idx="1300">
                  <c:v>103.43314359999999</c:v>
                </c:pt>
                <c:pt idx="1301">
                  <c:v>106.0216599</c:v>
                </c:pt>
                <c:pt idx="1302">
                  <c:v>119.1918411</c:v>
                </c:pt>
                <c:pt idx="1303">
                  <c:v>122.56921389999999</c:v>
                </c:pt>
                <c:pt idx="1304">
                  <c:v>127.96961210000001</c:v>
                </c:pt>
                <c:pt idx="1305">
                  <c:v>131.4586639</c:v>
                </c:pt>
                <c:pt idx="1306">
                  <c:v>137.1941071</c:v>
                </c:pt>
                <c:pt idx="1307">
                  <c:v>139.1238251</c:v>
                </c:pt>
                <c:pt idx="1308">
                  <c:v>145.20422360000001</c:v>
                </c:pt>
                <c:pt idx="1309">
                  <c:v>151.87979129999999</c:v>
                </c:pt>
                <c:pt idx="1310">
                  <c:v>156.15911869999999</c:v>
                </c:pt>
                <c:pt idx="1311">
                  <c:v>158.03935240000001</c:v>
                </c:pt>
                <c:pt idx="1312">
                  <c:v>161.80267330000001</c:v>
                </c:pt>
                <c:pt idx="1313">
                  <c:v>163.91052250000001</c:v>
                </c:pt>
                <c:pt idx="1314">
                  <c:v>163.878006</c:v>
                </c:pt>
                <c:pt idx="1315">
                  <c:v>165.95616150000001</c:v>
                </c:pt>
                <c:pt idx="1316">
                  <c:v>161.21173099999999</c:v>
                </c:pt>
                <c:pt idx="1317">
                  <c:v>154.71711730000001</c:v>
                </c:pt>
                <c:pt idx="1318">
                  <c:v>139.89006040000001</c:v>
                </c:pt>
                <c:pt idx="1319">
                  <c:v>118.4552994</c:v>
                </c:pt>
                <c:pt idx="1320">
                  <c:v>100.33145140000001</c:v>
                </c:pt>
                <c:pt idx="1321">
                  <c:v>94.450393700000006</c:v>
                </c:pt>
                <c:pt idx="1322">
                  <c:v>88.876106300000004</c:v>
                </c:pt>
                <c:pt idx="1323">
                  <c:v>72.551925699999998</c:v>
                </c:pt>
                <c:pt idx="1324">
                  <c:v>69.028945899999997</c:v>
                </c:pt>
                <c:pt idx="1325">
                  <c:v>69.249481200000005</c:v>
                </c:pt>
                <c:pt idx="1326">
                  <c:v>75.467010500000001</c:v>
                </c:pt>
                <c:pt idx="1327">
                  <c:v>74.655532800000003</c:v>
                </c:pt>
                <c:pt idx="1328">
                  <c:v>78.540428199999994</c:v>
                </c:pt>
                <c:pt idx="1329">
                  <c:v>77.188919100000007</c:v>
                </c:pt>
                <c:pt idx="1330">
                  <c:v>79.269905100000003</c:v>
                </c:pt>
                <c:pt idx="1331">
                  <c:v>76.046630899999997</c:v>
                </c:pt>
                <c:pt idx="1332">
                  <c:v>76.046630899999997</c:v>
                </c:pt>
                <c:pt idx="1333">
                  <c:v>72.557579000000004</c:v>
                </c:pt>
                <c:pt idx="1334">
                  <c:v>72.778121900000002</c:v>
                </c:pt>
                <c:pt idx="1335">
                  <c:v>70.858291600000001</c:v>
                </c:pt>
                <c:pt idx="1336">
                  <c:v>59.670143099999997</c:v>
                </c:pt>
                <c:pt idx="1337">
                  <c:v>47.006069199999999</c:v>
                </c:pt>
                <c:pt idx="1338">
                  <c:v>39.366348299999999</c:v>
                </c:pt>
                <c:pt idx="1339">
                  <c:v>33.742584200000003</c:v>
                </c:pt>
                <c:pt idx="1340">
                  <c:v>31.747829400000001</c:v>
                </c:pt>
                <c:pt idx="1341">
                  <c:v>29.835071599999999</c:v>
                </c:pt>
                <c:pt idx="1342">
                  <c:v>31.940093999999998</c:v>
                </c:pt>
                <c:pt idx="1343">
                  <c:v>32.012195599999998</c:v>
                </c:pt>
                <c:pt idx="1344">
                  <c:v>33.589900999999998</c:v>
                </c:pt>
                <c:pt idx="1345">
                  <c:v>33.717136400000001</c:v>
                </c:pt>
                <c:pt idx="1346">
                  <c:v>29.699354199999998</c:v>
                </c:pt>
                <c:pt idx="1347">
                  <c:v>27.864349399999998</c:v>
                </c:pt>
                <c:pt idx="1348">
                  <c:v>27.8855553</c:v>
                </c:pt>
                <c:pt idx="1349">
                  <c:v>27.821939499999999</c:v>
                </c:pt>
                <c:pt idx="1350">
                  <c:v>25.709846500000001</c:v>
                </c:pt>
                <c:pt idx="1351">
                  <c:v>24.002077100000001</c:v>
                </c:pt>
                <c:pt idx="1352">
                  <c:v>20.1383896</c:v>
                </c:pt>
                <c:pt idx="1353">
                  <c:v>16.4641418</c:v>
                </c:pt>
                <c:pt idx="1354">
                  <c:v>-21.867364899999998</c:v>
                </c:pt>
                <c:pt idx="1355">
                  <c:v>-19.8740253</c:v>
                </c:pt>
                <c:pt idx="1356">
                  <c:v>-19.765169100000001</c:v>
                </c:pt>
                <c:pt idx="1357">
                  <c:v>-19.671863599999998</c:v>
                </c:pt>
                <c:pt idx="1358">
                  <c:v>-19.625211700000001</c:v>
                </c:pt>
                <c:pt idx="1359">
                  <c:v>-19.6096611</c:v>
                </c:pt>
                <c:pt idx="1360">
                  <c:v>-19.6096611</c:v>
                </c:pt>
                <c:pt idx="1361">
                  <c:v>-19.376396199999999</c:v>
                </c:pt>
                <c:pt idx="1362">
                  <c:v>-19.2208881</c:v>
                </c:pt>
                <c:pt idx="1363">
                  <c:v>-19.1742363</c:v>
                </c:pt>
                <c:pt idx="1364">
                  <c:v>-19.1275826</c:v>
                </c:pt>
                <c:pt idx="1365">
                  <c:v>-18.940971399999999</c:v>
                </c:pt>
                <c:pt idx="1366">
                  <c:v>-18.832117100000001</c:v>
                </c:pt>
                <c:pt idx="1367">
                  <c:v>-18.738811500000001</c:v>
                </c:pt>
                <c:pt idx="1368">
                  <c:v>-18.4277935</c:v>
                </c:pt>
                <c:pt idx="1369">
                  <c:v>-19.951780299999999</c:v>
                </c:pt>
                <c:pt idx="1370">
                  <c:v>-26.446392100000001</c:v>
                </c:pt>
                <c:pt idx="1371">
                  <c:v>-30.835981400000001</c:v>
                </c:pt>
                <c:pt idx="1372">
                  <c:v>-28.137197499999999</c:v>
                </c:pt>
                <c:pt idx="1373">
                  <c:v>-31.508911099999999</c:v>
                </c:pt>
                <c:pt idx="1374">
                  <c:v>-28.376115800000001</c:v>
                </c:pt>
                <c:pt idx="1375">
                  <c:v>-27.953414899999999</c:v>
                </c:pt>
                <c:pt idx="1376">
                  <c:v>-28.339359300000002</c:v>
                </c:pt>
                <c:pt idx="1377">
                  <c:v>-27.2734165</c:v>
                </c:pt>
                <c:pt idx="1378">
                  <c:v>-27.163146999999999</c:v>
                </c:pt>
                <c:pt idx="1379">
                  <c:v>-27.1080112</c:v>
                </c:pt>
                <c:pt idx="1380">
                  <c:v>-26.611797299999999</c:v>
                </c:pt>
                <c:pt idx="1381">
                  <c:v>-26.4831486</c:v>
                </c:pt>
                <c:pt idx="1382">
                  <c:v>-26.152339900000001</c:v>
                </c:pt>
                <c:pt idx="1383">
                  <c:v>-25.9134216</c:v>
                </c:pt>
                <c:pt idx="1384">
                  <c:v>-25.9134216</c:v>
                </c:pt>
                <c:pt idx="1385">
                  <c:v>-25.766395599999999</c:v>
                </c:pt>
                <c:pt idx="1386">
                  <c:v>-25.509098099999999</c:v>
                </c:pt>
                <c:pt idx="1387">
                  <c:v>-25.417207699999999</c:v>
                </c:pt>
                <c:pt idx="1388">
                  <c:v>-23.241496999999999</c:v>
                </c:pt>
                <c:pt idx="1389">
                  <c:v>-23.1057816</c:v>
                </c:pt>
                <c:pt idx="1390">
                  <c:v>-22.698631299999999</c:v>
                </c:pt>
                <c:pt idx="1391">
                  <c:v>-22.562913900000002</c:v>
                </c:pt>
                <c:pt idx="1392">
                  <c:v>-22.308444999999999</c:v>
                </c:pt>
                <c:pt idx="1393">
                  <c:v>-21.986118300000001</c:v>
                </c:pt>
                <c:pt idx="1394">
                  <c:v>-21.7995071</c:v>
                </c:pt>
                <c:pt idx="1395">
                  <c:v>-19.796270400000001</c:v>
                </c:pt>
                <c:pt idx="1396">
                  <c:v>-19.718515400000001</c:v>
                </c:pt>
                <c:pt idx="1397">
                  <c:v>-19.4386005</c:v>
                </c:pt>
                <c:pt idx="1398">
                  <c:v>-19.251989399999999</c:v>
                </c:pt>
                <c:pt idx="1399">
                  <c:v>-19.065380099999999</c:v>
                </c:pt>
                <c:pt idx="1400">
                  <c:v>-18.972074500000002</c:v>
                </c:pt>
                <c:pt idx="1401">
                  <c:v>-18.661056500000001</c:v>
                </c:pt>
                <c:pt idx="1402">
                  <c:v>-18.536649700000002</c:v>
                </c:pt>
                <c:pt idx="1403">
                  <c:v>-18.365589100000001</c:v>
                </c:pt>
                <c:pt idx="1404">
                  <c:v>-18.178979900000002</c:v>
                </c:pt>
                <c:pt idx="1405">
                  <c:v>-17.961267500000002</c:v>
                </c:pt>
                <c:pt idx="1406">
                  <c:v>-17.867961900000001</c:v>
                </c:pt>
                <c:pt idx="1407">
                  <c:v>-17.6035957</c:v>
                </c:pt>
                <c:pt idx="1408">
                  <c:v>-17.4169865</c:v>
                </c:pt>
                <c:pt idx="1409">
                  <c:v>-17.137069700000001</c:v>
                </c:pt>
                <c:pt idx="1410">
                  <c:v>-15.3670969</c:v>
                </c:pt>
                <c:pt idx="1411">
                  <c:v>-15.0419426</c:v>
                </c:pt>
                <c:pt idx="1412">
                  <c:v>9.4012136000000002</c:v>
                </c:pt>
                <c:pt idx="1413">
                  <c:v>6.3546553000000001</c:v>
                </c:pt>
                <c:pt idx="1414">
                  <c:v>5.2194409000000004</c:v>
                </c:pt>
                <c:pt idx="1415">
                  <c:v>4.0545387000000002</c:v>
                </c:pt>
                <c:pt idx="1416">
                  <c:v>2.7878487000000001</c:v>
                </c:pt>
                <c:pt idx="1417">
                  <c:v>2.8896362999999998</c:v>
                </c:pt>
                <c:pt idx="1418">
                  <c:v>2.9688043999999998</c:v>
                </c:pt>
                <c:pt idx="1419">
                  <c:v>1.4971255999999999</c:v>
                </c:pt>
                <c:pt idx="1420">
                  <c:v>-1.460369</c:v>
                </c:pt>
                <c:pt idx="1421">
                  <c:v>-14.151301399999999</c:v>
                </c:pt>
                <c:pt idx="1422">
                  <c:v>-1.3274797</c:v>
                </c:pt>
                <c:pt idx="1423">
                  <c:v>7.2354006999999996</c:v>
                </c:pt>
                <c:pt idx="1424">
                  <c:v>10.8149309</c:v>
                </c:pt>
                <c:pt idx="1425">
                  <c:v>15.2398624</c:v>
                </c:pt>
                <c:pt idx="1426">
                  <c:v>14.8680553</c:v>
                </c:pt>
                <c:pt idx="1427">
                  <c:v>10.293269199999999</c:v>
                </c:pt>
                <c:pt idx="1428">
                  <c:v>9.8097782000000002</c:v>
                </c:pt>
                <c:pt idx="1429">
                  <c:v>12.2823677</c:v>
                </c:pt>
                <c:pt idx="1430">
                  <c:v>19.4810123</c:v>
                </c:pt>
                <c:pt idx="1431">
                  <c:v>19.537561400000001</c:v>
                </c:pt>
                <c:pt idx="1432">
                  <c:v>18.426380200000001</c:v>
                </c:pt>
                <c:pt idx="1433">
                  <c:v>16.9730797</c:v>
                </c:pt>
                <c:pt idx="1434">
                  <c:v>18.576232900000001</c:v>
                </c:pt>
                <c:pt idx="1435">
                  <c:v>19.683174099999999</c:v>
                </c:pt>
                <c:pt idx="1436">
                  <c:v>19.683174099999999</c:v>
                </c:pt>
                <c:pt idx="1437">
                  <c:v>19.683174099999999</c:v>
                </c:pt>
                <c:pt idx="1438">
                  <c:v>18.406587600000002</c:v>
                </c:pt>
                <c:pt idx="1439">
                  <c:v>20.278348900000001</c:v>
                </c:pt>
                <c:pt idx="1440">
                  <c:v>20.5271626</c:v>
                </c:pt>
                <c:pt idx="1441">
                  <c:v>21.655307799999999</c:v>
                </c:pt>
                <c:pt idx="1442">
                  <c:v>21.915431999999999</c:v>
                </c:pt>
                <c:pt idx="1443">
                  <c:v>22.175556199999999</c:v>
                </c:pt>
                <c:pt idx="1444">
                  <c:v>23.4111443</c:v>
                </c:pt>
                <c:pt idx="1445">
                  <c:v>23.5129318</c:v>
                </c:pt>
                <c:pt idx="1446">
                  <c:v>23.139709499999999</c:v>
                </c:pt>
                <c:pt idx="1447">
                  <c:v>23.8918076</c:v>
                </c:pt>
                <c:pt idx="1448">
                  <c:v>25.141532900000001</c:v>
                </c:pt>
                <c:pt idx="1449">
                  <c:v>25.288558999999999</c:v>
                </c:pt>
                <c:pt idx="1450">
                  <c:v>24.139207800000001</c:v>
                </c:pt>
                <c:pt idx="1451">
                  <c:v>27.392168000000002</c:v>
                </c:pt>
                <c:pt idx="1452">
                  <c:v>29.190416299999999</c:v>
                </c:pt>
                <c:pt idx="1453">
                  <c:v>28.540105799999999</c:v>
                </c:pt>
                <c:pt idx="1454">
                  <c:v>28.579690899999999</c:v>
                </c:pt>
                <c:pt idx="1455">
                  <c:v>29.846380199999999</c:v>
                </c:pt>
                <c:pt idx="1456">
                  <c:v>29.529708899999999</c:v>
                </c:pt>
                <c:pt idx="1457">
                  <c:v>29.648460400000001</c:v>
                </c:pt>
                <c:pt idx="1458">
                  <c:v>28.6659279</c:v>
                </c:pt>
                <c:pt idx="1459">
                  <c:v>29.806797</c:v>
                </c:pt>
                <c:pt idx="1460">
                  <c:v>30.242221799999999</c:v>
                </c:pt>
                <c:pt idx="1461">
                  <c:v>30.479724900000001</c:v>
                </c:pt>
                <c:pt idx="1462">
                  <c:v>29.352993000000001</c:v>
                </c:pt>
                <c:pt idx="1463">
                  <c:v>28.9331207</c:v>
                </c:pt>
                <c:pt idx="1464">
                  <c:v>30.1630535</c:v>
                </c:pt>
                <c:pt idx="1465">
                  <c:v>30.440141700000002</c:v>
                </c:pt>
                <c:pt idx="1466">
                  <c:v>30.796398199999999</c:v>
                </c:pt>
                <c:pt idx="1467">
                  <c:v>29.7728672</c:v>
                </c:pt>
                <c:pt idx="1468">
                  <c:v>29.5056744</c:v>
                </c:pt>
                <c:pt idx="1469">
                  <c:v>29.429334600000001</c:v>
                </c:pt>
                <c:pt idx="1470">
                  <c:v>30.638061499999999</c:v>
                </c:pt>
                <c:pt idx="1471">
                  <c:v>30.796398199999999</c:v>
                </c:pt>
                <c:pt idx="1472">
                  <c:v>29.582015999999999</c:v>
                </c:pt>
                <c:pt idx="1473">
                  <c:v>29.5056744</c:v>
                </c:pt>
                <c:pt idx="1474">
                  <c:v>30.5588932</c:v>
                </c:pt>
                <c:pt idx="1475">
                  <c:v>30.5984783</c:v>
                </c:pt>
                <c:pt idx="1476">
                  <c:v>30.835981400000001</c:v>
                </c:pt>
                <c:pt idx="1477">
                  <c:v>29.5056744</c:v>
                </c:pt>
                <c:pt idx="1478">
                  <c:v>29.582015999999999</c:v>
                </c:pt>
                <c:pt idx="1479">
                  <c:v>30.677646599999999</c:v>
                </c:pt>
                <c:pt idx="1480">
                  <c:v>30.796398199999999</c:v>
                </c:pt>
                <c:pt idx="1481">
                  <c:v>29.8492088</c:v>
                </c:pt>
                <c:pt idx="1482">
                  <c:v>33.883953099999999</c:v>
                </c:pt>
                <c:pt idx="1483">
                  <c:v>31.486291900000001</c:v>
                </c:pt>
                <c:pt idx="1484">
                  <c:v>31.404296899999999</c:v>
                </c:pt>
                <c:pt idx="1485">
                  <c:v>30.440141700000002</c:v>
                </c:pt>
                <c:pt idx="1486">
                  <c:v>30.5588932</c:v>
                </c:pt>
                <c:pt idx="1487">
                  <c:v>30.5984783</c:v>
                </c:pt>
                <c:pt idx="1488">
                  <c:v>30.756813000000001</c:v>
                </c:pt>
                <c:pt idx="1489">
                  <c:v>30.756813000000001</c:v>
                </c:pt>
                <c:pt idx="1490">
                  <c:v>37.395626100000001</c:v>
                </c:pt>
                <c:pt idx="1491">
                  <c:v>41.834693899999998</c:v>
                </c:pt>
                <c:pt idx="1492">
                  <c:v>51.354663799999997</c:v>
                </c:pt>
                <c:pt idx="1493">
                  <c:v>57.0010452</c:v>
                </c:pt>
                <c:pt idx="1494">
                  <c:v>68.637344400000003</c:v>
                </c:pt>
                <c:pt idx="1495">
                  <c:v>76.684219400000003</c:v>
                </c:pt>
                <c:pt idx="1496">
                  <c:v>89.471283</c:v>
                </c:pt>
                <c:pt idx="1497">
                  <c:v>99.518562299999999</c:v>
                </c:pt>
                <c:pt idx="1498">
                  <c:v>113.68259430000001</c:v>
                </c:pt>
                <c:pt idx="1499">
                  <c:v>124.6968536</c:v>
                </c:pt>
                <c:pt idx="1500">
                  <c:v>135.35345459999999</c:v>
                </c:pt>
                <c:pt idx="1501">
                  <c:v>144.66136169999999</c:v>
                </c:pt>
                <c:pt idx="1502">
                  <c:v>155.07762149999999</c:v>
                </c:pt>
                <c:pt idx="1503">
                  <c:v>163.883667</c:v>
                </c:pt>
                <c:pt idx="1504">
                  <c:v>168.22094730000001</c:v>
                </c:pt>
                <c:pt idx="1505">
                  <c:v>170.31324770000001</c:v>
                </c:pt>
                <c:pt idx="1506">
                  <c:v>171.3593903</c:v>
                </c:pt>
                <c:pt idx="1507">
                  <c:v>175.05343629999999</c:v>
                </c:pt>
                <c:pt idx="1508">
                  <c:v>176.0076904</c:v>
                </c:pt>
                <c:pt idx="1509">
                  <c:v>175.3347626</c:v>
                </c:pt>
                <c:pt idx="1510">
                  <c:v>175.8578339</c:v>
                </c:pt>
                <c:pt idx="1511">
                  <c:v>172.32637020000001</c:v>
                </c:pt>
                <c:pt idx="1512">
                  <c:v>170.7359467</c:v>
                </c:pt>
                <c:pt idx="1513">
                  <c:v>167.73745729999999</c:v>
                </c:pt>
                <c:pt idx="1514">
                  <c:v>158.0888367</c:v>
                </c:pt>
                <c:pt idx="1515">
                  <c:v>144.26409910000001</c:v>
                </c:pt>
                <c:pt idx="1516">
                  <c:v>139.57339479999999</c:v>
                </c:pt>
                <c:pt idx="1517">
                  <c:v>132.66314700000001</c:v>
                </c:pt>
                <c:pt idx="1518">
                  <c:v>140.9630737</c:v>
                </c:pt>
                <c:pt idx="1519">
                  <c:v>145.4855499</c:v>
                </c:pt>
                <c:pt idx="1520">
                  <c:v>142.61570739999999</c:v>
                </c:pt>
                <c:pt idx="1521">
                  <c:v>150.6965179</c:v>
                </c:pt>
                <c:pt idx="1522">
                  <c:v>149.0622559</c:v>
                </c:pt>
                <c:pt idx="1523">
                  <c:v>154.26473999999999</c:v>
                </c:pt>
                <c:pt idx="1524">
                  <c:v>153.81234739999999</c:v>
                </c:pt>
                <c:pt idx="1525">
                  <c:v>159.35411070000001</c:v>
                </c:pt>
                <c:pt idx="1526">
                  <c:v>159.6934052</c:v>
                </c:pt>
                <c:pt idx="1527">
                  <c:v>163.7649078</c:v>
                </c:pt>
                <c:pt idx="1528">
                  <c:v>167.3006134</c:v>
                </c:pt>
                <c:pt idx="1529">
                  <c:v>172.7278748</c:v>
                </c:pt>
                <c:pt idx="1530">
                  <c:v>173.255188</c:v>
                </c:pt>
                <c:pt idx="1531">
                  <c:v>174.85833740000001</c:v>
                </c:pt>
                <c:pt idx="1532">
                  <c:v>175.41392519999999</c:v>
                </c:pt>
                <c:pt idx="1533">
                  <c:v>177.44967650000001</c:v>
                </c:pt>
                <c:pt idx="1534">
                  <c:v>179.93782039999999</c:v>
                </c:pt>
                <c:pt idx="1535">
                  <c:v>179.92227170000001</c:v>
                </c:pt>
                <c:pt idx="1536">
                  <c:v>182.15594479999999</c:v>
                </c:pt>
                <c:pt idx="1537">
                  <c:v>184.50129699999999</c:v>
                </c:pt>
                <c:pt idx="1538">
                  <c:v>186.7349701</c:v>
                </c:pt>
                <c:pt idx="1539">
                  <c:v>187.01771550000001</c:v>
                </c:pt>
                <c:pt idx="1540">
                  <c:v>189.55392459999999</c:v>
                </c:pt>
                <c:pt idx="1541">
                  <c:v>191.097702</c:v>
                </c:pt>
                <c:pt idx="1542">
                  <c:v>191.097702</c:v>
                </c:pt>
                <c:pt idx="1543">
                  <c:v>193.63391110000001</c:v>
                </c:pt>
                <c:pt idx="1544">
                  <c:v>193.98168949999999</c:v>
                </c:pt>
                <c:pt idx="1545">
                  <c:v>193.93360899999999</c:v>
                </c:pt>
                <c:pt idx="1546">
                  <c:v>196.1899109</c:v>
                </c:pt>
                <c:pt idx="1547">
                  <c:v>196.0471191</c:v>
                </c:pt>
                <c:pt idx="1548">
                  <c:v>195.00238039999999</c:v>
                </c:pt>
                <c:pt idx="1549">
                  <c:v>193.70176699999999</c:v>
                </c:pt>
                <c:pt idx="1550">
                  <c:v>191.91200259999999</c:v>
                </c:pt>
                <c:pt idx="1551">
                  <c:v>173.08129880000001</c:v>
                </c:pt>
                <c:pt idx="1552">
                  <c:v>157.77075199999999</c:v>
                </c:pt>
                <c:pt idx="1553">
                  <c:v>161.57505800000001</c:v>
                </c:pt>
                <c:pt idx="1554">
                  <c:v>158.56243900000001</c:v>
                </c:pt>
                <c:pt idx="1555">
                  <c:v>155.70106509999999</c:v>
                </c:pt>
                <c:pt idx="1556">
                  <c:v>155.337738</c:v>
                </c:pt>
                <c:pt idx="1557">
                  <c:v>151.72711179999999</c:v>
                </c:pt>
                <c:pt idx="1558">
                  <c:v>150.2271576</c:v>
                </c:pt>
                <c:pt idx="1559">
                  <c:v>149.7450867</c:v>
                </c:pt>
                <c:pt idx="1560">
                  <c:v>150.26109310000001</c:v>
                </c:pt>
                <c:pt idx="1561">
                  <c:v>154.48385619999999</c:v>
                </c:pt>
                <c:pt idx="1562">
                  <c:v>159.8008423</c:v>
                </c:pt>
                <c:pt idx="1563">
                  <c:v>165.06835939999999</c:v>
                </c:pt>
                <c:pt idx="1564">
                  <c:v>169.36181640000001</c:v>
                </c:pt>
                <c:pt idx="1565">
                  <c:v>173.6552734</c:v>
                </c:pt>
                <c:pt idx="1566">
                  <c:v>176.24237059999999</c:v>
                </c:pt>
                <c:pt idx="1567">
                  <c:v>178.23712159999999</c:v>
                </c:pt>
                <c:pt idx="1568">
                  <c:v>181.45332339999999</c:v>
                </c:pt>
                <c:pt idx="1569">
                  <c:v>182.4033508</c:v>
                </c:pt>
                <c:pt idx="1570">
                  <c:v>184.4221344</c:v>
                </c:pt>
                <c:pt idx="1571">
                  <c:v>183.7520294</c:v>
                </c:pt>
                <c:pt idx="1572">
                  <c:v>184.2213898</c:v>
                </c:pt>
                <c:pt idx="1573">
                  <c:v>183.50886539999999</c:v>
                </c:pt>
                <c:pt idx="1574">
                  <c:v>182.41606139999999</c:v>
                </c:pt>
                <c:pt idx="1575">
                  <c:v>179.14048769999999</c:v>
                </c:pt>
                <c:pt idx="1576">
                  <c:v>169.37170409999999</c:v>
                </c:pt>
                <c:pt idx="1577">
                  <c:v>153.44477839999999</c:v>
                </c:pt>
                <c:pt idx="1578">
                  <c:v>149.5075836</c:v>
                </c:pt>
                <c:pt idx="1579">
                  <c:v>132.07362370000001</c:v>
                </c:pt>
                <c:pt idx="1580">
                  <c:v>118.3874359</c:v>
                </c:pt>
                <c:pt idx="1581">
                  <c:v>113.5369797</c:v>
                </c:pt>
                <c:pt idx="1582">
                  <c:v>109.0357056</c:v>
                </c:pt>
                <c:pt idx="1583">
                  <c:v>106.58573149999999</c:v>
                </c:pt>
                <c:pt idx="1584">
                  <c:v>107.10597989999999</c:v>
                </c:pt>
                <c:pt idx="1585">
                  <c:v>111.2877579</c:v>
                </c:pt>
                <c:pt idx="1586">
                  <c:v>125.5804291</c:v>
                </c:pt>
                <c:pt idx="1587">
                  <c:v>142.8942108</c:v>
                </c:pt>
                <c:pt idx="1588">
                  <c:v>156.85466</c:v>
                </c:pt>
                <c:pt idx="1589">
                  <c:v>167.32322690000001</c:v>
                </c:pt>
                <c:pt idx="1590">
                  <c:v>169.98526000000001</c:v>
                </c:pt>
                <c:pt idx="1591">
                  <c:v>172.9653778</c:v>
                </c:pt>
                <c:pt idx="1592">
                  <c:v>172.42816160000001</c:v>
                </c:pt>
                <c:pt idx="1593">
                  <c:v>174.36212159999999</c:v>
                </c:pt>
                <c:pt idx="1594">
                  <c:v>174.36212159999999</c:v>
                </c:pt>
                <c:pt idx="1595">
                  <c:v>169.61769100000001</c:v>
                </c:pt>
                <c:pt idx="1596">
                  <c:v>168.26759340000001</c:v>
                </c:pt>
                <c:pt idx="1597">
                  <c:v>164.5269012</c:v>
                </c:pt>
                <c:pt idx="1598">
                  <c:v>151.8543396</c:v>
                </c:pt>
                <c:pt idx="1599">
                  <c:v>136.8025055</c:v>
                </c:pt>
                <c:pt idx="1600">
                  <c:v>122.9509125</c:v>
                </c:pt>
                <c:pt idx="1601">
                  <c:v>112.82588199999999</c:v>
                </c:pt>
                <c:pt idx="1602">
                  <c:v>-21.154851900000001</c:v>
                </c:pt>
                <c:pt idx="1603">
                  <c:v>-18.629955299999999</c:v>
                </c:pt>
                <c:pt idx="1604">
                  <c:v>-21.426286699999999</c:v>
                </c:pt>
                <c:pt idx="1605">
                  <c:v>-21.222709699999999</c:v>
                </c:pt>
                <c:pt idx="1606">
                  <c:v>-18.7232609</c:v>
                </c:pt>
                <c:pt idx="1607">
                  <c:v>-18.536649700000002</c:v>
                </c:pt>
                <c:pt idx="1608">
                  <c:v>-18.614404700000001</c:v>
                </c:pt>
                <c:pt idx="1609">
                  <c:v>-18.489996000000001</c:v>
                </c:pt>
                <c:pt idx="1610">
                  <c:v>-18.225631700000001</c:v>
                </c:pt>
                <c:pt idx="1611">
                  <c:v>-18.116775499999999</c:v>
                </c:pt>
                <c:pt idx="1612">
                  <c:v>-17.743555099999998</c:v>
                </c:pt>
                <c:pt idx="1613">
                  <c:v>-17.836860699999999</c:v>
                </c:pt>
                <c:pt idx="1614">
                  <c:v>-17.976818099999999</c:v>
                </c:pt>
                <c:pt idx="1615">
                  <c:v>-21.918258699999999</c:v>
                </c:pt>
                <c:pt idx="1616">
                  <c:v>-28.9359474</c:v>
                </c:pt>
                <c:pt idx="1617">
                  <c:v>-26.446392100000001</c:v>
                </c:pt>
                <c:pt idx="1618">
                  <c:v>16.8514996</c:v>
                </c:pt>
                <c:pt idx="1619">
                  <c:v>21.290569300000001</c:v>
                </c:pt>
                <c:pt idx="1620">
                  <c:v>33.997051200000001</c:v>
                </c:pt>
                <c:pt idx="1621">
                  <c:v>36.097835500000002</c:v>
                </c:pt>
                <c:pt idx="1622">
                  <c:v>38.246684999999999</c:v>
                </c:pt>
                <c:pt idx="1623">
                  <c:v>37.941322300000003</c:v>
                </c:pt>
                <c:pt idx="1624">
                  <c:v>41.874279000000001</c:v>
                </c:pt>
                <c:pt idx="1625">
                  <c:v>42.072200799999997</c:v>
                </c:pt>
                <c:pt idx="1626">
                  <c:v>48.610637699999998</c:v>
                </c:pt>
                <c:pt idx="1627">
                  <c:v>56.835639999999998</c:v>
                </c:pt>
                <c:pt idx="1628">
                  <c:v>62.599361399999999</c:v>
                </c:pt>
                <c:pt idx="1629">
                  <c:v>69.6990433</c:v>
                </c:pt>
                <c:pt idx="1630">
                  <c:v>67.586952199999999</c:v>
                </c:pt>
                <c:pt idx="1631">
                  <c:v>58.980247499999997</c:v>
                </c:pt>
                <c:pt idx="1632">
                  <c:v>54.877643599999999</c:v>
                </c:pt>
                <c:pt idx="1633">
                  <c:v>44.324249299999998</c:v>
                </c:pt>
                <c:pt idx="1634">
                  <c:v>33.454185500000001</c:v>
                </c:pt>
                <c:pt idx="1635">
                  <c:v>23.326320599999999</c:v>
                </c:pt>
                <c:pt idx="1636">
                  <c:v>14.606517800000001</c:v>
                </c:pt>
                <c:pt idx="1637">
                  <c:v>2.0993688000000001</c:v>
                </c:pt>
                <c:pt idx="1638">
                  <c:v>-2.0640258999999999</c:v>
                </c:pt>
                <c:pt idx="1639">
                  <c:v>-4.1139144999999999</c:v>
                </c:pt>
                <c:pt idx="1640">
                  <c:v>-26.832336399999999</c:v>
                </c:pt>
                <c:pt idx="1641">
                  <c:v>-26.336122499999998</c:v>
                </c:pt>
                <c:pt idx="1642">
                  <c:v>-22.020046199999999</c:v>
                </c:pt>
                <c:pt idx="1643">
                  <c:v>-24.106691399999999</c:v>
                </c:pt>
                <c:pt idx="1644">
                  <c:v>-23.852222399999999</c:v>
                </c:pt>
                <c:pt idx="1645">
                  <c:v>-21.6157246</c:v>
                </c:pt>
                <c:pt idx="1646">
                  <c:v>-21.6157246</c:v>
                </c:pt>
                <c:pt idx="1647">
                  <c:v>-21.6157246</c:v>
                </c:pt>
                <c:pt idx="1648">
                  <c:v>-23.2923908</c:v>
                </c:pt>
                <c:pt idx="1649">
                  <c:v>-23.088815700000001</c:v>
                </c:pt>
                <c:pt idx="1650">
                  <c:v>-22.9870281</c:v>
                </c:pt>
                <c:pt idx="1651">
                  <c:v>-22.766489</c:v>
                </c:pt>
                <c:pt idx="1652">
                  <c:v>-22.715595199999999</c:v>
                </c:pt>
                <c:pt idx="1653">
                  <c:v>-22.528984099999999</c:v>
                </c:pt>
                <c:pt idx="1654">
                  <c:v>-22.291481000000001</c:v>
                </c:pt>
                <c:pt idx="1655">
                  <c:v>-22.427196500000001</c:v>
                </c:pt>
                <c:pt idx="1656">
                  <c:v>-20.107288400000002</c:v>
                </c:pt>
                <c:pt idx="1657">
                  <c:v>-19.905126599999999</c:v>
                </c:pt>
                <c:pt idx="1658">
                  <c:v>-19.7496185</c:v>
                </c:pt>
                <c:pt idx="1659">
                  <c:v>-19.236438799999998</c:v>
                </c:pt>
                <c:pt idx="1660">
                  <c:v>-18.8165646</c:v>
                </c:pt>
                <c:pt idx="1661">
                  <c:v>-18.474445299999999</c:v>
                </c:pt>
                <c:pt idx="1662">
                  <c:v>-18.5055485</c:v>
                </c:pt>
                <c:pt idx="1663">
                  <c:v>-16.271875399999999</c:v>
                </c:pt>
                <c:pt idx="1664">
                  <c:v>-16.257738100000001</c:v>
                </c:pt>
                <c:pt idx="1665">
                  <c:v>-16.201188999999999</c:v>
                </c:pt>
                <c:pt idx="1666">
                  <c:v>-15.9749956</c:v>
                </c:pt>
                <c:pt idx="1667">
                  <c:v>11.1627045</c:v>
                </c:pt>
                <c:pt idx="1668">
                  <c:v>19.509286899999999</c:v>
                </c:pt>
                <c:pt idx="1669">
                  <c:v>33.488113400000003</c:v>
                </c:pt>
                <c:pt idx="1670">
                  <c:v>47.352432299999997</c:v>
                </c:pt>
                <c:pt idx="1671">
                  <c:v>55.961963699999998</c:v>
                </c:pt>
                <c:pt idx="1672">
                  <c:v>68.105789200000004</c:v>
                </c:pt>
                <c:pt idx="1673">
                  <c:v>77.803878800000007</c:v>
                </c:pt>
                <c:pt idx="1674">
                  <c:v>66.352775600000001</c:v>
                </c:pt>
                <c:pt idx="1675">
                  <c:v>56.169780699999997</c:v>
                </c:pt>
                <c:pt idx="1676">
                  <c:v>47.375049599999997</c:v>
                </c:pt>
                <c:pt idx="1677">
                  <c:v>35.580413800000002</c:v>
                </c:pt>
                <c:pt idx="1678">
                  <c:v>27.3130016</c:v>
                </c:pt>
                <c:pt idx="1679">
                  <c:v>25.176876100000001</c:v>
                </c:pt>
                <c:pt idx="1680">
                  <c:v>21.693477600000001</c:v>
                </c:pt>
                <c:pt idx="1681">
                  <c:v>21.2354336</c:v>
                </c:pt>
                <c:pt idx="1682">
                  <c:v>21.617137899999999</c:v>
                </c:pt>
                <c:pt idx="1683">
                  <c:v>16.615407900000001</c:v>
                </c:pt>
                <c:pt idx="1684">
                  <c:v>16.8034325</c:v>
                </c:pt>
                <c:pt idx="1685">
                  <c:v>-28.5005226</c:v>
                </c:pt>
                <c:pt idx="1686">
                  <c:v>-25.667434700000001</c:v>
                </c:pt>
                <c:pt idx="1687">
                  <c:v>-17.0352821</c:v>
                </c:pt>
                <c:pt idx="1688">
                  <c:v>-16.5970306</c:v>
                </c:pt>
                <c:pt idx="1689">
                  <c:v>-17.247339199999999</c:v>
                </c:pt>
                <c:pt idx="1690">
                  <c:v>-17.346300100000001</c:v>
                </c:pt>
                <c:pt idx="1691">
                  <c:v>-16.950460400000001</c:v>
                </c:pt>
                <c:pt idx="1692">
                  <c:v>-17.176654800000001</c:v>
                </c:pt>
                <c:pt idx="1693">
                  <c:v>-17.0776939</c:v>
                </c:pt>
                <c:pt idx="1694">
                  <c:v>-17.134243000000001</c:v>
                </c:pt>
                <c:pt idx="1695">
                  <c:v>-17.134243000000001</c:v>
                </c:pt>
                <c:pt idx="1696">
                  <c:v>-17.204929400000001</c:v>
                </c:pt>
                <c:pt idx="1697">
                  <c:v>-17.233201999999999</c:v>
                </c:pt>
                <c:pt idx="1698">
                  <c:v>-17.3321629</c:v>
                </c:pt>
                <c:pt idx="1699">
                  <c:v>-17.3321629</c:v>
                </c:pt>
                <c:pt idx="1700">
                  <c:v>-17.388711900000001</c:v>
                </c:pt>
                <c:pt idx="1701">
                  <c:v>-17.402849199999999</c:v>
                </c:pt>
                <c:pt idx="1702">
                  <c:v>-17.402849199999999</c:v>
                </c:pt>
                <c:pt idx="1703">
                  <c:v>-17.445260999999999</c:v>
                </c:pt>
                <c:pt idx="1704">
                  <c:v>-17.2897511</c:v>
                </c:pt>
                <c:pt idx="1705">
                  <c:v>-17.105968499999999</c:v>
                </c:pt>
                <c:pt idx="1706">
                  <c:v>-16.950460400000001</c:v>
                </c:pt>
                <c:pt idx="1707">
                  <c:v>-16.879774099999999</c:v>
                </c:pt>
                <c:pt idx="1708">
                  <c:v>-17.219066600000001</c:v>
                </c:pt>
                <c:pt idx="1709">
                  <c:v>-17.0352821</c:v>
                </c:pt>
                <c:pt idx="1710">
                  <c:v>-17.021144899999999</c:v>
                </c:pt>
                <c:pt idx="1711">
                  <c:v>-17.388711900000001</c:v>
                </c:pt>
                <c:pt idx="1712">
                  <c:v>-17.303888300000001</c:v>
                </c:pt>
                <c:pt idx="1713">
                  <c:v>-17.275613799999999</c:v>
                </c:pt>
                <c:pt idx="1714">
                  <c:v>-17.5159454</c:v>
                </c:pt>
                <c:pt idx="1715">
                  <c:v>-17.5583572</c:v>
                </c:pt>
                <c:pt idx="1716">
                  <c:v>-17.544219999999999</c:v>
                </c:pt>
                <c:pt idx="1717">
                  <c:v>-17.6431808</c:v>
                </c:pt>
                <c:pt idx="1718">
                  <c:v>-17.685592700000001</c:v>
                </c:pt>
                <c:pt idx="1719">
                  <c:v>-17.798688899999998</c:v>
                </c:pt>
                <c:pt idx="1720">
                  <c:v>-17.883512499999998</c:v>
                </c:pt>
                <c:pt idx="1721">
                  <c:v>-17.855238</c:v>
                </c:pt>
                <c:pt idx="1722">
                  <c:v>-17.9400616</c:v>
                </c:pt>
                <c:pt idx="1723">
                  <c:v>-17.925924299999998</c:v>
                </c:pt>
                <c:pt idx="1724">
                  <c:v>-17.968336099999998</c:v>
                </c:pt>
                <c:pt idx="1725">
                  <c:v>-17.911787</c:v>
                </c:pt>
                <c:pt idx="1726">
                  <c:v>-17.968336099999998</c:v>
                </c:pt>
                <c:pt idx="1727">
                  <c:v>-17.925924299999998</c:v>
                </c:pt>
                <c:pt idx="1728">
                  <c:v>-18.039020499999999</c:v>
                </c:pt>
                <c:pt idx="1729">
                  <c:v>-18.039020499999999</c:v>
                </c:pt>
                <c:pt idx="1730">
                  <c:v>18.222805000000001</c:v>
                </c:pt>
                <c:pt idx="1731">
                  <c:v>23.542619699999999</c:v>
                </c:pt>
                <c:pt idx="1732">
                  <c:v>27.821939499999999</c:v>
                </c:pt>
                <c:pt idx="1733">
                  <c:v>38.861648600000002</c:v>
                </c:pt>
                <c:pt idx="1734">
                  <c:v>33.920711500000003</c:v>
                </c:pt>
                <c:pt idx="1735">
                  <c:v>26.1650639</c:v>
                </c:pt>
                <c:pt idx="1736">
                  <c:v>21.118095400000001</c:v>
                </c:pt>
                <c:pt idx="1737">
                  <c:v>17.2529945</c:v>
                </c:pt>
                <c:pt idx="1738">
                  <c:v>15.415164000000001</c:v>
                </c:pt>
                <c:pt idx="1739">
                  <c:v>15.652668</c:v>
                </c:pt>
                <c:pt idx="1740">
                  <c:v>13.735668199999999</c:v>
                </c:pt>
                <c:pt idx="1741">
                  <c:v>13.834629100000001</c:v>
                </c:pt>
                <c:pt idx="1742">
                  <c:v>13.9731731</c:v>
                </c:pt>
                <c:pt idx="1743">
                  <c:v>16.1050568</c:v>
                </c:pt>
                <c:pt idx="1744">
                  <c:v>16.172916399999998</c:v>
                </c:pt>
                <c:pt idx="1745">
                  <c:v>12.1466513</c:v>
                </c:pt>
                <c:pt idx="1746">
                  <c:v>8.1712808999999993</c:v>
                </c:pt>
                <c:pt idx="1747">
                  <c:v>6.1539073000000002</c:v>
                </c:pt>
                <c:pt idx="1748">
                  <c:v>6.1878365999999998</c:v>
                </c:pt>
                <c:pt idx="1749">
                  <c:v>6.1920776000000002</c:v>
                </c:pt>
                <c:pt idx="1750">
                  <c:v>4.1534985999999998</c:v>
                </c:pt>
                <c:pt idx="1751">
                  <c:v>4.1365341999999998</c:v>
                </c:pt>
                <c:pt idx="1752">
                  <c:v>4.1365341999999998</c:v>
                </c:pt>
                <c:pt idx="1753">
                  <c:v>6.2387303999999997</c:v>
                </c:pt>
                <c:pt idx="1754">
                  <c:v>-20.894727700000001</c:v>
                </c:pt>
                <c:pt idx="1755">
                  <c:v>-20.6543961</c:v>
                </c:pt>
                <c:pt idx="1756">
                  <c:v>-20.880590399999999</c:v>
                </c:pt>
                <c:pt idx="1757">
                  <c:v>-20.7392197</c:v>
                </c:pt>
                <c:pt idx="1758">
                  <c:v>-20.597848899999999</c:v>
                </c:pt>
                <c:pt idx="1759">
                  <c:v>-20.7109451</c:v>
                </c:pt>
                <c:pt idx="1760">
                  <c:v>-20.456476200000001</c:v>
                </c:pt>
                <c:pt idx="1761">
                  <c:v>-20.470613499999999</c:v>
                </c:pt>
                <c:pt idx="1762">
                  <c:v>16.3764915</c:v>
                </c:pt>
                <c:pt idx="1763">
                  <c:v>14.1018209</c:v>
                </c:pt>
                <c:pt idx="1764">
                  <c:v>16.613994600000002</c:v>
                </c:pt>
                <c:pt idx="1765">
                  <c:v>24.649559</c:v>
                </c:pt>
                <c:pt idx="1766">
                  <c:v>22.5487766</c:v>
                </c:pt>
                <c:pt idx="1767">
                  <c:v>24.768310499999998</c:v>
                </c:pt>
                <c:pt idx="1768">
                  <c:v>28.6588593</c:v>
                </c:pt>
                <c:pt idx="1769">
                  <c:v>35.160541500000001</c:v>
                </c:pt>
                <c:pt idx="1770">
                  <c:v>45.501876799999998</c:v>
                </c:pt>
                <c:pt idx="1771">
                  <c:v>50.045558900000003</c:v>
                </c:pt>
                <c:pt idx="1772">
                  <c:v>57.990646400000003</c:v>
                </c:pt>
                <c:pt idx="1773">
                  <c:v>73.181030300000003</c:v>
                </c:pt>
                <c:pt idx="1774">
                  <c:v>82.151061999999996</c:v>
                </c:pt>
                <c:pt idx="1775">
                  <c:v>88.9453812</c:v>
                </c:pt>
                <c:pt idx="1776">
                  <c:v>97.611465499999994</c:v>
                </c:pt>
                <c:pt idx="1777">
                  <c:v>107.86090849999999</c:v>
                </c:pt>
                <c:pt idx="1778">
                  <c:v>118.9642334</c:v>
                </c:pt>
                <c:pt idx="1779">
                  <c:v>137.3368988</c:v>
                </c:pt>
                <c:pt idx="1780">
                  <c:v>151.78224180000001</c:v>
                </c:pt>
                <c:pt idx="1781">
                  <c:v>163.883667</c:v>
                </c:pt>
                <c:pt idx="1782">
                  <c:v>173.51672360000001</c:v>
                </c:pt>
                <c:pt idx="1783">
                  <c:v>180.2573242</c:v>
                </c:pt>
                <c:pt idx="1784">
                  <c:v>184.1662445</c:v>
                </c:pt>
                <c:pt idx="1785">
                  <c:v>189.43800350000001</c:v>
                </c:pt>
                <c:pt idx="1786">
                  <c:v>192.83657840000001</c:v>
                </c:pt>
                <c:pt idx="1787">
                  <c:v>193.6226044</c:v>
                </c:pt>
                <c:pt idx="1788">
                  <c:v>196.90242000000001</c:v>
                </c:pt>
                <c:pt idx="1789">
                  <c:v>195.8930206</c:v>
                </c:pt>
                <c:pt idx="1790">
                  <c:v>199.84295650000001</c:v>
                </c:pt>
                <c:pt idx="1791">
                  <c:v>199.35522460000001</c:v>
                </c:pt>
                <c:pt idx="1792">
                  <c:v>201.8122559</c:v>
                </c:pt>
                <c:pt idx="1793">
                  <c:v>200.69117739999999</c:v>
                </c:pt>
                <c:pt idx="1794">
                  <c:v>200.7307587</c:v>
                </c:pt>
                <c:pt idx="1795">
                  <c:v>197.4254913</c:v>
                </c:pt>
                <c:pt idx="1796">
                  <c:v>190.50959779999999</c:v>
                </c:pt>
                <c:pt idx="1797">
                  <c:v>169.869339</c:v>
                </c:pt>
                <c:pt idx="1798">
                  <c:v>151.69177250000001</c:v>
                </c:pt>
                <c:pt idx="1799">
                  <c:v>154.79345699999999</c:v>
                </c:pt>
                <c:pt idx="1800">
                  <c:v>154.90515139999999</c:v>
                </c:pt>
                <c:pt idx="1801">
                  <c:v>153.16485599999999</c:v>
                </c:pt>
                <c:pt idx="1802">
                  <c:v>153.93675229999999</c:v>
                </c:pt>
                <c:pt idx="1803">
                  <c:v>152.83404540000001</c:v>
                </c:pt>
                <c:pt idx="1804">
                  <c:v>151.81617739999999</c:v>
                </c:pt>
                <c:pt idx="1805">
                  <c:v>151.81617739999999</c:v>
                </c:pt>
                <c:pt idx="1806">
                  <c:v>154.46688839999999</c:v>
                </c:pt>
                <c:pt idx="1807">
                  <c:v>158.01673890000001</c:v>
                </c:pt>
                <c:pt idx="1808">
                  <c:v>161.71784969999999</c:v>
                </c:pt>
                <c:pt idx="1809">
                  <c:v>167.7586517</c:v>
                </c:pt>
                <c:pt idx="1810">
                  <c:v>171.91639710000001</c:v>
                </c:pt>
                <c:pt idx="1811">
                  <c:v>172.38009640000001</c:v>
                </c:pt>
                <c:pt idx="1812">
                  <c:v>176.35971069999999</c:v>
                </c:pt>
                <c:pt idx="1813">
                  <c:v>176.71171570000001</c:v>
                </c:pt>
                <c:pt idx="1814">
                  <c:v>178.23712159999999</c:v>
                </c:pt>
                <c:pt idx="1815">
                  <c:v>179.99719239999999</c:v>
                </c:pt>
                <c:pt idx="1816">
                  <c:v>181.5225983</c:v>
                </c:pt>
                <c:pt idx="1817">
                  <c:v>180.84260560000001</c:v>
                </c:pt>
                <c:pt idx="1818">
                  <c:v>181.8859253</c:v>
                </c:pt>
                <c:pt idx="1819">
                  <c:v>183.04516599999999</c:v>
                </c:pt>
                <c:pt idx="1820">
                  <c:v>183.74072269999999</c:v>
                </c:pt>
                <c:pt idx="1821">
                  <c:v>185.36366269999999</c:v>
                </c:pt>
                <c:pt idx="1822">
                  <c:v>186.52291869999999</c:v>
                </c:pt>
                <c:pt idx="1823">
                  <c:v>185.2788391</c:v>
                </c:pt>
                <c:pt idx="1824">
                  <c:v>185.47959900000001</c:v>
                </c:pt>
                <c:pt idx="1825">
                  <c:v>190.8121338</c:v>
                </c:pt>
                <c:pt idx="1826">
                  <c:v>191.15989690000001</c:v>
                </c:pt>
                <c:pt idx="1827">
                  <c:v>192.66693119999999</c:v>
                </c:pt>
                <c:pt idx="1828">
                  <c:v>196.659256</c:v>
                </c:pt>
                <c:pt idx="1829">
                  <c:v>195.91281129999999</c:v>
                </c:pt>
                <c:pt idx="1830">
                  <c:v>199.24070739999999</c:v>
                </c:pt>
                <c:pt idx="1831">
                  <c:v>197.76760859999999</c:v>
                </c:pt>
                <c:pt idx="1832">
                  <c:v>201.5874786</c:v>
                </c:pt>
                <c:pt idx="1833">
                  <c:v>200.78166200000001</c:v>
                </c:pt>
                <c:pt idx="1834">
                  <c:v>199.93624879999999</c:v>
                </c:pt>
                <c:pt idx="1835">
                  <c:v>201.65391539999999</c:v>
                </c:pt>
                <c:pt idx="1836">
                  <c:v>202.91354369999999</c:v>
                </c:pt>
                <c:pt idx="1837">
                  <c:v>201.7656097</c:v>
                </c:pt>
                <c:pt idx="1838">
                  <c:v>200.8070984</c:v>
                </c:pt>
                <c:pt idx="1839">
                  <c:v>197.13850400000001</c:v>
                </c:pt>
                <c:pt idx="1840">
                  <c:v>193.3964081</c:v>
                </c:pt>
                <c:pt idx="1841">
                  <c:v>180.7747498</c:v>
                </c:pt>
                <c:pt idx="1842">
                  <c:v>160.11186219999999</c:v>
                </c:pt>
                <c:pt idx="1843">
                  <c:v>160.06521609999999</c:v>
                </c:pt>
                <c:pt idx="1844">
                  <c:v>157.97431950000001</c:v>
                </c:pt>
                <c:pt idx="1845">
                  <c:v>154.77650449999999</c:v>
                </c:pt>
                <c:pt idx="1846">
                  <c:v>153.19030760000001</c:v>
                </c:pt>
                <c:pt idx="1847">
                  <c:v>156.58322140000001</c:v>
                </c:pt>
                <c:pt idx="1848">
                  <c:v>157.48658750000001</c:v>
                </c:pt>
                <c:pt idx="1849">
                  <c:v>160.21365359999999</c:v>
                </c:pt>
                <c:pt idx="1850">
                  <c:v>164.76864620000001</c:v>
                </c:pt>
                <c:pt idx="1851">
                  <c:v>172.2104492</c:v>
                </c:pt>
                <c:pt idx="1852">
                  <c:v>174.99829099999999</c:v>
                </c:pt>
                <c:pt idx="1853">
                  <c:v>181.72900390000001</c:v>
                </c:pt>
                <c:pt idx="1854">
                  <c:v>184.32034300000001</c:v>
                </c:pt>
                <c:pt idx="1855">
                  <c:v>187.97621150000001</c:v>
                </c:pt>
                <c:pt idx="1856">
                  <c:v>189.2669373</c:v>
                </c:pt>
                <c:pt idx="1857">
                  <c:v>189.2669373</c:v>
                </c:pt>
                <c:pt idx="1858">
                  <c:v>188.14585880000001</c:v>
                </c:pt>
                <c:pt idx="1859">
                  <c:v>188.60955809999999</c:v>
                </c:pt>
                <c:pt idx="1860">
                  <c:v>189.53695680000001</c:v>
                </c:pt>
                <c:pt idx="1861">
                  <c:v>189.53695680000001</c:v>
                </c:pt>
                <c:pt idx="1862">
                  <c:v>187.91259769999999</c:v>
                </c:pt>
                <c:pt idx="1863">
                  <c:v>188.82868959999999</c:v>
                </c:pt>
                <c:pt idx="1864">
                  <c:v>189.9738007</c:v>
                </c:pt>
                <c:pt idx="1865">
                  <c:v>191.00439449999999</c:v>
                </c:pt>
                <c:pt idx="1866">
                  <c:v>191.2334137</c:v>
                </c:pt>
                <c:pt idx="1867">
                  <c:v>191.34793089999999</c:v>
                </c:pt>
                <c:pt idx="1868">
                  <c:v>193.18009950000001</c:v>
                </c:pt>
                <c:pt idx="1869">
                  <c:v>194.09619140000001</c:v>
                </c:pt>
                <c:pt idx="1870">
                  <c:v>195.12678529999999</c:v>
                </c:pt>
                <c:pt idx="1871">
                  <c:v>195.12678529999999</c:v>
                </c:pt>
                <c:pt idx="1872">
                  <c:v>198.115387</c:v>
                </c:pt>
                <c:pt idx="1873">
                  <c:v>199.506485</c:v>
                </c:pt>
                <c:pt idx="1874">
                  <c:v>200.31796259999999</c:v>
                </c:pt>
                <c:pt idx="1875">
                  <c:v>200.6657257</c:v>
                </c:pt>
                <c:pt idx="1876">
                  <c:v>200.897583</c:v>
                </c:pt>
                <c:pt idx="1877">
                  <c:v>199.93624879999999</c:v>
                </c:pt>
                <c:pt idx="1878">
                  <c:v>201.31039430000001</c:v>
                </c:pt>
                <c:pt idx="1879">
                  <c:v>202.11196899999999</c:v>
                </c:pt>
                <c:pt idx="1880">
                  <c:v>202.3409882</c:v>
                </c:pt>
                <c:pt idx="1881">
                  <c:v>200.7477264</c:v>
                </c:pt>
                <c:pt idx="1882">
                  <c:v>201.6525116</c:v>
                </c:pt>
                <c:pt idx="1883">
                  <c:v>202.33108519999999</c:v>
                </c:pt>
                <c:pt idx="1884">
                  <c:v>202.67037959999999</c:v>
                </c:pt>
                <c:pt idx="1885">
                  <c:v>203.34896850000001</c:v>
                </c:pt>
                <c:pt idx="1886">
                  <c:v>201.92393490000001</c:v>
                </c:pt>
                <c:pt idx="1887">
                  <c:v>202.48236080000001</c:v>
                </c:pt>
                <c:pt idx="1888">
                  <c:v>203.37582399999999</c:v>
                </c:pt>
                <c:pt idx="1889">
                  <c:v>201.90414430000001</c:v>
                </c:pt>
                <c:pt idx="1890">
                  <c:v>202.67604059999999</c:v>
                </c:pt>
                <c:pt idx="1891">
                  <c:v>203.22738649999999</c:v>
                </c:pt>
                <c:pt idx="1892">
                  <c:v>203.88900760000001</c:v>
                </c:pt>
                <c:pt idx="1893">
                  <c:v>199.62806699999999</c:v>
                </c:pt>
                <c:pt idx="1894">
                  <c:v>200.80993649999999</c:v>
                </c:pt>
                <c:pt idx="1895">
                  <c:v>201.13226320000001</c:v>
                </c:pt>
                <c:pt idx="1896">
                  <c:v>201.23970030000001</c:v>
                </c:pt>
                <c:pt idx="1897">
                  <c:v>199.75813289999999</c:v>
                </c:pt>
                <c:pt idx="1898">
                  <c:v>198.03622440000001</c:v>
                </c:pt>
                <c:pt idx="1899">
                  <c:v>198.1408386</c:v>
                </c:pt>
                <c:pt idx="1900">
                  <c:v>196.1856689</c:v>
                </c:pt>
                <c:pt idx="1901">
                  <c:v>197.32087709999999</c:v>
                </c:pt>
                <c:pt idx="1902">
                  <c:v>196.7016754</c:v>
                </c:pt>
                <c:pt idx="1903">
                  <c:v>195.7375183</c:v>
                </c:pt>
                <c:pt idx="1904">
                  <c:v>193.219696</c:v>
                </c:pt>
                <c:pt idx="1905">
                  <c:v>186.9965057</c:v>
                </c:pt>
                <c:pt idx="1906">
                  <c:v>165.92506409999999</c:v>
                </c:pt>
                <c:pt idx="1907">
                  <c:v>146.4171906</c:v>
                </c:pt>
                <c:pt idx="1908">
                  <c:v>134.6140747</c:v>
                </c:pt>
                <c:pt idx="1909">
                  <c:v>132.08634950000001</c:v>
                </c:pt>
                <c:pt idx="1910">
                  <c:v>132.08634950000001</c:v>
                </c:pt>
                <c:pt idx="1911">
                  <c:v>126.2590103</c:v>
                </c:pt>
                <c:pt idx="1912">
                  <c:v>121.2205276</c:v>
                </c:pt>
                <c:pt idx="1913">
                  <c:v>118.8341751</c:v>
                </c:pt>
                <c:pt idx="1914">
                  <c:v>117.7342987</c:v>
                </c:pt>
                <c:pt idx="1915">
                  <c:v>111.4446793</c:v>
                </c:pt>
                <c:pt idx="1916">
                  <c:v>111.7670059</c:v>
                </c:pt>
                <c:pt idx="1917">
                  <c:v>112.0087509</c:v>
                </c:pt>
                <c:pt idx="1918">
                  <c:v>113.727829</c:v>
                </c:pt>
                <c:pt idx="1919">
                  <c:v>118.4128876</c:v>
                </c:pt>
                <c:pt idx="1920">
                  <c:v>123.8882065</c:v>
                </c:pt>
                <c:pt idx="1921">
                  <c:v>130.25418089999999</c:v>
                </c:pt>
                <c:pt idx="1922">
                  <c:v>134.58580019999999</c:v>
                </c:pt>
                <c:pt idx="1923">
                  <c:v>138.346283</c:v>
                </c:pt>
                <c:pt idx="1924">
                  <c:v>141.12565609999999</c:v>
                </c:pt>
                <c:pt idx="1925">
                  <c:v>140.7241516</c:v>
                </c:pt>
                <c:pt idx="1926">
                  <c:v>143.41870119999999</c:v>
                </c:pt>
                <c:pt idx="1927">
                  <c:v>143.52049260000001</c:v>
                </c:pt>
                <c:pt idx="1928">
                  <c:v>146.23623660000001</c:v>
                </c:pt>
                <c:pt idx="1929">
                  <c:v>144.33479310000001</c:v>
                </c:pt>
                <c:pt idx="1930">
                  <c:v>144.23300169999999</c:v>
                </c:pt>
                <c:pt idx="1931">
                  <c:v>144.7419434</c:v>
                </c:pt>
                <c:pt idx="1932">
                  <c:v>142.43051149999999</c:v>
                </c:pt>
                <c:pt idx="1933">
                  <c:v>141.2161255</c:v>
                </c:pt>
                <c:pt idx="1934">
                  <c:v>138.71102909999999</c:v>
                </c:pt>
                <c:pt idx="1935">
                  <c:v>137.7581787</c:v>
                </c:pt>
                <c:pt idx="1936">
                  <c:v>137.7581787</c:v>
                </c:pt>
                <c:pt idx="1937">
                  <c:v>135.7323303</c:v>
                </c:pt>
                <c:pt idx="1938">
                  <c:v>133.70646669999999</c:v>
                </c:pt>
                <c:pt idx="1939">
                  <c:v>135.8270416</c:v>
                </c:pt>
                <c:pt idx="1940">
                  <c:v>134.4529114</c:v>
                </c:pt>
                <c:pt idx="1941">
                  <c:v>134.0796967</c:v>
                </c:pt>
                <c:pt idx="1942">
                  <c:v>134.91943359999999</c:v>
                </c:pt>
                <c:pt idx="1943">
                  <c:v>134.4529114</c:v>
                </c:pt>
                <c:pt idx="1944">
                  <c:v>135.0127411</c:v>
                </c:pt>
                <c:pt idx="1945">
                  <c:v>134.91943359999999</c:v>
                </c:pt>
                <c:pt idx="1946">
                  <c:v>135.2926636</c:v>
                </c:pt>
                <c:pt idx="1947">
                  <c:v>135.2926636</c:v>
                </c:pt>
                <c:pt idx="1948">
                  <c:v>133.7941132</c:v>
                </c:pt>
                <c:pt idx="1949">
                  <c:v>133.7941132</c:v>
                </c:pt>
                <c:pt idx="1950">
                  <c:v>136.225708</c:v>
                </c:pt>
                <c:pt idx="1951">
                  <c:v>136.31901550000001</c:v>
                </c:pt>
                <c:pt idx="1952">
                  <c:v>138.6686096</c:v>
                </c:pt>
                <c:pt idx="1953">
                  <c:v>136.598938</c:v>
                </c:pt>
                <c:pt idx="1954">
                  <c:v>136.598938</c:v>
                </c:pt>
                <c:pt idx="1955">
                  <c:v>137.06546019999999</c:v>
                </c:pt>
                <c:pt idx="1956">
                  <c:v>137.1587677</c:v>
                </c:pt>
                <c:pt idx="1957">
                  <c:v>137.1587677</c:v>
                </c:pt>
                <c:pt idx="1958">
                  <c:v>130.7461548</c:v>
                </c:pt>
                <c:pt idx="1959">
                  <c:v>120.8614426</c:v>
                </c:pt>
                <c:pt idx="1960">
                  <c:v>99.751831100000004</c:v>
                </c:pt>
                <c:pt idx="1961">
                  <c:v>87.460975599999998</c:v>
                </c:pt>
                <c:pt idx="1962">
                  <c:v>87.460975599999998</c:v>
                </c:pt>
                <c:pt idx="1963">
                  <c:v>66.636939999999996</c:v>
                </c:pt>
                <c:pt idx="1964">
                  <c:v>52.060108200000002</c:v>
                </c:pt>
                <c:pt idx="1965">
                  <c:v>45.595180499999998</c:v>
                </c:pt>
                <c:pt idx="1966">
                  <c:v>35.352806100000002</c:v>
                </c:pt>
                <c:pt idx="1967">
                  <c:v>26.7955799</c:v>
                </c:pt>
                <c:pt idx="1968">
                  <c:v>22.750938399999999</c:v>
                </c:pt>
                <c:pt idx="1969">
                  <c:v>22.704284699999999</c:v>
                </c:pt>
                <c:pt idx="1970">
                  <c:v>33.047035200000003</c:v>
                </c:pt>
                <c:pt idx="1971">
                  <c:v>41.167423200000002</c:v>
                </c:pt>
                <c:pt idx="1972">
                  <c:v>49.7401962</c:v>
                </c:pt>
                <c:pt idx="1973">
                  <c:v>68.252815200000001</c:v>
                </c:pt>
                <c:pt idx="1974">
                  <c:v>76.421264600000001</c:v>
                </c:pt>
                <c:pt idx="1975">
                  <c:v>84.393211399999998</c:v>
                </c:pt>
                <c:pt idx="1976">
                  <c:v>92.753936800000005</c:v>
                </c:pt>
                <c:pt idx="1977">
                  <c:v>97.0756607</c:v>
                </c:pt>
                <c:pt idx="1978">
                  <c:v>103.1306076</c:v>
                </c:pt>
                <c:pt idx="1979">
                  <c:v>107.3293457</c:v>
                </c:pt>
                <c:pt idx="1980">
                  <c:v>111.6100845</c:v>
                </c:pt>
                <c:pt idx="1981">
                  <c:v>111.762764</c:v>
                </c:pt>
                <c:pt idx="1982">
                  <c:v>111.6864243</c:v>
                </c:pt>
                <c:pt idx="1983">
                  <c:v>109.54322809999999</c:v>
                </c:pt>
                <c:pt idx="1984">
                  <c:v>109.6930847</c:v>
                </c:pt>
                <c:pt idx="1985">
                  <c:v>107.69691469999999</c:v>
                </c:pt>
                <c:pt idx="1986">
                  <c:v>107.69691469999999</c:v>
                </c:pt>
                <c:pt idx="1987">
                  <c:v>107.7704315</c:v>
                </c:pt>
                <c:pt idx="1988">
                  <c:v>105.9142227</c:v>
                </c:pt>
                <c:pt idx="1989">
                  <c:v>101.8299942</c:v>
                </c:pt>
                <c:pt idx="1990">
                  <c:v>89.361015300000005</c:v>
                </c:pt>
                <c:pt idx="1991">
                  <c:v>85.030799900000005</c:v>
                </c:pt>
                <c:pt idx="1992">
                  <c:v>87.104721100000006</c:v>
                </c:pt>
                <c:pt idx="1993">
                  <c:v>86.985969499999996</c:v>
                </c:pt>
                <c:pt idx="1994">
                  <c:v>78.809036300000002</c:v>
                </c:pt>
                <c:pt idx="1995">
                  <c:v>66.320266700000005</c:v>
                </c:pt>
                <c:pt idx="1996">
                  <c:v>57.990646400000003</c:v>
                </c:pt>
                <c:pt idx="1997">
                  <c:v>49.638408699999999</c:v>
                </c:pt>
                <c:pt idx="1998">
                  <c:v>51.494621299999999</c:v>
                </c:pt>
                <c:pt idx="1999">
                  <c:v>64.642181399999998</c:v>
                </c:pt>
                <c:pt idx="2000">
                  <c:v>78.809036300000002</c:v>
                </c:pt>
                <c:pt idx="2001">
                  <c:v>82.2782974</c:v>
                </c:pt>
                <c:pt idx="2002">
                  <c:v>90.692733799999999</c:v>
                </c:pt>
                <c:pt idx="2003">
                  <c:v>99.480392499999994</c:v>
                </c:pt>
                <c:pt idx="2004">
                  <c:v>101.55290220000001</c:v>
                </c:pt>
                <c:pt idx="2005">
                  <c:v>95.140289300000006</c:v>
                </c:pt>
                <c:pt idx="2006">
                  <c:v>88.935485799999995</c:v>
                </c:pt>
                <c:pt idx="2007">
                  <c:v>84.625061000000002</c:v>
                </c:pt>
                <c:pt idx="2008">
                  <c:v>84.8569107</c:v>
                </c:pt>
                <c:pt idx="2009">
                  <c:v>82.561035200000006</c:v>
                </c:pt>
                <c:pt idx="2010">
                  <c:v>82.674133299999994</c:v>
                </c:pt>
                <c:pt idx="2011">
                  <c:v>84.798950199999993</c:v>
                </c:pt>
                <c:pt idx="2012">
                  <c:v>82.843780499999994</c:v>
                </c:pt>
                <c:pt idx="2013">
                  <c:v>82.787231399999996</c:v>
                </c:pt>
                <c:pt idx="2014">
                  <c:v>78.486709599999998</c:v>
                </c:pt>
                <c:pt idx="2015">
                  <c:v>78.486709599999998</c:v>
                </c:pt>
                <c:pt idx="2016">
                  <c:v>74.457618699999998</c:v>
                </c:pt>
                <c:pt idx="2017">
                  <c:v>72.438827500000002</c:v>
                </c:pt>
                <c:pt idx="2018">
                  <c:v>70.224945099999999</c:v>
                </c:pt>
                <c:pt idx="2019">
                  <c:v>70.273017899999999</c:v>
                </c:pt>
                <c:pt idx="2020">
                  <c:v>70.273017899999999</c:v>
                </c:pt>
                <c:pt idx="2021">
                  <c:v>68.1595078</c:v>
                </c:pt>
                <c:pt idx="2022">
                  <c:v>68.112853999999999</c:v>
                </c:pt>
                <c:pt idx="2023">
                  <c:v>65.958351100000002</c:v>
                </c:pt>
                <c:pt idx="2024">
                  <c:v>63.809501599999997</c:v>
                </c:pt>
                <c:pt idx="2025">
                  <c:v>65.958351100000002</c:v>
                </c:pt>
                <c:pt idx="2026">
                  <c:v>74.101356499999994</c:v>
                </c:pt>
                <c:pt idx="2027">
                  <c:v>88.509956399999993</c:v>
                </c:pt>
                <c:pt idx="2028">
                  <c:v>92.690315200000001</c:v>
                </c:pt>
                <c:pt idx="2029">
                  <c:v>102.9185562</c:v>
                </c:pt>
                <c:pt idx="2030">
                  <c:v>102.9892426</c:v>
                </c:pt>
                <c:pt idx="2031">
                  <c:v>109.1685944</c:v>
                </c:pt>
                <c:pt idx="2032">
                  <c:v>117.6494751</c:v>
                </c:pt>
                <c:pt idx="2033">
                  <c:v>119.9594879</c:v>
                </c:pt>
                <c:pt idx="2034">
                  <c:v>123.9263763</c:v>
                </c:pt>
                <c:pt idx="2035">
                  <c:v>127.96961210000001</c:v>
                </c:pt>
                <c:pt idx="2036">
                  <c:v>120.04148859999999</c:v>
                </c:pt>
                <c:pt idx="2037">
                  <c:v>99.480392499999994</c:v>
                </c:pt>
                <c:pt idx="2038">
                  <c:v>88.813903800000006</c:v>
                </c:pt>
                <c:pt idx="2039">
                  <c:v>70.224945099999999</c:v>
                </c:pt>
                <c:pt idx="2040">
                  <c:v>55.690528899999997</c:v>
                </c:pt>
                <c:pt idx="2041">
                  <c:v>53.701431300000003</c:v>
                </c:pt>
                <c:pt idx="2042">
                  <c:v>72.290390000000002</c:v>
                </c:pt>
                <c:pt idx="2043">
                  <c:v>82.504486099999994</c:v>
                </c:pt>
                <c:pt idx="2044">
                  <c:v>90.506126399999999</c:v>
                </c:pt>
                <c:pt idx="2045">
                  <c:v>101.06800079999999</c:v>
                </c:pt>
                <c:pt idx="2046">
                  <c:v>105.19322200000001</c:v>
                </c:pt>
                <c:pt idx="2047">
                  <c:v>105.0490265</c:v>
                </c:pt>
                <c:pt idx="2048">
                  <c:v>109.3184509</c:v>
                </c:pt>
                <c:pt idx="2049">
                  <c:v>111.6864243</c:v>
                </c:pt>
                <c:pt idx="2050">
                  <c:v>111.30471799999999</c:v>
                </c:pt>
                <c:pt idx="2051">
                  <c:v>107.4028625</c:v>
                </c:pt>
                <c:pt idx="2052">
                  <c:v>101.06800079999999</c:v>
                </c:pt>
                <c:pt idx="2053">
                  <c:v>99.208961500000001</c:v>
                </c:pt>
                <c:pt idx="2054">
                  <c:v>103.1306076</c:v>
                </c:pt>
                <c:pt idx="2055">
                  <c:v>105.40952299999999</c:v>
                </c:pt>
                <c:pt idx="2056">
                  <c:v>107.0352936</c:v>
                </c:pt>
                <c:pt idx="2057">
                  <c:v>105.6979218</c:v>
                </c:pt>
                <c:pt idx="2058">
                  <c:v>107.5498886</c:v>
                </c:pt>
                <c:pt idx="2059">
                  <c:v>109.46829990000001</c:v>
                </c:pt>
                <c:pt idx="2060">
                  <c:v>111.6100845</c:v>
                </c:pt>
                <c:pt idx="2061">
                  <c:v>116.060463</c:v>
                </c:pt>
                <c:pt idx="2062">
                  <c:v>119.87749479999999</c:v>
                </c:pt>
                <c:pt idx="2063">
                  <c:v>124.3504944</c:v>
                </c:pt>
                <c:pt idx="2064">
                  <c:v>130.6570892</c:v>
                </c:pt>
                <c:pt idx="2065">
                  <c:v>136.8788452</c:v>
                </c:pt>
                <c:pt idx="2066">
                  <c:v>136.97215270000001</c:v>
                </c:pt>
                <c:pt idx="2067">
                  <c:v>136.97215270000001</c:v>
                </c:pt>
                <c:pt idx="2068">
                  <c:v>133.00244140000001</c:v>
                </c:pt>
                <c:pt idx="2069">
                  <c:v>124.6049652</c:v>
                </c:pt>
                <c:pt idx="2070">
                  <c:v>112.22080990000001</c:v>
                </c:pt>
                <c:pt idx="2071">
                  <c:v>91.376975999999999</c:v>
                </c:pt>
                <c:pt idx="2072">
                  <c:v>81.158630400000007</c:v>
                </c:pt>
                <c:pt idx="2073">
                  <c:v>76.6828079</c:v>
                </c:pt>
                <c:pt idx="2074">
                  <c:v>76.735115100000002</c:v>
                </c:pt>
                <c:pt idx="2075">
                  <c:v>81.048362699999998</c:v>
                </c:pt>
                <c:pt idx="2076">
                  <c:v>87.104721100000006</c:v>
                </c:pt>
                <c:pt idx="2077">
                  <c:v>95.270347599999994</c:v>
                </c:pt>
                <c:pt idx="2078">
                  <c:v>95.530471800000001</c:v>
                </c:pt>
                <c:pt idx="2079">
                  <c:v>99.887542699999997</c:v>
                </c:pt>
                <c:pt idx="2080">
                  <c:v>101.55290220000001</c:v>
                </c:pt>
                <c:pt idx="2081">
                  <c:v>99.751831100000004</c:v>
                </c:pt>
                <c:pt idx="2082">
                  <c:v>97.4743347</c:v>
                </c:pt>
                <c:pt idx="2083">
                  <c:v>93.390106200000005</c:v>
                </c:pt>
                <c:pt idx="2084">
                  <c:v>89.117851299999998</c:v>
                </c:pt>
                <c:pt idx="2085">
                  <c:v>85.146728499999995</c:v>
                </c:pt>
                <c:pt idx="2086">
                  <c:v>83.069976800000006</c:v>
                </c:pt>
                <c:pt idx="2087">
                  <c:v>83.183075000000002</c:v>
                </c:pt>
                <c:pt idx="2088">
                  <c:v>82.730682400000006</c:v>
                </c:pt>
                <c:pt idx="2089">
                  <c:v>82.843780499999994</c:v>
                </c:pt>
                <c:pt idx="2090">
                  <c:v>84.914878799999997</c:v>
                </c:pt>
                <c:pt idx="2091">
                  <c:v>84.914878799999997</c:v>
                </c:pt>
                <c:pt idx="2092">
                  <c:v>85.842269900000005</c:v>
                </c:pt>
                <c:pt idx="2093">
                  <c:v>93.453720099999998</c:v>
                </c:pt>
                <c:pt idx="2094">
                  <c:v>100.9987259</c:v>
                </c:pt>
                <c:pt idx="2095">
                  <c:v>101.8299942</c:v>
                </c:pt>
                <c:pt idx="2096">
                  <c:v>103.625412</c:v>
                </c:pt>
                <c:pt idx="2097">
                  <c:v>105.9142227</c:v>
                </c:pt>
                <c:pt idx="2098">
                  <c:v>107.69691469999999</c:v>
                </c:pt>
                <c:pt idx="2099">
                  <c:v>109.9927902</c:v>
                </c:pt>
                <c:pt idx="2100">
                  <c:v>107.4763794</c:v>
                </c:pt>
                <c:pt idx="2101">
                  <c:v>110.2924957</c:v>
                </c:pt>
                <c:pt idx="2102">
                  <c:v>109.6930847</c:v>
                </c:pt>
                <c:pt idx="2103">
                  <c:v>110.4423523</c:v>
                </c:pt>
                <c:pt idx="2104">
                  <c:v>110.14264679999999</c:v>
                </c:pt>
                <c:pt idx="2105">
                  <c:v>110.14264679999999</c:v>
                </c:pt>
                <c:pt idx="2106">
                  <c:v>110.14264679999999</c:v>
                </c:pt>
                <c:pt idx="2107">
                  <c:v>108.3585358</c:v>
                </c:pt>
                <c:pt idx="2108">
                  <c:v>107.9909668</c:v>
                </c:pt>
                <c:pt idx="2109">
                  <c:v>107.9909668</c:v>
                </c:pt>
                <c:pt idx="2110">
                  <c:v>106.20261379999999</c:v>
                </c:pt>
                <c:pt idx="2111">
                  <c:v>106.0584183</c:v>
                </c:pt>
                <c:pt idx="2112">
                  <c:v>106.13051609999999</c:v>
                </c:pt>
                <c:pt idx="2113">
                  <c:v>106.346817</c:v>
                </c:pt>
                <c:pt idx="2114">
                  <c:v>104.1202164</c:v>
                </c:pt>
                <c:pt idx="2115">
                  <c:v>106.346817</c:v>
                </c:pt>
                <c:pt idx="2116">
                  <c:v>104.19089510000001</c:v>
                </c:pt>
                <c:pt idx="2117">
                  <c:v>104.4029541</c:v>
                </c:pt>
                <c:pt idx="2118">
                  <c:v>106.13051609999999</c:v>
                </c:pt>
                <c:pt idx="2119">
                  <c:v>106.13051609999999</c:v>
                </c:pt>
                <c:pt idx="2120">
                  <c:v>106.13051609999999</c:v>
                </c:pt>
                <c:pt idx="2121">
                  <c:v>106.20261379999999</c:v>
                </c:pt>
                <c:pt idx="2122">
                  <c:v>108.5055618</c:v>
                </c:pt>
                <c:pt idx="2123">
                  <c:v>108.2850189</c:v>
                </c:pt>
                <c:pt idx="2124">
                  <c:v>110.81698609999999</c:v>
                </c:pt>
                <c:pt idx="2125">
                  <c:v>110.7420578</c:v>
                </c:pt>
                <c:pt idx="2126">
                  <c:v>112.52616879999999</c:v>
                </c:pt>
                <c:pt idx="2127">
                  <c:v>114.6099854</c:v>
                </c:pt>
                <c:pt idx="2128">
                  <c:v>115.2320251</c:v>
                </c:pt>
                <c:pt idx="2129">
                  <c:v>114.9210052</c:v>
                </c:pt>
                <c:pt idx="2130">
                  <c:v>117.08964539999999</c:v>
                </c:pt>
                <c:pt idx="2131">
                  <c:v>117.2479858</c:v>
                </c:pt>
                <c:pt idx="2132">
                  <c:v>117.8021622</c:v>
                </c:pt>
                <c:pt idx="2133">
                  <c:v>117.8021622</c:v>
                </c:pt>
                <c:pt idx="2134">
                  <c:v>115.4652863</c:v>
                </c:pt>
                <c:pt idx="2135">
                  <c:v>115.1542664</c:v>
                </c:pt>
                <c:pt idx="2136">
                  <c:v>115.38753509999999</c:v>
                </c:pt>
                <c:pt idx="2137">
                  <c:v>115.93181610000001</c:v>
                </c:pt>
                <c:pt idx="2138">
                  <c:v>113.82395940000001</c:v>
                </c:pt>
                <c:pt idx="2139">
                  <c:v>115.6207962</c:v>
                </c:pt>
                <c:pt idx="2140">
                  <c:v>115.93181610000001</c:v>
                </c:pt>
                <c:pt idx="2141">
                  <c:v>114.0529861</c:v>
                </c:pt>
                <c:pt idx="2142">
                  <c:v>114.0529861</c:v>
                </c:pt>
                <c:pt idx="2143">
                  <c:v>115.85405729999999</c:v>
                </c:pt>
                <c:pt idx="2144">
                  <c:v>116.32058720000001</c:v>
                </c:pt>
                <c:pt idx="2145">
                  <c:v>116.0095673</c:v>
                </c:pt>
                <c:pt idx="2146">
                  <c:v>116.32058720000001</c:v>
                </c:pt>
                <c:pt idx="2147">
                  <c:v>115.93181610000001</c:v>
                </c:pt>
                <c:pt idx="2148">
                  <c:v>118.6730118</c:v>
                </c:pt>
                <c:pt idx="2149">
                  <c:v>118.2771683</c:v>
                </c:pt>
                <c:pt idx="2150">
                  <c:v>119.06884770000001</c:v>
                </c:pt>
                <c:pt idx="2151">
                  <c:v>118.5146713</c:v>
                </c:pt>
                <c:pt idx="2152">
                  <c:v>120.95333100000001</c:v>
                </c:pt>
                <c:pt idx="2153">
                  <c:v>121.195076</c:v>
                </c:pt>
                <c:pt idx="2154">
                  <c:v>121.2756577</c:v>
                </c:pt>
                <c:pt idx="2155">
                  <c:v>120.79216769999999</c:v>
                </c:pt>
                <c:pt idx="2156">
                  <c:v>121.2756577</c:v>
                </c:pt>
                <c:pt idx="2157">
                  <c:v>121.1144943</c:v>
                </c:pt>
                <c:pt idx="2158">
                  <c:v>119.3063507</c:v>
                </c:pt>
                <c:pt idx="2159">
                  <c:v>119.3855209</c:v>
                </c:pt>
                <c:pt idx="2160">
                  <c:v>117.1758804</c:v>
                </c:pt>
                <c:pt idx="2161">
                  <c:v>115.19809720000001</c:v>
                </c:pt>
                <c:pt idx="2162">
                  <c:v>113.06479640000001</c:v>
                </c:pt>
                <c:pt idx="2163">
                  <c:v>109.23079679999999</c:v>
                </c:pt>
                <c:pt idx="2164">
                  <c:v>100.0656738</c:v>
                </c:pt>
                <c:pt idx="2165">
                  <c:v>89.479766799999993</c:v>
                </c:pt>
                <c:pt idx="2166">
                  <c:v>85.275375400000001</c:v>
                </c:pt>
                <c:pt idx="2167">
                  <c:v>79.298179599999997</c:v>
                </c:pt>
                <c:pt idx="2168">
                  <c:v>76.544258099999993</c:v>
                </c:pt>
                <c:pt idx="2169">
                  <c:v>72.436004600000004</c:v>
                </c:pt>
                <c:pt idx="2170">
                  <c:v>70.165573100000003</c:v>
                </c:pt>
                <c:pt idx="2171">
                  <c:v>68.129821800000002</c:v>
                </c:pt>
                <c:pt idx="2172">
                  <c:v>68.129821800000002</c:v>
                </c:pt>
                <c:pt idx="2173">
                  <c:v>65.781639100000007</c:v>
                </c:pt>
                <c:pt idx="2174">
                  <c:v>65.956939700000007</c:v>
                </c:pt>
                <c:pt idx="2175">
                  <c:v>76.493370100000007</c:v>
                </c:pt>
                <c:pt idx="2176">
                  <c:v>89.301635700000006</c:v>
                </c:pt>
                <c:pt idx="2177">
                  <c:v>89.123512300000002</c:v>
                </c:pt>
                <c:pt idx="2178">
                  <c:v>93.491889999999998</c:v>
                </c:pt>
                <c:pt idx="2179">
                  <c:v>95.616706800000003</c:v>
                </c:pt>
                <c:pt idx="2180">
                  <c:v>97.871589700000001</c:v>
                </c:pt>
                <c:pt idx="2181">
                  <c:v>95.616706800000003</c:v>
                </c:pt>
                <c:pt idx="2182">
                  <c:v>95.743942300000001</c:v>
                </c:pt>
                <c:pt idx="2183">
                  <c:v>95.680328399999993</c:v>
                </c:pt>
                <c:pt idx="2184">
                  <c:v>93.554100000000005</c:v>
                </c:pt>
                <c:pt idx="2185">
                  <c:v>93.616302500000003</c:v>
                </c:pt>
                <c:pt idx="2186">
                  <c:v>91.367080700000002</c:v>
                </c:pt>
                <c:pt idx="2187">
                  <c:v>89.539138800000003</c:v>
                </c:pt>
                <c:pt idx="2188">
                  <c:v>91.367080700000002</c:v>
                </c:pt>
                <c:pt idx="2189">
                  <c:v>91.549446099999997</c:v>
                </c:pt>
                <c:pt idx="2190">
                  <c:v>91.306289699999994</c:v>
                </c:pt>
                <c:pt idx="2191">
                  <c:v>91.792602500000001</c:v>
                </c:pt>
                <c:pt idx="2192">
                  <c:v>93.491889999999998</c:v>
                </c:pt>
                <c:pt idx="2193">
                  <c:v>95.743942300000001</c:v>
                </c:pt>
                <c:pt idx="2194">
                  <c:v>97.741523700000002</c:v>
                </c:pt>
                <c:pt idx="2195">
                  <c:v>106.7355881</c:v>
                </c:pt>
                <c:pt idx="2196">
                  <c:v>108.43770600000001</c:v>
                </c:pt>
                <c:pt idx="2197">
                  <c:v>108.43770600000001</c:v>
                </c:pt>
                <c:pt idx="2198">
                  <c:v>108.58190159999999</c:v>
                </c:pt>
                <c:pt idx="2199">
                  <c:v>110.7109604</c:v>
                </c:pt>
                <c:pt idx="2200">
                  <c:v>110.7109604</c:v>
                </c:pt>
                <c:pt idx="2201">
                  <c:v>104.3237915</c:v>
                </c:pt>
                <c:pt idx="2202">
                  <c:v>98.001647899999995</c:v>
                </c:pt>
                <c:pt idx="2203">
                  <c:v>106.7355881</c:v>
                </c:pt>
                <c:pt idx="2204">
                  <c:v>113.1397247</c:v>
                </c:pt>
                <c:pt idx="2205">
                  <c:v>110.5639343</c:v>
                </c:pt>
                <c:pt idx="2206">
                  <c:v>108.7982025</c:v>
                </c:pt>
                <c:pt idx="2207">
                  <c:v>108.94239810000001</c:v>
                </c:pt>
                <c:pt idx="2208">
                  <c:v>111.00501250000001</c:v>
                </c:pt>
                <c:pt idx="2209">
                  <c:v>110.8579865</c:v>
                </c:pt>
                <c:pt idx="2210">
                  <c:v>113.364502</c:v>
                </c:pt>
                <c:pt idx="2211">
                  <c:v>113.1397247</c:v>
                </c:pt>
                <c:pt idx="2212">
                  <c:v>113.214653</c:v>
                </c:pt>
                <c:pt idx="2213">
                  <c:v>115.27443700000001</c:v>
                </c:pt>
                <c:pt idx="2214">
                  <c:v>115.3507767</c:v>
                </c:pt>
                <c:pt idx="2215">
                  <c:v>117.64241029999999</c:v>
                </c:pt>
                <c:pt idx="2216">
                  <c:v>121.67857359999999</c:v>
                </c:pt>
                <c:pt idx="2217">
                  <c:v>130.56236269999999</c:v>
                </c:pt>
                <c:pt idx="2218">
                  <c:v>137.16441349999999</c:v>
                </c:pt>
                <c:pt idx="2219">
                  <c:v>141.5441132</c:v>
                </c:pt>
                <c:pt idx="2220">
                  <c:v>141.63742070000001</c:v>
                </c:pt>
                <c:pt idx="2221">
                  <c:v>139.7670746</c:v>
                </c:pt>
                <c:pt idx="2222">
                  <c:v>133.31628420000001</c:v>
                </c:pt>
                <c:pt idx="2223">
                  <c:v>127.11572270000001</c:v>
                </c:pt>
                <c:pt idx="2224">
                  <c:v>122.4038086</c:v>
                </c:pt>
                <c:pt idx="2225">
                  <c:v>122.4038086</c:v>
                </c:pt>
                <c:pt idx="2226">
                  <c:v>118.34220120000001</c:v>
                </c:pt>
                <c:pt idx="2227">
                  <c:v>114.1137772</c:v>
                </c:pt>
                <c:pt idx="2228">
                  <c:v>111.9606857</c:v>
                </c:pt>
                <c:pt idx="2229">
                  <c:v>109.7354965</c:v>
                </c:pt>
                <c:pt idx="2230">
                  <c:v>109.8796921</c:v>
                </c:pt>
                <c:pt idx="2231">
                  <c:v>110.09599300000001</c:v>
                </c:pt>
                <c:pt idx="2232">
                  <c:v>112.1077118</c:v>
                </c:pt>
                <c:pt idx="2233">
                  <c:v>114.2636261</c:v>
                </c:pt>
                <c:pt idx="2234">
                  <c:v>116.3432083</c:v>
                </c:pt>
                <c:pt idx="2235">
                  <c:v>116.1141815</c:v>
                </c:pt>
                <c:pt idx="2236">
                  <c:v>116.3432083</c:v>
                </c:pt>
                <c:pt idx="2237">
                  <c:v>116.8775864</c:v>
                </c:pt>
                <c:pt idx="2238">
                  <c:v>116.3432083</c:v>
                </c:pt>
                <c:pt idx="2239">
                  <c:v>116.41954800000001</c:v>
                </c:pt>
                <c:pt idx="2240">
                  <c:v>120.81054690000001</c:v>
                </c:pt>
                <c:pt idx="2241">
                  <c:v>123.04846190000001</c:v>
                </c:pt>
                <c:pt idx="2242">
                  <c:v>123.1290436</c:v>
                </c:pt>
                <c:pt idx="2243">
                  <c:v>120.8897171</c:v>
                </c:pt>
                <c:pt idx="2244">
                  <c:v>121.0480499</c:v>
                </c:pt>
                <c:pt idx="2245">
                  <c:v>121.1272202</c:v>
                </c:pt>
                <c:pt idx="2246">
                  <c:v>118.8864822</c:v>
                </c:pt>
                <c:pt idx="2247">
                  <c:v>121.1272202</c:v>
                </c:pt>
                <c:pt idx="2248">
                  <c:v>125.69918060000001</c:v>
                </c:pt>
                <c:pt idx="2249">
                  <c:v>125.53518680000001</c:v>
                </c:pt>
                <c:pt idx="2250">
                  <c:v>127.7829971</c:v>
                </c:pt>
                <c:pt idx="2251">
                  <c:v>130.37292479999999</c:v>
                </c:pt>
                <c:pt idx="2252">
                  <c:v>127.699585</c:v>
                </c:pt>
                <c:pt idx="2253">
                  <c:v>130.03363039999999</c:v>
                </c:pt>
                <c:pt idx="2254">
                  <c:v>129.9488068</c:v>
                </c:pt>
                <c:pt idx="2255">
                  <c:v>130.20327760000001</c:v>
                </c:pt>
                <c:pt idx="2256">
                  <c:v>127.7829971</c:v>
                </c:pt>
                <c:pt idx="2257">
                  <c:v>128.03321840000001</c:v>
                </c:pt>
                <c:pt idx="2258">
                  <c:v>127.8664093</c:v>
                </c:pt>
                <c:pt idx="2259">
                  <c:v>125.7811737</c:v>
                </c:pt>
                <c:pt idx="2260">
                  <c:v>124.0154419</c:v>
                </c:pt>
                <c:pt idx="2261">
                  <c:v>123.69311519999999</c:v>
                </c:pt>
                <c:pt idx="2262">
                  <c:v>123.61253360000001</c:v>
                </c:pt>
                <c:pt idx="2263">
                  <c:v>121.52306369999999</c:v>
                </c:pt>
                <c:pt idx="2264">
                  <c:v>121.6022263</c:v>
                </c:pt>
                <c:pt idx="2265">
                  <c:v>121.2855606</c:v>
                </c:pt>
                <c:pt idx="2266">
                  <c:v>121.2063904</c:v>
                </c:pt>
                <c:pt idx="2267">
                  <c:v>121.44389339999999</c:v>
                </c:pt>
                <c:pt idx="2268">
                  <c:v>121.44389339999999</c:v>
                </c:pt>
                <c:pt idx="2269">
                  <c:v>121.3647232</c:v>
                </c:pt>
                <c:pt idx="2270">
                  <c:v>121.2855606</c:v>
                </c:pt>
                <c:pt idx="2271">
                  <c:v>121.44389339999999</c:v>
                </c:pt>
                <c:pt idx="2272">
                  <c:v>121.2063904</c:v>
                </c:pt>
                <c:pt idx="2273">
                  <c:v>121.52306369999999</c:v>
                </c:pt>
                <c:pt idx="2274">
                  <c:v>120.96888730000001</c:v>
                </c:pt>
                <c:pt idx="2275">
                  <c:v>120.96888730000001</c:v>
                </c:pt>
                <c:pt idx="2276">
                  <c:v>123.2902069</c:v>
                </c:pt>
                <c:pt idx="2277">
                  <c:v>123.2902069</c:v>
                </c:pt>
                <c:pt idx="2278">
                  <c:v>127.36595149999999</c:v>
                </c:pt>
                <c:pt idx="2279">
                  <c:v>127.36595149999999</c:v>
                </c:pt>
                <c:pt idx="2280">
                  <c:v>127.11572270000001</c:v>
                </c:pt>
                <c:pt idx="2281">
                  <c:v>127.6161804</c:v>
                </c:pt>
                <c:pt idx="2282">
                  <c:v>129.3550568</c:v>
                </c:pt>
                <c:pt idx="2283">
                  <c:v>131.7696838</c:v>
                </c:pt>
                <c:pt idx="2284">
                  <c:v>133.92984010000001</c:v>
                </c:pt>
                <c:pt idx="2285">
                  <c:v>134.10513309999999</c:v>
                </c:pt>
                <c:pt idx="2286">
                  <c:v>131.51097110000001</c:v>
                </c:pt>
                <c:pt idx="2287">
                  <c:v>131.33850100000001</c:v>
                </c:pt>
                <c:pt idx="2288">
                  <c:v>129.27023320000001</c:v>
                </c:pt>
                <c:pt idx="2289">
                  <c:v>131.42472839999999</c:v>
                </c:pt>
                <c:pt idx="2290">
                  <c:v>133.4915924</c:v>
                </c:pt>
                <c:pt idx="2291">
                  <c:v>133.40393069999999</c:v>
                </c:pt>
                <c:pt idx="2292">
                  <c:v>135.73373409999999</c:v>
                </c:pt>
                <c:pt idx="2293">
                  <c:v>137.43585210000001</c:v>
                </c:pt>
                <c:pt idx="2294">
                  <c:v>141.9173279</c:v>
                </c:pt>
                <c:pt idx="2295">
                  <c:v>143.78344730000001</c:v>
                </c:pt>
                <c:pt idx="2296">
                  <c:v>145.83332820000001</c:v>
                </c:pt>
                <c:pt idx="2297">
                  <c:v>148.17303469999999</c:v>
                </c:pt>
                <c:pt idx="2298">
                  <c:v>152.76902770000001</c:v>
                </c:pt>
                <c:pt idx="2299">
                  <c:v>154.309967</c:v>
                </c:pt>
                <c:pt idx="2300">
                  <c:v>158.80558780000001</c:v>
                </c:pt>
                <c:pt idx="2301">
                  <c:v>161.05764769999999</c:v>
                </c:pt>
                <c:pt idx="2302">
                  <c:v>163.09764100000001</c:v>
                </c:pt>
                <c:pt idx="2303">
                  <c:v>163.09764100000001</c:v>
                </c:pt>
                <c:pt idx="2304">
                  <c:v>162.66786189999999</c:v>
                </c:pt>
                <c:pt idx="2305">
                  <c:v>162.99018860000001</c:v>
                </c:pt>
                <c:pt idx="2306">
                  <c:v>162.99018860000001</c:v>
                </c:pt>
                <c:pt idx="2307">
                  <c:v>161.05764769999999</c:v>
                </c:pt>
                <c:pt idx="2308">
                  <c:v>158.17790220000001</c:v>
                </c:pt>
                <c:pt idx="2309">
                  <c:v>158.28251650000001</c:v>
                </c:pt>
                <c:pt idx="2310">
                  <c:v>158.3871307</c:v>
                </c:pt>
                <c:pt idx="2311">
                  <c:v>158.59635929999999</c:v>
                </c:pt>
                <c:pt idx="2312">
                  <c:v>158.7009735</c:v>
                </c:pt>
                <c:pt idx="2313">
                  <c:v>160.8455811</c:v>
                </c:pt>
                <c:pt idx="2314">
                  <c:v>162.88275150000001</c:v>
                </c:pt>
                <c:pt idx="2315">
                  <c:v>162.66786189999999</c:v>
                </c:pt>
                <c:pt idx="2316">
                  <c:v>165.0259399</c:v>
                </c:pt>
                <c:pt idx="2317">
                  <c:v>164.5905151</c:v>
                </c:pt>
                <c:pt idx="2318">
                  <c:v>166.94859310000001</c:v>
                </c:pt>
                <c:pt idx="2319">
                  <c:v>167.05886839999999</c:v>
                </c:pt>
                <c:pt idx="2320">
                  <c:v>167.05886839999999</c:v>
                </c:pt>
                <c:pt idx="2321">
                  <c:v>167.05886839999999</c:v>
                </c:pt>
                <c:pt idx="2322">
                  <c:v>167.05886839999999</c:v>
                </c:pt>
                <c:pt idx="2323">
                  <c:v>166.94859310000001</c:v>
                </c:pt>
                <c:pt idx="2324">
                  <c:v>169.31233219999999</c:v>
                </c:pt>
                <c:pt idx="2325">
                  <c:v>169.31233219999999</c:v>
                </c:pt>
                <c:pt idx="2326">
                  <c:v>169.64738460000001</c:v>
                </c:pt>
                <c:pt idx="2327">
                  <c:v>171.5686188</c:v>
                </c:pt>
                <c:pt idx="2328">
                  <c:v>171.6817169</c:v>
                </c:pt>
                <c:pt idx="2329">
                  <c:v>172.47340389999999</c:v>
                </c:pt>
                <c:pt idx="2330">
                  <c:v>172.47340389999999</c:v>
                </c:pt>
                <c:pt idx="2331">
                  <c:v>173.94224550000001</c:v>
                </c:pt>
                <c:pt idx="2332">
                  <c:v>174.1712799</c:v>
                </c:pt>
                <c:pt idx="2333">
                  <c:v>176.20561219999999</c:v>
                </c:pt>
                <c:pt idx="2334">
                  <c:v>176.66931149999999</c:v>
                </c:pt>
                <c:pt idx="2335">
                  <c:v>177.01708980000001</c:v>
                </c:pt>
                <c:pt idx="2336">
                  <c:v>176.90115359999999</c:v>
                </c:pt>
                <c:pt idx="2337">
                  <c:v>177.2489319</c:v>
                </c:pt>
                <c:pt idx="2338">
                  <c:v>174.97285460000001</c:v>
                </c:pt>
                <c:pt idx="2339">
                  <c:v>174.85833740000001</c:v>
                </c:pt>
                <c:pt idx="2340">
                  <c:v>173.03889469999999</c:v>
                </c:pt>
                <c:pt idx="2341">
                  <c:v>173.15197749999999</c:v>
                </c:pt>
                <c:pt idx="2342">
                  <c:v>171.2109528</c:v>
                </c:pt>
                <c:pt idx="2343">
                  <c:v>171.2109528</c:v>
                </c:pt>
                <c:pt idx="2344">
                  <c:v>171.6576843</c:v>
                </c:pt>
                <c:pt idx="2345">
                  <c:v>171.5460052</c:v>
                </c:pt>
                <c:pt idx="2346">
                  <c:v>169.374527</c:v>
                </c:pt>
                <c:pt idx="2347">
                  <c:v>169.0437317</c:v>
                </c:pt>
                <c:pt idx="2348">
                  <c:v>169.15399170000001</c:v>
                </c:pt>
                <c:pt idx="2349">
                  <c:v>166.76763919999999</c:v>
                </c:pt>
                <c:pt idx="2350">
                  <c:v>166.87649540000001</c:v>
                </c:pt>
                <c:pt idx="2351">
                  <c:v>166.9853516</c:v>
                </c:pt>
                <c:pt idx="2352">
                  <c:v>168.82318119999999</c:v>
                </c:pt>
                <c:pt idx="2353">
                  <c:v>170.98757929999999</c:v>
                </c:pt>
                <c:pt idx="2354">
                  <c:v>171.43432619999999</c:v>
                </c:pt>
                <c:pt idx="2355">
                  <c:v>173.71746830000001</c:v>
                </c:pt>
                <c:pt idx="2356">
                  <c:v>173.49127200000001</c:v>
                </c:pt>
                <c:pt idx="2357">
                  <c:v>175.77442930000001</c:v>
                </c:pt>
                <c:pt idx="2358">
                  <c:v>176.57600400000001</c:v>
                </c:pt>
                <c:pt idx="2359">
                  <c:v>176.3469849</c:v>
                </c:pt>
                <c:pt idx="2360">
                  <c:v>176.2324677</c:v>
                </c:pt>
                <c:pt idx="2361">
                  <c:v>174.28295900000001</c:v>
                </c:pt>
                <c:pt idx="2362">
                  <c:v>170.5875092</c:v>
                </c:pt>
                <c:pt idx="2363">
                  <c:v>165.67625430000001</c:v>
                </c:pt>
                <c:pt idx="2364">
                  <c:v>163.2842407</c:v>
                </c:pt>
                <c:pt idx="2365">
                  <c:v>161.5255737</c:v>
                </c:pt>
                <c:pt idx="2366">
                  <c:v>162.04866029999999</c:v>
                </c:pt>
                <c:pt idx="2367">
                  <c:v>162.25788879999999</c:v>
                </c:pt>
                <c:pt idx="2368">
                  <c:v>166.2134705</c:v>
                </c:pt>
                <c:pt idx="2369">
                  <c:v>170.5875092</c:v>
                </c:pt>
                <c:pt idx="2370">
                  <c:v>176.20561219999999</c:v>
                </c:pt>
                <c:pt idx="2371">
                  <c:v>178.52268979999999</c:v>
                </c:pt>
                <c:pt idx="2372">
                  <c:v>178.17915339999999</c:v>
                </c:pt>
                <c:pt idx="2373">
                  <c:v>173.66798399999999</c:v>
                </c:pt>
                <c:pt idx="2374">
                  <c:v>165.72290039999999</c:v>
                </c:pt>
                <c:pt idx="2375">
                  <c:v>159.19577029999999</c:v>
                </c:pt>
                <c:pt idx="2376">
                  <c:v>152.66017149999999</c:v>
                </c:pt>
                <c:pt idx="2377">
                  <c:v>145.9294586</c:v>
                </c:pt>
                <c:pt idx="2378">
                  <c:v>141.68830869999999</c:v>
                </c:pt>
                <c:pt idx="2379">
                  <c:v>139.74162290000001</c:v>
                </c:pt>
                <c:pt idx="2380">
                  <c:v>137.61116029999999</c:v>
                </c:pt>
                <c:pt idx="2381">
                  <c:v>135.3053894</c:v>
                </c:pt>
                <c:pt idx="2382">
                  <c:v>133.25691219999999</c:v>
                </c:pt>
                <c:pt idx="2383">
                  <c:v>133.25691219999999</c:v>
                </c:pt>
                <c:pt idx="2384">
                  <c:v>131.035965</c:v>
                </c:pt>
                <c:pt idx="2385">
                  <c:v>129.06100459999999</c:v>
                </c:pt>
                <c:pt idx="2386">
                  <c:v>126.6746445</c:v>
                </c:pt>
                <c:pt idx="2387">
                  <c:v>124.9272919</c:v>
                </c:pt>
                <c:pt idx="2388">
                  <c:v>124.8481216</c:v>
                </c:pt>
                <c:pt idx="2389">
                  <c:v>125.0856247</c:v>
                </c:pt>
                <c:pt idx="2390">
                  <c:v>122.6964493</c:v>
                </c:pt>
                <c:pt idx="2391">
                  <c:v>125.2439651</c:v>
                </c:pt>
                <c:pt idx="2392">
                  <c:v>125.2439651</c:v>
                </c:pt>
                <c:pt idx="2393">
                  <c:v>122.54093930000001</c:v>
                </c:pt>
                <c:pt idx="2394">
                  <c:v>113.84516910000001</c:v>
                </c:pt>
                <c:pt idx="2395">
                  <c:v>95.926315299999999</c:v>
                </c:pt>
                <c:pt idx="2396">
                  <c:v>84.772087099999993</c:v>
                </c:pt>
                <c:pt idx="2397">
                  <c:v>64.817481999999998</c:v>
                </c:pt>
                <c:pt idx="2398">
                  <c:v>51.309421499999999</c:v>
                </c:pt>
                <c:pt idx="2399">
                  <c:v>39.798942599999997</c:v>
                </c:pt>
                <c:pt idx="2400">
                  <c:v>31.113071399999999</c:v>
                </c:pt>
                <c:pt idx="2401">
                  <c:v>26.685310399999999</c:v>
                </c:pt>
                <c:pt idx="2402">
                  <c:v>-33.314228100000001</c:v>
                </c:pt>
                <c:pt idx="2403">
                  <c:v>-33.250610399999999</c:v>
                </c:pt>
                <c:pt idx="2404">
                  <c:v>-33.186992600000004</c:v>
                </c:pt>
                <c:pt idx="2405">
                  <c:v>-33.080963099999998</c:v>
                </c:pt>
                <c:pt idx="2406">
                  <c:v>13.2663145</c:v>
                </c:pt>
                <c:pt idx="2407">
                  <c:v>29.037735000000001</c:v>
                </c:pt>
                <c:pt idx="2408">
                  <c:v>37.131259900000003</c:v>
                </c:pt>
                <c:pt idx="2409">
                  <c:v>39.849838300000002</c:v>
                </c:pt>
                <c:pt idx="2410">
                  <c:v>39.417240100000001</c:v>
                </c:pt>
                <c:pt idx="2411">
                  <c:v>37.491760300000003</c:v>
                </c:pt>
                <c:pt idx="2412">
                  <c:v>33.038551300000002</c:v>
                </c:pt>
                <c:pt idx="2413">
                  <c:v>30.756813000000001</c:v>
                </c:pt>
                <c:pt idx="2414">
                  <c:v>30.756813000000001</c:v>
                </c:pt>
                <c:pt idx="2415">
                  <c:v>35.128025100000002</c:v>
                </c:pt>
                <c:pt idx="2416">
                  <c:v>41.6876678</c:v>
                </c:pt>
                <c:pt idx="2417">
                  <c:v>48.394340499999998</c:v>
                </c:pt>
                <c:pt idx="2418">
                  <c:v>52.895614600000002</c:v>
                </c:pt>
                <c:pt idx="2419">
                  <c:v>57.119796800000003</c:v>
                </c:pt>
                <c:pt idx="2420">
                  <c:v>54.816852599999997</c:v>
                </c:pt>
                <c:pt idx="2421">
                  <c:v>57.230068199999998</c:v>
                </c:pt>
                <c:pt idx="2422">
                  <c:v>57.303581200000004</c:v>
                </c:pt>
                <c:pt idx="2423">
                  <c:v>57.230068199999998</c:v>
                </c:pt>
                <c:pt idx="2424">
                  <c:v>57.1565552</c:v>
                </c:pt>
                <c:pt idx="2425">
                  <c:v>57.1565552</c:v>
                </c:pt>
                <c:pt idx="2426">
                  <c:v>68.148201</c:v>
                </c:pt>
                <c:pt idx="2427">
                  <c:v>83.805107100000001</c:v>
                </c:pt>
                <c:pt idx="2428">
                  <c:v>90.885002099999994</c:v>
                </c:pt>
                <c:pt idx="2429">
                  <c:v>92.982955899999993</c:v>
                </c:pt>
                <c:pt idx="2430">
                  <c:v>95.379203799999999</c:v>
                </c:pt>
                <c:pt idx="2431">
                  <c:v>88.894485500000002</c:v>
                </c:pt>
                <c:pt idx="2432">
                  <c:v>75.752578700000001</c:v>
                </c:pt>
                <c:pt idx="2433">
                  <c:v>71.387023900000003</c:v>
                </c:pt>
                <c:pt idx="2434">
                  <c:v>69.2000046</c:v>
                </c:pt>
                <c:pt idx="2435">
                  <c:v>69.2000046</c:v>
                </c:pt>
                <c:pt idx="2436">
                  <c:v>64.735488900000007</c:v>
                </c:pt>
                <c:pt idx="2437">
                  <c:v>64.981475799999998</c:v>
                </c:pt>
                <c:pt idx="2438">
                  <c:v>65.022468599999996</c:v>
                </c:pt>
                <c:pt idx="2439">
                  <c:v>67.307037399999999</c:v>
                </c:pt>
                <c:pt idx="2440">
                  <c:v>67.519096399999995</c:v>
                </c:pt>
                <c:pt idx="2441">
                  <c:v>67.603920000000002</c:v>
                </c:pt>
                <c:pt idx="2442">
                  <c:v>69.8573837</c:v>
                </c:pt>
                <c:pt idx="2443">
                  <c:v>76.665840099999997</c:v>
                </c:pt>
                <c:pt idx="2444">
                  <c:v>83.692008999999999</c:v>
                </c:pt>
                <c:pt idx="2445">
                  <c:v>90.477851900000005</c:v>
                </c:pt>
                <c:pt idx="2446">
                  <c:v>94.942367599999997</c:v>
                </c:pt>
                <c:pt idx="2447">
                  <c:v>97.5068512</c:v>
                </c:pt>
                <c:pt idx="2448">
                  <c:v>97.385269199999996</c:v>
                </c:pt>
                <c:pt idx="2449">
                  <c:v>95.061119099999999</c:v>
                </c:pt>
                <c:pt idx="2450">
                  <c:v>90.873687700000005</c:v>
                </c:pt>
                <c:pt idx="2451">
                  <c:v>79.563957200000004</c:v>
                </c:pt>
                <c:pt idx="2452">
                  <c:v>63.690750100000002</c:v>
                </c:pt>
                <c:pt idx="2453">
                  <c:v>49.980529799999999</c:v>
                </c:pt>
                <c:pt idx="2454">
                  <c:v>45.125827800000003</c:v>
                </c:pt>
                <c:pt idx="2455">
                  <c:v>43.165004699999997</c:v>
                </c:pt>
                <c:pt idx="2456">
                  <c:v>47.886814100000002</c:v>
                </c:pt>
                <c:pt idx="2457">
                  <c:v>61.225231200000003</c:v>
                </c:pt>
                <c:pt idx="2458">
                  <c:v>63.651168800000001</c:v>
                </c:pt>
                <c:pt idx="2459">
                  <c:v>58.957630199999997</c:v>
                </c:pt>
                <c:pt idx="2460">
                  <c:v>56.831398</c:v>
                </c:pt>
                <c:pt idx="2461">
                  <c:v>52.154827099999999</c:v>
                </c:pt>
                <c:pt idx="2462">
                  <c:v>52.219856299999996</c:v>
                </c:pt>
                <c:pt idx="2463">
                  <c:v>52.6100426</c:v>
                </c:pt>
                <c:pt idx="2464">
                  <c:v>51.927215599999997</c:v>
                </c:pt>
                <c:pt idx="2465">
                  <c:v>52.479980500000003</c:v>
                </c:pt>
                <c:pt idx="2466">
                  <c:v>52.154827099999999</c:v>
                </c:pt>
                <c:pt idx="2467">
                  <c:v>56.972770699999998</c:v>
                </c:pt>
                <c:pt idx="2468">
                  <c:v>56.5133133</c:v>
                </c:pt>
                <c:pt idx="2469">
                  <c:v>59.214923900000002</c:v>
                </c:pt>
                <c:pt idx="2470">
                  <c:v>68.324912999999995</c:v>
                </c:pt>
                <c:pt idx="2471">
                  <c:v>81.684532200000007</c:v>
                </c:pt>
                <c:pt idx="2472">
                  <c:v>90.873687700000005</c:v>
                </c:pt>
                <c:pt idx="2473">
                  <c:v>97.810798599999998</c:v>
                </c:pt>
                <c:pt idx="2474">
                  <c:v>102.42375180000001</c:v>
                </c:pt>
                <c:pt idx="2475">
                  <c:v>104.89492799999999</c:v>
                </c:pt>
                <c:pt idx="2476">
                  <c:v>106.9094772</c:v>
                </c:pt>
                <c:pt idx="2477">
                  <c:v>107.1088104</c:v>
                </c:pt>
                <c:pt idx="2478">
                  <c:v>107.2416992</c:v>
                </c:pt>
                <c:pt idx="2479">
                  <c:v>107.1752548</c:v>
                </c:pt>
                <c:pt idx="2480">
                  <c:v>104.9599609</c:v>
                </c:pt>
                <c:pt idx="2481">
                  <c:v>107.374588</c:v>
                </c:pt>
                <c:pt idx="2482">
                  <c:v>107.5739212</c:v>
                </c:pt>
                <c:pt idx="2483">
                  <c:v>109.8627319</c:v>
                </c:pt>
                <c:pt idx="2484">
                  <c:v>112.0822601</c:v>
                </c:pt>
                <c:pt idx="2485">
                  <c:v>110.2020187</c:v>
                </c:pt>
                <c:pt idx="2486">
                  <c:v>103.1235428</c:v>
                </c:pt>
                <c:pt idx="2487">
                  <c:v>93.957008400000007</c:v>
                </c:pt>
                <c:pt idx="2488">
                  <c:v>93.957008400000007</c:v>
                </c:pt>
                <c:pt idx="2489">
                  <c:v>80.157722500000006</c:v>
                </c:pt>
                <c:pt idx="2490">
                  <c:v>66.416397099999998</c:v>
                </c:pt>
                <c:pt idx="2491">
                  <c:v>48.154007</c:v>
                </c:pt>
                <c:pt idx="2492">
                  <c:v>38.525184600000003</c:v>
                </c:pt>
                <c:pt idx="2493">
                  <c:v>38.813583399999999</c:v>
                </c:pt>
                <c:pt idx="2494">
                  <c:v>43.541049999999998</c:v>
                </c:pt>
                <c:pt idx="2495">
                  <c:v>52.6425591</c:v>
                </c:pt>
                <c:pt idx="2496">
                  <c:v>52.3499184</c:v>
                </c:pt>
                <c:pt idx="2497">
                  <c:v>47.7977524</c:v>
                </c:pt>
                <c:pt idx="2498">
                  <c:v>40.9695015</c:v>
                </c:pt>
                <c:pt idx="2499">
                  <c:v>40.918605800000002</c:v>
                </c:pt>
                <c:pt idx="2500">
                  <c:v>50.073833499999999</c:v>
                </c:pt>
                <c:pt idx="2501">
                  <c:v>57.043456999999997</c:v>
                </c:pt>
                <c:pt idx="2502">
                  <c:v>75.157402000000005</c:v>
                </c:pt>
                <c:pt idx="2503">
                  <c:v>79.316558799999996</c:v>
                </c:pt>
                <c:pt idx="2504">
                  <c:v>86.222564700000007</c:v>
                </c:pt>
                <c:pt idx="2505">
                  <c:v>88.546714800000004</c:v>
                </c:pt>
                <c:pt idx="2506">
                  <c:v>90.817138700000001</c:v>
                </c:pt>
                <c:pt idx="2507">
                  <c:v>90.873687700000005</c:v>
                </c:pt>
                <c:pt idx="2508">
                  <c:v>90.760589600000003</c:v>
                </c:pt>
                <c:pt idx="2509">
                  <c:v>83.953544600000001</c:v>
                </c:pt>
                <c:pt idx="2510">
                  <c:v>72.472755399999997</c:v>
                </c:pt>
                <c:pt idx="2511">
                  <c:v>65.596443199999996</c:v>
                </c:pt>
                <c:pt idx="2512">
                  <c:v>65.596443199999996</c:v>
                </c:pt>
                <c:pt idx="2513">
                  <c:v>72.427520799999996</c:v>
                </c:pt>
                <c:pt idx="2514">
                  <c:v>79.019676200000006</c:v>
                </c:pt>
                <c:pt idx="2515">
                  <c:v>90.251655600000007</c:v>
                </c:pt>
                <c:pt idx="2516">
                  <c:v>97.020530699999995</c:v>
                </c:pt>
                <c:pt idx="2517">
                  <c:v>101.660347</c:v>
                </c:pt>
                <c:pt idx="2518">
                  <c:v>103.85443119999999</c:v>
                </c:pt>
                <c:pt idx="2519">
                  <c:v>103.85443119999999</c:v>
                </c:pt>
                <c:pt idx="2520">
                  <c:v>94.823616000000001</c:v>
                </c:pt>
                <c:pt idx="2521">
                  <c:v>85.631629899999993</c:v>
                </c:pt>
                <c:pt idx="2522">
                  <c:v>74.597572299999996</c:v>
                </c:pt>
                <c:pt idx="2523">
                  <c:v>72.246559099999999</c:v>
                </c:pt>
                <c:pt idx="2524">
                  <c:v>72.1560822</c:v>
                </c:pt>
                <c:pt idx="2525">
                  <c:v>70.120330800000005</c:v>
                </c:pt>
                <c:pt idx="2526">
                  <c:v>70.0326843</c:v>
                </c:pt>
                <c:pt idx="2527">
                  <c:v>72.246559099999999</c:v>
                </c:pt>
                <c:pt idx="2528">
                  <c:v>72.337043800000004</c:v>
                </c:pt>
                <c:pt idx="2529">
                  <c:v>74.504264800000001</c:v>
                </c:pt>
                <c:pt idx="2530">
                  <c:v>74.457618699999998</c:v>
                </c:pt>
                <c:pt idx="2531">
                  <c:v>74.364311200000003</c:v>
                </c:pt>
                <c:pt idx="2532">
                  <c:v>74.364311200000003</c:v>
                </c:pt>
                <c:pt idx="2533">
                  <c:v>83.325859100000002</c:v>
                </c:pt>
                <c:pt idx="2534">
                  <c:v>92.218131999999997</c:v>
                </c:pt>
                <c:pt idx="2535">
                  <c:v>101.46949770000001</c:v>
                </c:pt>
                <c:pt idx="2536">
                  <c:v>108.09841160000001</c:v>
                </c:pt>
                <c:pt idx="2537">
                  <c:v>112.4611359</c:v>
                </c:pt>
                <c:pt idx="2538">
                  <c:v>117.4006653</c:v>
                </c:pt>
                <c:pt idx="2539">
                  <c:v>123.8627625</c:v>
                </c:pt>
                <c:pt idx="2540">
                  <c:v>123.8627625</c:v>
                </c:pt>
                <c:pt idx="2541">
                  <c:v>132.87095640000001</c:v>
                </c:pt>
                <c:pt idx="2542">
                  <c:v>144.58360289999999</c:v>
                </c:pt>
                <c:pt idx="2543">
                  <c:v>150.8873596</c:v>
                </c:pt>
                <c:pt idx="2544">
                  <c:v>157.9403992</c:v>
                </c:pt>
                <c:pt idx="2545">
                  <c:v>163.1654968</c:v>
                </c:pt>
                <c:pt idx="2546">
                  <c:v>167.59324649999999</c:v>
                </c:pt>
                <c:pt idx="2547">
                  <c:v>169.64596560000001</c:v>
                </c:pt>
                <c:pt idx="2548">
                  <c:v>170.28213500000001</c:v>
                </c:pt>
                <c:pt idx="2549">
                  <c:v>170.6002197</c:v>
                </c:pt>
                <c:pt idx="2550">
                  <c:v>170.38816829999999</c:v>
                </c:pt>
                <c:pt idx="2551">
                  <c:v>168.4301758</c:v>
                </c:pt>
                <c:pt idx="2552">
                  <c:v>166.87649540000001</c:v>
                </c:pt>
                <c:pt idx="2553">
                  <c:v>162.00341800000001</c:v>
                </c:pt>
                <c:pt idx="2554">
                  <c:v>157.83012389999999</c:v>
                </c:pt>
                <c:pt idx="2555">
                  <c:v>153.35005190000001</c:v>
                </c:pt>
                <c:pt idx="2556">
                  <c:v>150.87464900000001</c:v>
                </c:pt>
                <c:pt idx="2557">
                  <c:v>146.03125</c:v>
                </c:pt>
                <c:pt idx="2558">
                  <c:v>146.75506590000001</c:v>
                </c:pt>
                <c:pt idx="2559">
                  <c:v>142.08132929999999</c:v>
                </c:pt>
                <c:pt idx="2560">
                  <c:v>139.70346069999999</c:v>
                </c:pt>
                <c:pt idx="2561">
                  <c:v>140.22087099999999</c:v>
                </c:pt>
                <c:pt idx="2562">
                  <c:v>137.752533</c:v>
                </c:pt>
                <c:pt idx="2563">
                  <c:v>133.40676880000001</c:v>
                </c:pt>
                <c:pt idx="2564">
                  <c:v>122.2058868</c:v>
                </c:pt>
                <c:pt idx="2565">
                  <c:v>105.48020940000001</c:v>
                </c:pt>
                <c:pt idx="2566">
                  <c:v>89.484008799999998</c:v>
                </c:pt>
                <c:pt idx="2567">
                  <c:v>75.577278100000001</c:v>
                </c:pt>
                <c:pt idx="2568">
                  <c:v>68.664207500000003</c:v>
                </c:pt>
                <c:pt idx="2569">
                  <c:v>66.457397499999999</c:v>
                </c:pt>
                <c:pt idx="2570">
                  <c:v>77.819435100000007</c:v>
                </c:pt>
                <c:pt idx="2571">
                  <c:v>87.028381300000007</c:v>
                </c:pt>
                <c:pt idx="2572">
                  <c:v>93.783119200000002</c:v>
                </c:pt>
                <c:pt idx="2573">
                  <c:v>96.070510900000002</c:v>
                </c:pt>
                <c:pt idx="2574">
                  <c:v>98.236328099999994</c:v>
                </c:pt>
                <c:pt idx="2575">
                  <c:v>100.52088929999999</c:v>
                </c:pt>
                <c:pt idx="2576">
                  <c:v>98.236328099999994</c:v>
                </c:pt>
                <c:pt idx="2577">
                  <c:v>95.892379800000001</c:v>
                </c:pt>
                <c:pt idx="2578">
                  <c:v>93.783119200000002</c:v>
                </c:pt>
                <c:pt idx="2579">
                  <c:v>91.269531299999997</c:v>
                </c:pt>
                <c:pt idx="2580">
                  <c:v>86.706054699999996</c:v>
                </c:pt>
                <c:pt idx="2581">
                  <c:v>77.6752319</c:v>
                </c:pt>
                <c:pt idx="2582">
                  <c:v>63.809501599999997</c:v>
                </c:pt>
                <c:pt idx="2583">
                  <c:v>47.6196251</c:v>
                </c:pt>
                <c:pt idx="2584">
                  <c:v>38.789550800000001</c:v>
                </c:pt>
                <c:pt idx="2585">
                  <c:v>45.578216599999998</c:v>
                </c:pt>
                <c:pt idx="2586">
                  <c:v>57.114143400000003</c:v>
                </c:pt>
                <c:pt idx="2587">
                  <c:v>72.744193999999993</c:v>
                </c:pt>
                <c:pt idx="2588">
                  <c:v>79.316558799999996</c:v>
                </c:pt>
                <c:pt idx="2589">
                  <c:v>92.913680999999997</c:v>
                </c:pt>
                <c:pt idx="2590">
                  <c:v>99.525634800000006</c:v>
                </c:pt>
                <c:pt idx="2591">
                  <c:v>101.91481779999999</c:v>
                </c:pt>
                <c:pt idx="2592">
                  <c:v>101.91481779999999</c:v>
                </c:pt>
                <c:pt idx="2593">
                  <c:v>101.91481779999999</c:v>
                </c:pt>
                <c:pt idx="2594">
                  <c:v>101.8511963</c:v>
                </c:pt>
                <c:pt idx="2595">
                  <c:v>101.660347</c:v>
                </c:pt>
                <c:pt idx="2596">
                  <c:v>99.525634800000006</c:v>
                </c:pt>
                <c:pt idx="2597">
                  <c:v>97.263687099999999</c:v>
                </c:pt>
                <c:pt idx="2598">
                  <c:v>94.882987999999997</c:v>
                </c:pt>
                <c:pt idx="2599">
                  <c:v>94.882987999999997</c:v>
                </c:pt>
                <c:pt idx="2600">
                  <c:v>95.001739499999999</c:v>
                </c:pt>
                <c:pt idx="2601">
                  <c:v>92.392021200000002</c:v>
                </c:pt>
                <c:pt idx="2602">
                  <c:v>92.507949800000006</c:v>
                </c:pt>
                <c:pt idx="2603">
                  <c:v>92.681831399999993</c:v>
                </c:pt>
                <c:pt idx="2604">
                  <c:v>92.218131999999997</c:v>
                </c:pt>
                <c:pt idx="2605">
                  <c:v>92.334060699999995</c:v>
                </c:pt>
                <c:pt idx="2606">
                  <c:v>94.704864499999999</c:v>
                </c:pt>
                <c:pt idx="2607">
                  <c:v>94.586112999999997</c:v>
                </c:pt>
                <c:pt idx="2608">
                  <c:v>99.090209999999999</c:v>
                </c:pt>
                <c:pt idx="2609">
                  <c:v>103.4642487</c:v>
                </c:pt>
                <c:pt idx="2610">
                  <c:v>108.09841160000001</c:v>
                </c:pt>
                <c:pt idx="2611">
                  <c:v>108.03055569999999</c:v>
                </c:pt>
                <c:pt idx="2612">
                  <c:v>110.35046389999999</c:v>
                </c:pt>
                <c:pt idx="2613">
                  <c:v>110.35046389999999</c:v>
                </c:pt>
                <c:pt idx="2614">
                  <c:v>112.3904572</c:v>
                </c:pt>
                <c:pt idx="2615">
                  <c:v>112.53182219999999</c:v>
                </c:pt>
                <c:pt idx="2616">
                  <c:v>112.7438812</c:v>
                </c:pt>
                <c:pt idx="2617">
                  <c:v>112.3197708</c:v>
                </c:pt>
                <c:pt idx="2618">
                  <c:v>112.6025085</c:v>
                </c:pt>
                <c:pt idx="2619">
                  <c:v>112.6731949</c:v>
                </c:pt>
                <c:pt idx="2620">
                  <c:v>112.4611359</c:v>
                </c:pt>
                <c:pt idx="2621">
                  <c:v>112.53182219999999</c:v>
                </c:pt>
                <c:pt idx="2622">
                  <c:v>112.3197708</c:v>
                </c:pt>
                <c:pt idx="2623">
                  <c:v>112.1783981</c:v>
                </c:pt>
                <c:pt idx="2624">
                  <c:v>110.004097</c:v>
                </c:pt>
                <c:pt idx="2625">
                  <c:v>100.8969421</c:v>
                </c:pt>
                <c:pt idx="2626">
                  <c:v>87.609420799999995</c:v>
                </c:pt>
                <c:pt idx="2627">
                  <c:v>78.326957699999994</c:v>
                </c:pt>
                <c:pt idx="2628">
                  <c:v>71.658454899999995</c:v>
                </c:pt>
                <c:pt idx="2629">
                  <c:v>67.179801900000001</c:v>
                </c:pt>
                <c:pt idx="2630">
                  <c:v>64.817481999999998</c:v>
                </c:pt>
                <c:pt idx="2631">
                  <c:v>80.463081399999993</c:v>
                </c:pt>
                <c:pt idx="2632">
                  <c:v>89.516525299999998</c:v>
                </c:pt>
                <c:pt idx="2633">
                  <c:v>95.987098700000004</c:v>
                </c:pt>
                <c:pt idx="2634">
                  <c:v>106.9448166</c:v>
                </c:pt>
                <c:pt idx="2635">
                  <c:v>111.3301697</c:v>
                </c:pt>
                <c:pt idx="2636">
                  <c:v>111.54222110000001</c:v>
                </c:pt>
                <c:pt idx="2637">
                  <c:v>113.62886810000001</c:v>
                </c:pt>
                <c:pt idx="2638">
                  <c:v>115.7098618</c:v>
                </c:pt>
                <c:pt idx="2639">
                  <c:v>115.8568878</c:v>
                </c:pt>
                <c:pt idx="2640">
                  <c:v>115.6363449</c:v>
                </c:pt>
                <c:pt idx="2641">
                  <c:v>113.5567703</c:v>
                </c:pt>
                <c:pt idx="2642">
                  <c:v>113.26837159999999</c:v>
                </c:pt>
                <c:pt idx="2643">
                  <c:v>113.26837159999999</c:v>
                </c:pt>
                <c:pt idx="2644">
                  <c:v>113.4125671</c:v>
                </c:pt>
                <c:pt idx="2645">
                  <c:v>113.4125671</c:v>
                </c:pt>
                <c:pt idx="2646">
                  <c:v>110.976738</c:v>
                </c:pt>
                <c:pt idx="2647">
                  <c:v>111.1181107</c:v>
                </c:pt>
                <c:pt idx="2648">
                  <c:v>110.6939926</c:v>
                </c:pt>
                <c:pt idx="2649">
                  <c:v>113.1962738</c:v>
                </c:pt>
                <c:pt idx="2650">
                  <c:v>117.6353378</c:v>
                </c:pt>
                <c:pt idx="2651">
                  <c:v>126.1105728</c:v>
                </c:pt>
                <c:pt idx="2652">
                  <c:v>135.13290409999999</c:v>
                </c:pt>
                <c:pt idx="2653">
                  <c:v>141.5978394</c:v>
                </c:pt>
                <c:pt idx="2654">
                  <c:v>146.30268860000001</c:v>
                </c:pt>
                <c:pt idx="2655">
                  <c:v>150.63996890000001</c:v>
                </c:pt>
                <c:pt idx="2656">
                  <c:v>154.87263490000001</c:v>
                </c:pt>
                <c:pt idx="2657">
                  <c:v>157.0850983</c:v>
                </c:pt>
                <c:pt idx="2658">
                  <c:v>156.8843536</c:v>
                </c:pt>
                <c:pt idx="2659">
                  <c:v>155.16950990000001</c:v>
                </c:pt>
                <c:pt idx="2660">
                  <c:v>150.3515625</c:v>
                </c:pt>
                <c:pt idx="2661">
                  <c:v>143.5346222</c:v>
                </c:pt>
                <c:pt idx="2662">
                  <c:v>137.08525090000001</c:v>
                </c:pt>
                <c:pt idx="2663">
                  <c:v>127.99505619999999</c:v>
                </c:pt>
                <c:pt idx="2664">
                  <c:v>121.6078873</c:v>
                </c:pt>
                <c:pt idx="2665">
                  <c:v>116.8860703</c:v>
                </c:pt>
                <c:pt idx="2666">
                  <c:v>114.5336456</c:v>
                </c:pt>
                <c:pt idx="2667">
                  <c:v>114.5336456</c:v>
                </c:pt>
                <c:pt idx="2668">
                  <c:v>114.3866196</c:v>
                </c:pt>
                <c:pt idx="2669">
                  <c:v>116.7362213</c:v>
                </c:pt>
                <c:pt idx="2670">
                  <c:v>120.6748352</c:v>
                </c:pt>
                <c:pt idx="2671">
                  <c:v>127.2570953</c:v>
                </c:pt>
                <c:pt idx="2672">
                  <c:v>131.30598449999999</c:v>
                </c:pt>
                <c:pt idx="2673">
                  <c:v>135.9458008</c:v>
                </c:pt>
                <c:pt idx="2674">
                  <c:v>138.4947205</c:v>
                </c:pt>
                <c:pt idx="2675">
                  <c:v>137.6931458</c:v>
                </c:pt>
                <c:pt idx="2676">
                  <c:v>139.8787537</c:v>
                </c:pt>
                <c:pt idx="2677">
                  <c:v>139.78828429999999</c:v>
                </c:pt>
                <c:pt idx="2678">
                  <c:v>140.15019229999999</c:v>
                </c:pt>
                <c:pt idx="2679">
                  <c:v>141.69679260000001</c:v>
                </c:pt>
                <c:pt idx="2680">
                  <c:v>144.24996949999999</c:v>
                </c:pt>
                <c:pt idx="2681">
                  <c:v>146.2461395</c:v>
                </c:pt>
                <c:pt idx="2682">
                  <c:v>148.33277889999999</c:v>
                </c:pt>
                <c:pt idx="2683">
                  <c:v>150.2215118</c:v>
                </c:pt>
                <c:pt idx="2684">
                  <c:v>147.85211179999999</c:v>
                </c:pt>
                <c:pt idx="2685">
                  <c:v>150.7092438</c:v>
                </c:pt>
                <c:pt idx="2686">
                  <c:v>152.39862059999999</c:v>
                </c:pt>
                <c:pt idx="2687">
                  <c:v>152.39862059999999</c:v>
                </c:pt>
                <c:pt idx="2688">
                  <c:v>154.67613220000001</c:v>
                </c:pt>
                <c:pt idx="2689">
                  <c:v>156.75286869999999</c:v>
                </c:pt>
                <c:pt idx="2690">
                  <c:v>160.89788820000001</c:v>
                </c:pt>
                <c:pt idx="2691">
                  <c:v>162.54203799999999</c:v>
                </c:pt>
                <c:pt idx="2692">
                  <c:v>163.70835880000001</c:v>
                </c:pt>
                <c:pt idx="2693">
                  <c:v>167.52963260000001</c:v>
                </c:pt>
                <c:pt idx="2694">
                  <c:v>170.3669586</c:v>
                </c:pt>
                <c:pt idx="2695">
                  <c:v>171.88105770000001</c:v>
                </c:pt>
                <c:pt idx="2696">
                  <c:v>169.70533750000001</c:v>
                </c:pt>
                <c:pt idx="2697">
                  <c:v>171.99273679999999</c:v>
                </c:pt>
                <c:pt idx="2698">
                  <c:v>171.99273679999999</c:v>
                </c:pt>
                <c:pt idx="2699">
                  <c:v>172.10441589999999</c:v>
                </c:pt>
                <c:pt idx="2700">
                  <c:v>170.25669859999999</c:v>
                </c:pt>
                <c:pt idx="2701">
                  <c:v>169.8156128</c:v>
                </c:pt>
                <c:pt idx="2702">
                  <c:v>170.5875092</c:v>
                </c:pt>
                <c:pt idx="2703">
                  <c:v>170.47723389999999</c:v>
                </c:pt>
                <c:pt idx="2704">
                  <c:v>168.0739136</c:v>
                </c:pt>
                <c:pt idx="2705">
                  <c:v>167.96505740000001</c:v>
                </c:pt>
                <c:pt idx="2706">
                  <c:v>166.1060181</c:v>
                </c:pt>
                <c:pt idx="2707">
                  <c:v>166.2134705</c:v>
                </c:pt>
                <c:pt idx="2708">
                  <c:v>166.1060181</c:v>
                </c:pt>
                <c:pt idx="2709">
                  <c:v>166.75067139999999</c:v>
                </c:pt>
                <c:pt idx="2710">
                  <c:v>166.5357971</c:v>
                </c:pt>
                <c:pt idx="2711">
                  <c:v>166.85812379999999</c:v>
                </c:pt>
                <c:pt idx="2712">
                  <c:v>166.64323429999999</c:v>
                </c:pt>
                <c:pt idx="2713">
                  <c:v>166.64323429999999</c:v>
                </c:pt>
                <c:pt idx="2714">
                  <c:v>169.59790039999999</c:v>
                </c:pt>
                <c:pt idx="2715">
                  <c:v>171.46966549999999</c:v>
                </c:pt>
                <c:pt idx="2716">
                  <c:v>174.11473079999999</c:v>
                </c:pt>
                <c:pt idx="2717">
                  <c:v>176.31871029999999</c:v>
                </c:pt>
                <c:pt idx="2718">
                  <c:v>178.8662262</c:v>
                </c:pt>
                <c:pt idx="2719">
                  <c:v>181.19036869999999</c:v>
                </c:pt>
                <c:pt idx="2720">
                  <c:v>181.654068</c:v>
                </c:pt>
                <c:pt idx="2721">
                  <c:v>182.92924500000001</c:v>
                </c:pt>
                <c:pt idx="2722">
                  <c:v>177.78897090000001</c:v>
                </c:pt>
                <c:pt idx="2723">
                  <c:v>171.1218872</c:v>
                </c:pt>
                <c:pt idx="2724">
                  <c:v>161.097229</c:v>
                </c:pt>
                <c:pt idx="2725">
                  <c:v>145.00489809999999</c:v>
                </c:pt>
                <c:pt idx="2726">
                  <c:v>131.95346069999999</c:v>
                </c:pt>
                <c:pt idx="2727">
                  <c:v>113.4125671</c:v>
                </c:pt>
                <c:pt idx="2728">
                  <c:v>86.561851500000003</c:v>
                </c:pt>
                <c:pt idx="2729">
                  <c:v>75.271919299999993</c:v>
                </c:pt>
                <c:pt idx="2730">
                  <c:v>54.569454200000003</c:v>
                </c:pt>
                <c:pt idx="2731">
                  <c:v>44.3906937</c:v>
                </c:pt>
                <c:pt idx="2732">
                  <c:v>35.512554199999997</c:v>
                </c:pt>
                <c:pt idx="2733">
                  <c:v>26.6004887</c:v>
                </c:pt>
                <c:pt idx="2734">
                  <c:v>24.368228899999998</c:v>
                </c:pt>
                <c:pt idx="2735">
                  <c:v>17.7223492</c:v>
                </c:pt>
                <c:pt idx="2736">
                  <c:v>17.665800099999998</c:v>
                </c:pt>
                <c:pt idx="2737">
                  <c:v>21.926740599999999</c:v>
                </c:pt>
                <c:pt idx="2738">
                  <c:v>30.796398199999999</c:v>
                </c:pt>
                <c:pt idx="2739">
                  <c:v>41.821971900000001</c:v>
                </c:pt>
                <c:pt idx="2740">
                  <c:v>52.895614600000002</c:v>
                </c:pt>
                <c:pt idx="2741">
                  <c:v>70.029853799999998</c:v>
                </c:pt>
                <c:pt idx="2742">
                  <c:v>78.834480299999996</c:v>
                </c:pt>
                <c:pt idx="2743">
                  <c:v>88.215904199999997</c:v>
                </c:pt>
                <c:pt idx="2744">
                  <c:v>99.242889399999996</c:v>
                </c:pt>
                <c:pt idx="2745">
                  <c:v>107.7873917</c:v>
                </c:pt>
                <c:pt idx="2746">
                  <c:v>112.3310776</c:v>
                </c:pt>
                <c:pt idx="2747">
                  <c:v>114.8276978</c:v>
                </c:pt>
                <c:pt idx="2748">
                  <c:v>117.18578340000001</c:v>
                </c:pt>
                <c:pt idx="2749">
                  <c:v>117.11085509999999</c:v>
                </c:pt>
                <c:pt idx="2750">
                  <c:v>117.11085509999999</c:v>
                </c:pt>
                <c:pt idx="2751">
                  <c:v>115.1217575</c:v>
                </c:pt>
                <c:pt idx="2752">
                  <c:v>108.54938509999999</c:v>
                </c:pt>
                <c:pt idx="2753">
                  <c:v>104.3845749</c:v>
                </c:pt>
                <c:pt idx="2754">
                  <c:v>99.9426804</c:v>
                </c:pt>
                <c:pt idx="2755">
                  <c:v>82.175094599999994</c:v>
                </c:pt>
                <c:pt idx="2756">
                  <c:v>68.9808807</c:v>
                </c:pt>
                <c:pt idx="2757">
                  <c:v>51.081813799999999</c:v>
                </c:pt>
                <c:pt idx="2758">
                  <c:v>44.249324799999997</c:v>
                </c:pt>
                <c:pt idx="2759">
                  <c:v>35.625652299999999</c:v>
                </c:pt>
                <c:pt idx="2760">
                  <c:v>33.441459700000003</c:v>
                </c:pt>
                <c:pt idx="2761">
                  <c:v>40.2060928</c:v>
                </c:pt>
                <c:pt idx="2762">
                  <c:v>49.047477700000002</c:v>
                </c:pt>
                <c:pt idx="2763">
                  <c:v>62.661563899999997</c:v>
                </c:pt>
                <c:pt idx="2764">
                  <c:v>69.3314819</c:v>
                </c:pt>
                <c:pt idx="2765">
                  <c:v>78.129035900000005</c:v>
                </c:pt>
                <c:pt idx="2766">
                  <c:v>87.223472599999994</c:v>
                </c:pt>
                <c:pt idx="2767">
                  <c:v>93.814216599999995</c:v>
                </c:pt>
                <c:pt idx="2768">
                  <c:v>94.170478799999998</c:v>
                </c:pt>
                <c:pt idx="2769">
                  <c:v>94.229850799999994</c:v>
                </c:pt>
                <c:pt idx="2770">
                  <c:v>94.229850799999994</c:v>
                </c:pt>
                <c:pt idx="2771">
                  <c:v>92.218131999999997</c:v>
                </c:pt>
                <c:pt idx="2772">
                  <c:v>92.160171500000004</c:v>
                </c:pt>
                <c:pt idx="2773">
                  <c:v>90.082008400000007</c:v>
                </c:pt>
                <c:pt idx="2774">
                  <c:v>88.050499000000002</c:v>
                </c:pt>
                <c:pt idx="2775">
                  <c:v>86.007675199999994</c:v>
                </c:pt>
                <c:pt idx="2776">
                  <c:v>70.164161699999994</c:v>
                </c:pt>
                <c:pt idx="2777">
                  <c:v>56.5486565</c:v>
                </c:pt>
                <c:pt idx="2778">
                  <c:v>40.664138800000003</c:v>
                </c:pt>
                <c:pt idx="2779">
                  <c:v>36.349475900000002</c:v>
                </c:pt>
                <c:pt idx="2780">
                  <c:v>27.160320299999999</c:v>
                </c:pt>
                <c:pt idx="2781">
                  <c:v>20.3956871</c:v>
                </c:pt>
                <c:pt idx="2782">
                  <c:v>20.344793299999999</c:v>
                </c:pt>
                <c:pt idx="2783">
                  <c:v>24.881408700000001</c:v>
                </c:pt>
                <c:pt idx="2784">
                  <c:v>34.014015200000003</c:v>
                </c:pt>
                <c:pt idx="2785">
                  <c:v>45.295475000000003</c:v>
                </c:pt>
                <c:pt idx="2786">
                  <c:v>54.456356</c:v>
                </c:pt>
                <c:pt idx="2787">
                  <c:v>70.3832855</c:v>
                </c:pt>
                <c:pt idx="2788">
                  <c:v>81.430061300000006</c:v>
                </c:pt>
                <c:pt idx="2789">
                  <c:v>90.534400899999994</c:v>
                </c:pt>
                <c:pt idx="2790">
                  <c:v>97.567634600000005</c:v>
                </c:pt>
                <c:pt idx="2791">
                  <c:v>99.712242099999997</c:v>
                </c:pt>
                <c:pt idx="2792">
                  <c:v>99.836654699999997</c:v>
                </c:pt>
                <c:pt idx="2793">
                  <c:v>97.689216599999995</c:v>
                </c:pt>
                <c:pt idx="2794">
                  <c:v>93.087570200000002</c:v>
                </c:pt>
                <c:pt idx="2795">
                  <c:v>90.930236800000003</c:v>
                </c:pt>
                <c:pt idx="2796">
                  <c:v>86.168838500000007</c:v>
                </c:pt>
                <c:pt idx="2797">
                  <c:v>83.953544600000001</c:v>
                </c:pt>
                <c:pt idx="2798">
                  <c:v>81.837211600000003</c:v>
                </c:pt>
                <c:pt idx="2799">
                  <c:v>81.684532200000007</c:v>
                </c:pt>
                <c:pt idx="2800">
                  <c:v>81.684532200000007</c:v>
                </c:pt>
                <c:pt idx="2801">
                  <c:v>81.837211600000003</c:v>
                </c:pt>
                <c:pt idx="2802">
                  <c:v>72.608474700000002</c:v>
                </c:pt>
                <c:pt idx="2803">
                  <c:v>72.608474700000002</c:v>
                </c:pt>
                <c:pt idx="2804">
                  <c:v>81.5827484</c:v>
                </c:pt>
                <c:pt idx="2805">
                  <c:v>88.436439500000006</c:v>
                </c:pt>
                <c:pt idx="2806">
                  <c:v>90.590950000000007</c:v>
                </c:pt>
                <c:pt idx="2807">
                  <c:v>90.477851900000005</c:v>
                </c:pt>
                <c:pt idx="2808">
                  <c:v>95.179870600000001</c:v>
                </c:pt>
                <c:pt idx="2809">
                  <c:v>99.463432299999994</c:v>
                </c:pt>
                <c:pt idx="2810">
                  <c:v>106.24502560000001</c:v>
                </c:pt>
                <c:pt idx="2811">
                  <c:v>110.5582809</c:v>
                </c:pt>
                <c:pt idx="2812">
                  <c:v>110.6968231</c:v>
                </c:pt>
                <c:pt idx="2813">
                  <c:v>108.43770600000001</c:v>
                </c:pt>
                <c:pt idx="2814">
                  <c:v>106.31147</c:v>
                </c:pt>
                <c:pt idx="2815">
                  <c:v>106.04569239999999</c:v>
                </c:pt>
                <c:pt idx="2816">
                  <c:v>105.9128036</c:v>
                </c:pt>
                <c:pt idx="2817">
                  <c:v>103.72437290000001</c:v>
                </c:pt>
                <c:pt idx="2818">
                  <c:v>103.3992157</c:v>
                </c:pt>
                <c:pt idx="2819">
                  <c:v>107.8948364</c:v>
                </c:pt>
                <c:pt idx="2820">
                  <c:v>107.7591171</c:v>
                </c:pt>
                <c:pt idx="2821">
                  <c:v>107.69126129999999</c:v>
                </c:pt>
                <c:pt idx="2822">
                  <c:v>109.8655548</c:v>
                </c:pt>
                <c:pt idx="2823">
                  <c:v>116.44499209999999</c:v>
                </c:pt>
                <c:pt idx="2824">
                  <c:v>120.7709656</c:v>
                </c:pt>
                <c:pt idx="2825">
                  <c:v>125.2439651</c:v>
                </c:pt>
                <c:pt idx="2826">
                  <c:v>134.2747803</c:v>
                </c:pt>
                <c:pt idx="2827">
                  <c:v>138.57530209999999</c:v>
                </c:pt>
                <c:pt idx="2828">
                  <c:v>133.85066219999999</c:v>
                </c:pt>
                <c:pt idx="2829">
                  <c:v>126.9969711</c:v>
                </c:pt>
                <c:pt idx="2830">
                  <c:v>122.2299194</c:v>
                </c:pt>
                <c:pt idx="2831">
                  <c:v>118.0099792</c:v>
                </c:pt>
                <c:pt idx="2832">
                  <c:v>115.6363449</c:v>
                </c:pt>
                <c:pt idx="2833">
                  <c:v>117.5604172</c:v>
                </c:pt>
                <c:pt idx="2834">
                  <c:v>119.70219419999999</c:v>
                </c:pt>
                <c:pt idx="2835">
                  <c:v>122.0744095</c:v>
                </c:pt>
                <c:pt idx="2836">
                  <c:v>124.2147751</c:v>
                </c:pt>
                <c:pt idx="2837">
                  <c:v>128.1590424</c:v>
                </c:pt>
                <c:pt idx="2838">
                  <c:v>130.03504939999999</c:v>
                </c:pt>
                <c:pt idx="2839">
                  <c:v>134.6154938</c:v>
                </c:pt>
                <c:pt idx="2840">
                  <c:v>141.2359161</c:v>
                </c:pt>
                <c:pt idx="2841">
                  <c:v>143.62651059999999</c:v>
                </c:pt>
                <c:pt idx="2842">
                  <c:v>145.2763214</c:v>
                </c:pt>
                <c:pt idx="2843">
                  <c:v>149.2941132</c:v>
                </c:pt>
                <c:pt idx="2844">
                  <c:v>153.3882294</c:v>
                </c:pt>
                <c:pt idx="2845">
                  <c:v>153.6851044</c:v>
                </c:pt>
                <c:pt idx="2846">
                  <c:v>155.88061519999999</c:v>
                </c:pt>
                <c:pt idx="2847">
                  <c:v>158.17790220000001</c:v>
                </c:pt>
                <c:pt idx="2848">
                  <c:v>157.3636017</c:v>
                </c:pt>
                <c:pt idx="2849">
                  <c:v>157.3636017</c:v>
                </c:pt>
                <c:pt idx="2850">
                  <c:v>159.44599909999999</c:v>
                </c:pt>
                <c:pt idx="2851">
                  <c:v>159.44599909999999</c:v>
                </c:pt>
                <c:pt idx="2852">
                  <c:v>159.9620056</c:v>
                </c:pt>
                <c:pt idx="2853">
                  <c:v>160.2716217</c:v>
                </c:pt>
                <c:pt idx="2854">
                  <c:v>159.54920960000001</c:v>
                </c:pt>
                <c:pt idx="2855">
                  <c:v>159.03320310000001</c:v>
                </c:pt>
                <c:pt idx="2856">
                  <c:v>159.03320310000001</c:v>
                </c:pt>
                <c:pt idx="2857">
                  <c:v>159.6524048</c:v>
                </c:pt>
                <c:pt idx="2858">
                  <c:v>156.85466</c:v>
                </c:pt>
                <c:pt idx="2859">
                  <c:v>154.77650449999999</c:v>
                </c:pt>
                <c:pt idx="2860">
                  <c:v>154.57574460000001</c:v>
                </c:pt>
                <c:pt idx="2861">
                  <c:v>152.5965424</c:v>
                </c:pt>
                <c:pt idx="2862">
                  <c:v>150.51414489999999</c:v>
                </c:pt>
                <c:pt idx="2863">
                  <c:v>150.2215118</c:v>
                </c:pt>
                <c:pt idx="2864">
                  <c:v>147.94824220000001</c:v>
                </c:pt>
                <c:pt idx="2865">
                  <c:v>150.02641299999999</c:v>
                </c:pt>
                <c:pt idx="2866">
                  <c:v>150.4165955</c:v>
                </c:pt>
                <c:pt idx="2867">
                  <c:v>152.5965424</c:v>
                </c:pt>
                <c:pt idx="2868">
                  <c:v>156.75286869999999</c:v>
                </c:pt>
                <c:pt idx="2869">
                  <c:v>161.10711670000001</c:v>
                </c:pt>
                <c:pt idx="2870">
                  <c:v>165.13903809999999</c:v>
                </c:pt>
                <c:pt idx="2871">
                  <c:v>165.35392759999999</c:v>
                </c:pt>
                <c:pt idx="2872">
                  <c:v>167.747345</c:v>
                </c:pt>
                <c:pt idx="2873">
                  <c:v>167.42077639999999</c:v>
                </c:pt>
                <c:pt idx="2874">
                  <c:v>167.3119202</c:v>
                </c:pt>
                <c:pt idx="2875">
                  <c:v>165.46136469999999</c:v>
                </c:pt>
                <c:pt idx="2876">
                  <c:v>163.60232540000001</c:v>
                </c:pt>
                <c:pt idx="2877">
                  <c:v>159.03320310000001</c:v>
                </c:pt>
                <c:pt idx="2878">
                  <c:v>156.75286869999999</c:v>
                </c:pt>
                <c:pt idx="2879">
                  <c:v>152.5965424</c:v>
                </c:pt>
                <c:pt idx="2880">
                  <c:v>150.31904599999999</c:v>
                </c:pt>
                <c:pt idx="2881">
                  <c:v>148.33277889999999</c:v>
                </c:pt>
                <c:pt idx="2882">
                  <c:v>148.42890929999999</c:v>
                </c:pt>
                <c:pt idx="2883">
                  <c:v>146.05670169999999</c:v>
                </c:pt>
                <c:pt idx="2884">
                  <c:v>148.04438780000001</c:v>
                </c:pt>
                <c:pt idx="2885">
                  <c:v>148.42890929999999</c:v>
                </c:pt>
                <c:pt idx="2886">
                  <c:v>148.7173157</c:v>
                </c:pt>
                <c:pt idx="2887">
                  <c:v>150.12396240000001</c:v>
                </c:pt>
                <c:pt idx="2888">
                  <c:v>149.44113160000001</c:v>
                </c:pt>
                <c:pt idx="2889">
                  <c:v>152.39862059999999</c:v>
                </c:pt>
                <c:pt idx="2890">
                  <c:v>151.0994263</c:v>
                </c:pt>
                <c:pt idx="2891">
                  <c:v>152.39862059999999</c:v>
                </c:pt>
                <c:pt idx="2892">
                  <c:v>154.87687679999999</c:v>
                </c:pt>
                <c:pt idx="2893">
                  <c:v>155.2783661</c:v>
                </c:pt>
                <c:pt idx="2894">
                  <c:v>155.2783661</c:v>
                </c:pt>
                <c:pt idx="2895">
                  <c:v>155.2783661</c:v>
                </c:pt>
                <c:pt idx="2896">
                  <c:v>151.87979129999999</c:v>
                </c:pt>
                <c:pt idx="2897">
                  <c:v>145.08972170000001</c:v>
                </c:pt>
                <c:pt idx="2898">
                  <c:v>140.24066160000001</c:v>
                </c:pt>
                <c:pt idx="2899">
                  <c:v>128.9507294</c:v>
                </c:pt>
                <c:pt idx="2900">
                  <c:v>122.71058650000001</c:v>
                </c:pt>
                <c:pt idx="2901">
                  <c:v>118.6334229</c:v>
                </c:pt>
                <c:pt idx="2902">
                  <c:v>113.87203220000001</c:v>
                </c:pt>
                <c:pt idx="2903">
                  <c:v>111.6100845</c:v>
                </c:pt>
                <c:pt idx="2904">
                  <c:v>111.8984833</c:v>
                </c:pt>
                <c:pt idx="2905">
                  <c:v>111.7542801</c:v>
                </c:pt>
                <c:pt idx="2906">
                  <c:v>118.4044037</c:v>
                </c:pt>
                <c:pt idx="2907">
                  <c:v>124.8212585</c:v>
                </c:pt>
                <c:pt idx="2908">
                  <c:v>124.8212585</c:v>
                </c:pt>
                <c:pt idx="2909">
                  <c:v>131.89973449999999</c:v>
                </c:pt>
                <c:pt idx="2910">
                  <c:v>136.20874019999999</c:v>
                </c:pt>
                <c:pt idx="2911">
                  <c:v>140.33114620000001</c:v>
                </c:pt>
                <c:pt idx="2912">
                  <c:v>140.96449279999999</c:v>
                </c:pt>
                <c:pt idx="2913">
                  <c:v>141.05496220000001</c:v>
                </c:pt>
                <c:pt idx="2914">
                  <c:v>141.68830869999999</c:v>
                </c:pt>
                <c:pt idx="2915">
                  <c:v>143.5346222</c:v>
                </c:pt>
                <c:pt idx="2916">
                  <c:v>143.5346222</c:v>
                </c:pt>
                <c:pt idx="2917">
                  <c:v>144.45353700000001</c:v>
                </c:pt>
                <c:pt idx="2918">
                  <c:v>144.63732909999999</c:v>
                </c:pt>
                <c:pt idx="2919">
                  <c:v>145.00489809999999</c:v>
                </c:pt>
                <c:pt idx="2920">
                  <c:v>142.59309390000001</c:v>
                </c:pt>
                <c:pt idx="2921">
                  <c:v>142.68356320000001</c:v>
                </c:pt>
                <c:pt idx="2922">
                  <c:v>143.4978638</c:v>
                </c:pt>
                <c:pt idx="2923">
                  <c:v>143.2264404</c:v>
                </c:pt>
                <c:pt idx="2924">
                  <c:v>142.86451719999999</c:v>
                </c:pt>
                <c:pt idx="2925">
                  <c:v>141.16665649999999</c:v>
                </c:pt>
                <c:pt idx="2926">
                  <c:v>141.25572199999999</c:v>
                </c:pt>
                <c:pt idx="2927">
                  <c:v>138.92590329999999</c:v>
                </c:pt>
                <c:pt idx="2928">
                  <c:v>138.92590329999999</c:v>
                </c:pt>
                <c:pt idx="2929">
                  <c:v>139.53945920000001</c:v>
                </c:pt>
                <c:pt idx="2930">
                  <c:v>139.18885800000001</c:v>
                </c:pt>
                <c:pt idx="2931">
                  <c:v>139.36416629999999</c:v>
                </c:pt>
                <c:pt idx="2932">
                  <c:v>137.6337738</c:v>
                </c:pt>
                <c:pt idx="2933">
                  <c:v>135.0381927</c:v>
                </c:pt>
                <c:pt idx="2934">
                  <c:v>134.9533691</c:v>
                </c:pt>
                <c:pt idx="2935">
                  <c:v>132.87095640000001</c:v>
                </c:pt>
                <c:pt idx="2936">
                  <c:v>130.94689940000001</c:v>
                </c:pt>
                <c:pt idx="2937">
                  <c:v>128.60861209999999</c:v>
                </c:pt>
                <c:pt idx="2938">
                  <c:v>126.35231779999999</c:v>
                </c:pt>
                <c:pt idx="2939">
                  <c:v>124.32929230000001</c:v>
                </c:pt>
                <c:pt idx="2940">
                  <c:v>122.2977753</c:v>
                </c:pt>
                <c:pt idx="2941">
                  <c:v>119.9580765</c:v>
                </c:pt>
                <c:pt idx="2942">
                  <c:v>117.7682343</c:v>
                </c:pt>
                <c:pt idx="2943">
                  <c:v>117.7682343</c:v>
                </c:pt>
                <c:pt idx="2944">
                  <c:v>115.6476593</c:v>
                </c:pt>
                <c:pt idx="2945">
                  <c:v>115.3592606</c:v>
                </c:pt>
                <c:pt idx="2946">
                  <c:v>113.45074459999999</c:v>
                </c:pt>
                <c:pt idx="2947">
                  <c:v>113.3800583</c:v>
                </c:pt>
                <c:pt idx="2948">
                  <c:v>113.9455414</c:v>
                </c:pt>
                <c:pt idx="2949">
                  <c:v>113.662796</c:v>
                </c:pt>
                <c:pt idx="2950">
                  <c:v>111.4588165</c:v>
                </c:pt>
                <c:pt idx="2951">
                  <c:v>106.97592160000001</c:v>
                </c:pt>
                <c:pt idx="2952">
                  <c:v>95.595504800000001</c:v>
                </c:pt>
                <c:pt idx="2953">
                  <c:v>84.267394999999993</c:v>
                </c:pt>
                <c:pt idx="2954">
                  <c:v>65.924423200000007</c:v>
                </c:pt>
                <c:pt idx="2955">
                  <c:v>51.992248500000002</c:v>
                </c:pt>
                <c:pt idx="2956">
                  <c:v>45.3520203</c:v>
                </c:pt>
                <c:pt idx="2957">
                  <c:v>34.077632899999998</c:v>
                </c:pt>
                <c:pt idx="2958">
                  <c:v>29.497192399999999</c:v>
                </c:pt>
                <c:pt idx="2959">
                  <c:v>33.971603399999999</c:v>
                </c:pt>
                <c:pt idx="2960">
                  <c:v>40.842266100000003</c:v>
                </c:pt>
                <c:pt idx="2961">
                  <c:v>40.842266100000003</c:v>
                </c:pt>
                <c:pt idx="2962">
                  <c:v>50.042732200000003</c:v>
                </c:pt>
                <c:pt idx="2963">
                  <c:v>61.683273300000003</c:v>
                </c:pt>
                <c:pt idx="2964">
                  <c:v>75.064102199999994</c:v>
                </c:pt>
                <c:pt idx="2965">
                  <c:v>86.759773300000006</c:v>
                </c:pt>
                <c:pt idx="2966">
                  <c:v>93.4353409</c:v>
                </c:pt>
                <c:pt idx="2967">
                  <c:v>104.6348038</c:v>
                </c:pt>
                <c:pt idx="2968">
                  <c:v>107.374588</c:v>
                </c:pt>
                <c:pt idx="2969">
                  <c:v>109.5234375</c:v>
                </c:pt>
                <c:pt idx="2970">
                  <c:v>110.0663071</c:v>
                </c:pt>
                <c:pt idx="2971">
                  <c:v>112.4978943</c:v>
                </c:pt>
                <c:pt idx="2972">
                  <c:v>110.13416290000001</c:v>
                </c:pt>
                <c:pt idx="2973">
                  <c:v>108.03903200000001</c:v>
                </c:pt>
                <c:pt idx="2974">
                  <c:v>105.80536650000001</c:v>
                </c:pt>
                <c:pt idx="2975">
                  <c:v>94.652557400000006</c:v>
                </c:pt>
                <c:pt idx="2976">
                  <c:v>80.899917599999995</c:v>
                </c:pt>
                <c:pt idx="2977">
                  <c:v>66.908371000000002</c:v>
                </c:pt>
                <c:pt idx="2978">
                  <c:v>46.200252499999998</c:v>
                </c:pt>
                <c:pt idx="2979">
                  <c:v>43.836517299999997</c:v>
                </c:pt>
                <c:pt idx="2980">
                  <c:v>34.628982499999999</c:v>
                </c:pt>
                <c:pt idx="2981">
                  <c:v>32.4787216</c:v>
                </c:pt>
                <c:pt idx="2982">
                  <c:v>27.821939499999999</c:v>
                </c:pt>
                <c:pt idx="2983">
                  <c:v>20.8410072</c:v>
                </c:pt>
                <c:pt idx="2984">
                  <c:v>25.5656471</c:v>
                </c:pt>
                <c:pt idx="2985">
                  <c:v>25.534545900000001</c:v>
                </c:pt>
                <c:pt idx="2986">
                  <c:v>25.5189953</c:v>
                </c:pt>
                <c:pt idx="2987">
                  <c:v>27.821939499999999</c:v>
                </c:pt>
                <c:pt idx="2988">
                  <c:v>27.940691000000001</c:v>
                </c:pt>
                <c:pt idx="2989">
                  <c:v>27.8728333</c:v>
                </c:pt>
                <c:pt idx="2990">
                  <c:v>27.940691000000001</c:v>
                </c:pt>
                <c:pt idx="2991">
                  <c:v>32.597473100000002</c:v>
                </c:pt>
                <c:pt idx="2992">
                  <c:v>41.885589600000003</c:v>
                </c:pt>
                <c:pt idx="2993">
                  <c:v>51.193496699999997</c:v>
                </c:pt>
                <c:pt idx="2994">
                  <c:v>67.400344799999999</c:v>
                </c:pt>
                <c:pt idx="2995">
                  <c:v>76.883552600000002</c:v>
                </c:pt>
                <c:pt idx="2996">
                  <c:v>88.371414200000004</c:v>
                </c:pt>
                <c:pt idx="2997">
                  <c:v>100.1208115</c:v>
                </c:pt>
                <c:pt idx="2998">
                  <c:v>107.3661041</c:v>
                </c:pt>
                <c:pt idx="2999">
                  <c:v>114.3682404</c:v>
                </c:pt>
                <c:pt idx="3000">
                  <c:v>117.0557175</c:v>
                </c:pt>
                <c:pt idx="3001">
                  <c:v>116.8436584</c:v>
                </c:pt>
                <c:pt idx="3002">
                  <c:v>119.4689331</c:v>
                </c:pt>
                <c:pt idx="3003">
                  <c:v>119.8294296</c:v>
                </c:pt>
                <c:pt idx="3004">
                  <c:v>117.47983549999999</c:v>
                </c:pt>
                <c:pt idx="3005">
                  <c:v>117.2677765</c:v>
                </c:pt>
                <c:pt idx="3006">
                  <c:v>117.55052190000001</c:v>
                </c:pt>
                <c:pt idx="3007">
                  <c:v>117.76257320000001</c:v>
                </c:pt>
                <c:pt idx="3008">
                  <c:v>117.83325960000001</c:v>
                </c:pt>
                <c:pt idx="3009">
                  <c:v>117.6918869</c:v>
                </c:pt>
                <c:pt idx="3010">
                  <c:v>117.83325960000001</c:v>
                </c:pt>
                <c:pt idx="3011">
                  <c:v>120.4783249</c:v>
                </c:pt>
                <c:pt idx="3012">
                  <c:v>127.2599258</c:v>
                </c:pt>
                <c:pt idx="3013">
                  <c:v>127.2599258</c:v>
                </c:pt>
                <c:pt idx="3014">
                  <c:v>132.1315918</c:v>
                </c:pt>
                <c:pt idx="3015">
                  <c:v>136.85057069999999</c:v>
                </c:pt>
                <c:pt idx="3016">
                  <c:v>142.33296200000001</c:v>
                </c:pt>
                <c:pt idx="3017">
                  <c:v>144.70518490000001</c:v>
                </c:pt>
                <c:pt idx="3018">
                  <c:v>146.98974609999999</c:v>
                </c:pt>
                <c:pt idx="3019">
                  <c:v>149.3605499</c:v>
                </c:pt>
                <c:pt idx="3020">
                  <c:v>151.73135379999999</c:v>
                </c:pt>
                <c:pt idx="3021">
                  <c:v>152.0027924</c:v>
                </c:pt>
                <c:pt idx="3022">
                  <c:v>149.62774659999999</c:v>
                </c:pt>
                <c:pt idx="3023">
                  <c:v>149.8058777</c:v>
                </c:pt>
                <c:pt idx="3024">
                  <c:v>147.51565550000001</c:v>
                </c:pt>
                <c:pt idx="3025">
                  <c:v>147.4279938</c:v>
                </c:pt>
                <c:pt idx="3026">
                  <c:v>145.3950806</c:v>
                </c:pt>
                <c:pt idx="3027">
                  <c:v>143.0115509</c:v>
                </c:pt>
                <c:pt idx="3028">
                  <c:v>140.71144100000001</c:v>
                </c:pt>
                <c:pt idx="3029">
                  <c:v>140.54461670000001</c:v>
                </c:pt>
                <c:pt idx="3030">
                  <c:v>138.32649230000001</c:v>
                </c:pt>
                <c:pt idx="3031">
                  <c:v>136.02214050000001</c:v>
                </c:pt>
                <c:pt idx="3032">
                  <c:v>136.10272219999999</c:v>
                </c:pt>
                <c:pt idx="3033">
                  <c:v>131.327179</c:v>
                </c:pt>
                <c:pt idx="3034">
                  <c:v>121.9203186</c:v>
                </c:pt>
                <c:pt idx="3035">
                  <c:v>107.51313020000001</c:v>
                </c:pt>
                <c:pt idx="3036">
                  <c:v>88.190460200000004</c:v>
                </c:pt>
                <c:pt idx="3037">
                  <c:v>76.137107799999995</c:v>
                </c:pt>
                <c:pt idx="3038">
                  <c:v>54.723548899999997</c:v>
                </c:pt>
                <c:pt idx="3039">
                  <c:v>42.674442300000003</c:v>
                </c:pt>
                <c:pt idx="3040">
                  <c:v>38.272129100000001</c:v>
                </c:pt>
                <c:pt idx="3041">
                  <c:v>25.9544201</c:v>
                </c:pt>
                <c:pt idx="3042">
                  <c:v>21.197263700000001</c:v>
                </c:pt>
                <c:pt idx="3043">
                  <c:v>16.506551699999999</c:v>
                </c:pt>
                <c:pt idx="3044">
                  <c:v>9.4379711000000004</c:v>
                </c:pt>
                <c:pt idx="3045">
                  <c:v>7.0615133999999999</c:v>
                </c:pt>
                <c:pt idx="3046">
                  <c:v>4.6850562</c:v>
                </c:pt>
                <c:pt idx="3047">
                  <c:v>4.6765737999999999</c:v>
                </c:pt>
                <c:pt idx="3048">
                  <c:v>4.6765737999999999</c:v>
                </c:pt>
                <c:pt idx="3049">
                  <c:v>-37.344734199999998</c:v>
                </c:pt>
                <c:pt idx="3050">
                  <c:v>-37.276874499999998</c:v>
                </c:pt>
                <c:pt idx="3051">
                  <c:v>-34.841041599999997</c:v>
                </c:pt>
                <c:pt idx="3052">
                  <c:v>-34.671394300000003</c:v>
                </c:pt>
                <c:pt idx="3053">
                  <c:v>-34.692600300000002</c:v>
                </c:pt>
                <c:pt idx="3054">
                  <c:v>-34.565364799999998</c:v>
                </c:pt>
                <c:pt idx="3055">
                  <c:v>-34.395721399999999</c:v>
                </c:pt>
                <c:pt idx="3056">
                  <c:v>-34.459339100000001</c:v>
                </c:pt>
                <c:pt idx="3057">
                  <c:v>6.8621793000000002</c:v>
                </c:pt>
                <c:pt idx="3058">
                  <c:v>2.2873931000000001</c:v>
                </c:pt>
                <c:pt idx="3059">
                  <c:v>4.5606489000000003</c:v>
                </c:pt>
                <c:pt idx="3060">
                  <c:v>2.2718422</c:v>
                </c:pt>
                <c:pt idx="3061">
                  <c:v>2.2718422</c:v>
                </c:pt>
                <c:pt idx="3062">
                  <c:v>2.2704287000000001</c:v>
                </c:pt>
                <c:pt idx="3063">
                  <c:v>6.7985620000000004</c:v>
                </c:pt>
                <c:pt idx="3064">
                  <c:v>15.803936</c:v>
                </c:pt>
                <c:pt idx="3065">
                  <c:v>15.803936</c:v>
                </c:pt>
                <c:pt idx="3066">
                  <c:v>15.803936</c:v>
                </c:pt>
                <c:pt idx="3067">
                  <c:v>17.993781999999999</c:v>
                </c:pt>
                <c:pt idx="3068">
                  <c:v>22.5346394</c:v>
                </c:pt>
                <c:pt idx="3069">
                  <c:v>29.129627200000002</c:v>
                </c:pt>
                <c:pt idx="3070">
                  <c:v>40.3587761</c:v>
                </c:pt>
                <c:pt idx="3071">
                  <c:v>49.4518013</c:v>
                </c:pt>
                <c:pt idx="3072">
                  <c:v>60.614505800000003</c:v>
                </c:pt>
                <c:pt idx="3073">
                  <c:v>71.7941742</c:v>
                </c:pt>
                <c:pt idx="3074">
                  <c:v>80.564872699999995</c:v>
                </c:pt>
                <c:pt idx="3075">
                  <c:v>91.928321800000006</c:v>
                </c:pt>
                <c:pt idx="3076">
                  <c:v>100.8969421</c:v>
                </c:pt>
                <c:pt idx="3077">
                  <c:v>109.79628750000001</c:v>
                </c:pt>
                <c:pt idx="3078">
                  <c:v>112.1077118</c:v>
                </c:pt>
                <c:pt idx="3079">
                  <c:v>118.90910340000001</c:v>
                </c:pt>
                <c:pt idx="3080">
                  <c:v>132.70414729999999</c:v>
                </c:pt>
                <c:pt idx="3081">
                  <c:v>141.52290339999999</c:v>
                </c:pt>
                <c:pt idx="3082">
                  <c:v>153.1394196</c:v>
                </c:pt>
                <c:pt idx="3083">
                  <c:v>161.94404599999999</c:v>
                </c:pt>
                <c:pt idx="3084">
                  <c:v>169.75199889999999</c:v>
                </c:pt>
                <c:pt idx="3085">
                  <c:v>179.02880859999999</c:v>
                </c:pt>
                <c:pt idx="3086">
                  <c:v>181.29499820000001</c:v>
                </c:pt>
                <c:pt idx="3087">
                  <c:v>183.79020689999999</c:v>
                </c:pt>
                <c:pt idx="3088">
                  <c:v>182.3128662</c:v>
                </c:pt>
                <c:pt idx="3089">
                  <c:v>177.86531070000001</c:v>
                </c:pt>
                <c:pt idx="3090">
                  <c:v>169.37170409999999</c:v>
                </c:pt>
                <c:pt idx="3091">
                  <c:v>160.61231989999999</c:v>
                </c:pt>
                <c:pt idx="3092">
                  <c:v>144.3729553</c:v>
                </c:pt>
                <c:pt idx="3093">
                  <c:v>135.20642090000001</c:v>
                </c:pt>
                <c:pt idx="3094">
                  <c:v>117.3059464</c:v>
                </c:pt>
                <c:pt idx="3095">
                  <c:v>87.350707999999997</c:v>
                </c:pt>
                <c:pt idx="3096">
                  <c:v>80.405120800000006</c:v>
                </c:pt>
                <c:pt idx="3097">
                  <c:v>87.189544699999999</c:v>
                </c:pt>
                <c:pt idx="3098">
                  <c:v>94.304779100000005</c:v>
                </c:pt>
                <c:pt idx="3099">
                  <c:v>98.965805099999997</c:v>
                </c:pt>
                <c:pt idx="3100">
                  <c:v>98.722640999999996</c:v>
                </c:pt>
                <c:pt idx="3101">
                  <c:v>96.248642000000004</c:v>
                </c:pt>
                <c:pt idx="3102">
                  <c:v>89.3737335</c:v>
                </c:pt>
                <c:pt idx="3103">
                  <c:v>77.6752319</c:v>
                </c:pt>
                <c:pt idx="3104">
                  <c:v>73.287056000000007</c:v>
                </c:pt>
                <c:pt idx="3105">
                  <c:v>70.909187299999999</c:v>
                </c:pt>
                <c:pt idx="3106">
                  <c:v>68.324912999999995</c:v>
                </c:pt>
                <c:pt idx="3107">
                  <c:v>70.470932000000005</c:v>
                </c:pt>
                <c:pt idx="3108">
                  <c:v>79.464996299999996</c:v>
                </c:pt>
                <c:pt idx="3109">
                  <c:v>90.873687700000005</c:v>
                </c:pt>
                <c:pt idx="3110">
                  <c:v>102.10566710000001</c:v>
                </c:pt>
                <c:pt idx="3111">
                  <c:v>108.7769928</c:v>
                </c:pt>
                <c:pt idx="3112">
                  <c:v>110.83536530000001</c:v>
                </c:pt>
                <c:pt idx="3113">
                  <c:v>113.0266266</c:v>
                </c:pt>
                <c:pt idx="3114">
                  <c:v>117.4006653</c:v>
                </c:pt>
                <c:pt idx="3115">
                  <c:v>119.4335861</c:v>
                </c:pt>
                <c:pt idx="3116">
                  <c:v>126.2731476</c:v>
                </c:pt>
                <c:pt idx="3117">
                  <c:v>139.53945920000001</c:v>
                </c:pt>
                <c:pt idx="3118">
                  <c:v>139.53945920000001</c:v>
                </c:pt>
                <c:pt idx="3119">
                  <c:v>146.10758970000001</c:v>
                </c:pt>
                <c:pt idx="3120">
                  <c:v>155.09883120000001</c:v>
                </c:pt>
                <c:pt idx="3121">
                  <c:v>163.98686219999999</c:v>
                </c:pt>
                <c:pt idx="3122">
                  <c:v>170.403717</c:v>
                </c:pt>
                <c:pt idx="3123">
                  <c:v>174.5572205</c:v>
                </c:pt>
                <c:pt idx="3124">
                  <c:v>174.99829099999999</c:v>
                </c:pt>
                <c:pt idx="3125">
                  <c:v>172.10159300000001</c:v>
                </c:pt>
                <c:pt idx="3126">
                  <c:v>169.97395320000001</c:v>
                </c:pt>
                <c:pt idx="3127">
                  <c:v>167.73745729999999</c:v>
                </c:pt>
                <c:pt idx="3128">
                  <c:v>165.500946</c:v>
                </c:pt>
                <c:pt idx="3129">
                  <c:v>163.2644501</c:v>
                </c:pt>
                <c:pt idx="3130">
                  <c:v>161.12974550000001</c:v>
                </c:pt>
                <c:pt idx="3131">
                  <c:v>158.38995360000001</c:v>
                </c:pt>
                <c:pt idx="3132">
                  <c:v>156.75286869999999</c:v>
                </c:pt>
                <c:pt idx="3133">
                  <c:v>154.31845089999999</c:v>
                </c:pt>
                <c:pt idx="3134">
                  <c:v>154.61109920000001</c:v>
                </c:pt>
                <c:pt idx="3135">
                  <c:v>153.63563540000001</c:v>
                </c:pt>
                <c:pt idx="3136">
                  <c:v>153.83071899999999</c:v>
                </c:pt>
                <c:pt idx="3137">
                  <c:v>151.9858246</c:v>
                </c:pt>
                <c:pt idx="3138">
                  <c:v>153.5380859</c:v>
                </c:pt>
                <c:pt idx="3139">
                  <c:v>151.12062069999999</c:v>
                </c:pt>
                <c:pt idx="3140">
                  <c:v>153.44053650000001</c:v>
                </c:pt>
                <c:pt idx="3141">
                  <c:v>154.02581789999999</c:v>
                </c:pt>
                <c:pt idx="3142">
                  <c:v>153.5380859</c:v>
                </c:pt>
                <c:pt idx="3143">
                  <c:v>153.050354</c:v>
                </c:pt>
                <c:pt idx="3144">
                  <c:v>152.85525509999999</c:v>
                </c:pt>
                <c:pt idx="3145">
                  <c:v>153.050354</c:v>
                </c:pt>
                <c:pt idx="3146">
                  <c:v>152.85525509999999</c:v>
                </c:pt>
                <c:pt idx="3147">
                  <c:v>152.95280460000001</c:v>
                </c:pt>
                <c:pt idx="3148">
                  <c:v>152.66017149999999</c:v>
                </c:pt>
                <c:pt idx="3149">
                  <c:v>152.46507260000001</c:v>
                </c:pt>
                <c:pt idx="3150">
                  <c:v>151.87979129999999</c:v>
                </c:pt>
                <c:pt idx="3151">
                  <c:v>149.96704099999999</c:v>
                </c:pt>
                <c:pt idx="3152">
                  <c:v>152.0748901</c:v>
                </c:pt>
                <c:pt idx="3153">
                  <c:v>152.17243959999999</c:v>
                </c:pt>
                <c:pt idx="3154">
                  <c:v>153.98199460000001</c:v>
                </c:pt>
                <c:pt idx="3155">
                  <c:v>157.97431950000001</c:v>
                </c:pt>
                <c:pt idx="3156">
                  <c:v>160.4780121</c:v>
                </c:pt>
                <c:pt idx="3157">
                  <c:v>162.67634580000001</c:v>
                </c:pt>
                <c:pt idx="3158">
                  <c:v>166.96556090000001</c:v>
                </c:pt>
                <c:pt idx="3159">
                  <c:v>168.4004822</c:v>
                </c:pt>
                <c:pt idx="3160">
                  <c:v>173.2212524</c:v>
                </c:pt>
                <c:pt idx="3161">
                  <c:v>175.64012149999999</c:v>
                </c:pt>
                <c:pt idx="3162">
                  <c:v>174.9615479</c:v>
                </c:pt>
                <c:pt idx="3163">
                  <c:v>178.29367070000001</c:v>
                </c:pt>
                <c:pt idx="3164">
                  <c:v>177.6065979</c:v>
                </c:pt>
                <c:pt idx="3165">
                  <c:v>177.72111509999999</c:v>
                </c:pt>
                <c:pt idx="3166">
                  <c:v>175.8663177</c:v>
                </c:pt>
                <c:pt idx="3167">
                  <c:v>175.97941589999999</c:v>
                </c:pt>
                <c:pt idx="3168">
                  <c:v>174.00303650000001</c:v>
                </c:pt>
                <c:pt idx="3169">
                  <c:v>173.2212524</c:v>
                </c:pt>
                <c:pt idx="3170">
                  <c:v>171.8004761</c:v>
                </c:pt>
                <c:pt idx="3171">
                  <c:v>171.8004761</c:v>
                </c:pt>
                <c:pt idx="3172">
                  <c:v>172.13128660000001</c:v>
                </c:pt>
                <c:pt idx="3173">
                  <c:v>171.3593903</c:v>
                </c:pt>
                <c:pt idx="3174">
                  <c:v>169.59790039999999</c:v>
                </c:pt>
                <c:pt idx="3175">
                  <c:v>169.59790039999999</c:v>
                </c:pt>
                <c:pt idx="3176">
                  <c:v>167.71765139999999</c:v>
                </c:pt>
                <c:pt idx="3177">
                  <c:v>167.6102142</c:v>
                </c:pt>
                <c:pt idx="3178">
                  <c:v>167.82510379999999</c:v>
                </c:pt>
                <c:pt idx="3179">
                  <c:v>168.14743039999999</c:v>
                </c:pt>
                <c:pt idx="3180">
                  <c:v>168.03999329999999</c:v>
                </c:pt>
                <c:pt idx="3181">
                  <c:v>168.25486760000001</c:v>
                </c:pt>
                <c:pt idx="3182">
                  <c:v>170.7953186</c:v>
                </c:pt>
                <c:pt idx="3183">
                  <c:v>170.7953186</c:v>
                </c:pt>
                <c:pt idx="3184">
                  <c:v>173.45451349999999</c:v>
                </c:pt>
                <c:pt idx="3185">
                  <c:v>175.67829900000001</c:v>
                </c:pt>
                <c:pt idx="3186">
                  <c:v>175.78997799999999</c:v>
                </c:pt>
                <c:pt idx="3187">
                  <c:v>178.4675598</c:v>
                </c:pt>
                <c:pt idx="3188">
                  <c:v>179.1461487</c:v>
                </c:pt>
                <c:pt idx="3189">
                  <c:v>179.37232969999999</c:v>
                </c:pt>
                <c:pt idx="3190">
                  <c:v>179.48542789999999</c:v>
                </c:pt>
                <c:pt idx="3191">
                  <c:v>179.71162409999999</c:v>
                </c:pt>
                <c:pt idx="3192">
                  <c:v>182.53057860000001</c:v>
                </c:pt>
                <c:pt idx="3193">
                  <c:v>182.75959779999999</c:v>
                </c:pt>
                <c:pt idx="3194">
                  <c:v>180.39021299999999</c:v>
                </c:pt>
                <c:pt idx="3195">
                  <c:v>180.72950739999999</c:v>
                </c:pt>
                <c:pt idx="3196">
                  <c:v>180.61640929999999</c:v>
                </c:pt>
                <c:pt idx="3197">
                  <c:v>181.52117920000001</c:v>
                </c:pt>
                <c:pt idx="3198">
                  <c:v>181.86047360000001</c:v>
                </c:pt>
                <c:pt idx="3199">
                  <c:v>179.47554020000001</c:v>
                </c:pt>
                <c:pt idx="3200">
                  <c:v>179.8105927</c:v>
                </c:pt>
                <c:pt idx="3201">
                  <c:v>180.1456451</c:v>
                </c:pt>
                <c:pt idx="3202">
                  <c:v>175.80270390000001</c:v>
                </c:pt>
                <c:pt idx="3203">
                  <c:v>171.3424225</c:v>
                </c:pt>
                <c:pt idx="3204">
                  <c:v>164.89587399999999</c:v>
                </c:pt>
                <c:pt idx="3205">
                  <c:v>160.11752319999999</c:v>
                </c:pt>
                <c:pt idx="3206">
                  <c:v>151.06124879999999</c:v>
                </c:pt>
                <c:pt idx="3207">
                  <c:v>141.99366760000001</c:v>
                </c:pt>
                <c:pt idx="3208">
                  <c:v>135.37324520000001</c:v>
                </c:pt>
                <c:pt idx="3209">
                  <c:v>121.5315475</c:v>
                </c:pt>
                <c:pt idx="3210">
                  <c:v>105.87039179999999</c:v>
                </c:pt>
                <c:pt idx="3211">
                  <c:v>84.685852100000005</c:v>
                </c:pt>
                <c:pt idx="3212">
                  <c:v>80.256683300000006</c:v>
                </c:pt>
                <c:pt idx="3213">
                  <c:v>78.155899000000005</c:v>
                </c:pt>
                <c:pt idx="3214">
                  <c:v>75.483970600000006</c:v>
                </c:pt>
                <c:pt idx="3215">
                  <c:v>70.865364099999994</c:v>
                </c:pt>
                <c:pt idx="3216">
                  <c:v>61.759613000000002</c:v>
                </c:pt>
                <c:pt idx="3217">
                  <c:v>47.827438399999998</c:v>
                </c:pt>
                <c:pt idx="3218">
                  <c:v>36.666149099999998</c:v>
                </c:pt>
                <c:pt idx="3219">
                  <c:v>29.7177334</c:v>
                </c:pt>
                <c:pt idx="3220">
                  <c:v>25.192426699999999</c:v>
                </c:pt>
                <c:pt idx="3221">
                  <c:v>18.265216800000001</c:v>
                </c:pt>
                <c:pt idx="3222">
                  <c:v>13.7243586</c:v>
                </c:pt>
                <c:pt idx="3223">
                  <c:v>13.7243586</c:v>
                </c:pt>
                <c:pt idx="3224">
                  <c:v>11.4511032</c:v>
                </c:pt>
                <c:pt idx="3225">
                  <c:v>9.1382627000000003</c:v>
                </c:pt>
                <c:pt idx="3226">
                  <c:v>9.1382627000000003</c:v>
                </c:pt>
                <c:pt idx="3227">
                  <c:v>9.1269530999999997</c:v>
                </c:pt>
                <c:pt idx="3228">
                  <c:v>11.4086914</c:v>
                </c:pt>
                <c:pt idx="3229">
                  <c:v>11.4086914</c:v>
                </c:pt>
                <c:pt idx="3230">
                  <c:v>11.4228287</c:v>
                </c:pt>
                <c:pt idx="3231">
                  <c:v>15.9820642</c:v>
                </c:pt>
                <c:pt idx="3232">
                  <c:v>25.099121100000001</c:v>
                </c:pt>
                <c:pt idx="3233">
                  <c:v>38.741485599999997</c:v>
                </c:pt>
                <c:pt idx="3234">
                  <c:v>45.578216599999998</c:v>
                </c:pt>
                <c:pt idx="3235">
                  <c:v>57.220172900000001</c:v>
                </c:pt>
                <c:pt idx="3236">
                  <c:v>66.006416299999998</c:v>
                </c:pt>
                <c:pt idx="3237">
                  <c:v>77.194572399999998</c:v>
                </c:pt>
                <c:pt idx="3238">
                  <c:v>88.877525300000002</c:v>
                </c:pt>
                <c:pt idx="3239">
                  <c:v>91.212982199999999</c:v>
                </c:pt>
                <c:pt idx="3240">
                  <c:v>91.156433100000001</c:v>
                </c:pt>
                <c:pt idx="3241">
                  <c:v>84.319702100000001</c:v>
                </c:pt>
                <c:pt idx="3242">
                  <c:v>68.197677600000006</c:v>
                </c:pt>
                <c:pt idx="3243">
                  <c:v>54.558143600000001</c:v>
                </c:pt>
                <c:pt idx="3244">
                  <c:v>40.740478500000002</c:v>
                </c:pt>
                <c:pt idx="3245">
                  <c:v>34.014015200000003</c:v>
                </c:pt>
                <c:pt idx="3246">
                  <c:v>29.4604359</c:v>
                </c:pt>
                <c:pt idx="3247">
                  <c:v>27.092460599999999</c:v>
                </c:pt>
                <c:pt idx="3248">
                  <c:v>24.803653700000002</c:v>
                </c:pt>
                <c:pt idx="3249">
                  <c:v>27.041566799999998</c:v>
                </c:pt>
                <c:pt idx="3250">
                  <c:v>26.888885500000001</c:v>
                </c:pt>
                <c:pt idx="3251">
                  <c:v>29.166383700000001</c:v>
                </c:pt>
                <c:pt idx="3252">
                  <c:v>29.092870699999999</c:v>
                </c:pt>
                <c:pt idx="3253">
                  <c:v>35.829227400000001</c:v>
                </c:pt>
                <c:pt idx="3254">
                  <c:v>46.966487899999997</c:v>
                </c:pt>
                <c:pt idx="3255">
                  <c:v>55.947826399999997</c:v>
                </c:pt>
                <c:pt idx="3256">
                  <c:v>71.522743199999994</c:v>
                </c:pt>
                <c:pt idx="3257">
                  <c:v>80.564872699999995</c:v>
                </c:pt>
                <c:pt idx="3258">
                  <c:v>89.007583600000004</c:v>
                </c:pt>
                <c:pt idx="3259">
                  <c:v>98.219360399999999</c:v>
                </c:pt>
                <c:pt idx="3260">
                  <c:v>106.3340912</c:v>
                </c:pt>
                <c:pt idx="3261">
                  <c:v>111.6129074</c:v>
                </c:pt>
                <c:pt idx="3262">
                  <c:v>113.9893646</c:v>
                </c:pt>
                <c:pt idx="3263">
                  <c:v>115.4158096</c:v>
                </c:pt>
                <c:pt idx="3264">
                  <c:v>118.384613</c:v>
                </c:pt>
                <c:pt idx="3265">
                  <c:v>116.0039139</c:v>
                </c:pt>
                <c:pt idx="3266">
                  <c:v>116.44499209999999</c:v>
                </c:pt>
                <c:pt idx="3267">
                  <c:v>120.5419388</c:v>
                </c:pt>
                <c:pt idx="3268">
                  <c:v>131.20277400000001</c:v>
                </c:pt>
                <c:pt idx="3269">
                  <c:v>138.31236269999999</c:v>
                </c:pt>
                <c:pt idx="3270">
                  <c:v>137.20259089999999</c:v>
                </c:pt>
                <c:pt idx="3271">
                  <c:v>131.95346069999999</c:v>
                </c:pt>
                <c:pt idx="3272">
                  <c:v>125.0856247</c:v>
                </c:pt>
                <c:pt idx="3273">
                  <c:v>120.5419388</c:v>
                </c:pt>
                <c:pt idx="3274">
                  <c:v>116.297966</c:v>
                </c:pt>
                <c:pt idx="3275">
                  <c:v>114.06147</c:v>
                </c:pt>
                <c:pt idx="3276">
                  <c:v>114.06147</c:v>
                </c:pt>
                <c:pt idx="3277">
                  <c:v>111.6835938</c:v>
                </c:pt>
                <c:pt idx="3278">
                  <c:v>109.8655548</c:v>
                </c:pt>
                <c:pt idx="3279">
                  <c:v>109.5884705</c:v>
                </c:pt>
                <c:pt idx="3280">
                  <c:v>104.9825821</c:v>
                </c:pt>
                <c:pt idx="3281">
                  <c:v>98.281562800000003</c:v>
                </c:pt>
                <c:pt idx="3282">
                  <c:v>94.051727299999996</c:v>
                </c:pt>
                <c:pt idx="3283">
                  <c:v>91.812400800000006</c:v>
                </c:pt>
                <c:pt idx="3284">
                  <c:v>86.947799700000004</c:v>
                </c:pt>
                <c:pt idx="3285">
                  <c:v>75.896781899999993</c:v>
                </c:pt>
                <c:pt idx="3286">
                  <c:v>71.522743199999994</c:v>
                </c:pt>
                <c:pt idx="3287">
                  <c:v>82.593551599999998</c:v>
                </c:pt>
                <c:pt idx="3288">
                  <c:v>89.403427100000002</c:v>
                </c:pt>
                <c:pt idx="3289">
                  <c:v>98.157157900000001</c:v>
                </c:pt>
                <c:pt idx="3290">
                  <c:v>107.21625520000001</c:v>
                </c:pt>
                <c:pt idx="3291">
                  <c:v>109.6577377</c:v>
                </c:pt>
                <c:pt idx="3292">
                  <c:v>113.91726679999999</c:v>
                </c:pt>
                <c:pt idx="3293">
                  <c:v>118.6843185</c:v>
                </c:pt>
                <c:pt idx="3294">
                  <c:v>120.46559910000001</c:v>
                </c:pt>
                <c:pt idx="3295">
                  <c:v>123.2407303</c:v>
                </c:pt>
                <c:pt idx="3296">
                  <c:v>132.37051389999999</c:v>
                </c:pt>
                <c:pt idx="3297">
                  <c:v>136.7714081</c:v>
                </c:pt>
                <c:pt idx="3298">
                  <c:v>134.9533691</c:v>
                </c:pt>
                <c:pt idx="3299">
                  <c:v>123.5517426</c:v>
                </c:pt>
                <c:pt idx="3300">
                  <c:v>110.004097</c:v>
                </c:pt>
                <c:pt idx="3301">
                  <c:v>99.463432299999994</c:v>
                </c:pt>
                <c:pt idx="3302">
                  <c:v>96.838157699999996</c:v>
                </c:pt>
                <c:pt idx="3303">
                  <c:v>88.105636599999997</c:v>
                </c:pt>
                <c:pt idx="3304">
                  <c:v>83.378166199999995</c:v>
                </c:pt>
                <c:pt idx="3305">
                  <c:v>81.124702499999998</c:v>
                </c:pt>
                <c:pt idx="3306">
                  <c:v>81.328277600000007</c:v>
                </c:pt>
                <c:pt idx="3307">
                  <c:v>79.019676200000006</c:v>
                </c:pt>
                <c:pt idx="3308">
                  <c:v>79.069160499999995</c:v>
                </c:pt>
                <c:pt idx="3309">
                  <c:v>86.007675199999994</c:v>
                </c:pt>
                <c:pt idx="3310">
                  <c:v>95.001739499999999</c:v>
                </c:pt>
                <c:pt idx="3311">
                  <c:v>97.446060200000005</c:v>
                </c:pt>
                <c:pt idx="3312">
                  <c:v>95.179870600000001</c:v>
                </c:pt>
                <c:pt idx="3313">
                  <c:v>95.358001700000003</c:v>
                </c:pt>
                <c:pt idx="3314">
                  <c:v>95.476753200000005</c:v>
                </c:pt>
                <c:pt idx="3315">
                  <c:v>95.358001700000003</c:v>
                </c:pt>
                <c:pt idx="3316">
                  <c:v>93.377380400000007</c:v>
                </c:pt>
                <c:pt idx="3317">
                  <c:v>93.3194199</c:v>
                </c:pt>
                <c:pt idx="3318">
                  <c:v>91.043334999999999</c:v>
                </c:pt>
                <c:pt idx="3319">
                  <c:v>91.212982199999999</c:v>
                </c:pt>
                <c:pt idx="3320">
                  <c:v>84.424316399999995</c:v>
                </c:pt>
                <c:pt idx="3321">
                  <c:v>79.959800700000002</c:v>
                </c:pt>
                <c:pt idx="3322">
                  <c:v>80.157722500000006</c:v>
                </c:pt>
                <c:pt idx="3323">
                  <c:v>80.058761599999997</c:v>
                </c:pt>
                <c:pt idx="3324">
                  <c:v>80.058761599999997</c:v>
                </c:pt>
                <c:pt idx="3325">
                  <c:v>80.157722500000006</c:v>
                </c:pt>
                <c:pt idx="3326">
                  <c:v>80.207199099999997</c:v>
                </c:pt>
                <c:pt idx="3327">
                  <c:v>82.549728400000006</c:v>
                </c:pt>
                <c:pt idx="3328">
                  <c:v>82.549728400000006</c:v>
                </c:pt>
                <c:pt idx="3329">
                  <c:v>82.702407800000003</c:v>
                </c:pt>
                <c:pt idx="3330">
                  <c:v>82.498832699999994</c:v>
                </c:pt>
                <c:pt idx="3331">
                  <c:v>82.651512100000005</c:v>
                </c:pt>
                <c:pt idx="3332">
                  <c:v>82.905983000000006</c:v>
                </c:pt>
                <c:pt idx="3333">
                  <c:v>82.753303500000001</c:v>
                </c:pt>
                <c:pt idx="3334">
                  <c:v>78.300094599999994</c:v>
                </c:pt>
                <c:pt idx="3335">
                  <c:v>76.090454100000002</c:v>
                </c:pt>
                <c:pt idx="3336">
                  <c:v>73.8751678</c:v>
                </c:pt>
                <c:pt idx="3337">
                  <c:v>71.698043799999994</c:v>
                </c:pt>
                <c:pt idx="3338">
                  <c:v>67.072357199999999</c:v>
                </c:pt>
                <c:pt idx="3339">
                  <c:v>62.446682000000003</c:v>
                </c:pt>
                <c:pt idx="3340">
                  <c:v>60.391136199999998</c:v>
                </c:pt>
                <c:pt idx="3341">
                  <c:v>60.354381600000004</c:v>
                </c:pt>
                <c:pt idx="3342">
                  <c:v>62.599361399999999</c:v>
                </c:pt>
                <c:pt idx="3343">
                  <c:v>60.354381600000004</c:v>
                </c:pt>
                <c:pt idx="3344">
                  <c:v>62.752044699999999</c:v>
                </c:pt>
                <c:pt idx="3345">
                  <c:v>55.643878899999997</c:v>
                </c:pt>
                <c:pt idx="3346">
                  <c:v>51.037990600000001</c:v>
                </c:pt>
                <c:pt idx="3347">
                  <c:v>49.044651000000002</c:v>
                </c:pt>
                <c:pt idx="3348">
                  <c:v>51.162395500000002</c:v>
                </c:pt>
                <c:pt idx="3349">
                  <c:v>50.975784300000001</c:v>
                </c:pt>
                <c:pt idx="3350">
                  <c:v>51.162395500000002</c:v>
                </c:pt>
                <c:pt idx="3351">
                  <c:v>53.487960800000003</c:v>
                </c:pt>
                <c:pt idx="3352">
                  <c:v>58.139087699999997</c:v>
                </c:pt>
                <c:pt idx="3353">
                  <c:v>62.561191600000001</c:v>
                </c:pt>
                <c:pt idx="3354">
                  <c:v>74.2370758</c:v>
                </c:pt>
                <c:pt idx="3355">
                  <c:v>79.165290799999994</c:v>
                </c:pt>
                <c:pt idx="3356">
                  <c:v>88.317688000000004</c:v>
                </c:pt>
                <c:pt idx="3357">
                  <c:v>95.232177699999994</c:v>
                </c:pt>
                <c:pt idx="3358">
                  <c:v>102.38699339999999</c:v>
                </c:pt>
                <c:pt idx="3359">
                  <c:v>105.03205869999999</c:v>
                </c:pt>
                <c:pt idx="3360">
                  <c:v>106.8458557</c:v>
                </c:pt>
                <c:pt idx="3361">
                  <c:v>107.04095460000001</c:v>
                </c:pt>
                <c:pt idx="3362">
                  <c:v>102.38699339999999</c:v>
                </c:pt>
                <c:pt idx="3363">
                  <c:v>95.464027400000006</c:v>
                </c:pt>
                <c:pt idx="3364">
                  <c:v>86.150466899999998</c:v>
                </c:pt>
                <c:pt idx="3365">
                  <c:v>79.213356000000005</c:v>
                </c:pt>
                <c:pt idx="3366">
                  <c:v>76.743591300000006</c:v>
                </c:pt>
                <c:pt idx="3367">
                  <c:v>74.282318099999998</c:v>
                </c:pt>
                <c:pt idx="3368">
                  <c:v>74.327552800000007</c:v>
                </c:pt>
                <c:pt idx="3369">
                  <c:v>72.004814100000004</c:v>
                </c:pt>
                <c:pt idx="3370">
                  <c:v>60.2441101</c:v>
                </c:pt>
                <c:pt idx="3371">
                  <c:v>43.782798800000002</c:v>
                </c:pt>
                <c:pt idx="3372">
                  <c:v>37.073299400000003</c:v>
                </c:pt>
                <c:pt idx="3373">
                  <c:v>27.720151900000001</c:v>
                </c:pt>
                <c:pt idx="3374">
                  <c:v>23.057714499999999</c:v>
                </c:pt>
                <c:pt idx="3375">
                  <c:v>29.919893299999998</c:v>
                </c:pt>
                <c:pt idx="3376">
                  <c:v>43.675353999999999</c:v>
                </c:pt>
                <c:pt idx="3377">
                  <c:v>50.726970700000003</c:v>
                </c:pt>
                <c:pt idx="3378">
                  <c:v>57.820999100000002</c:v>
                </c:pt>
                <c:pt idx="3379">
                  <c:v>59.656005899999997</c:v>
                </c:pt>
                <c:pt idx="3380">
                  <c:v>61.835956600000003</c:v>
                </c:pt>
                <c:pt idx="3381">
                  <c:v>61.835956600000003</c:v>
                </c:pt>
                <c:pt idx="3382">
                  <c:v>64.205345199999996</c:v>
                </c:pt>
                <c:pt idx="3383">
                  <c:v>64.205345199999996</c:v>
                </c:pt>
                <c:pt idx="3384">
                  <c:v>66.293403600000005</c:v>
                </c:pt>
                <c:pt idx="3385">
                  <c:v>64.126174899999995</c:v>
                </c:pt>
                <c:pt idx="3386">
                  <c:v>64.047004700000002</c:v>
                </c:pt>
                <c:pt idx="3387">
                  <c:v>54.727790800000001</c:v>
                </c:pt>
                <c:pt idx="3388">
                  <c:v>50.104938500000003</c:v>
                </c:pt>
                <c:pt idx="3389">
                  <c:v>43.272445699999999</c:v>
                </c:pt>
                <c:pt idx="3390">
                  <c:v>38.549217200000001</c:v>
                </c:pt>
                <c:pt idx="3391">
                  <c:v>40.7913742</c:v>
                </c:pt>
                <c:pt idx="3392">
                  <c:v>47.9461899</c:v>
                </c:pt>
                <c:pt idx="3393">
                  <c:v>56.619342799999998</c:v>
                </c:pt>
                <c:pt idx="3394">
                  <c:v>74.550918600000003</c:v>
                </c:pt>
                <c:pt idx="3395">
                  <c:v>77.146507299999996</c:v>
                </c:pt>
                <c:pt idx="3396">
                  <c:v>74.830833400000003</c:v>
                </c:pt>
                <c:pt idx="3397">
                  <c:v>70.164161699999994</c:v>
                </c:pt>
                <c:pt idx="3398">
                  <c:v>65.432449300000002</c:v>
                </c:pt>
                <c:pt idx="3399">
                  <c:v>58.737087199999998</c:v>
                </c:pt>
                <c:pt idx="3400">
                  <c:v>56.442627000000002</c:v>
                </c:pt>
                <c:pt idx="3401">
                  <c:v>54.252780899999998</c:v>
                </c:pt>
                <c:pt idx="3402">
                  <c:v>56.336597400000002</c:v>
                </c:pt>
                <c:pt idx="3403">
                  <c:v>67.603920000000002</c:v>
                </c:pt>
                <c:pt idx="3404">
                  <c:v>78.970199600000001</c:v>
                </c:pt>
                <c:pt idx="3405">
                  <c:v>90.251655600000007</c:v>
                </c:pt>
                <c:pt idx="3406">
                  <c:v>98.841392499999998</c:v>
                </c:pt>
                <c:pt idx="3407">
                  <c:v>105.7134705</c:v>
                </c:pt>
                <c:pt idx="3408">
                  <c:v>108.2341309</c:v>
                </c:pt>
                <c:pt idx="3409">
                  <c:v>110.14264679999999</c:v>
                </c:pt>
                <c:pt idx="3410">
                  <c:v>112.6025085</c:v>
                </c:pt>
                <c:pt idx="3411">
                  <c:v>112.6731949</c:v>
                </c:pt>
                <c:pt idx="3412">
                  <c:v>112.7438812</c:v>
                </c:pt>
                <c:pt idx="3413">
                  <c:v>112.6731949</c:v>
                </c:pt>
                <c:pt idx="3414">
                  <c:v>112.6731949</c:v>
                </c:pt>
                <c:pt idx="3415">
                  <c:v>110.35046389999999</c:v>
                </c:pt>
                <c:pt idx="3416">
                  <c:v>110.62754820000001</c:v>
                </c:pt>
                <c:pt idx="3417">
                  <c:v>110.489006</c:v>
                </c:pt>
                <c:pt idx="3418">
                  <c:v>108.2341309</c:v>
                </c:pt>
                <c:pt idx="3419">
                  <c:v>108.03055569999999</c:v>
                </c:pt>
                <c:pt idx="3420">
                  <c:v>108.3019867</c:v>
                </c:pt>
                <c:pt idx="3421">
                  <c:v>110.62754820000001</c:v>
                </c:pt>
                <c:pt idx="3422">
                  <c:v>110.489006</c:v>
                </c:pt>
                <c:pt idx="3423">
                  <c:v>110.41973110000001</c:v>
                </c:pt>
                <c:pt idx="3424">
                  <c:v>110.62754820000001</c:v>
                </c:pt>
                <c:pt idx="3425">
                  <c:v>112.7438812</c:v>
                </c:pt>
                <c:pt idx="3426">
                  <c:v>115.2871552</c:v>
                </c:pt>
                <c:pt idx="3427">
                  <c:v>117.6947174</c:v>
                </c:pt>
                <c:pt idx="3428">
                  <c:v>119.8082275</c:v>
                </c:pt>
                <c:pt idx="3429">
                  <c:v>129.09210210000001</c:v>
                </c:pt>
                <c:pt idx="3430">
                  <c:v>140.1530151</c:v>
                </c:pt>
                <c:pt idx="3431">
                  <c:v>147.1183929</c:v>
                </c:pt>
                <c:pt idx="3432">
                  <c:v>151.83454900000001</c:v>
                </c:pt>
                <c:pt idx="3433">
                  <c:v>151.83454900000001</c:v>
                </c:pt>
                <c:pt idx="3434">
                  <c:v>151.83454900000001</c:v>
                </c:pt>
                <c:pt idx="3435">
                  <c:v>149.84828189999999</c:v>
                </c:pt>
                <c:pt idx="3436">
                  <c:v>147.57785029999999</c:v>
                </c:pt>
                <c:pt idx="3437">
                  <c:v>142.85887149999999</c:v>
                </c:pt>
                <c:pt idx="3438">
                  <c:v>138.75485230000001</c:v>
                </c:pt>
                <c:pt idx="3439">
                  <c:v>138.75485230000001</c:v>
                </c:pt>
                <c:pt idx="3440">
                  <c:v>129.49501040000001</c:v>
                </c:pt>
                <c:pt idx="3441">
                  <c:v>125.18458560000001</c:v>
                </c:pt>
                <c:pt idx="3442">
                  <c:v>120.4825668</c:v>
                </c:pt>
                <c:pt idx="3443">
                  <c:v>118.2828217</c:v>
                </c:pt>
                <c:pt idx="3444">
                  <c:v>111.3895416</c:v>
                </c:pt>
                <c:pt idx="3445">
                  <c:v>108.91271209999999</c:v>
                </c:pt>
                <c:pt idx="3446">
                  <c:v>102.3601379</c:v>
                </c:pt>
                <c:pt idx="3447">
                  <c:v>88.546714800000004</c:v>
                </c:pt>
                <c:pt idx="3448">
                  <c:v>77.290702800000005</c:v>
                </c:pt>
                <c:pt idx="3449">
                  <c:v>59.031143200000002</c:v>
                </c:pt>
                <c:pt idx="3450">
                  <c:v>47.5899353</c:v>
                </c:pt>
                <c:pt idx="3451">
                  <c:v>38.164688099999999</c:v>
                </c:pt>
                <c:pt idx="3452">
                  <c:v>36.123279599999996</c:v>
                </c:pt>
                <c:pt idx="3453">
                  <c:v>36.168521900000002</c:v>
                </c:pt>
                <c:pt idx="3454">
                  <c:v>38.332920100000003</c:v>
                </c:pt>
                <c:pt idx="3455">
                  <c:v>38.140655500000001</c:v>
                </c:pt>
                <c:pt idx="3456">
                  <c:v>40.3587761</c:v>
                </c:pt>
                <c:pt idx="3457">
                  <c:v>47.203990900000001</c:v>
                </c:pt>
                <c:pt idx="3458">
                  <c:v>55.806453699999999</c:v>
                </c:pt>
                <c:pt idx="3459">
                  <c:v>73.477912900000007</c:v>
                </c:pt>
                <c:pt idx="3460">
                  <c:v>84.718368499999997</c:v>
                </c:pt>
                <c:pt idx="3461">
                  <c:v>91.522582999999997</c:v>
                </c:pt>
                <c:pt idx="3462">
                  <c:v>102.5538177</c:v>
                </c:pt>
                <c:pt idx="3463">
                  <c:v>109.3113785</c:v>
                </c:pt>
                <c:pt idx="3464">
                  <c:v>116.0774231</c:v>
                </c:pt>
                <c:pt idx="3465">
                  <c:v>116.0039139</c:v>
                </c:pt>
                <c:pt idx="3466">
                  <c:v>117.86012270000001</c:v>
                </c:pt>
                <c:pt idx="3467">
                  <c:v>129.55297849999999</c:v>
                </c:pt>
                <c:pt idx="3468">
                  <c:v>140.36506650000001</c:v>
                </c:pt>
                <c:pt idx="3469">
                  <c:v>149.6560211</c:v>
                </c:pt>
                <c:pt idx="3470">
                  <c:v>155.9611969</c:v>
                </c:pt>
                <c:pt idx="3471">
                  <c:v>163.0580444</c:v>
                </c:pt>
                <c:pt idx="3472">
                  <c:v>167.84347529999999</c:v>
                </c:pt>
                <c:pt idx="3473">
                  <c:v>169.86650090000001</c:v>
                </c:pt>
                <c:pt idx="3474">
                  <c:v>170.2962799</c:v>
                </c:pt>
                <c:pt idx="3475">
                  <c:v>170.5111694</c:v>
                </c:pt>
                <c:pt idx="3476">
                  <c:v>170.61860659999999</c:v>
                </c:pt>
                <c:pt idx="3477">
                  <c:v>168.1615601</c:v>
                </c:pt>
                <c:pt idx="3478">
                  <c:v>164.29646299999999</c:v>
                </c:pt>
                <c:pt idx="3479">
                  <c:v>159.49406429999999</c:v>
                </c:pt>
                <c:pt idx="3480">
                  <c:v>154.80618290000001</c:v>
                </c:pt>
                <c:pt idx="3481">
                  <c:v>150.7926483</c:v>
                </c:pt>
                <c:pt idx="3482">
                  <c:v>144.13121029999999</c:v>
                </c:pt>
                <c:pt idx="3483">
                  <c:v>139.18885800000001</c:v>
                </c:pt>
                <c:pt idx="3484">
                  <c:v>137.2888336</c:v>
                </c:pt>
                <c:pt idx="3485">
                  <c:v>133.03778080000001</c:v>
                </c:pt>
                <c:pt idx="3486">
                  <c:v>133.03778080000001</c:v>
                </c:pt>
                <c:pt idx="3487">
                  <c:v>130.20893860000001</c:v>
                </c:pt>
                <c:pt idx="3488">
                  <c:v>130.20893860000001</c:v>
                </c:pt>
                <c:pt idx="3489">
                  <c:v>130.61891170000001</c:v>
                </c:pt>
                <c:pt idx="3490">
                  <c:v>130.94689940000001</c:v>
                </c:pt>
                <c:pt idx="3491">
                  <c:v>132.78755190000001</c:v>
                </c:pt>
                <c:pt idx="3492">
                  <c:v>137.54753109999999</c:v>
                </c:pt>
                <c:pt idx="3493">
                  <c:v>141.96823119999999</c:v>
                </c:pt>
                <c:pt idx="3494">
                  <c:v>146.2913666</c:v>
                </c:pt>
                <c:pt idx="3495">
                  <c:v>148.9152374</c:v>
                </c:pt>
                <c:pt idx="3496">
                  <c:v>151.0767975</c:v>
                </c:pt>
                <c:pt idx="3497">
                  <c:v>153.2355499</c:v>
                </c:pt>
                <c:pt idx="3498">
                  <c:v>153.33168029999999</c:v>
                </c:pt>
                <c:pt idx="3499">
                  <c:v>155.78164670000001</c:v>
                </c:pt>
                <c:pt idx="3500">
                  <c:v>156.07429500000001</c:v>
                </c:pt>
                <c:pt idx="3501">
                  <c:v>155.48901369999999</c:v>
                </c:pt>
                <c:pt idx="3502">
                  <c:v>155.8791962</c:v>
                </c:pt>
                <c:pt idx="3503">
                  <c:v>155.8791962</c:v>
                </c:pt>
                <c:pt idx="3504">
                  <c:v>156.07429500000001</c:v>
                </c:pt>
                <c:pt idx="3505">
                  <c:v>157.9403992</c:v>
                </c:pt>
                <c:pt idx="3506">
                  <c:v>158.1383209</c:v>
                </c:pt>
                <c:pt idx="3507">
                  <c:v>160.29705809999999</c:v>
                </c:pt>
                <c:pt idx="3508">
                  <c:v>158.7320709</c:v>
                </c:pt>
                <c:pt idx="3509">
                  <c:v>157.44560240000001</c:v>
                </c:pt>
                <c:pt idx="3510">
                  <c:v>158.4351959</c:v>
                </c:pt>
                <c:pt idx="3511">
                  <c:v>156.3669281</c:v>
                </c:pt>
                <c:pt idx="3512">
                  <c:v>153.90847780000001</c:v>
                </c:pt>
                <c:pt idx="3513">
                  <c:v>151.55039980000001</c:v>
                </c:pt>
                <c:pt idx="3514">
                  <c:v>147.48596190000001</c:v>
                </c:pt>
                <c:pt idx="3515">
                  <c:v>145.03599550000001</c:v>
                </c:pt>
                <c:pt idx="3516">
                  <c:v>140.5036163</c:v>
                </c:pt>
                <c:pt idx="3517">
                  <c:v>138.4961395</c:v>
                </c:pt>
                <c:pt idx="3518">
                  <c:v>136.05606080000001</c:v>
                </c:pt>
                <c:pt idx="3519">
                  <c:v>133.8718719</c:v>
                </c:pt>
                <c:pt idx="3520">
                  <c:v>131.60285949999999</c:v>
                </c:pt>
                <c:pt idx="3521">
                  <c:v>129.49501040000001</c:v>
                </c:pt>
                <c:pt idx="3522">
                  <c:v>129.17268369999999</c:v>
                </c:pt>
                <c:pt idx="3523">
                  <c:v>131.93084719999999</c:v>
                </c:pt>
                <c:pt idx="3524">
                  <c:v>131.6848602</c:v>
                </c:pt>
                <c:pt idx="3525">
                  <c:v>131.93084719999999</c:v>
                </c:pt>
                <c:pt idx="3526">
                  <c:v>134.37232969999999</c:v>
                </c:pt>
                <c:pt idx="3527">
                  <c:v>134.37232969999999</c:v>
                </c:pt>
                <c:pt idx="3528">
                  <c:v>136.5650024</c:v>
                </c:pt>
                <c:pt idx="3529">
                  <c:v>138.841095</c:v>
                </c:pt>
                <c:pt idx="3530">
                  <c:v>139.27227780000001</c:v>
                </c:pt>
                <c:pt idx="3531">
                  <c:v>141.99366760000001</c:v>
                </c:pt>
                <c:pt idx="3532">
                  <c:v>141.5554199</c:v>
                </c:pt>
                <c:pt idx="3533">
                  <c:v>141.8183746</c:v>
                </c:pt>
                <c:pt idx="3534">
                  <c:v>142.08132929999999</c:v>
                </c:pt>
                <c:pt idx="3535">
                  <c:v>142.08132929999999</c:v>
                </c:pt>
                <c:pt idx="3536">
                  <c:v>144.1948242</c:v>
                </c:pt>
                <c:pt idx="3537">
                  <c:v>144.2838898</c:v>
                </c:pt>
                <c:pt idx="3538">
                  <c:v>144.3729553</c:v>
                </c:pt>
                <c:pt idx="3539">
                  <c:v>144.3729553</c:v>
                </c:pt>
                <c:pt idx="3540">
                  <c:v>144.1057739</c:v>
                </c:pt>
                <c:pt idx="3541">
                  <c:v>144.1948242</c:v>
                </c:pt>
                <c:pt idx="3542">
                  <c:v>144.5510864</c:v>
                </c:pt>
                <c:pt idx="3543">
                  <c:v>144.0167084</c:v>
                </c:pt>
                <c:pt idx="3544">
                  <c:v>144.9964142</c:v>
                </c:pt>
                <c:pt idx="3545">
                  <c:v>144.640152</c:v>
                </c:pt>
                <c:pt idx="3546">
                  <c:v>144.5510864</c:v>
                </c:pt>
                <c:pt idx="3547">
                  <c:v>144.640152</c:v>
                </c:pt>
                <c:pt idx="3548">
                  <c:v>144.3729553</c:v>
                </c:pt>
                <c:pt idx="3549">
                  <c:v>144.7292175</c:v>
                </c:pt>
                <c:pt idx="3550">
                  <c:v>144.640152</c:v>
                </c:pt>
                <c:pt idx="3551">
                  <c:v>144.5510864</c:v>
                </c:pt>
                <c:pt idx="3552">
                  <c:v>144.7292175</c:v>
                </c:pt>
                <c:pt idx="3553">
                  <c:v>144.5510864</c:v>
                </c:pt>
                <c:pt idx="3554">
                  <c:v>144.640152</c:v>
                </c:pt>
                <c:pt idx="3555">
                  <c:v>144.9964142</c:v>
                </c:pt>
                <c:pt idx="3556">
                  <c:v>145.08547970000001</c:v>
                </c:pt>
                <c:pt idx="3557">
                  <c:v>144.4620209</c:v>
                </c:pt>
                <c:pt idx="3558">
                  <c:v>142.8701782</c:v>
                </c:pt>
                <c:pt idx="3559">
                  <c:v>142.8701782</c:v>
                </c:pt>
                <c:pt idx="3560">
                  <c:v>144.9964142</c:v>
                </c:pt>
                <c:pt idx="3561">
                  <c:v>145.08547970000001</c:v>
                </c:pt>
                <c:pt idx="3562">
                  <c:v>145.2635956</c:v>
                </c:pt>
                <c:pt idx="3563">
                  <c:v>145.17453</c:v>
                </c:pt>
                <c:pt idx="3564">
                  <c:v>145.2635956</c:v>
                </c:pt>
                <c:pt idx="3565">
                  <c:v>145.4417267</c:v>
                </c:pt>
                <c:pt idx="3566">
                  <c:v>145.4417267</c:v>
                </c:pt>
                <c:pt idx="3567">
                  <c:v>145.79798890000001</c:v>
                </c:pt>
                <c:pt idx="3568">
                  <c:v>145.61985780000001</c:v>
                </c:pt>
                <c:pt idx="3569">
                  <c:v>145.4417267</c:v>
                </c:pt>
                <c:pt idx="3570">
                  <c:v>145.53079220000001</c:v>
                </c:pt>
                <c:pt idx="3571">
                  <c:v>145.08547970000001</c:v>
                </c:pt>
                <c:pt idx="3572">
                  <c:v>145.79798890000001</c:v>
                </c:pt>
                <c:pt idx="3573">
                  <c:v>145.97612000000001</c:v>
                </c:pt>
                <c:pt idx="3574">
                  <c:v>145.70892330000001</c:v>
                </c:pt>
                <c:pt idx="3575">
                  <c:v>145.35266110000001</c:v>
                </c:pt>
                <c:pt idx="3576">
                  <c:v>145.97612000000001</c:v>
                </c:pt>
                <c:pt idx="3577">
                  <c:v>143.6590271</c:v>
                </c:pt>
                <c:pt idx="3578">
                  <c:v>136.62437439999999</c:v>
                </c:pt>
                <c:pt idx="3579">
                  <c:v>132.23478700000001</c:v>
                </c:pt>
                <c:pt idx="3580">
                  <c:v>120.5617371</c:v>
                </c:pt>
                <c:pt idx="3581">
                  <c:v>104.6503601</c:v>
                </c:pt>
                <c:pt idx="3582">
                  <c:v>90.366165199999998</c:v>
                </c:pt>
                <c:pt idx="3583">
                  <c:v>73.920402499999994</c:v>
                </c:pt>
                <c:pt idx="3584">
                  <c:v>69.300376900000003</c:v>
                </c:pt>
                <c:pt idx="3585">
                  <c:v>71.741867099999993</c:v>
                </c:pt>
                <c:pt idx="3586">
                  <c:v>73.784683200000003</c:v>
                </c:pt>
                <c:pt idx="3587">
                  <c:v>78.396232600000005</c:v>
                </c:pt>
                <c:pt idx="3588">
                  <c:v>85.365852399999994</c:v>
                </c:pt>
                <c:pt idx="3589">
                  <c:v>87.565597499999996</c:v>
                </c:pt>
                <c:pt idx="3590">
                  <c:v>90.035354600000005</c:v>
                </c:pt>
                <c:pt idx="3591">
                  <c:v>90.035354600000005</c:v>
                </c:pt>
                <c:pt idx="3592">
                  <c:v>89.869949300000002</c:v>
                </c:pt>
                <c:pt idx="3593">
                  <c:v>87.565597499999996</c:v>
                </c:pt>
                <c:pt idx="3594">
                  <c:v>85.156623800000006</c:v>
                </c:pt>
                <c:pt idx="3595">
                  <c:v>85.313545199999993</c:v>
                </c:pt>
                <c:pt idx="3596">
                  <c:v>73.558494600000003</c:v>
                </c:pt>
                <c:pt idx="3597">
                  <c:v>59.766273499999997</c:v>
                </c:pt>
                <c:pt idx="3598">
                  <c:v>59.656005899999997</c:v>
                </c:pt>
                <c:pt idx="3599">
                  <c:v>73.8751678</c:v>
                </c:pt>
                <c:pt idx="3600">
                  <c:v>87.565597499999996</c:v>
                </c:pt>
                <c:pt idx="3601">
                  <c:v>96.189262400000004</c:v>
                </c:pt>
                <c:pt idx="3602">
                  <c:v>107.9061432</c:v>
                </c:pt>
                <c:pt idx="3603">
                  <c:v>112.84425349999999</c:v>
                </c:pt>
                <c:pt idx="3604">
                  <c:v>114.86445620000001</c:v>
                </c:pt>
                <c:pt idx="3605">
                  <c:v>115.0765152</c:v>
                </c:pt>
                <c:pt idx="3606">
                  <c:v>117.3780441</c:v>
                </c:pt>
                <c:pt idx="3607">
                  <c:v>117.3059464</c:v>
                </c:pt>
                <c:pt idx="3608">
                  <c:v>119.6060638</c:v>
                </c:pt>
                <c:pt idx="3609">
                  <c:v>119.8265991</c:v>
                </c:pt>
                <c:pt idx="3610">
                  <c:v>122.0560303</c:v>
                </c:pt>
                <c:pt idx="3611">
                  <c:v>129.28153990000001</c:v>
                </c:pt>
                <c:pt idx="3612">
                  <c:v>136.3741455</c:v>
                </c:pt>
                <c:pt idx="3613">
                  <c:v>142.78253169999999</c:v>
                </c:pt>
                <c:pt idx="3614">
                  <c:v>147.93128970000001</c:v>
                </c:pt>
                <c:pt idx="3615">
                  <c:v>152.55413820000001</c:v>
                </c:pt>
                <c:pt idx="3616">
                  <c:v>155.4338837</c:v>
                </c:pt>
                <c:pt idx="3617">
                  <c:v>157.65765379999999</c:v>
                </c:pt>
                <c:pt idx="3618">
                  <c:v>160.17123409999999</c:v>
                </c:pt>
                <c:pt idx="3619">
                  <c:v>157.65765379999999</c:v>
                </c:pt>
                <c:pt idx="3620">
                  <c:v>153.86041259999999</c:v>
                </c:pt>
                <c:pt idx="3621">
                  <c:v>149.10749820000001</c:v>
                </c:pt>
                <c:pt idx="3622">
                  <c:v>144.6231842</c:v>
                </c:pt>
                <c:pt idx="3623">
                  <c:v>137.37506099999999</c:v>
                </c:pt>
                <c:pt idx="3624">
                  <c:v>135.12866210000001</c:v>
                </c:pt>
                <c:pt idx="3625">
                  <c:v>128.29476930000001</c:v>
                </c:pt>
                <c:pt idx="3626">
                  <c:v>121.51741029999999</c:v>
                </c:pt>
                <c:pt idx="3627">
                  <c:v>114.2296982</c:v>
                </c:pt>
                <c:pt idx="3628">
                  <c:v>111.9663391</c:v>
                </c:pt>
                <c:pt idx="3629">
                  <c:v>109.89948269999999</c:v>
                </c:pt>
                <c:pt idx="3630">
                  <c:v>107.75629429999999</c:v>
                </c:pt>
                <c:pt idx="3631">
                  <c:v>105.4773788</c:v>
                </c:pt>
                <c:pt idx="3632">
                  <c:v>103.3200531</c:v>
                </c:pt>
                <c:pt idx="3633">
                  <c:v>105.413765</c:v>
                </c:pt>
                <c:pt idx="3634">
                  <c:v>105.5410004</c:v>
                </c:pt>
                <c:pt idx="3635">
                  <c:v>108.0164185</c:v>
                </c:pt>
                <c:pt idx="3636">
                  <c:v>110.7632675</c:v>
                </c:pt>
                <c:pt idx="3637">
                  <c:v>112.6449203</c:v>
                </c:pt>
                <c:pt idx="3638">
                  <c:v>117.6918869</c:v>
                </c:pt>
                <c:pt idx="3639">
                  <c:v>120.2620239</c:v>
                </c:pt>
                <c:pt idx="3640">
                  <c:v>124.9032593</c:v>
                </c:pt>
                <c:pt idx="3641">
                  <c:v>127.1835785</c:v>
                </c:pt>
                <c:pt idx="3642">
                  <c:v>127.56528470000001</c:v>
                </c:pt>
                <c:pt idx="3643">
                  <c:v>127.7943039</c:v>
                </c:pt>
                <c:pt idx="3644">
                  <c:v>127.7943039</c:v>
                </c:pt>
                <c:pt idx="3645">
                  <c:v>125.2029648</c:v>
                </c:pt>
                <c:pt idx="3646">
                  <c:v>123.134697</c:v>
                </c:pt>
                <c:pt idx="3647">
                  <c:v>123.2082138</c:v>
                </c:pt>
                <c:pt idx="3648">
                  <c:v>120.98302459999999</c:v>
                </c:pt>
                <c:pt idx="3649">
                  <c:v>120.98302459999999</c:v>
                </c:pt>
                <c:pt idx="3650">
                  <c:v>120.9109192</c:v>
                </c:pt>
                <c:pt idx="3651">
                  <c:v>123.5022659</c:v>
                </c:pt>
                <c:pt idx="3652">
                  <c:v>123.5022659</c:v>
                </c:pt>
                <c:pt idx="3653">
                  <c:v>123.72280120000001</c:v>
                </c:pt>
                <c:pt idx="3654">
                  <c:v>126.0271606</c:v>
                </c:pt>
                <c:pt idx="3655">
                  <c:v>125.8023834</c:v>
                </c:pt>
                <c:pt idx="3656">
                  <c:v>126.25194550000001</c:v>
                </c:pt>
                <c:pt idx="3657">
                  <c:v>126.3268738</c:v>
                </c:pt>
                <c:pt idx="3658">
                  <c:v>125.9522324</c:v>
                </c:pt>
                <c:pt idx="3659">
                  <c:v>125.9522324</c:v>
                </c:pt>
                <c:pt idx="3660">
                  <c:v>128.55770870000001</c:v>
                </c:pt>
                <c:pt idx="3661">
                  <c:v>126.4017944</c:v>
                </c:pt>
                <c:pt idx="3662">
                  <c:v>128.481369</c:v>
                </c:pt>
                <c:pt idx="3663">
                  <c:v>130.7051544</c:v>
                </c:pt>
                <c:pt idx="3664">
                  <c:v>128.78674319999999</c:v>
                </c:pt>
                <c:pt idx="3665">
                  <c:v>128.32868959999999</c:v>
                </c:pt>
                <c:pt idx="3666">
                  <c:v>128.09967040000001</c:v>
                </c:pt>
                <c:pt idx="3667">
                  <c:v>128.25234990000001</c:v>
                </c:pt>
                <c:pt idx="3668">
                  <c:v>130.7051544</c:v>
                </c:pt>
                <c:pt idx="3669">
                  <c:v>128.25234990000001</c:v>
                </c:pt>
                <c:pt idx="3670">
                  <c:v>128.25234990000001</c:v>
                </c:pt>
                <c:pt idx="3671">
                  <c:v>128.0233307</c:v>
                </c:pt>
                <c:pt idx="3672">
                  <c:v>127.946991</c:v>
                </c:pt>
                <c:pt idx="3673">
                  <c:v>127.64162450000001</c:v>
                </c:pt>
                <c:pt idx="3674">
                  <c:v>130.16087340000001</c:v>
                </c:pt>
                <c:pt idx="3675">
                  <c:v>130.08311459999999</c:v>
                </c:pt>
                <c:pt idx="3676">
                  <c:v>130.23861690000001</c:v>
                </c:pt>
                <c:pt idx="3677">
                  <c:v>132.3690948</c:v>
                </c:pt>
                <c:pt idx="3678">
                  <c:v>134.65225219999999</c:v>
                </c:pt>
                <c:pt idx="3679">
                  <c:v>134.3299255</c:v>
                </c:pt>
                <c:pt idx="3680">
                  <c:v>134.49108889999999</c:v>
                </c:pt>
                <c:pt idx="3681">
                  <c:v>137.09655760000001</c:v>
                </c:pt>
                <c:pt idx="3682">
                  <c:v>136.68658450000001</c:v>
                </c:pt>
                <c:pt idx="3683">
                  <c:v>134.57167050000001</c:v>
                </c:pt>
                <c:pt idx="3684">
                  <c:v>134.24934390000001</c:v>
                </c:pt>
                <c:pt idx="3685">
                  <c:v>131.65658569999999</c:v>
                </c:pt>
                <c:pt idx="3686">
                  <c:v>132.0524139</c:v>
                </c:pt>
                <c:pt idx="3687">
                  <c:v>132.21075440000001</c:v>
                </c:pt>
                <c:pt idx="3688">
                  <c:v>131.8940887</c:v>
                </c:pt>
                <c:pt idx="3689">
                  <c:v>131.8940887</c:v>
                </c:pt>
                <c:pt idx="3690">
                  <c:v>129.84985349999999</c:v>
                </c:pt>
                <c:pt idx="3691">
                  <c:v>129.15005489999999</c:v>
                </c:pt>
                <c:pt idx="3692">
                  <c:v>124.6035461</c:v>
                </c:pt>
                <c:pt idx="3693">
                  <c:v>119.9736252</c:v>
                </c:pt>
                <c:pt idx="3694">
                  <c:v>117.4091492</c:v>
                </c:pt>
                <c:pt idx="3695">
                  <c:v>115.1302338</c:v>
                </c:pt>
                <c:pt idx="3696">
                  <c:v>115.1302338</c:v>
                </c:pt>
                <c:pt idx="3697">
                  <c:v>112.8484955</c:v>
                </c:pt>
                <c:pt idx="3698">
                  <c:v>110.4310455</c:v>
                </c:pt>
                <c:pt idx="3699">
                  <c:v>107.8863525</c:v>
                </c:pt>
                <c:pt idx="3700">
                  <c:v>96.391426100000004</c:v>
                </c:pt>
                <c:pt idx="3701">
                  <c:v>86.673538199999996</c:v>
                </c:pt>
                <c:pt idx="3702">
                  <c:v>72.574546799999993</c:v>
                </c:pt>
                <c:pt idx="3703">
                  <c:v>56.152816799999997</c:v>
                </c:pt>
                <c:pt idx="3704">
                  <c:v>39.606678000000002</c:v>
                </c:pt>
                <c:pt idx="3705">
                  <c:v>37.480449700000001</c:v>
                </c:pt>
                <c:pt idx="3706">
                  <c:v>25.6589527</c:v>
                </c:pt>
                <c:pt idx="3707">
                  <c:v>23.283908799999999</c:v>
                </c:pt>
                <c:pt idx="3708">
                  <c:v>20.942794800000001</c:v>
                </c:pt>
                <c:pt idx="3709">
                  <c:v>23.213222500000001</c:v>
                </c:pt>
                <c:pt idx="3710">
                  <c:v>23.213222500000001</c:v>
                </c:pt>
                <c:pt idx="3711">
                  <c:v>27.8049736</c:v>
                </c:pt>
                <c:pt idx="3712">
                  <c:v>32.498512300000002</c:v>
                </c:pt>
                <c:pt idx="3713">
                  <c:v>37.050678300000001</c:v>
                </c:pt>
                <c:pt idx="3714">
                  <c:v>37.073299400000003</c:v>
                </c:pt>
                <c:pt idx="3715">
                  <c:v>43.9439621</c:v>
                </c:pt>
                <c:pt idx="3716">
                  <c:v>41.478439299999998</c:v>
                </c:pt>
                <c:pt idx="3717">
                  <c:v>39.222148900000001</c:v>
                </c:pt>
                <c:pt idx="3718">
                  <c:v>39.246181499999999</c:v>
                </c:pt>
                <c:pt idx="3719">
                  <c:v>36.869724300000001</c:v>
                </c:pt>
                <c:pt idx="3720">
                  <c:v>36.801864600000002</c:v>
                </c:pt>
                <c:pt idx="3721">
                  <c:v>36.847103099999998</c:v>
                </c:pt>
                <c:pt idx="3722">
                  <c:v>34.480541199999998</c:v>
                </c:pt>
                <c:pt idx="3723">
                  <c:v>34.501747100000003</c:v>
                </c:pt>
                <c:pt idx="3724">
                  <c:v>34.374515500000001</c:v>
                </c:pt>
                <c:pt idx="3725">
                  <c:v>34.332103699999998</c:v>
                </c:pt>
                <c:pt idx="3726">
                  <c:v>39.029880499999997</c:v>
                </c:pt>
                <c:pt idx="3727">
                  <c:v>48.154007</c:v>
                </c:pt>
                <c:pt idx="3728">
                  <c:v>57.290855399999998</c:v>
                </c:pt>
                <c:pt idx="3729">
                  <c:v>73.151344300000005</c:v>
                </c:pt>
                <c:pt idx="3730">
                  <c:v>84.528930700000004</c:v>
                </c:pt>
                <c:pt idx="3731">
                  <c:v>93.783119200000002</c:v>
                </c:pt>
                <c:pt idx="3732">
                  <c:v>100.7075043</c:v>
                </c:pt>
                <c:pt idx="3733">
                  <c:v>103.1871567</c:v>
                </c:pt>
                <c:pt idx="3734">
                  <c:v>102.99630740000001</c:v>
                </c:pt>
                <c:pt idx="3735">
                  <c:v>103.1235428</c:v>
                </c:pt>
                <c:pt idx="3736">
                  <c:v>103.3780136</c:v>
                </c:pt>
                <c:pt idx="3737">
                  <c:v>100.7697067</c:v>
                </c:pt>
                <c:pt idx="3738">
                  <c:v>100.8319092</c:v>
                </c:pt>
                <c:pt idx="3739">
                  <c:v>98.418693500000003</c:v>
                </c:pt>
                <c:pt idx="3740">
                  <c:v>96.248642000000004</c:v>
                </c:pt>
                <c:pt idx="3741">
                  <c:v>96.308013900000006</c:v>
                </c:pt>
                <c:pt idx="3742">
                  <c:v>96.070510900000002</c:v>
                </c:pt>
                <c:pt idx="3743">
                  <c:v>98.661857600000005</c:v>
                </c:pt>
                <c:pt idx="3744">
                  <c:v>101.080719</c:v>
                </c:pt>
                <c:pt idx="3745">
                  <c:v>100.8941116</c:v>
                </c:pt>
                <c:pt idx="3746">
                  <c:v>100.8319092</c:v>
                </c:pt>
                <c:pt idx="3747">
                  <c:v>107.7732544</c:v>
                </c:pt>
                <c:pt idx="3748">
                  <c:v>112.4978943</c:v>
                </c:pt>
                <c:pt idx="3749">
                  <c:v>112.4978943</c:v>
                </c:pt>
                <c:pt idx="3750">
                  <c:v>114.5817108</c:v>
                </c:pt>
                <c:pt idx="3751">
                  <c:v>117.08964539999999</c:v>
                </c:pt>
                <c:pt idx="3752">
                  <c:v>119.6060638</c:v>
                </c:pt>
                <c:pt idx="3753">
                  <c:v>121.8312531</c:v>
                </c:pt>
                <c:pt idx="3754">
                  <c:v>117.3780441</c:v>
                </c:pt>
                <c:pt idx="3755">
                  <c:v>105.80536650000001</c:v>
                </c:pt>
                <c:pt idx="3756">
                  <c:v>94.478668200000001</c:v>
                </c:pt>
                <c:pt idx="3757">
                  <c:v>75.763885500000001</c:v>
                </c:pt>
                <c:pt idx="3758">
                  <c:v>61.950466200000001</c:v>
                </c:pt>
                <c:pt idx="3759">
                  <c:v>45.832687399999998</c:v>
                </c:pt>
                <c:pt idx="3760">
                  <c:v>39.222148900000001</c:v>
                </c:pt>
                <c:pt idx="3761">
                  <c:v>32.2016335</c:v>
                </c:pt>
                <c:pt idx="3762">
                  <c:v>29.754489899999999</c:v>
                </c:pt>
                <c:pt idx="3763">
                  <c:v>34.289691900000001</c:v>
                </c:pt>
                <c:pt idx="3764">
                  <c:v>48.154007</c:v>
                </c:pt>
                <c:pt idx="3765">
                  <c:v>57.008113899999998</c:v>
                </c:pt>
                <c:pt idx="3766">
                  <c:v>75.250709499999999</c:v>
                </c:pt>
                <c:pt idx="3767">
                  <c:v>86.652336099999999</c:v>
                </c:pt>
                <c:pt idx="3768">
                  <c:v>95.833007800000004</c:v>
                </c:pt>
                <c:pt idx="3769">
                  <c:v>105.22008510000001</c:v>
                </c:pt>
                <c:pt idx="3770">
                  <c:v>104.89492799999999</c:v>
                </c:pt>
                <c:pt idx="3771">
                  <c:v>102.8054581</c:v>
                </c:pt>
                <c:pt idx="3772">
                  <c:v>100.5830917</c:v>
                </c:pt>
                <c:pt idx="3773">
                  <c:v>98.1755371</c:v>
                </c:pt>
                <c:pt idx="3774">
                  <c:v>98.357902499999994</c:v>
                </c:pt>
                <c:pt idx="3775">
                  <c:v>98.236328099999994</c:v>
                </c:pt>
                <c:pt idx="3776">
                  <c:v>107.50747680000001</c:v>
                </c:pt>
                <c:pt idx="3777">
                  <c:v>107.70681</c:v>
                </c:pt>
                <c:pt idx="3778">
                  <c:v>107.50747680000001</c:v>
                </c:pt>
                <c:pt idx="3779">
                  <c:v>107.6403656</c:v>
                </c:pt>
                <c:pt idx="3780">
                  <c:v>105.35014339999999</c:v>
                </c:pt>
                <c:pt idx="3781">
                  <c:v>103.2507782</c:v>
                </c:pt>
                <c:pt idx="3782">
                  <c:v>105.41517640000001</c:v>
                </c:pt>
                <c:pt idx="3783">
                  <c:v>103.1235428</c:v>
                </c:pt>
                <c:pt idx="3784">
                  <c:v>103.2507782</c:v>
                </c:pt>
                <c:pt idx="3785">
                  <c:v>103.31439210000001</c:v>
                </c:pt>
                <c:pt idx="3786">
                  <c:v>100.8941116</c:v>
                </c:pt>
                <c:pt idx="3787">
                  <c:v>100.7075043</c:v>
                </c:pt>
                <c:pt idx="3788">
                  <c:v>98.722640999999996</c:v>
                </c:pt>
                <c:pt idx="3789">
                  <c:v>94.246818500000003</c:v>
                </c:pt>
                <c:pt idx="3790">
                  <c:v>87.028381300000007</c:v>
                </c:pt>
                <c:pt idx="3791">
                  <c:v>77.9155655</c:v>
                </c:pt>
                <c:pt idx="3792">
                  <c:v>64.165756200000004</c:v>
                </c:pt>
                <c:pt idx="3793">
                  <c:v>50.291545900000003</c:v>
                </c:pt>
                <c:pt idx="3794">
                  <c:v>38.9097176</c:v>
                </c:pt>
                <c:pt idx="3795">
                  <c:v>45.6064911</c:v>
                </c:pt>
                <c:pt idx="3796">
                  <c:v>66.949371299999996</c:v>
                </c:pt>
                <c:pt idx="3797">
                  <c:v>78.155899000000005</c:v>
                </c:pt>
                <c:pt idx="3798">
                  <c:v>91.439178499999997</c:v>
                </c:pt>
                <c:pt idx="3799">
                  <c:v>97.993164100000001</c:v>
                </c:pt>
                <c:pt idx="3800">
                  <c:v>109.4555817</c:v>
                </c:pt>
                <c:pt idx="3801">
                  <c:v>109.4555817</c:v>
                </c:pt>
                <c:pt idx="3802">
                  <c:v>111.8051758</c:v>
                </c:pt>
                <c:pt idx="3803">
                  <c:v>114.2282867</c:v>
                </c:pt>
                <c:pt idx="3804">
                  <c:v>116.08025360000001</c:v>
                </c:pt>
                <c:pt idx="3805">
                  <c:v>114.0869141</c:v>
                </c:pt>
                <c:pt idx="3806">
                  <c:v>116.5128479</c:v>
                </c:pt>
                <c:pt idx="3807">
                  <c:v>116.36865229999999</c:v>
                </c:pt>
                <c:pt idx="3808">
                  <c:v>114.0162277</c:v>
                </c:pt>
                <c:pt idx="3809">
                  <c:v>113.874855</c:v>
                </c:pt>
                <c:pt idx="3810">
                  <c:v>113.874855</c:v>
                </c:pt>
                <c:pt idx="3811">
                  <c:v>111.7359009</c:v>
                </c:pt>
                <c:pt idx="3812">
                  <c:v>113.9455414</c:v>
                </c:pt>
                <c:pt idx="3813">
                  <c:v>113.80416870000001</c:v>
                </c:pt>
                <c:pt idx="3814">
                  <c:v>113.80416870000001</c:v>
                </c:pt>
                <c:pt idx="3815">
                  <c:v>113.662796</c:v>
                </c:pt>
                <c:pt idx="3816">
                  <c:v>113.7334824</c:v>
                </c:pt>
                <c:pt idx="3817">
                  <c:v>113.7334824</c:v>
                </c:pt>
                <c:pt idx="3818">
                  <c:v>116.2244492</c:v>
                </c:pt>
                <c:pt idx="3819">
                  <c:v>125.18458560000001</c:v>
                </c:pt>
                <c:pt idx="3820">
                  <c:v>136.1408844</c:v>
                </c:pt>
                <c:pt idx="3821">
                  <c:v>145.39790339999999</c:v>
                </c:pt>
                <c:pt idx="3822">
                  <c:v>150.5947266</c:v>
                </c:pt>
                <c:pt idx="3823">
                  <c:v>158.92999270000001</c:v>
                </c:pt>
                <c:pt idx="3824">
                  <c:v>166.1540833</c:v>
                </c:pt>
                <c:pt idx="3825">
                  <c:v>168.7440186</c:v>
                </c:pt>
                <c:pt idx="3826">
                  <c:v>173.1972198</c:v>
                </c:pt>
                <c:pt idx="3827">
                  <c:v>175.69384769999999</c:v>
                </c:pt>
                <c:pt idx="3828">
                  <c:v>177.86531070000001</c:v>
                </c:pt>
                <c:pt idx="3829">
                  <c:v>177.9755859</c:v>
                </c:pt>
                <c:pt idx="3830">
                  <c:v>178.19612119999999</c:v>
                </c:pt>
                <c:pt idx="3831">
                  <c:v>176.12927250000001</c:v>
                </c:pt>
                <c:pt idx="3832">
                  <c:v>173.3046722</c:v>
                </c:pt>
                <c:pt idx="3833">
                  <c:v>171.3424225</c:v>
                </c:pt>
                <c:pt idx="3834">
                  <c:v>169.26708980000001</c:v>
                </c:pt>
                <c:pt idx="3835">
                  <c:v>166.67008970000001</c:v>
                </c:pt>
                <c:pt idx="3836">
                  <c:v>164.5905151</c:v>
                </c:pt>
                <c:pt idx="3837">
                  <c:v>162.90678410000001</c:v>
                </c:pt>
                <c:pt idx="3838">
                  <c:v>160.41439819999999</c:v>
                </c:pt>
                <c:pt idx="3839">
                  <c:v>160.2164764</c:v>
                </c:pt>
                <c:pt idx="3840">
                  <c:v>158.02522279999999</c:v>
                </c:pt>
                <c:pt idx="3841">
                  <c:v>160.2164764</c:v>
                </c:pt>
                <c:pt idx="3842">
                  <c:v>160.31544489999999</c:v>
                </c:pt>
                <c:pt idx="3843">
                  <c:v>162.20416259999999</c:v>
                </c:pt>
                <c:pt idx="3844">
                  <c:v>162.30453489999999</c:v>
                </c:pt>
                <c:pt idx="3845">
                  <c:v>164.89587399999999</c:v>
                </c:pt>
                <c:pt idx="3846">
                  <c:v>164.6923065</c:v>
                </c:pt>
                <c:pt idx="3847">
                  <c:v>165.3030243</c:v>
                </c:pt>
                <c:pt idx="3848">
                  <c:v>164.6923065</c:v>
                </c:pt>
                <c:pt idx="3849">
                  <c:v>166.9797058</c:v>
                </c:pt>
                <c:pt idx="3850">
                  <c:v>167.5989075</c:v>
                </c:pt>
                <c:pt idx="3851">
                  <c:v>166.87649540000001</c:v>
                </c:pt>
                <c:pt idx="3852">
                  <c:v>164.7940979</c:v>
                </c:pt>
                <c:pt idx="3853">
                  <c:v>164.6923065</c:v>
                </c:pt>
                <c:pt idx="3854">
                  <c:v>164.6923065</c:v>
                </c:pt>
                <c:pt idx="3855">
                  <c:v>164.89587399999999</c:v>
                </c:pt>
                <c:pt idx="3856">
                  <c:v>162.5052795</c:v>
                </c:pt>
                <c:pt idx="3857">
                  <c:v>160.11752319999999</c:v>
                </c:pt>
                <c:pt idx="3858">
                  <c:v>156.11952210000001</c:v>
                </c:pt>
                <c:pt idx="3859">
                  <c:v>149.04812620000001</c:v>
                </c:pt>
                <c:pt idx="3860">
                  <c:v>142.08132929999999</c:v>
                </c:pt>
                <c:pt idx="3861">
                  <c:v>135.03961179999999</c:v>
                </c:pt>
                <c:pt idx="3862">
                  <c:v>130.46199039999999</c:v>
                </c:pt>
                <c:pt idx="3863">
                  <c:v>125.8843765</c:v>
                </c:pt>
                <c:pt idx="3864">
                  <c:v>120.8572006</c:v>
                </c:pt>
                <c:pt idx="3865">
                  <c:v>120.9321289</c:v>
                </c:pt>
                <c:pt idx="3866">
                  <c:v>123.2902069</c:v>
                </c:pt>
                <c:pt idx="3867">
                  <c:v>127.6981735</c:v>
                </c:pt>
                <c:pt idx="3868">
                  <c:v>139.44474790000001</c:v>
                </c:pt>
                <c:pt idx="3869">
                  <c:v>148.1292114</c:v>
                </c:pt>
                <c:pt idx="3870">
                  <c:v>159.42480470000001</c:v>
                </c:pt>
                <c:pt idx="3871">
                  <c:v>169.16247559999999</c:v>
                </c:pt>
                <c:pt idx="3872">
                  <c:v>173.0897827</c:v>
                </c:pt>
                <c:pt idx="3873">
                  <c:v>175.5849915</c:v>
                </c:pt>
                <c:pt idx="3874">
                  <c:v>177.9755859</c:v>
                </c:pt>
                <c:pt idx="3875">
                  <c:v>180.03395080000001</c:v>
                </c:pt>
                <c:pt idx="3876">
                  <c:v>180.2573242</c:v>
                </c:pt>
                <c:pt idx="3877">
                  <c:v>177.7550507</c:v>
                </c:pt>
                <c:pt idx="3878">
                  <c:v>178.08586120000001</c:v>
                </c:pt>
                <c:pt idx="3879">
                  <c:v>177.9755859</c:v>
                </c:pt>
                <c:pt idx="3880">
                  <c:v>175.2584229</c:v>
                </c:pt>
                <c:pt idx="3881">
                  <c:v>175.69384769999999</c:v>
                </c:pt>
                <c:pt idx="3882">
                  <c:v>175.9115601</c:v>
                </c:pt>
                <c:pt idx="3883">
                  <c:v>175.47613530000001</c:v>
                </c:pt>
                <c:pt idx="3884">
                  <c:v>173.84187320000001</c:v>
                </c:pt>
                <c:pt idx="3885">
                  <c:v>173.84187320000001</c:v>
                </c:pt>
                <c:pt idx="3886">
                  <c:v>173.41210939999999</c:v>
                </c:pt>
                <c:pt idx="3887">
                  <c:v>173.73443599999999</c:v>
                </c:pt>
                <c:pt idx="3888">
                  <c:v>171.4484558</c:v>
                </c:pt>
                <c:pt idx="3889">
                  <c:v>171.3424225</c:v>
                </c:pt>
                <c:pt idx="3890">
                  <c:v>171.02433780000001</c:v>
                </c:pt>
                <c:pt idx="3891">
                  <c:v>173.0897827</c:v>
                </c:pt>
                <c:pt idx="3892">
                  <c:v>175.69384769999999</c:v>
                </c:pt>
                <c:pt idx="3893">
                  <c:v>175.47613530000001</c:v>
                </c:pt>
                <c:pt idx="3894">
                  <c:v>180.48069760000001</c:v>
                </c:pt>
                <c:pt idx="3895">
                  <c:v>180.59237669999999</c:v>
                </c:pt>
                <c:pt idx="3896">
                  <c:v>180.03395080000001</c:v>
                </c:pt>
                <c:pt idx="3897">
                  <c:v>183.44384769999999</c:v>
                </c:pt>
                <c:pt idx="3898">
                  <c:v>183.21765139999999</c:v>
                </c:pt>
                <c:pt idx="3899">
                  <c:v>182.4259644</c:v>
                </c:pt>
                <c:pt idx="3900">
                  <c:v>182.8783569</c:v>
                </c:pt>
                <c:pt idx="3901">
                  <c:v>183.3307495</c:v>
                </c:pt>
                <c:pt idx="3902">
                  <c:v>182.8783569</c:v>
                </c:pt>
                <c:pt idx="3903">
                  <c:v>182.7652588</c:v>
                </c:pt>
                <c:pt idx="3904">
                  <c:v>182.8783569</c:v>
                </c:pt>
                <c:pt idx="3905">
                  <c:v>182.9914551</c:v>
                </c:pt>
                <c:pt idx="3906">
                  <c:v>182.9914551</c:v>
                </c:pt>
                <c:pt idx="3907">
                  <c:v>183.1045532</c:v>
                </c:pt>
                <c:pt idx="3908">
                  <c:v>183.78312679999999</c:v>
                </c:pt>
                <c:pt idx="3909">
                  <c:v>181.3741608</c:v>
                </c:pt>
                <c:pt idx="3910">
                  <c:v>179.18855289999999</c:v>
                </c:pt>
                <c:pt idx="3911">
                  <c:v>176.78240969999999</c:v>
                </c:pt>
                <c:pt idx="3912">
                  <c:v>171.66050720000001</c:v>
                </c:pt>
                <c:pt idx="3913">
                  <c:v>167.90850829999999</c:v>
                </c:pt>
                <c:pt idx="3914">
                  <c:v>164.99766539999999</c:v>
                </c:pt>
                <c:pt idx="3915">
                  <c:v>162.90678410000001</c:v>
                </c:pt>
                <c:pt idx="3916">
                  <c:v>159.19577029999999</c:v>
                </c:pt>
                <c:pt idx="3917">
                  <c:v>156.3117981</c:v>
                </c:pt>
                <c:pt idx="3918">
                  <c:v>151.527771</c:v>
                </c:pt>
                <c:pt idx="3919">
                  <c:v>149.3237915</c:v>
                </c:pt>
                <c:pt idx="3920">
                  <c:v>146.4836426</c:v>
                </c:pt>
                <c:pt idx="3921">
                  <c:v>146.66459660000001</c:v>
                </c:pt>
                <c:pt idx="3922">
                  <c:v>147.2074585</c:v>
                </c:pt>
                <c:pt idx="3923">
                  <c:v>147.6598511</c:v>
                </c:pt>
                <c:pt idx="3924">
                  <c:v>149.3237915</c:v>
                </c:pt>
                <c:pt idx="3925">
                  <c:v>151.99430849999999</c:v>
                </c:pt>
                <c:pt idx="3926">
                  <c:v>156.11952210000001</c:v>
                </c:pt>
                <c:pt idx="3927">
                  <c:v>159.29331970000001</c:v>
                </c:pt>
                <c:pt idx="3928">
                  <c:v>161.40400700000001</c:v>
                </c:pt>
                <c:pt idx="3929">
                  <c:v>161.99775700000001</c:v>
                </c:pt>
                <c:pt idx="3930">
                  <c:v>154.67613220000001</c:v>
                </c:pt>
                <c:pt idx="3931">
                  <c:v>147.6598511</c:v>
                </c:pt>
                <c:pt idx="3932">
                  <c:v>132.07362370000001</c:v>
                </c:pt>
                <c:pt idx="3933">
                  <c:v>108.6370392</c:v>
                </c:pt>
                <c:pt idx="3934">
                  <c:v>89.869949300000002</c:v>
                </c:pt>
                <c:pt idx="3935">
                  <c:v>-33.971603399999999</c:v>
                </c:pt>
                <c:pt idx="3936">
                  <c:v>-34.077632899999998</c:v>
                </c:pt>
                <c:pt idx="3937">
                  <c:v>-34.247280099999998</c:v>
                </c:pt>
                <c:pt idx="3938">
                  <c:v>-34.438133200000003</c:v>
                </c:pt>
                <c:pt idx="3939">
                  <c:v>11.4440346</c:v>
                </c:pt>
                <c:pt idx="3940">
                  <c:v>13.6819477</c:v>
                </c:pt>
                <c:pt idx="3941">
                  <c:v>22.8880692</c:v>
                </c:pt>
                <c:pt idx="3942">
                  <c:v>34.204868300000001</c:v>
                </c:pt>
                <c:pt idx="3943">
                  <c:v>47.7680626</c:v>
                </c:pt>
                <c:pt idx="3944">
                  <c:v>54.795646699999999</c:v>
                </c:pt>
                <c:pt idx="3945">
                  <c:v>67.985618599999995</c:v>
                </c:pt>
                <c:pt idx="3946">
                  <c:v>81.735427900000005</c:v>
                </c:pt>
                <c:pt idx="3947">
                  <c:v>88.877525300000002</c:v>
                </c:pt>
                <c:pt idx="3948">
                  <c:v>102.42375180000001</c:v>
                </c:pt>
                <c:pt idx="3949">
                  <c:v>111.4588165</c:v>
                </c:pt>
                <c:pt idx="3950">
                  <c:v>113.7334824</c:v>
                </c:pt>
                <c:pt idx="3951">
                  <c:v>116.0081558</c:v>
                </c:pt>
                <c:pt idx="3952">
                  <c:v>109.25200649999999</c:v>
                </c:pt>
                <c:pt idx="3953">
                  <c:v>107.83969879999999</c:v>
                </c:pt>
                <c:pt idx="3954">
                  <c:v>95.951759300000006</c:v>
                </c:pt>
                <c:pt idx="3955">
                  <c:v>79.811355599999999</c:v>
                </c:pt>
                <c:pt idx="3956">
                  <c:v>63.571998600000001</c:v>
                </c:pt>
                <c:pt idx="3957">
                  <c:v>50.104938500000003</c:v>
                </c:pt>
                <c:pt idx="3958">
                  <c:v>40.867713899999998</c:v>
                </c:pt>
                <c:pt idx="3959">
                  <c:v>40.867713899999998</c:v>
                </c:pt>
                <c:pt idx="3960">
                  <c:v>31.766206700000001</c:v>
                </c:pt>
                <c:pt idx="3961">
                  <c:v>25.052469299999998</c:v>
                </c:pt>
                <c:pt idx="3962">
                  <c:v>20.510196700000002</c:v>
                </c:pt>
                <c:pt idx="3963">
                  <c:v>15.9127922</c:v>
                </c:pt>
                <c:pt idx="3964">
                  <c:v>13.6395359</c:v>
                </c:pt>
                <c:pt idx="3965">
                  <c:v>11.359211</c:v>
                </c:pt>
                <c:pt idx="3966">
                  <c:v>13.622571000000001</c:v>
                </c:pt>
                <c:pt idx="3967">
                  <c:v>13.605606999999999</c:v>
                </c:pt>
                <c:pt idx="3968">
                  <c:v>18.106880199999999</c:v>
                </c:pt>
                <c:pt idx="3969">
                  <c:v>29.442058599999999</c:v>
                </c:pt>
                <c:pt idx="3970">
                  <c:v>40.867713899999998</c:v>
                </c:pt>
                <c:pt idx="3971">
                  <c:v>49.980529799999999</c:v>
                </c:pt>
                <c:pt idx="3972">
                  <c:v>50.073833499999999</c:v>
                </c:pt>
                <c:pt idx="3973">
                  <c:v>47.560245500000001</c:v>
                </c:pt>
                <c:pt idx="3974">
                  <c:v>45.295475000000003</c:v>
                </c:pt>
                <c:pt idx="3975">
                  <c:v>40.613243099999998</c:v>
                </c:pt>
                <c:pt idx="3976">
                  <c:v>36.258998900000002</c:v>
                </c:pt>
                <c:pt idx="3977">
                  <c:v>31.5682869</c:v>
                </c:pt>
                <c:pt idx="3978">
                  <c:v>27.024602900000001</c:v>
                </c:pt>
                <c:pt idx="3979">
                  <c:v>24.819204299999999</c:v>
                </c:pt>
                <c:pt idx="3980">
                  <c:v>-33.865577700000003</c:v>
                </c:pt>
                <c:pt idx="3981">
                  <c:v>-33.907989499999999</c:v>
                </c:pt>
                <c:pt idx="3982">
                  <c:v>-33.844371799999998</c:v>
                </c:pt>
                <c:pt idx="3983">
                  <c:v>-33.886783600000001</c:v>
                </c:pt>
                <c:pt idx="3984">
                  <c:v>-33.589900999999998</c:v>
                </c:pt>
                <c:pt idx="3985">
                  <c:v>-33.632312800000001</c:v>
                </c:pt>
                <c:pt idx="3986">
                  <c:v>-33.717136400000001</c:v>
                </c:pt>
                <c:pt idx="3987">
                  <c:v>-33.547489200000001</c:v>
                </c:pt>
                <c:pt idx="3988">
                  <c:v>-33.632312800000001</c:v>
                </c:pt>
                <c:pt idx="3989">
                  <c:v>-33.568695099999999</c:v>
                </c:pt>
                <c:pt idx="3990">
                  <c:v>-33.462665600000001</c:v>
                </c:pt>
                <c:pt idx="3991">
                  <c:v>-33.653518699999999</c:v>
                </c:pt>
                <c:pt idx="3992">
                  <c:v>-33.483871499999999</c:v>
                </c:pt>
                <c:pt idx="3993">
                  <c:v>-33.420257599999999</c:v>
                </c:pt>
                <c:pt idx="3994">
                  <c:v>-33.399051700000001</c:v>
                </c:pt>
                <c:pt idx="3995">
                  <c:v>-33.420257599999999</c:v>
                </c:pt>
                <c:pt idx="3996">
                  <c:v>-33.377845800000003</c:v>
                </c:pt>
                <c:pt idx="3997">
                  <c:v>-33.271816299999998</c:v>
                </c:pt>
                <c:pt idx="3998">
                  <c:v>-33.505077399999998</c:v>
                </c:pt>
                <c:pt idx="3999">
                  <c:v>-33.420257599999999</c:v>
                </c:pt>
                <c:pt idx="4000">
                  <c:v>-33.377845800000003</c:v>
                </c:pt>
                <c:pt idx="4001">
                  <c:v>-33.293022200000003</c:v>
                </c:pt>
                <c:pt idx="4002">
                  <c:v>-33.2294044</c:v>
                </c:pt>
                <c:pt idx="4003">
                  <c:v>-33.293022200000003</c:v>
                </c:pt>
                <c:pt idx="4004">
                  <c:v>13.2663145</c:v>
                </c:pt>
                <c:pt idx="4005">
                  <c:v>8.8159351000000008</c:v>
                </c:pt>
                <c:pt idx="4006">
                  <c:v>13.232385600000001</c:v>
                </c:pt>
                <c:pt idx="4007">
                  <c:v>15.507055299999999</c:v>
                </c:pt>
                <c:pt idx="4008">
                  <c:v>17.801517499999999</c:v>
                </c:pt>
                <c:pt idx="4009">
                  <c:v>17.7223492</c:v>
                </c:pt>
                <c:pt idx="4010">
                  <c:v>15.4872627</c:v>
                </c:pt>
                <c:pt idx="4011">
                  <c:v>13.2663145</c:v>
                </c:pt>
                <c:pt idx="4012">
                  <c:v>13.2663145</c:v>
                </c:pt>
                <c:pt idx="4013">
                  <c:v>13.274797400000001</c:v>
                </c:pt>
                <c:pt idx="4014">
                  <c:v>13.3341732</c:v>
                </c:pt>
                <c:pt idx="4015">
                  <c:v>15.497159</c:v>
                </c:pt>
                <c:pt idx="4016">
                  <c:v>26.566558799999999</c:v>
                </c:pt>
                <c:pt idx="4017">
                  <c:v>30.915149700000001</c:v>
                </c:pt>
                <c:pt idx="4018">
                  <c:v>42.063716900000003</c:v>
                </c:pt>
                <c:pt idx="4019">
                  <c:v>51.081813799999999</c:v>
                </c:pt>
                <c:pt idx="4020">
                  <c:v>63.792537699999997</c:v>
                </c:pt>
                <c:pt idx="4021">
                  <c:v>72.824775700000004</c:v>
                </c:pt>
                <c:pt idx="4022">
                  <c:v>83.912551899999997</c:v>
                </c:pt>
                <c:pt idx="4023">
                  <c:v>90.363342299999999</c:v>
                </c:pt>
                <c:pt idx="4024">
                  <c:v>101.5783539</c:v>
                </c:pt>
                <c:pt idx="4025">
                  <c:v>108.4801178</c:v>
                </c:pt>
                <c:pt idx="4026">
                  <c:v>113.26837159999999</c:v>
                </c:pt>
                <c:pt idx="4027">
                  <c:v>121.7633972</c:v>
                </c:pt>
                <c:pt idx="4028">
                  <c:v>126.4328995</c:v>
                </c:pt>
                <c:pt idx="4029">
                  <c:v>130.9525452</c:v>
                </c:pt>
                <c:pt idx="4030">
                  <c:v>130.86914060000001</c:v>
                </c:pt>
                <c:pt idx="4031">
                  <c:v>133.34173580000001</c:v>
                </c:pt>
                <c:pt idx="4032">
                  <c:v>133.6810303</c:v>
                </c:pt>
                <c:pt idx="4033">
                  <c:v>133.6810303</c:v>
                </c:pt>
                <c:pt idx="4034">
                  <c:v>135.82279969999999</c:v>
                </c:pt>
                <c:pt idx="4035">
                  <c:v>136.25398250000001</c:v>
                </c:pt>
                <c:pt idx="4036">
                  <c:v>136.4264526</c:v>
                </c:pt>
                <c:pt idx="4037">
                  <c:v>136.598938</c:v>
                </c:pt>
                <c:pt idx="4038">
                  <c:v>136.7714081</c:v>
                </c:pt>
                <c:pt idx="4039">
                  <c:v>134.78372189999999</c:v>
                </c:pt>
                <c:pt idx="4040">
                  <c:v>135.0381927</c:v>
                </c:pt>
                <c:pt idx="4041">
                  <c:v>133.3714142</c:v>
                </c:pt>
                <c:pt idx="4042">
                  <c:v>133.45483400000001</c:v>
                </c:pt>
                <c:pt idx="4043">
                  <c:v>131.02888490000001</c:v>
                </c:pt>
                <c:pt idx="4044">
                  <c:v>126.51065060000001</c:v>
                </c:pt>
                <c:pt idx="4045">
                  <c:v>126.74816130000001</c:v>
                </c:pt>
                <c:pt idx="4046">
                  <c:v>122.4504623</c:v>
                </c:pt>
                <c:pt idx="4047">
                  <c:v>117.7682343</c:v>
                </c:pt>
                <c:pt idx="4048">
                  <c:v>113.3800583</c:v>
                </c:pt>
                <c:pt idx="4049">
                  <c:v>111.3202667</c:v>
                </c:pt>
                <c:pt idx="4050">
                  <c:v>109.1162872</c:v>
                </c:pt>
                <c:pt idx="4051">
                  <c:v>109.25200649999999</c:v>
                </c:pt>
                <c:pt idx="4052">
                  <c:v>109.0484314</c:v>
                </c:pt>
                <c:pt idx="4053">
                  <c:v>111.3202667</c:v>
                </c:pt>
                <c:pt idx="4054">
                  <c:v>109.38771819999999</c:v>
                </c:pt>
                <c:pt idx="4055">
                  <c:v>113.874855</c:v>
                </c:pt>
                <c:pt idx="4056">
                  <c:v>118.5768738</c:v>
                </c:pt>
                <c:pt idx="4057">
                  <c:v>120.8572006</c:v>
                </c:pt>
                <c:pt idx="4058">
                  <c:v>123.2138672</c:v>
                </c:pt>
                <c:pt idx="4059">
                  <c:v>125.8066254</c:v>
                </c:pt>
                <c:pt idx="4060">
                  <c:v>125.8843765</c:v>
                </c:pt>
                <c:pt idx="4061">
                  <c:v>128.01484679999999</c:v>
                </c:pt>
                <c:pt idx="4062">
                  <c:v>130.300827</c:v>
                </c:pt>
                <c:pt idx="4063">
                  <c:v>130.300827</c:v>
                </c:pt>
                <c:pt idx="4064">
                  <c:v>130.300827</c:v>
                </c:pt>
                <c:pt idx="4065">
                  <c:v>130.54257200000001</c:v>
                </c:pt>
                <c:pt idx="4066">
                  <c:v>130.300827</c:v>
                </c:pt>
                <c:pt idx="4067">
                  <c:v>130.62315369999999</c:v>
                </c:pt>
                <c:pt idx="4068">
                  <c:v>130.62315369999999</c:v>
                </c:pt>
                <c:pt idx="4069">
                  <c:v>130.46199039999999</c:v>
                </c:pt>
                <c:pt idx="4070">
                  <c:v>128.48985289999999</c:v>
                </c:pt>
                <c:pt idx="4071">
                  <c:v>128.48985289999999</c:v>
                </c:pt>
                <c:pt idx="4072">
                  <c:v>128.3315125</c:v>
                </c:pt>
                <c:pt idx="4073">
                  <c:v>128.4106903</c:v>
                </c:pt>
                <c:pt idx="4074">
                  <c:v>128.3315125</c:v>
                </c:pt>
                <c:pt idx="4075">
                  <c:v>131.026062</c:v>
                </c:pt>
                <c:pt idx="4076">
                  <c:v>130.78431699999999</c:v>
                </c:pt>
                <c:pt idx="4077">
                  <c:v>131.10664370000001</c:v>
                </c:pt>
                <c:pt idx="4078">
                  <c:v>133.6527557</c:v>
                </c:pt>
                <c:pt idx="4079">
                  <c:v>133.07878109999999</c:v>
                </c:pt>
                <c:pt idx="4080">
                  <c:v>135.37324520000001</c:v>
                </c:pt>
                <c:pt idx="4081">
                  <c:v>133.3247681</c:v>
                </c:pt>
                <c:pt idx="4082">
                  <c:v>136.290741</c:v>
                </c:pt>
                <c:pt idx="4083">
                  <c:v>133.57075499999999</c:v>
                </c:pt>
                <c:pt idx="4084">
                  <c:v>135.7068787</c:v>
                </c:pt>
                <c:pt idx="4085">
                  <c:v>138.43110659999999</c:v>
                </c:pt>
                <c:pt idx="4086">
                  <c:v>138.77040099999999</c:v>
                </c:pt>
                <c:pt idx="4087">
                  <c:v>138.60075380000001</c:v>
                </c:pt>
                <c:pt idx="4088">
                  <c:v>136.290741</c:v>
                </c:pt>
                <c:pt idx="4089">
                  <c:v>138.00698850000001</c:v>
                </c:pt>
                <c:pt idx="4090">
                  <c:v>135.95710750000001</c:v>
                </c:pt>
                <c:pt idx="4091">
                  <c:v>136.87460329999999</c:v>
                </c:pt>
                <c:pt idx="4092">
                  <c:v>136.290741</c:v>
                </c:pt>
                <c:pt idx="4093">
                  <c:v>133.98072809999999</c:v>
                </c:pt>
                <c:pt idx="4094">
                  <c:v>131.91246029999999</c:v>
                </c:pt>
                <c:pt idx="4095">
                  <c:v>131.993042</c:v>
                </c:pt>
                <c:pt idx="4096">
                  <c:v>127.2839584</c:v>
                </c:pt>
                <c:pt idx="4097">
                  <c:v>120.4882202</c:v>
                </c:pt>
                <c:pt idx="4098">
                  <c:v>115.783371</c:v>
                </c:pt>
                <c:pt idx="4099">
                  <c:v>118.0269394</c:v>
                </c:pt>
                <c:pt idx="4100">
                  <c:v>113.46770480000001</c:v>
                </c:pt>
                <c:pt idx="4101">
                  <c:v>104.07780459999999</c:v>
                </c:pt>
                <c:pt idx="4102">
                  <c:v>92.683250400000006</c:v>
                </c:pt>
                <c:pt idx="4103">
                  <c:v>78.588493299999996</c:v>
                </c:pt>
                <c:pt idx="4104">
                  <c:v>64.640770000000003</c:v>
                </c:pt>
                <c:pt idx="4105">
                  <c:v>46.058879900000001</c:v>
                </c:pt>
                <c:pt idx="4106">
                  <c:v>41.4020996</c:v>
                </c:pt>
                <c:pt idx="4107">
                  <c:v>32.2214241</c:v>
                </c:pt>
                <c:pt idx="4108">
                  <c:v>22.916343699999999</c:v>
                </c:pt>
                <c:pt idx="4109">
                  <c:v>18.310455300000001</c:v>
                </c:pt>
                <c:pt idx="4110">
                  <c:v>13.7243586</c:v>
                </c:pt>
                <c:pt idx="4111">
                  <c:v>4.5832686000000002</c:v>
                </c:pt>
                <c:pt idx="4112">
                  <c:v>-4.5634766000000004</c:v>
                </c:pt>
                <c:pt idx="4113">
                  <c:v>-6.8494558000000003</c:v>
                </c:pt>
                <c:pt idx="4114">
                  <c:v>-9.1156434999999991</c:v>
                </c:pt>
                <c:pt idx="4115">
                  <c:v>-6.7943211000000003</c:v>
                </c:pt>
                <c:pt idx="4116">
                  <c:v>0</c:v>
                </c:pt>
                <c:pt idx="4117">
                  <c:v>0</c:v>
                </c:pt>
                <c:pt idx="4118">
                  <c:v>11.3309374</c:v>
                </c:pt>
                <c:pt idx="4119">
                  <c:v>20.344793299999999</c:v>
                </c:pt>
                <c:pt idx="4120">
                  <c:v>31.6870403</c:v>
                </c:pt>
                <c:pt idx="4121">
                  <c:v>40.8168182</c:v>
                </c:pt>
                <c:pt idx="4122">
                  <c:v>49.856121100000003</c:v>
                </c:pt>
                <c:pt idx="4123">
                  <c:v>56.8667412</c:v>
                </c:pt>
                <c:pt idx="4124">
                  <c:v>70.251808199999999</c:v>
                </c:pt>
                <c:pt idx="4125">
                  <c:v>79.118637100000001</c:v>
                </c:pt>
                <c:pt idx="4126">
                  <c:v>88.546714800000004</c:v>
                </c:pt>
                <c:pt idx="4127">
                  <c:v>92.797759999999997</c:v>
                </c:pt>
                <c:pt idx="4128">
                  <c:v>95.239250200000001</c:v>
                </c:pt>
                <c:pt idx="4129">
                  <c:v>86.115119899999996</c:v>
                </c:pt>
                <c:pt idx="4130">
                  <c:v>72.608474700000002</c:v>
                </c:pt>
                <c:pt idx="4131">
                  <c:v>56.690029099999997</c:v>
                </c:pt>
                <c:pt idx="4132">
                  <c:v>47.411808000000001</c:v>
                </c:pt>
                <c:pt idx="4133">
                  <c:v>36.010185200000002</c:v>
                </c:pt>
                <c:pt idx="4134">
                  <c:v>29.405301999999999</c:v>
                </c:pt>
                <c:pt idx="4135">
                  <c:v>20.344793299999999</c:v>
                </c:pt>
                <c:pt idx="4136">
                  <c:v>13.5716772</c:v>
                </c:pt>
                <c:pt idx="4137">
                  <c:v>4.5125827999999997</c:v>
                </c:pt>
                <c:pt idx="4138">
                  <c:v>-4.5182376</c:v>
                </c:pt>
                <c:pt idx="4139">
                  <c:v>-9.0195103000000003</c:v>
                </c:pt>
                <c:pt idx="4140">
                  <c:v>-11.2390451</c:v>
                </c:pt>
                <c:pt idx="4141">
                  <c:v>-11.2673197</c:v>
                </c:pt>
                <c:pt idx="4142">
                  <c:v>-11.2461138</c:v>
                </c:pt>
                <c:pt idx="4143">
                  <c:v>-33.759548199999998</c:v>
                </c:pt>
                <c:pt idx="4144">
                  <c:v>-33.695930500000003</c:v>
                </c:pt>
                <c:pt idx="4145">
                  <c:v>-33.547489200000001</c:v>
                </c:pt>
                <c:pt idx="4146">
                  <c:v>-33.505077399999998</c:v>
                </c:pt>
                <c:pt idx="4147">
                  <c:v>-33.441459700000003</c:v>
                </c:pt>
                <c:pt idx="4148">
                  <c:v>-33.399051700000001</c:v>
                </c:pt>
                <c:pt idx="4149">
                  <c:v>-33.314228100000001</c:v>
                </c:pt>
                <c:pt idx="4150">
                  <c:v>-33.102169000000004</c:v>
                </c:pt>
                <c:pt idx="4151">
                  <c:v>-33.080963099999998</c:v>
                </c:pt>
                <c:pt idx="4152">
                  <c:v>-32.9749336</c:v>
                </c:pt>
                <c:pt idx="4153">
                  <c:v>-32.996139499999998</c:v>
                </c:pt>
                <c:pt idx="4154">
                  <c:v>-33.017345400000004</c:v>
                </c:pt>
                <c:pt idx="4155">
                  <c:v>-32.8264961</c:v>
                </c:pt>
                <c:pt idx="4156">
                  <c:v>-32.8264961</c:v>
                </c:pt>
                <c:pt idx="4157">
                  <c:v>-32.6568489</c:v>
                </c:pt>
                <c:pt idx="4158">
                  <c:v>-32.720466600000002</c:v>
                </c:pt>
                <c:pt idx="4159">
                  <c:v>-32.529613500000004</c:v>
                </c:pt>
                <c:pt idx="4160">
                  <c:v>-32.423583999999998</c:v>
                </c:pt>
                <c:pt idx="4161">
                  <c:v>-32.4872017</c:v>
                </c:pt>
                <c:pt idx="4162">
                  <c:v>-32.4023781</c:v>
                </c:pt>
                <c:pt idx="4163">
                  <c:v>-32.317558300000002</c:v>
                </c:pt>
                <c:pt idx="4164">
                  <c:v>-32.147911100000002</c:v>
                </c:pt>
                <c:pt idx="4165">
                  <c:v>-32.190322899999998</c:v>
                </c:pt>
                <c:pt idx="4166">
                  <c:v>-32.105499299999998</c:v>
                </c:pt>
                <c:pt idx="4167">
                  <c:v>19.250575999999999</c:v>
                </c:pt>
                <c:pt idx="4168">
                  <c:v>14.824230200000001</c:v>
                </c:pt>
                <c:pt idx="4169">
                  <c:v>14.824230200000001</c:v>
                </c:pt>
                <c:pt idx="4170">
                  <c:v>25.2602844</c:v>
                </c:pt>
                <c:pt idx="4171">
                  <c:v>29.787004499999998</c:v>
                </c:pt>
                <c:pt idx="4172">
                  <c:v>36.410266900000003</c:v>
                </c:pt>
                <c:pt idx="4173">
                  <c:v>46.683742500000001</c:v>
                </c:pt>
                <c:pt idx="4174">
                  <c:v>55.539260900000002</c:v>
                </c:pt>
                <c:pt idx="4175">
                  <c:v>61.824646000000001</c:v>
                </c:pt>
                <c:pt idx="4176">
                  <c:v>65.781639100000007</c:v>
                </c:pt>
                <c:pt idx="4177">
                  <c:v>66.000762899999998</c:v>
                </c:pt>
                <c:pt idx="4178">
                  <c:v>67.903625500000004</c:v>
                </c:pt>
                <c:pt idx="4179">
                  <c:v>63.829296100000001</c:v>
                </c:pt>
                <c:pt idx="4180">
                  <c:v>61.660656000000003</c:v>
                </c:pt>
                <c:pt idx="4181">
                  <c:v>61.660656000000003</c:v>
                </c:pt>
                <c:pt idx="4182">
                  <c:v>68.039344799999995</c:v>
                </c:pt>
                <c:pt idx="4183">
                  <c:v>80.957885700000006</c:v>
                </c:pt>
                <c:pt idx="4184">
                  <c:v>87.175407399999997</c:v>
                </c:pt>
                <c:pt idx="4185">
                  <c:v>93.616302500000003</c:v>
                </c:pt>
                <c:pt idx="4186">
                  <c:v>104.3237915</c:v>
                </c:pt>
                <c:pt idx="4187">
                  <c:v>106.7355881</c:v>
                </c:pt>
                <c:pt idx="4188">
                  <c:v>108.6539993</c:v>
                </c:pt>
                <c:pt idx="4189">
                  <c:v>111.2255478</c:v>
                </c:pt>
                <c:pt idx="4190">
                  <c:v>113.214653</c:v>
                </c:pt>
                <c:pt idx="4191">
                  <c:v>113.5143585</c:v>
                </c:pt>
                <c:pt idx="4192">
                  <c:v>113.5143585</c:v>
                </c:pt>
                <c:pt idx="4193">
                  <c:v>117.9534302</c:v>
                </c:pt>
                <c:pt idx="4194">
                  <c:v>120.09803770000001</c:v>
                </c:pt>
                <c:pt idx="4195">
                  <c:v>122.4038086</c:v>
                </c:pt>
                <c:pt idx="4196">
                  <c:v>124.96121979999999</c:v>
                </c:pt>
                <c:pt idx="4197">
                  <c:v>126.6986771</c:v>
                </c:pt>
                <c:pt idx="4198">
                  <c:v>129.6943359</c:v>
                </c:pt>
                <c:pt idx="4199">
                  <c:v>129.52470400000001</c:v>
                </c:pt>
                <c:pt idx="4200">
                  <c:v>129.86398320000001</c:v>
                </c:pt>
                <c:pt idx="4201">
                  <c:v>129.52470400000001</c:v>
                </c:pt>
                <c:pt idx="4202">
                  <c:v>127.699585</c:v>
                </c:pt>
                <c:pt idx="4203">
                  <c:v>117.1066132</c:v>
                </c:pt>
                <c:pt idx="4204">
                  <c:v>103.95904539999999</c:v>
                </c:pt>
                <c:pt idx="4205">
                  <c:v>86.462898300000006</c:v>
                </c:pt>
                <c:pt idx="4206">
                  <c:v>64.889579800000007</c:v>
                </c:pt>
                <c:pt idx="4207">
                  <c:v>49.748680100000001</c:v>
                </c:pt>
                <c:pt idx="4208">
                  <c:v>38.704727200000001</c:v>
                </c:pt>
                <c:pt idx="4209">
                  <c:v>32.444789900000004</c:v>
                </c:pt>
                <c:pt idx="4210">
                  <c:v>25.769222299999999</c:v>
                </c:pt>
                <c:pt idx="4211">
                  <c:v>-32.3387642</c:v>
                </c:pt>
                <c:pt idx="4212">
                  <c:v>-32.232734700000002</c:v>
                </c:pt>
                <c:pt idx="4213">
                  <c:v>-31.999471700000001</c:v>
                </c:pt>
                <c:pt idx="4214">
                  <c:v>-31.935853999999999</c:v>
                </c:pt>
                <c:pt idx="4215">
                  <c:v>-31.872236300000001</c:v>
                </c:pt>
                <c:pt idx="4216">
                  <c:v>-31.8298244</c:v>
                </c:pt>
                <c:pt idx="4217">
                  <c:v>-31.681384999999999</c:v>
                </c:pt>
                <c:pt idx="4218">
                  <c:v>-31.660179100000001</c:v>
                </c:pt>
                <c:pt idx="4219">
                  <c:v>-31.617767300000001</c:v>
                </c:pt>
                <c:pt idx="4220">
                  <c:v>-29.410955399999999</c:v>
                </c:pt>
                <c:pt idx="4221">
                  <c:v>-29.1140747</c:v>
                </c:pt>
                <c:pt idx="4222">
                  <c:v>-29.1140747</c:v>
                </c:pt>
                <c:pt idx="4223">
                  <c:v>-28.9359474</c:v>
                </c:pt>
                <c:pt idx="4224">
                  <c:v>-28.678651800000001</c:v>
                </c:pt>
                <c:pt idx="4225">
                  <c:v>-28.421354300000001</c:v>
                </c:pt>
                <c:pt idx="4226">
                  <c:v>-28.164058699999998</c:v>
                </c:pt>
                <c:pt idx="4227">
                  <c:v>-27.867177999999999</c:v>
                </c:pt>
                <c:pt idx="4228">
                  <c:v>-27.827592800000001</c:v>
                </c:pt>
                <c:pt idx="4229">
                  <c:v>-27.649465599999999</c:v>
                </c:pt>
                <c:pt idx="4230">
                  <c:v>-27.629673</c:v>
                </c:pt>
                <c:pt idx="4231">
                  <c:v>-27.431753199999999</c:v>
                </c:pt>
                <c:pt idx="4232">
                  <c:v>-27.392168000000002</c:v>
                </c:pt>
                <c:pt idx="4233">
                  <c:v>-27.2734165</c:v>
                </c:pt>
                <c:pt idx="4234">
                  <c:v>-27.0952892</c:v>
                </c:pt>
                <c:pt idx="4235">
                  <c:v>-25.068019899999999</c:v>
                </c:pt>
                <c:pt idx="4236">
                  <c:v>-24.773965799999999</c:v>
                </c:pt>
                <c:pt idx="4237">
                  <c:v>-24.718831999999999</c:v>
                </c:pt>
                <c:pt idx="4238">
                  <c:v>-24.700452800000001</c:v>
                </c:pt>
                <c:pt idx="4239">
                  <c:v>-24.351265000000001</c:v>
                </c:pt>
                <c:pt idx="4240">
                  <c:v>-24.314508400000001</c:v>
                </c:pt>
                <c:pt idx="4241">
                  <c:v>-24.3696442</c:v>
                </c:pt>
                <c:pt idx="4242">
                  <c:v>-23.9469414</c:v>
                </c:pt>
                <c:pt idx="4243">
                  <c:v>-23.928564099999999</c:v>
                </c:pt>
                <c:pt idx="4244">
                  <c:v>-23.708024999999999</c:v>
                </c:pt>
                <c:pt idx="4245">
                  <c:v>-23.616132700000001</c:v>
                </c:pt>
                <c:pt idx="4246">
                  <c:v>-23.450727499999999</c:v>
                </c:pt>
                <c:pt idx="4247">
                  <c:v>-23.616132700000001</c:v>
                </c:pt>
                <c:pt idx="4248">
                  <c:v>-23.358835200000001</c:v>
                </c:pt>
                <c:pt idx="4249">
                  <c:v>-23.358835200000001</c:v>
                </c:pt>
                <c:pt idx="4250">
                  <c:v>-23.3772144</c:v>
                </c:pt>
                <c:pt idx="4251">
                  <c:v>-23.358835200000001</c:v>
                </c:pt>
                <c:pt idx="4252">
                  <c:v>-23.138296100000002</c:v>
                </c:pt>
                <c:pt idx="4253">
                  <c:v>-21.392356899999999</c:v>
                </c:pt>
                <c:pt idx="4254">
                  <c:v>-21.324499100000001</c:v>
                </c:pt>
                <c:pt idx="4255">
                  <c:v>-21.1039581</c:v>
                </c:pt>
                <c:pt idx="4256">
                  <c:v>-20.866453199999999</c:v>
                </c:pt>
                <c:pt idx="4257">
                  <c:v>-20.917346999999999</c:v>
                </c:pt>
                <c:pt idx="4258">
                  <c:v>-20.917346999999999</c:v>
                </c:pt>
                <c:pt idx="4259">
                  <c:v>-20.815559400000001</c:v>
                </c:pt>
                <c:pt idx="4260">
                  <c:v>-20.628950100000001</c:v>
                </c:pt>
                <c:pt idx="4261">
                  <c:v>-20.679843900000002</c:v>
                </c:pt>
                <c:pt idx="4262">
                  <c:v>-20.6119843</c:v>
                </c:pt>
                <c:pt idx="4263">
                  <c:v>-20.4084091</c:v>
                </c:pt>
                <c:pt idx="4264">
                  <c:v>-20.323587400000001</c:v>
                </c:pt>
                <c:pt idx="4265">
                  <c:v>-20.357515299999999</c:v>
                </c:pt>
                <c:pt idx="4266">
                  <c:v>18.7232609</c:v>
                </c:pt>
                <c:pt idx="4267">
                  <c:v>51.784431499999997</c:v>
                </c:pt>
                <c:pt idx="4268">
                  <c:v>107.97966</c:v>
                </c:pt>
                <c:pt idx="4269">
                  <c:v>99.521392800000001</c:v>
                </c:pt>
                <c:pt idx="4270">
                  <c:v>113.0859985</c:v>
                </c:pt>
                <c:pt idx="4271">
                  <c:v>132.0411072</c:v>
                </c:pt>
                <c:pt idx="4272">
                  <c:v>150.18191530000001</c:v>
                </c:pt>
                <c:pt idx="4273">
                  <c:v>164.2173004</c:v>
                </c:pt>
                <c:pt idx="4274">
                  <c:v>164.2173004</c:v>
                </c:pt>
                <c:pt idx="4275">
                  <c:v>167.2129669</c:v>
                </c:pt>
                <c:pt idx="4276">
                  <c:v>169.17237850000001</c:v>
                </c:pt>
                <c:pt idx="4277">
                  <c:v>167.389679</c:v>
                </c:pt>
                <c:pt idx="4278">
                  <c:v>171.5389404</c:v>
                </c:pt>
                <c:pt idx="4279">
                  <c:v>169.32081600000001</c:v>
                </c:pt>
                <c:pt idx="4280">
                  <c:v>167.48722839999999</c:v>
                </c:pt>
                <c:pt idx="4281">
                  <c:v>165.7328033</c:v>
                </c:pt>
                <c:pt idx="4282">
                  <c:v>164.05329900000001</c:v>
                </c:pt>
                <c:pt idx="4283">
                  <c:v>164.14802549999999</c:v>
                </c:pt>
                <c:pt idx="4284">
                  <c:v>166.8863983</c:v>
                </c:pt>
                <c:pt idx="4285">
                  <c:v>169.7307892</c:v>
                </c:pt>
                <c:pt idx="4286">
                  <c:v>170.31607059999999</c:v>
                </c:pt>
                <c:pt idx="4287">
                  <c:v>173.18025209999999</c:v>
                </c:pt>
                <c:pt idx="4288">
                  <c:v>173.97193909999999</c:v>
                </c:pt>
                <c:pt idx="4289">
                  <c:v>177.1598663</c:v>
                </c:pt>
                <c:pt idx="4290">
                  <c:v>180.16401669999999</c:v>
                </c:pt>
                <c:pt idx="4291">
                  <c:v>180.571167</c:v>
                </c:pt>
                <c:pt idx="4292">
                  <c:v>183.18229679999999</c:v>
                </c:pt>
                <c:pt idx="4293">
                  <c:v>186.42395020000001</c:v>
                </c:pt>
                <c:pt idx="4294">
                  <c:v>187.05165099999999</c:v>
                </c:pt>
                <c:pt idx="4295">
                  <c:v>187.26087949999999</c:v>
                </c:pt>
                <c:pt idx="4296">
                  <c:v>187.67933650000001</c:v>
                </c:pt>
                <c:pt idx="4297">
                  <c:v>188.9347076</c:v>
                </c:pt>
                <c:pt idx="4298">
                  <c:v>191.48788450000001</c:v>
                </c:pt>
                <c:pt idx="4299">
                  <c:v>191.69995119999999</c:v>
                </c:pt>
                <c:pt idx="4300">
                  <c:v>190.2947083</c:v>
                </c:pt>
                <c:pt idx="4301">
                  <c:v>190.60855100000001</c:v>
                </c:pt>
                <c:pt idx="4302">
                  <c:v>188.23916629999999</c:v>
                </c:pt>
                <c:pt idx="4303">
                  <c:v>188.96157840000001</c:v>
                </c:pt>
                <c:pt idx="4304">
                  <c:v>189.16798399999999</c:v>
                </c:pt>
                <c:pt idx="4305">
                  <c:v>189.47758479999999</c:v>
                </c:pt>
                <c:pt idx="4306">
                  <c:v>189.8903809</c:v>
                </c:pt>
                <c:pt idx="4307">
                  <c:v>190.81919859999999</c:v>
                </c:pt>
                <c:pt idx="4308">
                  <c:v>188.20523069999999</c:v>
                </c:pt>
                <c:pt idx="4309">
                  <c:v>183.1752319</c:v>
                </c:pt>
                <c:pt idx="4310">
                  <c:v>175.89317320000001</c:v>
                </c:pt>
                <c:pt idx="4311">
                  <c:v>168.10784910000001</c:v>
                </c:pt>
                <c:pt idx="4312">
                  <c:v>160.05531310000001</c:v>
                </c:pt>
                <c:pt idx="4313">
                  <c:v>155.2246399</c:v>
                </c:pt>
                <c:pt idx="4314">
                  <c:v>149.64047239999999</c:v>
                </c:pt>
                <c:pt idx="4315">
                  <c:v>147.25270080000001</c:v>
                </c:pt>
                <c:pt idx="4316">
                  <c:v>147.5693665</c:v>
                </c:pt>
                <c:pt idx="4317">
                  <c:v>147.1735382</c:v>
                </c:pt>
                <c:pt idx="4318">
                  <c:v>144.77870179999999</c:v>
                </c:pt>
                <c:pt idx="4319">
                  <c:v>139.88865659999999</c:v>
                </c:pt>
                <c:pt idx="4320">
                  <c:v>134.537735</c:v>
                </c:pt>
                <c:pt idx="4321">
                  <c:v>121.2176971</c:v>
                </c:pt>
                <c:pt idx="4322">
                  <c:v>97.448883100000003</c:v>
                </c:pt>
                <c:pt idx="4323">
                  <c:v>78.800552400000001</c:v>
                </c:pt>
                <c:pt idx="4324">
                  <c:v>-44.485412599999997</c:v>
                </c:pt>
                <c:pt idx="4325">
                  <c:v>-45.206409499999999</c:v>
                </c:pt>
                <c:pt idx="4326">
                  <c:v>-44.3171806</c:v>
                </c:pt>
                <c:pt idx="4327">
                  <c:v>-44.3171806</c:v>
                </c:pt>
                <c:pt idx="4328">
                  <c:v>-43.980716700000002</c:v>
                </c:pt>
                <c:pt idx="4329">
                  <c:v>10.3257847</c:v>
                </c:pt>
                <c:pt idx="4330">
                  <c:v>30.824672700000001</c:v>
                </c:pt>
                <c:pt idx="4331">
                  <c:v>35.625652299999999</c:v>
                </c:pt>
                <c:pt idx="4332">
                  <c:v>51.261356399999997</c:v>
                </c:pt>
                <c:pt idx="4333">
                  <c:v>60.970760300000002</c:v>
                </c:pt>
                <c:pt idx="4334">
                  <c:v>76.213447599999995</c:v>
                </c:pt>
                <c:pt idx="4335">
                  <c:v>91.252563499999994</c:v>
                </c:pt>
                <c:pt idx="4336">
                  <c:v>98.5261383</c:v>
                </c:pt>
                <c:pt idx="4337">
                  <c:v>98.581268300000005</c:v>
                </c:pt>
                <c:pt idx="4338">
                  <c:v>88.371414200000004</c:v>
                </c:pt>
                <c:pt idx="4339">
                  <c:v>76.001396200000002</c:v>
                </c:pt>
                <c:pt idx="4340">
                  <c:v>63.228465999999997</c:v>
                </c:pt>
                <c:pt idx="4341">
                  <c:v>48.886314400000003</c:v>
                </c:pt>
                <c:pt idx="4342">
                  <c:v>39.945972400000002</c:v>
                </c:pt>
                <c:pt idx="4343">
                  <c:v>34.062084200000001</c:v>
                </c:pt>
                <c:pt idx="4344">
                  <c:v>24.400745400000002</c:v>
                </c:pt>
                <c:pt idx="4345">
                  <c:v>17.011249500000002</c:v>
                </c:pt>
                <c:pt idx="4346">
                  <c:v>12.051932300000001</c:v>
                </c:pt>
                <c:pt idx="4347">
                  <c:v>12.0165892</c:v>
                </c:pt>
                <c:pt idx="4348">
                  <c:v>11.960041</c:v>
                </c:pt>
                <c:pt idx="4349">
                  <c:v>11.8186693</c:v>
                </c:pt>
                <c:pt idx="4350">
                  <c:v>11.7267771</c:v>
                </c:pt>
                <c:pt idx="4351">
                  <c:v>16.278943999999999</c:v>
                </c:pt>
                <c:pt idx="4352">
                  <c:v>23.142538099999999</c:v>
                </c:pt>
                <c:pt idx="4353">
                  <c:v>29.883136700000001</c:v>
                </c:pt>
                <c:pt idx="4354">
                  <c:v>41.376651799999998</c:v>
                </c:pt>
                <c:pt idx="4355">
                  <c:v>51.7971535</c:v>
                </c:pt>
                <c:pt idx="4356">
                  <c:v>67.307037399999999</c:v>
                </c:pt>
                <c:pt idx="4357">
                  <c:v>76.425506600000006</c:v>
                </c:pt>
                <c:pt idx="4358">
                  <c:v>89.346878099999998</c:v>
                </c:pt>
                <c:pt idx="4359">
                  <c:v>95.743942300000001</c:v>
                </c:pt>
                <c:pt idx="4360">
                  <c:v>97.783935499999998</c:v>
                </c:pt>
                <c:pt idx="4361">
                  <c:v>90.885002099999994</c:v>
                </c:pt>
                <c:pt idx="4362">
                  <c:v>88.329002399999993</c:v>
                </c:pt>
                <c:pt idx="4363">
                  <c:v>90.189453099999994</c:v>
                </c:pt>
                <c:pt idx="4364">
                  <c:v>89.320014999999998</c:v>
                </c:pt>
                <c:pt idx="4365">
                  <c:v>84.6872635</c:v>
                </c:pt>
                <c:pt idx="4366">
                  <c:v>89.320014999999998</c:v>
                </c:pt>
                <c:pt idx="4367">
                  <c:v>91.795433000000003</c:v>
                </c:pt>
                <c:pt idx="4368">
                  <c:v>103.82333370000001</c:v>
                </c:pt>
                <c:pt idx="4369">
                  <c:v>100.66367339999999</c:v>
                </c:pt>
                <c:pt idx="4370">
                  <c:v>105.57068630000001</c:v>
                </c:pt>
                <c:pt idx="4371">
                  <c:v>107.0890198</c:v>
                </c:pt>
                <c:pt idx="4372">
                  <c:v>106.24078369999999</c:v>
                </c:pt>
                <c:pt idx="4373">
                  <c:v>107.86090849999999</c:v>
                </c:pt>
                <c:pt idx="4374">
                  <c:v>107.500412</c:v>
                </c:pt>
                <c:pt idx="4375">
                  <c:v>106.7073135</c:v>
                </c:pt>
                <c:pt idx="4376">
                  <c:v>99.887542699999997</c:v>
                </c:pt>
                <c:pt idx="4377">
                  <c:v>89.057067900000007</c:v>
                </c:pt>
                <c:pt idx="4378">
                  <c:v>82.900329600000006</c:v>
                </c:pt>
                <c:pt idx="4379">
                  <c:v>82.900329600000006</c:v>
                </c:pt>
                <c:pt idx="4380">
                  <c:v>82.617584199999996</c:v>
                </c:pt>
                <c:pt idx="4381">
                  <c:v>75.898193399999997</c:v>
                </c:pt>
                <c:pt idx="4382">
                  <c:v>65.641677900000005</c:v>
                </c:pt>
                <c:pt idx="4383">
                  <c:v>55.117973300000003</c:v>
                </c:pt>
                <c:pt idx="4384">
                  <c:v>-28.302602799999999</c:v>
                </c:pt>
                <c:pt idx="4385">
                  <c:v>-28.520315199999999</c:v>
                </c:pt>
                <c:pt idx="4386">
                  <c:v>-28.263017699999999</c:v>
                </c:pt>
                <c:pt idx="4387">
                  <c:v>-27.985929500000001</c:v>
                </c:pt>
                <c:pt idx="4388">
                  <c:v>-27.4911289</c:v>
                </c:pt>
                <c:pt idx="4389">
                  <c:v>-27.233833300000001</c:v>
                </c:pt>
                <c:pt idx="4390">
                  <c:v>-25.068019899999999</c:v>
                </c:pt>
                <c:pt idx="4391">
                  <c:v>-24.9945068</c:v>
                </c:pt>
                <c:pt idx="4392">
                  <c:v>-24.773965799999999</c:v>
                </c:pt>
                <c:pt idx="4393">
                  <c:v>-24.5166702</c:v>
                </c:pt>
                <c:pt idx="4394">
                  <c:v>-24.2593727</c:v>
                </c:pt>
                <c:pt idx="4395">
                  <c:v>-24.167482400000001</c:v>
                </c:pt>
                <c:pt idx="4396">
                  <c:v>-23.928564099999999</c:v>
                </c:pt>
                <c:pt idx="4397">
                  <c:v>-23.708024999999999</c:v>
                </c:pt>
                <c:pt idx="4398">
                  <c:v>-23.469106700000001</c:v>
                </c:pt>
                <c:pt idx="4399">
                  <c:v>-23.340457900000001</c:v>
                </c:pt>
                <c:pt idx="4400">
                  <c:v>-23.175052600000001</c:v>
                </c:pt>
                <c:pt idx="4401">
                  <c:v>-21.239675500000001</c:v>
                </c:pt>
                <c:pt idx="4402">
                  <c:v>-21.1039581</c:v>
                </c:pt>
                <c:pt idx="4403">
                  <c:v>-20.900383000000001</c:v>
                </c:pt>
                <c:pt idx="4404">
                  <c:v>-19.814649599999999</c:v>
                </c:pt>
                <c:pt idx="4405">
                  <c:v>-20.0012589</c:v>
                </c:pt>
                <c:pt idx="4406">
                  <c:v>-29.292203900000001</c:v>
                </c:pt>
                <c:pt idx="4407">
                  <c:v>-28.084890399999999</c:v>
                </c:pt>
                <c:pt idx="4408">
                  <c:v>-28.0650978</c:v>
                </c:pt>
                <c:pt idx="4409">
                  <c:v>-28.2828102</c:v>
                </c:pt>
                <c:pt idx="4410">
                  <c:v>-28.342186000000002</c:v>
                </c:pt>
                <c:pt idx="4411">
                  <c:v>-28.164058699999998</c:v>
                </c:pt>
                <c:pt idx="4412">
                  <c:v>-28.005721999999999</c:v>
                </c:pt>
                <c:pt idx="4413">
                  <c:v>-27.7088413</c:v>
                </c:pt>
                <c:pt idx="4414">
                  <c:v>-27.471336399999998</c:v>
                </c:pt>
                <c:pt idx="4415">
                  <c:v>-27.3130016</c:v>
                </c:pt>
                <c:pt idx="4416">
                  <c:v>-27.214040799999999</c:v>
                </c:pt>
                <c:pt idx="4417">
                  <c:v>-25.233423200000001</c:v>
                </c:pt>
                <c:pt idx="4418">
                  <c:v>-25.104776399999999</c:v>
                </c:pt>
                <c:pt idx="4419">
                  <c:v>-24.976127600000002</c:v>
                </c:pt>
                <c:pt idx="4420">
                  <c:v>-24.865858100000001</c:v>
                </c:pt>
                <c:pt idx="4421">
                  <c:v>-24.718831999999999</c:v>
                </c:pt>
                <c:pt idx="4422">
                  <c:v>-24.663696300000002</c:v>
                </c:pt>
                <c:pt idx="4423">
                  <c:v>-24.5901833</c:v>
                </c:pt>
                <c:pt idx="4424">
                  <c:v>-24.498290999999998</c:v>
                </c:pt>
                <c:pt idx="4425">
                  <c:v>-24.332885699999999</c:v>
                </c:pt>
                <c:pt idx="4426">
                  <c:v>-24.149103199999999</c:v>
                </c:pt>
                <c:pt idx="4427">
                  <c:v>-24.075590099999999</c:v>
                </c:pt>
                <c:pt idx="4428">
                  <c:v>-21.986118300000001</c:v>
                </c:pt>
                <c:pt idx="4429">
                  <c:v>-21.986118300000001</c:v>
                </c:pt>
                <c:pt idx="4430">
                  <c:v>-21.833437</c:v>
                </c:pt>
                <c:pt idx="4431">
                  <c:v>-21.595932000000001</c:v>
                </c:pt>
                <c:pt idx="4432">
                  <c:v>-21.595932000000001</c:v>
                </c:pt>
                <c:pt idx="4433">
                  <c:v>-21.5280743</c:v>
                </c:pt>
                <c:pt idx="4434">
                  <c:v>-21.511108400000001</c:v>
                </c:pt>
                <c:pt idx="4435">
                  <c:v>-21.137888</c:v>
                </c:pt>
                <c:pt idx="4436">
                  <c:v>-20.747701599999999</c:v>
                </c:pt>
                <c:pt idx="4437">
                  <c:v>-20.3914452</c:v>
                </c:pt>
                <c:pt idx="4438">
                  <c:v>-20.069118499999998</c:v>
                </c:pt>
                <c:pt idx="4439">
                  <c:v>-18.007919300000001</c:v>
                </c:pt>
                <c:pt idx="4440">
                  <c:v>-17.728004500000001</c:v>
                </c:pt>
                <c:pt idx="4441">
                  <c:v>-17.3392315</c:v>
                </c:pt>
                <c:pt idx="4442">
                  <c:v>-16.826051700000001</c:v>
                </c:pt>
                <c:pt idx="4443">
                  <c:v>-16.437280699999999</c:v>
                </c:pt>
                <c:pt idx="4444">
                  <c:v>-16.0640602</c:v>
                </c:pt>
                <c:pt idx="4445">
                  <c:v>-16.126262700000002</c:v>
                </c:pt>
                <c:pt idx="4446">
                  <c:v>-17.867961900000001</c:v>
                </c:pt>
                <c:pt idx="4447">
                  <c:v>-21.4432507</c:v>
                </c:pt>
                <c:pt idx="4448">
                  <c:v>-20.645914099999999</c:v>
                </c:pt>
                <c:pt idx="4449">
                  <c:v>-17.354782100000001</c:v>
                </c:pt>
                <c:pt idx="4450">
                  <c:v>-16.032957100000001</c:v>
                </c:pt>
                <c:pt idx="4451">
                  <c:v>5.4117063999999999</c:v>
                </c:pt>
                <c:pt idx="4452">
                  <c:v>5.2364053999999998</c:v>
                </c:pt>
                <c:pt idx="4453">
                  <c:v>1.3317208</c:v>
                </c:pt>
                <c:pt idx="4454">
                  <c:v>0</c:v>
                </c:pt>
                <c:pt idx="4455">
                  <c:v>1.2794133000000001</c:v>
                </c:pt>
                <c:pt idx="4456">
                  <c:v>1.2355882</c:v>
                </c:pt>
                <c:pt idx="4457">
                  <c:v>1.1733846999999999</c:v>
                </c:pt>
                <c:pt idx="4458">
                  <c:v>4.5578218000000001</c:v>
                </c:pt>
                <c:pt idx="4459">
                  <c:v>4.5465121000000002</c:v>
                </c:pt>
                <c:pt idx="4460">
                  <c:v>5.718483</c:v>
                </c:pt>
                <c:pt idx="4461">
                  <c:v>4.6143703</c:v>
                </c:pt>
                <c:pt idx="4462">
                  <c:v>4.7161578999999998</c:v>
                </c:pt>
                <c:pt idx="4463">
                  <c:v>3.6770763</c:v>
                </c:pt>
                <c:pt idx="4464">
                  <c:v>2.4570390999999998</c:v>
                </c:pt>
                <c:pt idx="4465">
                  <c:v>1.2582076</c:v>
                </c:pt>
                <c:pt idx="4466">
                  <c:v>1.2129687</c:v>
                </c:pt>
                <c:pt idx="4467">
                  <c:v>1.201659</c:v>
                </c:pt>
                <c:pt idx="4468">
                  <c:v>1.2129687</c:v>
                </c:pt>
                <c:pt idx="4469">
                  <c:v>1.2059001</c:v>
                </c:pt>
                <c:pt idx="4470">
                  <c:v>1.1875218000000001</c:v>
                </c:pt>
                <c:pt idx="4471">
                  <c:v>1.1592473999999999</c:v>
                </c:pt>
                <c:pt idx="4472">
                  <c:v>2.2364993000000002</c:v>
                </c:pt>
                <c:pt idx="4473">
                  <c:v>2.1318842999999998</c:v>
                </c:pt>
                <c:pt idx="4474">
                  <c:v>5.1742020000000002</c:v>
                </c:pt>
                <c:pt idx="4475">
                  <c:v>5.0681734000000001</c:v>
                </c:pt>
                <c:pt idx="4476">
                  <c:v>5.9630555999999997</c:v>
                </c:pt>
                <c:pt idx="4477">
                  <c:v>8.7791785999999998</c:v>
                </c:pt>
                <c:pt idx="4478">
                  <c:v>10.7301073</c:v>
                </c:pt>
                <c:pt idx="4479">
                  <c:v>11.620748499999999</c:v>
                </c:pt>
                <c:pt idx="4480">
                  <c:v>11.5528908</c:v>
                </c:pt>
                <c:pt idx="4481">
                  <c:v>13.418995900000001</c:v>
                </c:pt>
                <c:pt idx="4482">
                  <c:v>14.4199076</c:v>
                </c:pt>
                <c:pt idx="4483">
                  <c:v>14.3987017</c:v>
                </c:pt>
                <c:pt idx="4484">
                  <c:v>14.1866436</c:v>
                </c:pt>
                <c:pt idx="4485">
                  <c:v>14.1866436</c:v>
                </c:pt>
                <c:pt idx="4486">
                  <c:v>13.868557900000001</c:v>
                </c:pt>
                <c:pt idx="4487">
                  <c:v>15.549467099999999</c:v>
                </c:pt>
                <c:pt idx="4488">
                  <c:v>17.325094199999999</c:v>
                </c:pt>
                <c:pt idx="4489">
                  <c:v>17.217651400000001</c:v>
                </c:pt>
                <c:pt idx="4490">
                  <c:v>17.029626799999999</c:v>
                </c:pt>
                <c:pt idx="4491">
                  <c:v>16.814743</c:v>
                </c:pt>
                <c:pt idx="4492">
                  <c:v>17.586631799999999</c:v>
                </c:pt>
                <c:pt idx="4493">
                  <c:v>17.728004500000001</c:v>
                </c:pt>
                <c:pt idx="4494">
                  <c:v>18.762844099999999</c:v>
                </c:pt>
                <c:pt idx="4495">
                  <c:v>18.762844099999999</c:v>
                </c:pt>
                <c:pt idx="4496">
                  <c:v>18.762844099999999</c:v>
                </c:pt>
                <c:pt idx="4497">
                  <c:v>19.718515400000001</c:v>
                </c:pt>
                <c:pt idx="4498">
                  <c:v>19.9984322</c:v>
                </c:pt>
                <c:pt idx="4499">
                  <c:v>20.247245800000002</c:v>
                </c:pt>
                <c:pt idx="4500">
                  <c:v>20.247245800000002</c:v>
                </c:pt>
                <c:pt idx="4501">
                  <c:v>21.297637900000002</c:v>
                </c:pt>
                <c:pt idx="4502">
                  <c:v>22.393268599999999</c:v>
                </c:pt>
                <c:pt idx="4503">
                  <c:v>22.596843700000001</c:v>
                </c:pt>
                <c:pt idx="4504">
                  <c:v>22.868276600000002</c:v>
                </c:pt>
                <c:pt idx="4505">
                  <c:v>22.1105251</c:v>
                </c:pt>
                <c:pt idx="4506">
                  <c:v>23.275426899999999</c:v>
                </c:pt>
                <c:pt idx="4507">
                  <c:v>23.4111443</c:v>
                </c:pt>
                <c:pt idx="4508">
                  <c:v>23.5129318</c:v>
                </c:pt>
                <c:pt idx="4509">
                  <c:v>23.445072199999998</c:v>
                </c:pt>
                <c:pt idx="4510">
                  <c:v>26.528389000000001</c:v>
                </c:pt>
                <c:pt idx="4511">
                  <c:v>35.7246132</c:v>
                </c:pt>
                <c:pt idx="4512">
                  <c:v>38.891338300000001</c:v>
                </c:pt>
                <c:pt idx="4513">
                  <c:v>45.824203500000003</c:v>
                </c:pt>
                <c:pt idx="4514">
                  <c:v>51.771709399999999</c:v>
                </c:pt>
                <c:pt idx="4515">
                  <c:v>59.4354668</c:v>
                </c:pt>
                <c:pt idx="4516">
                  <c:v>64.4371948</c:v>
                </c:pt>
                <c:pt idx="4517">
                  <c:v>72.834671</c:v>
                </c:pt>
                <c:pt idx="4518">
                  <c:v>76.743591300000006</c:v>
                </c:pt>
                <c:pt idx="4519">
                  <c:v>85.105728099999993</c:v>
                </c:pt>
                <c:pt idx="4520">
                  <c:v>87.509048500000006</c:v>
                </c:pt>
                <c:pt idx="4521">
                  <c:v>93.361831699999996</c:v>
                </c:pt>
                <c:pt idx="4522">
                  <c:v>93.657295199999993</c:v>
                </c:pt>
                <c:pt idx="4523">
                  <c:v>87.042518599999994</c:v>
                </c:pt>
                <c:pt idx="4524">
                  <c:v>73.456703200000007</c:v>
                </c:pt>
                <c:pt idx="4525">
                  <c:v>64.787796</c:v>
                </c:pt>
                <c:pt idx="4526">
                  <c:v>53.291454299999998</c:v>
                </c:pt>
                <c:pt idx="4527">
                  <c:v>40.679691300000002</c:v>
                </c:pt>
                <c:pt idx="4528">
                  <c:v>41.071289100000001</c:v>
                </c:pt>
                <c:pt idx="4529">
                  <c:v>38.006351500000001</c:v>
                </c:pt>
                <c:pt idx="4530">
                  <c:v>35.873054500000002</c:v>
                </c:pt>
                <c:pt idx="4531">
                  <c:v>35.625652299999999</c:v>
                </c:pt>
                <c:pt idx="4532">
                  <c:v>37.160949700000003</c:v>
                </c:pt>
                <c:pt idx="4533">
                  <c:v>45.183788300000003</c:v>
                </c:pt>
                <c:pt idx="4534">
                  <c:v>48.450889599999996</c:v>
                </c:pt>
                <c:pt idx="4535">
                  <c:v>50.944683099999999</c:v>
                </c:pt>
                <c:pt idx="4536">
                  <c:v>51.924388899999997</c:v>
                </c:pt>
                <c:pt idx="4537">
                  <c:v>51.924388899999997</c:v>
                </c:pt>
                <c:pt idx="4538">
                  <c:v>49.040409099999998</c:v>
                </c:pt>
                <c:pt idx="4539">
                  <c:v>47.119167300000001</c:v>
                </c:pt>
                <c:pt idx="4540">
                  <c:v>45.3025436</c:v>
                </c:pt>
                <c:pt idx="4541">
                  <c:v>43.542465200000002</c:v>
                </c:pt>
                <c:pt idx="4542">
                  <c:v>43.304962199999999</c:v>
                </c:pt>
                <c:pt idx="4543">
                  <c:v>51.1312943</c:v>
                </c:pt>
                <c:pt idx="4544">
                  <c:v>55.863002799999997</c:v>
                </c:pt>
                <c:pt idx="4545">
                  <c:v>61.565936999999998</c:v>
                </c:pt>
                <c:pt idx="4546">
                  <c:v>70.714096100000006</c:v>
                </c:pt>
                <c:pt idx="4547">
                  <c:v>82.3942184</c:v>
                </c:pt>
                <c:pt idx="4548">
                  <c:v>83.402198799999994</c:v>
                </c:pt>
                <c:pt idx="4549">
                  <c:v>91.948112499999993</c:v>
                </c:pt>
                <c:pt idx="4550">
                  <c:v>101.1556473</c:v>
                </c:pt>
                <c:pt idx="4551">
                  <c:v>108.1945419</c:v>
                </c:pt>
                <c:pt idx="4552">
                  <c:v>117.96049499999999</c:v>
                </c:pt>
                <c:pt idx="4553">
                  <c:v>124.6332397</c:v>
                </c:pt>
                <c:pt idx="4554">
                  <c:v>130.11845400000001</c:v>
                </c:pt>
                <c:pt idx="4555">
                  <c:v>131.6834412</c:v>
                </c:pt>
                <c:pt idx="4556">
                  <c:v>125.66949459999999</c:v>
                </c:pt>
                <c:pt idx="4557">
                  <c:v>126.2222519</c:v>
                </c:pt>
                <c:pt idx="4558">
                  <c:v>137.51219180000001</c:v>
                </c:pt>
                <c:pt idx="4559">
                  <c:v>132.1824799</c:v>
                </c:pt>
                <c:pt idx="4560">
                  <c:v>126.8301544</c:v>
                </c:pt>
                <c:pt idx="4561">
                  <c:v>112.3551102</c:v>
                </c:pt>
                <c:pt idx="4562">
                  <c:v>94.217132599999999</c:v>
                </c:pt>
                <c:pt idx="4563">
                  <c:v>83.578910800000003</c:v>
                </c:pt>
                <c:pt idx="4564">
                  <c:v>77.885879500000001</c:v>
                </c:pt>
                <c:pt idx="4565">
                  <c:v>78.356643700000006</c:v>
                </c:pt>
                <c:pt idx="4566">
                  <c:v>85.8974075</c:v>
                </c:pt>
                <c:pt idx="4567">
                  <c:v>92.035766600000002</c:v>
                </c:pt>
                <c:pt idx="4568">
                  <c:v>96.825439500000002</c:v>
                </c:pt>
                <c:pt idx="4569">
                  <c:v>100.6679153</c:v>
                </c:pt>
                <c:pt idx="4570">
                  <c:v>104.0523529</c:v>
                </c:pt>
                <c:pt idx="4571">
                  <c:v>107.35196689999999</c:v>
                </c:pt>
                <c:pt idx="4572">
                  <c:v>110.41973110000001</c:v>
                </c:pt>
                <c:pt idx="4573">
                  <c:v>111.6666336</c:v>
                </c:pt>
                <c:pt idx="4574">
                  <c:v>110.6770325</c:v>
                </c:pt>
                <c:pt idx="4575">
                  <c:v>112.16991419999999</c:v>
                </c:pt>
                <c:pt idx="4576">
                  <c:v>105.79546360000001</c:v>
                </c:pt>
                <c:pt idx="4577">
                  <c:v>101.1542358</c:v>
                </c:pt>
                <c:pt idx="4578">
                  <c:v>100.22683720000001</c:v>
                </c:pt>
                <c:pt idx="4579">
                  <c:v>97.608634899999998</c:v>
                </c:pt>
                <c:pt idx="4580">
                  <c:v>96.189262400000004</c:v>
                </c:pt>
                <c:pt idx="4581">
                  <c:v>93.9499359</c:v>
                </c:pt>
                <c:pt idx="4582">
                  <c:v>94.887229899999994</c:v>
                </c:pt>
                <c:pt idx="4583">
                  <c:v>94.832099900000003</c:v>
                </c:pt>
                <c:pt idx="4584">
                  <c:v>98.507759100000001</c:v>
                </c:pt>
                <c:pt idx="4585">
                  <c:v>101.4341507</c:v>
                </c:pt>
                <c:pt idx="4586">
                  <c:v>98.168464700000001</c:v>
                </c:pt>
                <c:pt idx="4587">
                  <c:v>103.4416275</c:v>
                </c:pt>
                <c:pt idx="4588">
                  <c:v>96.2910538</c:v>
                </c:pt>
                <c:pt idx="4589">
                  <c:v>93.657295199999993</c:v>
                </c:pt>
                <c:pt idx="4590">
                  <c:v>93.657295199999993</c:v>
                </c:pt>
                <c:pt idx="4591">
                  <c:v>72.226768500000006</c:v>
                </c:pt>
                <c:pt idx="4592">
                  <c:v>68.836677600000002</c:v>
                </c:pt>
                <c:pt idx="4593">
                  <c:v>59.172512099999999</c:v>
                </c:pt>
                <c:pt idx="4594">
                  <c:v>58.024574299999998</c:v>
                </c:pt>
                <c:pt idx="4595">
                  <c:v>67.4851685</c:v>
                </c:pt>
                <c:pt idx="4596">
                  <c:v>74.813873299999997</c:v>
                </c:pt>
                <c:pt idx="4597">
                  <c:v>-22.562913900000002</c:v>
                </c:pt>
                <c:pt idx="4598">
                  <c:v>-21.7146835</c:v>
                </c:pt>
                <c:pt idx="4599">
                  <c:v>-25.141532900000001</c:v>
                </c:pt>
                <c:pt idx="4600">
                  <c:v>-21.222709699999999</c:v>
                </c:pt>
                <c:pt idx="4601">
                  <c:v>-21.697719599999999</c:v>
                </c:pt>
                <c:pt idx="4602">
                  <c:v>-21.782543199999999</c:v>
                </c:pt>
                <c:pt idx="4603">
                  <c:v>-20.985206600000001</c:v>
                </c:pt>
                <c:pt idx="4604">
                  <c:v>-21.070028300000001</c:v>
                </c:pt>
                <c:pt idx="4605">
                  <c:v>-20.985206600000001</c:v>
                </c:pt>
                <c:pt idx="4606">
                  <c:v>-18.707708400000001</c:v>
                </c:pt>
                <c:pt idx="4607">
                  <c:v>-18.7232609</c:v>
                </c:pt>
                <c:pt idx="4608">
                  <c:v>-18.412242899999999</c:v>
                </c:pt>
                <c:pt idx="4609">
                  <c:v>-18.163429300000001</c:v>
                </c:pt>
                <c:pt idx="4610">
                  <c:v>-18.023469899999998</c:v>
                </c:pt>
                <c:pt idx="4611">
                  <c:v>-17.805757499999999</c:v>
                </c:pt>
                <c:pt idx="4612">
                  <c:v>-17.525842699999998</c:v>
                </c:pt>
                <c:pt idx="4613">
                  <c:v>-17.448087699999999</c:v>
                </c:pt>
                <c:pt idx="4614">
                  <c:v>15.621565800000001</c:v>
                </c:pt>
                <c:pt idx="4615">
                  <c:v>31.271406200000001</c:v>
                </c:pt>
                <c:pt idx="4616">
                  <c:v>34.491851799999999</c:v>
                </c:pt>
                <c:pt idx="4617">
                  <c:v>34.349067699999999</c:v>
                </c:pt>
                <c:pt idx="4618">
                  <c:v>23.781538000000001</c:v>
                </c:pt>
                <c:pt idx="4619">
                  <c:v>19.184131600000001</c:v>
                </c:pt>
                <c:pt idx="4620">
                  <c:v>21.724580799999998</c:v>
                </c:pt>
                <c:pt idx="4621">
                  <c:v>32.368450199999998</c:v>
                </c:pt>
                <c:pt idx="4622">
                  <c:v>38.974746699999997</c:v>
                </c:pt>
                <c:pt idx="4623">
                  <c:v>48.122905699999997</c:v>
                </c:pt>
                <c:pt idx="4624">
                  <c:v>53.2264214</c:v>
                </c:pt>
                <c:pt idx="4625">
                  <c:v>67.008743300000006</c:v>
                </c:pt>
                <c:pt idx="4626">
                  <c:v>78.218101500000003</c:v>
                </c:pt>
                <c:pt idx="4627">
                  <c:v>82.867813100000006</c:v>
                </c:pt>
                <c:pt idx="4628">
                  <c:v>92.496635400000002</c:v>
                </c:pt>
                <c:pt idx="4629">
                  <c:v>106.2634048</c:v>
                </c:pt>
                <c:pt idx="4630">
                  <c:v>109.8796921</c:v>
                </c:pt>
                <c:pt idx="4631">
                  <c:v>112.8357773</c:v>
                </c:pt>
                <c:pt idx="4632">
                  <c:v>111.0474243</c:v>
                </c:pt>
                <c:pt idx="4633">
                  <c:v>104.1145554</c:v>
                </c:pt>
                <c:pt idx="4634">
                  <c:v>92.913680999999997</c:v>
                </c:pt>
                <c:pt idx="4635">
                  <c:v>75.670585599999995</c:v>
                </c:pt>
                <c:pt idx="4636">
                  <c:v>57.326198599999998</c:v>
                </c:pt>
                <c:pt idx="4637">
                  <c:v>50.695869399999999</c:v>
                </c:pt>
                <c:pt idx="4638">
                  <c:v>38.861648600000002</c:v>
                </c:pt>
                <c:pt idx="4639">
                  <c:v>33.780754100000003</c:v>
                </c:pt>
                <c:pt idx="4640">
                  <c:v>25.223527900000001</c:v>
                </c:pt>
                <c:pt idx="4641">
                  <c:v>22.407405900000001</c:v>
                </c:pt>
                <c:pt idx="4642">
                  <c:v>22.407405900000001</c:v>
                </c:pt>
                <c:pt idx="4643">
                  <c:v>22.463953</c:v>
                </c:pt>
                <c:pt idx="4644">
                  <c:v>22.280170399999999</c:v>
                </c:pt>
                <c:pt idx="4645">
                  <c:v>22.0115643</c:v>
                </c:pt>
                <c:pt idx="4646">
                  <c:v>28.964221999999999</c:v>
                </c:pt>
                <c:pt idx="4647">
                  <c:v>44.079677599999997</c:v>
                </c:pt>
                <c:pt idx="4648">
                  <c:v>48.549850499999998</c:v>
                </c:pt>
                <c:pt idx="4649">
                  <c:v>58.112224599999998</c:v>
                </c:pt>
                <c:pt idx="4650">
                  <c:v>70.210807799999998</c:v>
                </c:pt>
                <c:pt idx="4651">
                  <c:v>82.750473</c:v>
                </c:pt>
                <c:pt idx="4652">
                  <c:v>91.174812299999999</c:v>
                </c:pt>
                <c:pt idx="4653">
                  <c:v>99.774452199999999</c:v>
                </c:pt>
                <c:pt idx="4654">
                  <c:v>106.9094772</c:v>
                </c:pt>
                <c:pt idx="4655">
                  <c:v>112.9828033</c:v>
                </c:pt>
                <c:pt idx="4656">
                  <c:v>122.03199770000001</c:v>
                </c:pt>
                <c:pt idx="4657">
                  <c:v>123.5022659</c:v>
                </c:pt>
                <c:pt idx="4658">
                  <c:v>-33.686035199999999</c:v>
                </c:pt>
                <c:pt idx="4659">
                  <c:v>-31.053693800000001</c:v>
                </c:pt>
                <c:pt idx="4660">
                  <c:v>-34.497509000000001</c:v>
                </c:pt>
                <c:pt idx="4661">
                  <c:v>-31.449535399999998</c:v>
                </c:pt>
                <c:pt idx="4662">
                  <c:v>-32.8349762</c:v>
                </c:pt>
                <c:pt idx="4663">
                  <c:v>-30.717229799999998</c:v>
                </c:pt>
                <c:pt idx="4664">
                  <c:v>-31.291198699999999</c:v>
                </c:pt>
                <c:pt idx="4665">
                  <c:v>-27.7144966</c:v>
                </c:pt>
                <c:pt idx="4666">
                  <c:v>-28.210710500000001</c:v>
                </c:pt>
                <c:pt idx="4667">
                  <c:v>-26.685310399999999</c:v>
                </c:pt>
                <c:pt idx="4668">
                  <c:v>-27.034498200000002</c:v>
                </c:pt>
                <c:pt idx="4669">
                  <c:v>67.677429200000006</c:v>
                </c:pt>
                <c:pt idx="4670">
                  <c:v>91.999008200000006</c:v>
                </c:pt>
                <c:pt idx="4671">
                  <c:v>102.4534378</c:v>
                </c:pt>
                <c:pt idx="4672">
                  <c:v>103.1461639</c:v>
                </c:pt>
                <c:pt idx="4673">
                  <c:v>110.81698609999999</c:v>
                </c:pt>
                <c:pt idx="4674">
                  <c:v>113.2104111</c:v>
                </c:pt>
                <c:pt idx="4675">
                  <c:v>105.0490265</c:v>
                </c:pt>
                <c:pt idx="4676">
                  <c:v>96.108680699999994</c:v>
                </c:pt>
                <c:pt idx="4677">
                  <c:v>77.434898399999994</c:v>
                </c:pt>
                <c:pt idx="4678">
                  <c:v>-31.924543400000001</c:v>
                </c:pt>
                <c:pt idx="4679">
                  <c:v>-28.118818300000001</c:v>
                </c:pt>
                <c:pt idx="4680">
                  <c:v>-32.2016335</c:v>
                </c:pt>
                <c:pt idx="4681">
                  <c:v>-27.916658399999999</c:v>
                </c:pt>
                <c:pt idx="4682">
                  <c:v>-31.073486299999999</c:v>
                </c:pt>
                <c:pt idx="4683">
                  <c:v>-27.236660000000001</c:v>
                </c:pt>
                <c:pt idx="4684">
                  <c:v>-27.5674706</c:v>
                </c:pt>
                <c:pt idx="4685">
                  <c:v>-26.4831486</c:v>
                </c:pt>
                <c:pt idx="4686">
                  <c:v>-26.648553799999998</c:v>
                </c:pt>
                <c:pt idx="4687">
                  <c:v>-23.614719399999998</c:v>
                </c:pt>
                <c:pt idx="4688">
                  <c:v>-23.665613199999999</c:v>
                </c:pt>
                <c:pt idx="4689">
                  <c:v>-23.020957899999999</c:v>
                </c:pt>
                <c:pt idx="4690">
                  <c:v>-22.834346799999999</c:v>
                </c:pt>
                <c:pt idx="4691">
                  <c:v>-22.325408899999999</c:v>
                </c:pt>
                <c:pt idx="4692">
                  <c:v>-21.9352245</c:v>
                </c:pt>
                <c:pt idx="4693">
                  <c:v>-19.827371599999999</c:v>
                </c:pt>
                <c:pt idx="4694">
                  <c:v>-19.500804899999999</c:v>
                </c:pt>
                <c:pt idx="4695">
                  <c:v>-19.500804899999999</c:v>
                </c:pt>
                <c:pt idx="4696">
                  <c:v>-19.034276999999999</c:v>
                </c:pt>
                <c:pt idx="4697">
                  <c:v>-18.8165646</c:v>
                </c:pt>
                <c:pt idx="4698">
                  <c:v>26.736204099999998</c:v>
                </c:pt>
                <c:pt idx="4699">
                  <c:v>61.3779106</c:v>
                </c:pt>
                <c:pt idx="4700">
                  <c:v>87.076446500000003</c:v>
                </c:pt>
                <c:pt idx="4701">
                  <c:v>92.343956000000006</c:v>
                </c:pt>
                <c:pt idx="4702">
                  <c:v>99.955406199999999</c:v>
                </c:pt>
                <c:pt idx="4703">
                  <c:v>103.9081573</c:v>
                </c:pt>
                <c:pt idx="4704">
                  <c:v>99.808380099999994</c:v>
                </c:pt>
                <c:pt idx="4705">
                  <c:v>100.3031769</c:v>
                </c:pt>
                <c:pt idx="4706">
                  <c:v>102.90724179999999</c:v>
                </c:pt>
                <c:pt idx="4707">
                  <c:v>88.371414200000004</c:v>
                </c:pt>
                <c:pt idx="4708">
                  <c:v>72.864356999999998</c:v>
                </c:pt>
                <c:pt idx="4709">
                  <c:v>58.018920899999998</c:v>
                </c:pt>
                <c:pt idx="4710">
                  <c:v>49.374046300000003</c:v>
                </c:pt>
                <c:pt idx="4711">
                  <c:v>41.117942800000002</c:v>
                </c:pt>
                <c:pt idx="4712">
                  <c:v>31.305336</c:v>
                </c:pt>
                <c:pt idx="4713">
                  <c:v>28.9882545</c:v>
                </c:pt>
                <c:pt idx="4714">
                  <c:v>25.858285899999998</c:v>
                </c:pt>
                <c:pt idx="4715">
                  <c:v>21.351358399999999</c:v>
                </c:pt>
                <c:pt idx="4716">
                  <c:v>17.4183998</c:v>
                </c:pt>
                <c:pt idx="4717">
                  <c:v>13.5278521</c:v>
                </c:pt>
                <c:pt idx="4718">
                  <c:v>9.5920658000000003</c:v>
                </c:pt>
                <c:pt idx="4719">
                  <c:v>7.6001390999999998</c:v>
                </c:pt>
                <c:pt idx="4720">
                  <c:v>3.7520034</c:v>
                </c:pt>
                <c:pt idx="4721">
                  <c:v>-22.427196500000001</c:v>
                </c:pt>
                <c:pt idx="4722">
                  <c:v>-21.8504009</c:v>
                </c:pt>
                <c:pt idx="4723">
                  <c:v>-21.7655773</c:v>
                </c:pt>
                <c:pt idx="4724">
                  <c:v>-19.3919487</c:v>
                </c:pt>
                <c:pt idx="4725">
                  <c:v>-19.096481300000001</c:v>
                </c:pt>
                <c:pt idx="4726">
                  <c:v>-18.3811398</c:v>
                </c:pt>
                <c:pt idx="4727">
                  <c:v>-16.370836300000001</c:v>
                </c:pt>
                <c:pt idx="4728">
                  <c:v>-15.791212099999999</c:v>
                </c:pt>
                <c:pt idx="4729">
                  <c:v>-15.2539997</c:v>
                </c:pt>
                <c:pt idx="4730">
                  <c:v>-13.868557900000001</c:v>
                </c:pt>
                <c:pt idx="4731">
                  <c:v>7.2184358</c:v>
                </c:pt>
                <c:pt idx="4732">
                  <c:v>10.509567300000001</c:v>
                </c:pt>
                <c:pt idx="4733">
                  <c:v>9.2287406999999995</c:v>
                </c:pt>
                <c:pt idx="4734">
                  <c:v>7.5704513000000002</c:v>
                </c:pt>
                <c:pt idx="4735">
                  <c:v>10.1504841</c:v>
                </c:pt>
                <c:pt idx="4736">
                  <c:v>14.4199076</c:v>
                </c:pt>
                <c:pt idx="4737">
                  <c:v>16.270461999999998</c:v>
                </c:pt>
                <c:pt idx="4738">
                  <c:v>16.534826299999999</c:v>
                </c:pt>
                <c:pt idx="4739">
                  <c:v>16.2944946</c:v>
                </c:pt>
                <c:pt idx="4740">
                  <c:v>15.885930999999999</c:v>
                </c:pt>
                <c:pt idx="4741">
                  <c:v>17.432537100000001</c:v>
                </c:pt>
                <c:pt idx="4742">
                  <c:v>18.3783131</c:v>
                </c:pt>
                <c:pt idx="4743">
                  <c:v>17.3788166</c:v>
                </c:pt>
                <c:pt idx="4744">
                  <c:v>17.056488000000002</c:v>
                </c:pt>
                <c:pt idx="4745">
                  <c:v>18.9112835</c:v>
                </c:pt>
                <c:pt idx="4746">
                  <c:v>21.362669</c:v>
                </c:pt>
                <c:pt idx="4747">
                  <c:v>21.362669</c:v>
                </c:pt>
                <c:pt idx="4748">
                  <c:v>20.5271626</c:v>
                </c:pt>
                <c:pt idx="4749">
                  <c:v>19.3862934</c:v>
                </c:pt>
                <c:pt idx="4750">
                  <c:v>21.200090400000001</c:v>
                </c:pt>
                <c:pt idx="4751">
                  <c:v>22.427196500000001</c:v>
                </c:pt>
                <c:pt idx="4752">
                  <c:v>22.698631299999999</c:v>
                </c:pt>
                <c:pt idx="4753">
                  <c:v>21.785369899999999</c:v>
                </c:pt>
                <c:pt idx="4754">
                  <c:v>22.698631299999999</c:v>
                </c:pt>
                <c:pt idx="4755">
                  <c:v>23.927150699999999</c:v>
                </c:pt>
                <c:pt idx="4756">
                  <c:v>23.1057816</c:v>
                </c:pt>
                <c:pt idx="4757">
                  <c:v>23.037921900000001</c:v>
                </c:pt>
                <c:pt idx="4758">
                  <c:v>24.033178299999999</c:v>
                </c:pt>
                <c:pt idx="4759">
                  <c:v>25.472341499999999</c:v>
                </c:pt>
                <c:pt idx="4760">
                  <c:v>25.656126</c:v>
                </c:pt>
                <c:pt idx="4761">
                  <c:v>35.0318909</c:v>
                </c:pt>
                <c:pt idx="4762">
                  <c:v>40.747547099999998</c:v>
                </c:pt>
                <c:pt idx="4763">
                  <c:v>45.559837299999998</c:v>
                </c:pt>
                <c:pt idx="4764">
                  <c:v>50.659114799999998</c:v>
                </c:pt>
                <c:pt idx="4765">
                  <c:v>58.484035499999997</c:v>
                </c:pt>
                <c:pt idx="4766">
                  <c:v>68.070442200000002</c:v>
                </c:pt>
                <c:pt idx="4767">
                  <c:v>77.222847000000002</c:v>
                </c:pt>
                <c:pt idx="4768">
                  <c:v>78.271820099999999</c:v>
                </c:pt>
                <c:pt idx="4769">
                  <c:v>89.686164899999994</c:v>
                </c:pt>
                <c:pt idx="4770">
                  <c:v>95.157249500000006</c:v>
                </c:pt>
                <c:pt idx="4771">
                  <c:v>106.3680191</c:v>
                </c:pt>
                <c:pt idx="4772">
                  <c:v>114.3541031</c:v>
                </c:pt>
                <c:pt idx="4773">
                  <c:v>119.77005</c:v>
                </c:pt>
                <c:pt idx="4774">
                  <c:v>124.525795</c:v>
                </c:pt>
                <c:pt idx="4775">
                  <c:v>119.502861</c:v>
                </c:pt>
                <c:pt idx="4776">
                  <c:v>104.89775849999999</c:v>
                </c:pt>
                <c:pt idx="4777">
                  <c:v>88.084426899999997</c:v>
                </c:pt>
                <c:pt idx="4778">
                  <c:v>70.793258699999996</c:v>
                </c:pt>
                <c:pt idx="4779">
                  <c:v>61.348224600000002</c:v>
                </c:pt>
                <c:pt idx="4780">
                  <c:v>60.515544900000002</c:v>
                </c:pt>
                <c:pt idx="4781">
                  <c:v>69.554847699999996</c:v>
                </c:pt>
                <c:pt idx="4782">
                  <c:v>80.984741200000002</c:v>
                </c:pt>
                <c:pt idx="4783">
                  <c:v>91.439178499999997</c:v>
                </c:pt>
                <c:pt idx="4784">
                  <c:v>101.0072098</c:v>
                </c:pt>
                <c:pt idx="4785">
                  <c:v>102.2371445</c:v>
                </c:pt>
                <c:pt idx="4786">
                  <c:v>104.9769287</c:v>
                </c:pt>
                <c:pt idx="4787">
                  <c:v>115.38753509999999</c:v>
                </c:pt>
                <c:pt idx="4788">
                  <c:v>124.7152328</c:v>
                </c:pt>
                <c:pt idx="4789">
                  <c:v>132.57832339999999</c:v>
                </c:pt>
                <c:pt idx="4790">
                  <c:v>143.30418399999999</c:v>
                </c:pt>
                <c:pt idx="4791">
                  <c:v>155.07337949999999</c:v>
                </c:pt>
                <c:pt idx="4792">
                  <c:v>157.83012389999999</c:v>
                </c:pt>
                <c:pt idx="4793">
                  <c:v>152.6347198</c:v>
                </c:pt>
                <c:pt idx="4794">
                  <c:v>151.18000789999999</c:v>
                </c:pt>
                <c:pt idx="4795">
                  <c:v>160.67169190000001</c:v>
                </c:pt>
                <c:pt idx="4796">
                  <c:v>159.70753479999999</c:v>
                </c:pt>
                <c:pt idx="4797">
                  <c:v>160.733902</c:v>
                </c:pt>
                <c:pt idx="4798">
                  <c:v>149.72669980000001</c:v>
                </c:pt>
                <c:pt idx="4799">
                  <c:v>145.00489809999999</c:v>
                </c:pt>
                <c:pt idx="4800">
                  <c:v>145.00489809999999</c:v>
                </c:pt>
                <c:pt idx="4801">
                  <c:v>132.28709409999999</c:v>
                </c:pt>
                <c:pt idx="4802">
                  <c:v>125.2750626</c:v>
                </c:pt>
                <c:pt idx="4803">
                  <c:v>119.32472989999999</c:v>
                </c:pt>
                <c:pt idx="4804">
                  <c:v>111.6270447</c:v>
                </c:pt>
                <c:pt idx="4805">
                  <c:v>98.651954700000005</c:v>
                </c:pt>
                <c:pt idx="4806">
                  <c:v>84.839950599999995</c:v>
                </c:pt>
                <c:pt idx="4807">
                  <c:v>79.394310000000004</c:v>
                </c:pt>
                <c:pt idx="4808">
                  <c:v>70.719749500000006</c:v>
                </c:pt>
                <c:pt idx="4809">
                  <c:v>67.209487899999999</c:v>
                </c:pt>
                <c:pt idx="4810">
                  <c:v>51.206222500000003</c:v>
                </c:pt>
                <c:pt idx="4811">
                  <c:v>-19.7807198</c:v>
                </c:pt>
                <c:pt idx="4812">
                  <c:v>-18.365589100000001</c:v>
                </c:pt>
                <c:pt idx="4813">
                  <c:v>-19.687414199999999</c:v>
                </c:pt>
                <c:pt idx="4814">
                  <c:v>-18.972074500000002</c:v>
                </c:pt>
                <c:pt idx="4815">
                  <c:v>-18.521099100000001</c:v>
                </c:pt>
                <c:pt idx="4816">
                  <c:v>-19.0809307</c:v>
                </c:pt>
                <c:pt idx="4817">
                  <c:v>-18.489996000000001</c:v>
                </c:pt>
                <c:pt idx="4818">
                  <c:v>-18.0701237</c:v>
                </c:pt>
                <c:pt idx="4819">
                  <c:v>-18.272283600000002</c:v>
                </c:pt>
                <c:pt idx="4820">
                  <c:v>-17.883512499999998</c:v>
                </c:pt>
                <c:pt idx="4821">
                  <c:v>-17.572494500000001</c:v>
                </c:pt>
                <c:pt idx="4822">
                  <c:v>24.216962800000001</c:v>
                </c:pt>
                <c:pt idx="4823">
                  <c:v>43.628700299999998</c:v>
                </c:pt>
                <c:pt idx="4824">
                  <c:v>57.446365399999998</c:v>
                </c:pt>
                <c:pt idx="4825">
                  <c:v>71.633010900000002</c:v>
                </c:pt>
                <c:pt idx="4826">
                  <c:v>78.783584599999998</c:v>
                </c:pt>
                <c:pt idx="4827">
                  <c:v>72.888389599999996</c:v>
                </c:pt>
                <c:pt idx="4828">
                  <c:v>66.410743699999998</c:v>
                </c:pt>
                <c:pt idx="4829">
                  <c:v>54.2867088</c:v>
                </c:pt>
                <c:pt idx="4830">
                  <c:v>50.509258299999999</c:v>
                </c:pt>
                <c:pt idx="4831">
                  <c:v>49.727474200000003</c:v>
                </c:pt>
                <c:pt idx="4832">
                  <c:v>57.102832800000002</c:v>
                </c:pt>
                <c:pt idx="4833">
                  <c:v>63.095577200000001</c:v>
                </c:pt>
                <c:pt idx="4834">
                  <c:v>69.1731415</c:v>
                </c:pt>
                <c:pt idx="4835">
                  <c:v>60.060329400000001</c:v>
                </c:pt>
                <c:pt idx="4836">
                  <c:v>51.006889299999997</c:v>
                </c:pt>
                <c:pt idx="4837">
                  <c:v>41.732906300000003</c:v>
                </c:pt>
                <c:pt idx="4838">
                  <c:v>30.0301647</c:v>
                </c:pt>
                <c:pt idx="4839">
                  <c:v>25.145772900000001</c:v>
                </c:pt>
                <c:pt idx="4840">
                  <c:v>27.4487171</c:v>
                </c:pt>
                <c:pt idx="4841">
                  <c:v>32.696434000000004</c:v>
                </c:pt>
                <c:pt idx="4842">
                  <c:v>45.8892326</c:v>
                </c:pt>
                <c:pt idx="4843">
                  <c:v>55.542091399999997</c:v>
                </c:pt>
                <c:pt idx="4844">
                  <c:v>64.4428482</c:v>
                </c:pt>
                <c:pt idx="4845">
                  <c:v>74.689468399999996</c:v>
                </c:pt>
                <c:pt idx="4846">
                  <c:v>79.597885099999999</c:v>
                </c:pt>
                <c:pt idx="4847">
                  <c:v>82.483283999999998</c:v>
                </c:pt>
                <c:pt idx="4848">
                  <c:v>82.681205700000007</c:v>
                </c:pt>
                <c:pt idx="4849">
                  <c:v>76.182350200000002</c:v>
                </c:pt>
                <c:pt idx="4850">
                  <c:v>72.057121300000006</c:v>
                </c:pt>
                <c:pt idx="4851">
                  <c:v>83.225486799999999</c:v>
                </c:pt>
                <c:pt idx="4852">
                  <c:v>83.225486799999999</c:v>
                </c:pt>
                <c:pt idx="4853">
                  <c:v>94.170478799999998</c:v>
                </c:pt>
                <c:pt idx="4854">
                  <c:v>93.916008000000005</c:v>
                </c:pt>
                <c:pt idx="4855">
                  <c:v>94.482910200000006</c:v>
                </c:pt>
                <c:pt idx="4856">
                  <c:v>-21.7146835</c:v>
                </c:pt>
                <c:pt idx="4857">
                  <c:v>-18.972074500000002</c:v>
                </c:pt>
                <c:pt idx="4858">
                  <c:v>-21.290569300000001</c:v>
                </c:pt>
                <c:pt idx="4859">
                  <c:v>-21.426286699999999</c:v>
                </c:pt>
                <c:pt idx="4860">
                  <c:v>-18.5677509</c:v>
                </c:pt>
                <c:pt idx="4861">
                  <c:v>-21.1887817</c:v>
                </c:pt>
                <c:pt idx="4862">
                  <c:v>-18.6455059</c:v>
                </c:pt>
                <c:pt idx="4863">
                  <c:v>-18.412242899999999</c:v>
                </c:pt>
                <c:pt idx="4864">
                  <c:v>-18.474445299999999</c:v>
                </c:pt>
                <c:pt idx="4865">
                  <c:v>-18.241182299999998</c:v>
                </c:pt>
                <c:pt idx="4866">
                  <c:v>-18.163429300000001</c:v>
                </c:pt>
                <c:pt idx="4867">
                  <c:v>-18.039020499999999</c:v>
                </c:pt>
                <c:pt idx="4868">
                  <c:v>-17.9146137</c:v>
                </c:pt>
                <c:pt idx="4869">
                  <c:v>-17.790206900000001</c:v>
                </c:pt>
                <c:pt idx="4870">
                  <c:v>9.8140192000000006</c:v>
                </c:pt>
                <c:pt idx="4871">
                  <c:v>16.1022301</c:v>
                </c:pt>
                <c:pt idx="4872">
                  <c:v>27.397823299999999</c:v>
                </c:pt>
                <c:pt idx="4873">
                  <c:v>38.238201099999998</c:v>
                </c:pt>
                <c:pt idx="4874">
                  <c:v>46.655467999999999</c:v>
                </c:pt>
                <c:pt idx="4875">
                  <c:v>44.048576400000002</c:v>
                </c:pt>
                <c:pt idx="4876">
                  <c:v>51.056365999999997</c:v>
                </c:pt>
                <c:pt idx="4877">
                  <c:v>57.6117706</c:v>
                </c:pt>
                <c:pt idx="4878">
                  <c:v>66.830612200000004</c:v>
                </c:pt>
                <c:pt idx="4879">
                  <c:v>78.006042500000007</c:v>
                </c:pt>
                <c:pt idx="4880">
                  <c:v>77.474487300000007</c:v>
                </c:pt>
                <c:pt idx="4881">
                  <c:v>71.409645100000006</c:v>
                </c:pt>
                <c:pt idx="4882">
                  <c:v>63.176158899999997</c:v>
                </c:pt>
                <c:pt idx="4883">
                  <c:v>58.633888200000001</c:v>
                </c:pt>
                <c:pt idx="4884">
                  <c:v>47.639415700000001</c:v>
                </c:pt>
                <c:pt idx="4885">
                  <c:v>36.357959700000002</c:v>
                </c:pt>
                <c:pt idx="4886">
                  <c:v>29.823761000000001</c:v>
                </c:pt>
                <c:pt idx="4887">
                  <c:v>23.077507000000001</c:v>
                </c:pt>
                <c:pt idx="4888">
                  <c:v>26.125478699999999</c:v>
                </c:pt>
                <c:pt idx="4889">
                  <c:v>30.103677699999999</c:v>
                </c:pt>
                <c:pt idx="4890">
                  <c:v>43.285167700000002</c:v>
                </c:pt>
                <c:pt idx="4891">
                  <c:v>50.469676999999997</c:v>
                </c:pt>
                <c:pt idx="4892">
                  <c:v>59.839786500000002</c:v>
                </c:pt>
                <c:pt idx="4893">
                  <c:v>68.282501199999999</c:v>
                </c:pt>
                <c:pt idx="4894">
                  <c:v>73.089134200000004</c:v>
                </c:pt>
                <c:pt idx="4895">
                  <c:v>69.2325211</c:v>
                </c:pt>
                <c:pt idx="4896">
                  <c:v>61.671962700000002</c:v>
                </c:pt>
                <c:pt idx="4897">
                  <c:v>44.430278800000004</c:v>
                </c:pt>
                <c:pt idx="4898">
                  <c:v>44.430278800000004</c:v>
                </c:pt>
                <c:pt idx="4899">
                  <c:v>30.540515899999999</c:v>
                </c:pt>
                <c:pt idx="4900">
                  <c:v>19.424463299999999</c:v>
                </c:pt>
                <c:pt idx="4901">
                  <c:v>12.768686300000001</c:v>
                </c:pt>
                <c:pt idx="4902">
                  <c:v>4.7882575999999997</c:v>
                </c:pt>
                <c:pt idx="4903">
                  <c:v>1.5833622999999999</c:v>
                </c:pt>
                <c:pt idx="4904">
                  <c:v>1.5565017000000001</c:v>
                </c:pt>
                <c:pt idx="4905">
                  <c:v>1.5565017000000001</c:v>
                </c:pt>
                <c:pt idx="4906">
                  <c:v>1.5536743</c:v>
                </c:pt>
                <c:pt idx="4907">
                  <c:v>1.515504</c:v>
                </c:pt>
                <c:pt idx="4908">
                  <c:v>1.4024067</c:v>
                </c:pt>
                <c:pt idx="4909">
                  <c:v>1.2779996</c:v>
                </c:pt>
                <c:pt idx="4910">
                  <c:v>4.6878833999999996</c:v>
                </c:pt>
                <c:pt idx="4911">
                  <c:v>12.5877304</c:v>
                </c:pt>
                <c:pt idx="4912">
                  <c:v>18.313282000000001</c:v>
                </c:pt>
                <c:pt idx="4913">
                  <c:v>12.779995899999999</c:v>
                </c:pt>
                <c:pt idx="4914">
                  <c:v>0</c:v>
                </c:pt>
                <c:pt idx="4915">
                  <c:v>-1.3727186</c:v>
                </c:pt>
                <c:pt idx="4916">
                  <c:v>1.3939244</c:v>
                </c:pt>
                <c:pt idx="4917">
                  <c:v>15.053252199999999</c:v>
                </c:pt>
                <c:pt idx="4918">
                  <c:v>22.287239100000001</c:v>
                </c:pt>
                <c:pt idx="4919">
                  <c:v>26.4873905</c:v>
                </c:pt>
                <c:pt idx="4920">
                  <c:v>30.9066677</c:v>
                </c:pt>
                <c:pt idx="4921">
                  <c:v>34.505989100000001</c:v>
                </c:pt>
                <c:pt idx="4922">
                  <c:v>36.304237399999998</c:v>
                </c:pt>
                <c:pt idx="4923">
                  <c:v>35.026237500000001</c:v>
                </c:pt>
                <c:pt idx="4924">
                  <c:v>27.6310863</c:v>
                </c:pt>
                <c:pt idx="4925">
                  <c:v>19.842924100000001</c:v>
                </c:pt>
                <c:pt idx="4926">
                  <c:v>-21.612895999999999</c:v>
                </c:pt>
                <c:pt idx="4927">
                  <c:v>-21.324499100000001</c:v>
                </c:pt>
                <c:pt idx="4928">
                  <c:v>-21.086994199999999</c:v>
                </c:pt>
                <c:pt idx="4929">
                  <c:v>-20.5271626</c:v>
                </c:pt>
                <c:pt idx="4930">
                  <c:v>-20.4084091</c:v>
                </c:pt>
                <c:pt idx="4931">
                  <c:v>-19.814649599999999</c:v>
                </c:pt>
                <c:pt idx="4932">
                  <c:v>-16.9815617</c:v>
                </c:pt>
                <c:pt idx="4933">
                  <c:v>-15.1932106</c:v>
                </c:pt>
                <c:pt idx="4934">
                  <c:v>6.2981066999999999</c:v>
                </c:pt>
                <c:pt idx="4935">
                  <c:v>7.6086216000000002</c:v>
                </c:pt>
                <c:pt idx="4936">
                  <c:v>2.5616541000000002</c:v>
                </c:pt>
                <c:pt idx="4937">
                  <c:v>3.7364522999999998</c:v>
                </c:pt>
                <c:pt idx="4938">
                  <c:v>3.6092179</c:v>
                </c:pt>
                <c:pt idx="4939">
                  <c:v>6.6246752999999998</c:v>
                </c:pt>
                <c:pt idx="4940">
                  <c:v>10.687696499999999</c:v>
                </c:pt>
                <c:pt idx="4941">
                  <c:v>9.9624596000000007</c:v>
                </c:pt>
                <c:pt idx="4942">
                  <c:v>8.0058755999999995</c:v>
                </c:pt>
                <c:pt idx="4943">
                  <c:v>6.8452147999999999</c:v>
                </c:pt>
                <c:pt idx="4944">
                  <c:v>5.6477971</c:v>
                </c:pt>
                <c:pt idx="4945">
                  <c:v>6.7094978999999997</c:v>
                </c:pt>
                <c:pt idx="4946">
                  <c:v>7.7980594999999999</c:v>
                </c:pt>
                <c:pt idx="4947">
                  <c:v>6.6246752999999998</c:v>
                </c:pt>
                <c:pt idx="4948">
                  <c:v>7.6100354000000001</c:v>
                </c:pt>
                <c:pt idx="4949">
                  <c:v>9.7334375000000009</c:v>
                </c:pt>
                <c:pt idx="4950">
                  <c:v>9.7079906000000005</c:v>
                </c:pt>
                <c:pt idx="4951">
                  <c:v>9.5044155000000003</c:v>
                </c:pt>
                <c:pt idx="4952">
                  <c:v>11.367693900000001</c:v>
                </c:pt>
                <c:pt idx="4953">
                  <c:v>12.248438800000001</c:v>
                </c:pt>
                <c:pt idx="4954">
                  <c:v>14.3096371</c:v>
                </c:pt>
                <c:pt idx="4955">
                  <c:v>14.0919247</c:v>
                </c:pt>
                <c:pt idx="4956">
                  <c:v>13.676292399999999</c:v>
                </c:pt>
                <c:pt idx="4957">
                  <c:v>13.676292399999999</c:v>
                </c:pt>
                <c:pt idx="4958">
                  <c:v>16.4627266</c:v>
                </c:pt>
                <c:pt idx="4959">
                  <c:v>17.583805099999999</c:v>
                </c:pt>
                <c:pt idx="4960">
                  <c:v>17.8128262</c:v>
                </c:pt>
                <c:pt idx="4961">
                  <c:v>17.787380200000001</c:v>
                </c:pt>
                <c:pt idx="4962">
                  <c:v>16.703060199999999</c:v>
                </c:pt>
                <c:pt idx="4963">
                  <c:v>16.606926000000001</c:v>
                </c:pt>
                <c:pt idx="4964">
                  <c:v>17.685592700000001</c:v>
                </c:pt>
                <c:pt idx="4965">
                  <c:v>18.829288500000001</c:v>
                </c:pt>
                <c:pt idx="4966">
                  <c:v>19.017313000000001</c:v>
                </c:pt>
                <c:pt idx="4967">
                  <c:v>18.092742900000001</c:v>
                </c:pt>
                <c:pt idx="4968">
                  <c:v>17.965507500000001</c:v>
                </c:pt>
                <c:pt idx="4969">
                  <c:v>18.963592500000001</c:v>
                </c:pt>
                <c:pt idx="4970">
                  <c:v>29.8053837</c:v>
                </c:pt>
                <c:pt idx="4971">
                  <c:v>34.607776600000001</c:v>
                </c:pt>
                <c:pt idx="4972">
                  <c:v>40.471874200000002</c:v>
                </c:pt>
                <c:pt idx="4973">
                  <c:v>42.827125500000001</c:v>
                </c:pt>
                <c:pt idx="4974">
                  <c:v>46.384033199999998</c:v>
                </c:pt>
                <c:pt idx="4975">
                  <c:v>48.0663567</c:v>
                </c:pt>
                <c:pt idx="4976">
                  <c:v>52.573284100000002</c:v>
                </c:pt>
                <c:pt idx="4977">
                  <c:v>57.481708500000003</c:v>
                </c:pt>
                <c:pt idx="4978">
                  <c:v>63.932495099999997</c:v>
                </c:pt>
                <c:pt idx="4979">
                  <c:v>74.525474500000001</c:v>
                </c:pt>
                <c:pt idx="4980">
                  <c:v>80.065826400000006</c:v>
                </c:pt>
                <c:pt idx="4981">
                  <c:v>85.620323200000001</c:v>
                </c:pt>
                <c:pt idx="4982">
                  <c:v>90.124420200000003</c:v>
                </c:pt>
                <c:pt idx="4983">
                  <c:v>96.302360500000006</c:v>
                </c:pt>
                <c:pt idx="4984">
                  <c:v>101.3012619</c:v>
                </c:pt>
                <c:pt idx="4985">
                  <c:v>111.1520386</c:v>
                </c:pt>
                <c:pt idx="4986">
                  <c:v>120.1927567</c:v>
                </c:pt>
                <c:pt idx="4987">
                  <c:v>134.3596039</c:v>
                </c:pt>
                <c:pt idx="4988">
                  <c:v>154.27886960000001</c:v>
                </c:pt>
                <c:pt idx="4989">
                  <c:v>163.26727289999999</c:v>
                </c:pt>
                <c:pt idx="4990">
                  <c:v>174.7353516</c:v>
                </c:pt>
                <c:pt idx="4991">
                  <c:v>179.71870419999999</c:v>
                </c:pt>
                <c:pt idx="4992">
                  <c:v>187.37962340000001</c:v>
                </c:pt>
                <c:pt idx="4993">
                  <c:v>178.84077450000001</c:v>
                </c:pt>
                <c:pt idx="4994">
                  <c:v>158.9922028</c:v>
                </c:pt>
                <c:pt idx="4995">
                  <c:v>143.13313289999999</c:v>
                </c:pt>
                <c:pt idx="4996">
                  <c:v>131.12219239999999</c:v>
                </c:pt>
                <c:pt idx="4997">
                  <c:v>135.0127411</c:v>
                </c:pt>
                <c:pt idx="4998">
                  <c:v>125.3400955</c:v>
                </c:pt>
                <c:pt idx="4999">
                  <c:v>111.19161990000001</c:v>
                </c:pt>
                <c:pt idx="5000">
                  <c:v>90.576812700000005</c:v>
                </c:pt>
                <c:pt idx="5001">
                  <c:v>63.490001700000001</c:v>
                </c:pt>
                <c:pt idx="5002">
                  <c:v>53.791908300000003</c:v>
                </c:pt>
                <c:pt idx="5003">
                  <c:v>36.193965900000002</c:v>
                </c:pt>
                <c:pt idx="5004">
                  <c:v>34.042289699999998</c:v>
                </c:pt>
                <c:pt idx="5005">
                  <c:v>27.4939556</c:v>
                </c:pt>
                <c:pt idx="5006">
                  <c:v>23.139709499999999</c:v>
                </c:pt>
                <c:pt idx="5007">
                  <c:v>-29.430748000000001</c:v>
                </c:pt>
                <c:pt idx="5008">
                  <c:v>-26.666933100000001</c:v>
                </c:pt>
                <c:pt idx="5009">
                  <c:v>-26.519905099999999</c:v>
                </c:pt>
                <c:pt idx="5010">
                  <c:v>-26.519905099999999</c:v>
                </c:pt>
                <c:pt idx="5011">
                  <c:v>-25.600990299999999</c:v>
                </c:pt>
                <c:pt idx="5012">
                  <c:v>-25.509098099999999</c:v>
                </c:pt>
                <c:pt idx="5013">
                  <c:v>-22.732559200000001</c:v>
                </c:pt>
                <c:pt idx="5014">
                  <c:v>-22.003082299999999</c:v>
                </c:pt>
                <c:pt idx="5015">
                  <c:v>-20.934312800000001</c:v>
                </c:pt>
                <c:pt idx="5016">
                  <c:v>-18.458894699999998</c:v>
                </c:pt>
                <c:pt idx="5017">
                  <c:v>-17.945716900000001</c:v>
                </c:pt>
                <c:pt idx="5018">
                  <c:v>-17.401435899999999</c:v>
                </c:pt>
                <c:pt idx="5019">
                  <c:v>-13.910969700000001</c:v>
                </c:pt>
                <c:pt idx="5020">
                  <c:v>9.9638729000000001</c:v>
                </c:pt>
                <c:pt idx="5021">
                  <c:v>13.187146200000001</c:v>
                </c:pt>
                <c:pt idx="5022">
                  <c:v>6.2203521999999998</c:v>
                </c:pt>
                <c:pt idx="5023">
                  <c:v>4.8292551000000001</c:v>
                </c:pt>
                <c:pt idx="5024">
                  <c:v>3.5243950000000002</c:v>
                </c:pt>
                <c:pt idx="5025">
                  <c:v>5.4922880999999997</c:v>
                </c:pt>
                <c:pt idx="5026">
                  <c:v>9.4280747999999992</c:v>
                </c:pt>
                <c:pt idx="5027">
                  <c:v>11.663160299999999</c:v>
                </c:pt>
                <c:pt idx="5028">
                  <c:v>9.7334375000000009</c:v>
                </c:pt>
                <c:pt idx="5029">
                  <c:v>7.5902433</c:v>
                </c:pt>
                <c:pt idx="5030">
                  <c:v>8.4596786000000002</c:v>
                </c:pt>
                <c:pt idx="5031">
                  <c:v>10.489775699999999</c:v>
                </c:pt>
                <c:pt idx="5032">
                  <c:v>10.2918558</c:v>
                </c:pt>
                <c:pt idx="5033">
                  <c:v>13.0486021</c:v>
                </c:pt>
                <c:pt idx="5034">
                  <c:v>13.795044900000001</c:v>
                </c:pt>
                <c:pt idx="5035">
                  <c:v>15.5621901</c:v>
                </c:pt>
                <c:pt idx="5036">
                  <c:v>16.342561700000001</c:v>
                </c:pt>
                <c:pt idx="5037">
                  <c:v>16.9730797</c:v>
                </c:pt>
                <c:pt idx="5038">
                  <c:v>18.7741547</c:v>
                </c:pt>
                <c:pt idx="5039">
                  <c:v>18.717605599999999</c:v>
                </c:pt>
                <c:pt idx="5040">
                  <c:v>18.576232900000001</c:v>
                </c:pt>
                <c:pt idx="5041">
                  <c:v>18.236942299999999</c:v>
                </c:pt>
                <c:pt idx="5042">
                  <c:v>18.940971399999999</c:v>
                </c:pt>
                <c:pt idx="5043">
                  <c:v>18.822219799999999</c:v>
                </c:pt>
                <c:pt idx="5044">
                  <c:v>19.687414199999999</c:v>
                </c:pt>
                <c:pt idx="5045">
                  <c:v>19.687414199999999</c:v>
                </c:pt>
                <c:pt idx="5046">
                  <c:v>20.777389500000002</c:v>
                </c:pt>
                <c:pt idx="5047">
                  <c:v>20.8749371</c:v>
                </c:pt>
                <c:pt idx="5048">
                  <c:v>20.777389500000002</c:v>
                </c:pt>
                <c:pt idx="5049">
                  <c:v>21.918258699999999</c:v>
                </c:pt>
                <c:pt idx="5050">
                  <c:v>23.432350199999998</c:v>
                </c:pt>
                <c:pt idx="5051">
                  <c:v>23.962493899999998</c:v>
                </c:pt>
                <c:pt idx="5052">
                  <c:v>22.970064199999999</c:v>
                </c:pt>
                <c:pt idx="5053">
                  <c:v>23.8564644</c:v>
                </c:pt>
                <c:pt idx="5054">
                  <c:v>24.103864699999999</c:v>
                </c:pt>
                <c:pt idx="5055">
                  <c:v>24.174551000000001</c:v>
                </c:pt>
                <c:pt idx="5056">
                  <c:v>24.139207800000001</c:v>
                </c:pt>
                <c:pt idx="5057">
                  <c:v>25.251802399999999</c:v>
                </c:pt>
                <c:pt idx="5058">
                  <c:v>26.4902172</c:v>
                </c:pt>
                <c:pt idx="5059">
                  <c:v>26.75741</c:v>
                </c:pt>
                <c:pt idx="5060">
                  <c:v>26.948261299999999</c:v>
                </c:pt>
                <c:pt idx="5061">
                  <c:v>28.025514600000001</c:v>
                </c:pt>
                <c:pt idx="5062">
                  <c:v>29.518398300000001</c:v>
                </c:pt>
                <c:pt idx="5063">
                  <c:v>29.518398300000001</c:v>
                </c:pt>
                <c:pt idx="5064">
                  <c:v>29.213035600000001</c:v>
                </c:pt>
                <c:pt idx="5065">
                  <c:v>28.3605652</c:v>
                </c:pt>
                <c:pt idx="5066">
                  <c:v>28.3605652</c:v>
                </c:pt>
                <c:pt idx="5067">
                  <c:v>29.648460400000001</c:v>
                </c:pt>
                <c:pt idx="5068">
                  <c:v>29.965133699999999</c:v>
                </c:pt>
                <c:pt idx="5069">
                  <c:v>30.519310000000001</c:v>
                </c:pt>
                <c:pt idx="5070">
                  <c:v>29.5056744</c:v>
                </c:pt>
                <c:pt idx="5071">
                  <c:v>29.5056744</c:v>
                </c:pt>
                <c:pt idx="5072">
                  <c:v>29.4675045</c:v>
                </c:pt>
                <c:pt idx="5073">
                  <c:v>29.5438461</c:v>
                </c:pt>
                <c:pt idx="5074">
                  <c:v>29.620185899999999</c:v>
                </c:pt>
                <c:pt idx="5075">
                  <c:v>29.7728672</c:v>
                </c:pt>
                <c:pt idx="5076">
                  <c:v>28.670167899999999</c:v>
                </c:pt>
                <c:pt idx="5077">
                  <c:v>29.221517599999999</c:v>
                </c:pt>
                <c:pt idx="5078">
                  <c:v>28.704097699999998</c:v>
                </c:pt>
                <c:pt idx="5079">
                  <c:v>24.626939799999999</c:v>
                </c:pt>
                <c:pt idx="5080">
                  <c:v>22.266033199999999</c:v>
                </c:pt>
                <c:pt idx="5081">
                  <c:v>21.1011314</c:v>
                </c:pt>
                <c:pt idx="5082">
                  <c:v>18.4702053</c:v>
                </c:pt>
                <c:pt idx="5083">
                  <c:v>18.258148200000001</c:v>
                </c:pt>
                <c:pt idx="5084">
                  <c:v>18.024883299999999</c:v>
                </c:pt>
                <c:pt idx="5085">
                  <c:v>22.9389629</c:v>
                </c:pt>
                <c:pt idx="5086">
                  <c:v>28.7111664</c:v>
                </c:pt>
                <c:pt idx="5087">
                  <c:v>27.639570200000001</c:v>
                </c:pt>
                <c:pt idx="5088">
                  <c:v>27.3695488</c:v>
                </c:pt>
                <c:pt idx="5089">
                  <c:v>28.189504599999999</c:v>
                </c:pt>
                <c:pt idx="5090">
                  <c:v>24.609975800000001</c:v>
                </c:pt>
                <c:pt idx="5091">
                  <c:v>23.4111443</c:v>
                </c:pt>
                <c:pt idx="5092">
                  <c:v>23.659957899999998</c:v>
                </c:pt>
                <c:pt idx="5093">
                  <c:v>23.795675299999999</c:v>
                </c:pt>
                <c:pt idx="5094">
                  <c:v>20.900383000000001</c:v>
                </c:pt>
                <c:pt idx="5095">
                  <c:v>20.8410072</c:v>
                </c:pt>
                <c:pt idx="5096">
                  <c:v>19.2972298</c:v>
                </c:pt>
                <c:pt idx="5097">
                  <c:v>17.5583572</c:v>
                </c:pt>
                <c:pt idx="5098">
                  <c:v>18.801013900000001</c:v>
                </c:pt>
                <c:pt idx="5099">
                  <c:v>21.5026264</c:v>
                </c:pt>
                <c:pt idx="5100">
                  <c:v>20.029533399999998</c:v>
                </c:pt>
                <c:pt idx="5101">
                  <c:v>19.950365099999999</c:v>
                </c:pt>
                <c:pt idx="5102">
                  <c:v>19.8316135</c:v>
                </c:pt>
                <c:pt idx="5103">
                  <c:v>19.772237799999999</c:v>
                </c:pt>
                <c:pt idx="5104">
                  <c:v>19.732652699999999</c:v>
                </c:pt>
                <c:pt idx="5105">
                  <c:v>19.653486300000001</c:v>
                </c:pt>
                <c:pt idx="5106">
                  <c:v>19.633693699999998</c:v>
                </c:pt>
                <c:pt idx="5107">
                  <c:v>21.0573063</c:v>
                </c:pt>
                <c:pt idx="5108">
                  <c:v>19.6139011</c:v>
                </c:pt>
                <c:pt idx="5109">
                  <c:v>19.594108599999998</c:v>
                </c:pt>
                <c:pt idx="5110">
                  <c:v>19.6139011</c:v>
                </c:pt>
                <c:pt idx="5111">
                  <c:v>19.554525399999999</c:v>
                </c:pt>
                <c:pt idx="5112">
                  <c:v>19.514940299999999</c:v>
                </c:pt>
                <c:pt idx="5113">
                  <c:v>20.866453199999999</c:v>
                </c:pt>
                <c:pt idx="5114">
                  <c:v>22.257551200000002</c:v>
                </c:pt>
                <c:pt idx="5115">
                  <c:v>22.257551200000002</c:v>
                </c:pt>
                <c:pt idx="5116">
                  <c:v>20.8876591</c:v>
                </c:pt>
                <c:pt idx="5117">
                  <c:v>20.8876591</c:v>
                </c:pt>
                <c:pt idx="5118">
                  <c:v>20.9300709</c:v>
                </c:pt>
                <c:pt idx="5119">
                  <c:v>20.8876591</c:v>
                </c:pt>
                <c:pt idx="5120">
                  <c:v>20.908864999999999</c:v>
                </c:pt>
                <c:pt idx="5121">
                  <c:v>22.528984099999999</c:v>
                </c:pt>
                <c:pt idx="5122">
                  <c:v>21.163333900000001</c:v>
                </c:pt>
                <c:pt idx="5123">
                  <c:v>21.1845398</c:v>
                </c:pt>
                <c:pt idx="5124">
                  <c:v>21.205745700000001</c:v>
                </c:pt>
                <c:pt idx="5125">
                  <c:v>21.2269516</c:v>
                </c:pt>
                <c:pt idx="5126">
                  <c:v>21.248157500000001</c:v>
                </c:pt>
                <c:pt idx="5127">
                  <c:v>21.290569300000001</c:v>
                </c:pt>
                <c:pt idx="5128">
                  <c:v>21.205745700000001</c:v>
                </c:pt>
                <c:pt idx="5129">
                  <c:v>21.078512199999999</c:v>
                </c:pt>
                <c:pt idx="5130">
                  <c:v>21.078512199999999</c:v>
                </c:pt>
                <c:pt idx="5131">
                  <c:v>21.120922100000001</c:v>
                </c:pt>
                <c:pt idx="5132">
                  <c:v>21.120922100000001</c:v>
                </c:pt>
                <c:pt idx="5133">
                  <c:v>21.163333900000001</c:v>
                </c:pt>
                <c:pt idx="5134">
                  <c:v>21.2269516</c:v>
                </c:pt>
                <c:pt idx="5135">
                  <c:v>21.248157500000001</c:v>
                </c:pt>
                <c:pt idx="5136">
                  <c:v>21.290569300000001</c:v>
                </c:pt>
                <c:pt idx="5137">
                  <c:v>21.248157500000001</c:v>
                </c:pt>
                <c:pt idx="5138">
                  <c:v>21.248157500000001</c:v>
                </c:pt>
                <c:pt idx="5139">
                  <c:v>21.248157500000001</c:v>
                </c:pt>
                <c:pt idx="5140">
                  <c:v>21.205745700000001</c:v>
                </c:pt>
                <c:pt idx="5141">
                  <c:v>19.673276900000001</c:v>
                </c:pt>
                <c:pt idx="5142">
                  <c:v>21.0573063</c:v>
                </c:pt>
                <c:pt idx="5143">
                  <c:v>21.0573063</c:v>
                </c:pt>
                <c:pt idx="5144">
                  <c:v>21.0148945</c:v>
                </c:pt>
                <c:pt idx="5145">
                  <c:v>20.9724827</c:v>
                </c:pt>
                <c:pt idx="5146">
                  <c:v>20.9724827</c:v>
                </c:pt>
                <c:pt idx="5147">
                  <c:v>22.370647399999999</c:v>
                </c:pt>
                <c:pt idx="5148">
                  <c:v>21.0573063</c:v>
                </c:pt>
                <c:pt idx="5149">
                  <c:v>21.120922100000001</c:v>
                </c:pt>
                <c:pt idx="5150">
                  <c:v>21.120922100000001</c:v>
                </c:pt>
                <c:pt idx="5151">
                  <c:v>21.163333900000001</c:v>
                </c:pt>
                <c:pt idx="5152">
                  <c:v>21.1845398</c:v>
                </c:pt>
                <c:pt idx="5153">
                  <c:v>21.2269516</c:v>
                </c:pt>
                <c:pt idx="5154">
                  <c:v>21.248157500000001</c:v>
                </c:pt>
                <c:pt idx="5155">
                  <c:v>21.3117752</c:v>
                </c:pt>
                <c:pt idx="5156">
                  <c:v>21.290569300000001</c:v>
                </c:pt>
                <c:pt idx="5157">
                  <c:v>21.332981100000001</c:v>
                </c:pt>
                <c:pt idx="5158">
                  <c:v>21.332981100000001</c:v>
                </c:pt>
                <c:pt idx="5159">
                  <c:v>19.851406099999998</c:v>
                </c:pt>
              </c:numCache>
            </c:numRef>
          </c:xVal>
          <c:yVal>
            <c:numRef>
              <c:f>'Bus 2 OCTA Scatter'!$D$3:$D$5162</c:f>
              <c:numCache>
                <c:formatCode>General</c:formatCode>
                <c:ptCount val="5160"/>
                <c:pt idx="0">
                  <c:v>7.8220196481521497E-4</c:v>
                </c:pt>
                <c:pt idx="1">
                  <c:v>8.0574778275118754E-4</c:v>
                </c:pt>
                <c:pt idx="2">
                  <c:v>9.6829873991308461E-4</c:v>
                </c:pt>
                <c:pt idx="3">
                  <c:v>9.7338072559747569E-4</c:v>
                </c:pt>
                <c:pt idx="4">
                  <c:v>9.3665421556741145E-4</c:v>
                </c:pt>
                <c:pt idx="5">
                  <c:v>9.1577999740635816E-4</c:v>
                </c:pt>
                <c:pt idx="6">
                  <c:v>7.8802787684939622E-4</c:v>
                </c:pt>
                <c:pt idx="7">
                  <c:v>7.688864506651611E-4</c:v>
                </c:pt>
                <c:pt idx="8">
                  <c:v>6.2799526469703069E-4</c:v>
                </c:pt>
                <c:pt idx="9">
                  <c:v>6.1140175757253142E-4</c:v>
                </c:pt>
                <c:pt idx="10">
                  <c:v>4.9645897881869089E-4</c:v>
                </c:pt>
                <c:pt idx="11">
                  <c:v>4.8595541015713291E-4</c:v>
                </c:pt>
                <c:pt idx="12">
                  <c:v>4.1935202188188558E-4</c:v>
                </c:pt>
                <c:pt idx="13">
                  <c:v>4.1044493521060767E-4</c:v>
                </c:pt>
                <c:pt idx="14">
                  <c:v>3.6038351727438932E-4</c:v>
                </c:pt>
                <c:pt idx="15">
                  <c:v>3.5605780483651586E-4</c:v>
                </c:pt>
                <c:pt idx="16">
                  <c:v>3.6985107163229047E-4</c:v>
                </c:pt>
                <c:pt idx="17">
                  <c:v>3.7855196145178551E-4</c:v>
                </c:pt>
                <c:pt idx="18">
                  <c:v>4.3753548191145201E-4</c:v>
                </c:pt>
                <c:pt idx="19">
                  <c:v>4.4904844580464777E-4</c:v>
                </c:pt>
                <c:pt idx="20">
                  <c:v>5.2093248266023035E-4</c:v>
                </c:pt>
                <c:pt idx="21">
                  <c:v>5.2720889043315845E-4</c:v>
                </c:pt>
                <c:pt idx="22">
                  <c:v>6.7244857234484163E-4</c:v>
                </c:pt>
                <c:pt idx="23">
                  <c:v>7.2231837855626251E-4</c:v>
                </c:pt>
                <c:pt idx="24">
                  <c:v>9.5070875605938663E-4</c:v>
                </c:pt>
                <c:pt idx="25">
                  <c:v>9.7058284805979958E-4</c:v>
                </c:pt>
                <c:pt idx="26">
                  <c:v>1.2228118550876811E-3</c:v>
                </c:pt>
                <c:pt idx="27">
                  <c:v>1.2388890613094789E-3</c:v>
                </c:pt>
                <c:pt idx="28">
                  <c:v>1.5105504313683549E-3</c:v>
                </c:pt>
                <c:pt idx="29">
                  <c:v>1.467570857194787E-3</c:v>
                </c:pt>
                <c:pt idx="30">
                  <c:v>1.5053898167804918E-3</c:v>
                </c:pt>
                <c:pt idx="31">
                  <c:v>1.5319327187504578E-3</c:v>
                </c:pt>
                <c:pt idx="32">
                  <c:v>1.6218747784949074E-3</c:v>
                </c:pt>
                <c:pt idx="33">
                  <c:v>1.6854240290240135E-3</c:v>
                </c:pt>
                <c:pt idx="34">
                  <c:v>1.7893946686629698E-3</c:v>
                </c:pt>
                <c:pt idx="35">
                  <c:v>1.8171086585062717E-3</c:v>
                </c:pt>
                <c:pt idx="36">
                  <c:v>2.1100388088179278E-3</c:v>
                </c:pt>
                <c:pt idx="37">
                  <c:v>2.1260946334407133E-3</c:v>
                </c:pt>
                <c:pt idx="38">
                  <c:v>2.3591403771746058E-3</c:v>
                </c:pt>
                <c:pt idx="39">
                  <c:v>2.3289853351980343E-3</c:v>
                </c:pt>
                <c:pt idx="40">
                  <c:v>2.1869655631063852E-3</c:v>
                </c:pt>
                <c:pt idx="41">
                  <c:v>2.1631421371470514E-3</c:v>
                </c:pt>
                <c:pt idx="42">
                  <c:v>1.828326442281928E-3</c:v>
                </c:pt>
                <c:pt idx="43">
                  <c:v>1.8328015024942389E-3</c:v>
                </c:pt>
                <c:pt idx="44">
                  <c:v>1.6590722458390457E-3</c:v>
                </c:pt>
                <c:pt idx="45">
                  <c:v>1.6552516402238546E-3</c:v>
                </c:pt>
                <c:pt idx="46">
                  <c:v>1.7771380147091401E-3</c:v>
                </c:pt>
                <c:pt idx="47">
                  <c:v>1.7990884815211217E-3</c:v>
                </c:pt>
                <c:pt idx="48">
                  <c:v>2.0666492663966676E-3</c:v>
                </c:pt>
                <c:pt idx="49">
                  <c:v>2.1039735900082127E-3</c:v>
                </c:pt>
                <c:pt idx="50">
                  <c:v>2.0459176435687269E-3</c:v>
                </c:pt>
                <c:pt idx="51">
                  <c:v>2.0575361702514995E-3</c:v>
                </c:pt>
                <c:pt idx="52">
                  <c:v>1.7319363175219242E-3</c:v>
                </c:pt>
                <c:pt idx="53">
                  <c:v>1.7060144233493049E-3</c:v>
                </c:pt>
                <c:pt idx="54">
                  <c:v>1.2807951831101873E-3</c:v>
                </c:pt>
                <c:pt idx="55">
                  <c:v>1.2360666915916627E-3</c:v>
                </c:pt>
                <c:pt idx="56">
                  <c:v>9.3176293903541631E-4</c:v>
                </c:pt>
                <c:pt idx="57">
                  <c:v>9.0522955750685005E-4</c:v>
                </c:pt>
                <c:pt idx="58">
                  <c:v>6.8878791064891495E-4</c:v>
                </c:pt>
                <c:pt idx="59">
                  <c:v>6.8173772577439422E-4</c:v>
                </c:pt>
                <c:pt idx="60">
                  <c:v>5.4543012069457669E-4</c:v>
                </c:pt>
                <c:pt idx="61">
                  <c:v>5.2128544809560014E-4</c:v>
                </c:pt>
                <c:pt idx="62">
                  <c:v>4.2513392566864976E-4</c:v>
                </c:pt>
                <c:pt idx="63">
                  <c:v>4.2358834338931527E-4</c:v>
                </c:pt>
                <c:pt idx="64">
                  <c:v>3.5616094773591905E-4</c:v>
                </c:pt>
                <c:pt idx="65">
                  <c:v>3.4713774282833267E-4</c:v>
                </c:pt>
                <c:pt idx="66">
                  <c:v>3.050256248848342E-4</c:v>
                </c:pt>
                <c:pt idx="67">
                  <c:v>3.0237713397102269E-4</c:v>
                </c:pt>
                <c:pt idx="68">
                  <c:v>2.6585675092201079E-4</c:v>
                </c:pt>
                <c:pt idx="69">
                  <c:v>2.6497807535783274E-4</c:v>
                </c:pt>
                <c:pt idx="70">
                  <c:v>2.3345370636093207E-4</c:v>
                </c:pt>
                <c:pt idx="71">
                  <c:v>2.3799569380503408E-4</c:v>
                </c:pt>
                <c:pt idx="72">
                  <c:v>2.1952934316774112E-4</c:v>
                </c:pt>
                <c:pt idx="73">
                  <c:v>2.1189471245874197E-4</c:v>
                </c:pt>
                <c:pt idx="74">
                  <c:v>2.0393332425139578E-4</c:v>
                </c:pt>
                <c:pt idx="75">
                  <c:v>2.0680298985831287E-4</c:v>
                </c:pt>
                <c:pt idx="76">
                  <c:v>2.271565474797366E-4</c:v>
                </c:pt>
                <c:pt idx="77">
                  <c:v>2.8942767279916933E-4</c:v>
                </c:pt>
                <c:pt idx="78">
                  <c:v>4.0093668227763718E-4</c:v>
                </c:pt>
                <c:pt idx="79">
                  <c:v>4.1647675145767342E-4</c:v>
                </c:pt>
                <c:pt idx="80">
                  <c:v>4.4338003096224259E-4</c:v>
                </c:pt>
                <c:pt idx="81">
                  <c:v>4.6683790793757295E-4</c:v>
                </c:pt>
                <c:pt idx="82">
                  <c:v>4.5193754076607674E-4</c:v>
                </c:pt>
                <c:pt idx="83">
                  <c:v>4.1989474632278149E-4</c:v>
                </c:pt>
                <c:pt idx="84">
                  <c:v>3.8082035189973556E-4</c:v>
                </c:pt>
                <c:pt idx="85">
                  <c:v>3.9436064176720986E-4</c:v>
                </c:pt>
                <c:pt idx="86">
                  <c:v>3.3429792234420714E-4</c:v>
                </c:pt>
                <c:pt idx="87">
                  <c:v>3.2921942302094369E-4</c:v>
                </c:pt>
                <c:pt idx="88">
                  <c:v>2.8979051105191975E-4</c:v>
                </c:pt>
                <c:pt idx="89">
                  <c:v>3.0680841320734588E-4</c:v>
                </c:pt>
                <c:pt idx="90">
                  <c:v>2.8216842658516678E-4</c:v>
                </c:pt>
                <c:pt idx="91">
                  <c:v>2.6459974912075292E-4</c:v>
                </c:pt>
                <c:pt idx="92">
                  <c:v>2.4818030432718338E-4</c:v>
                </c:pt>
                <c:pt idx="93">
                  <c:v>2.456923184733609E-4</c:v>
                </c:pt>
                <c:pt idx="94">
                  <c:v>2.3955294232597582E-4</c:v>
                </c:pt>
                <c:pt idx="95">
                  <c:v>2.3912613849599735E-4</c:v>
                </c:pt>
                <c:pt idx="96">
                  <c:v>2.5111127012076228E-4</c:v>
                </c:pt>
                <c:pt idx="97">
                  <c:v>2.4977728871623019E-4</c:v>
                </c:pt>
                <c:pt idx="98">
                  <c:v>2.7754351072873556E-4</c:v>
                </c:pt>
                <c:pt idx="99">
                  <c:v>2.8739872603755225E-4</c:v>
                </c:pt>
                <c:pt idx="100">
                  <c:v>3.5379068102922676E-4</c:v>
                </c:pt>
                <c:pt idx="101">
                  <c:v>3.6535590930415773E-4</c:v>
                </c:pt>
                <c:pt idx="102">
                  <c:v>4.7580019855046569E-4</c:v>
                </c:pt>
                <c:pt idx="103">
                  <c:v>4.894585897386414E-4</c:v>
                </c:pt>
                <c:pt idx="104">
                  <c:v>6.1963138880949864E-4</c:v>
                </c:pt>
                <c:pt idx="105">
                  <c:v>6.2131872445712021E-4</c:v>
                </c:pt>
                <c:pt idx="106">
                  <c:v>8.0364598774246266E-4</c:v>
                </c:pt>
                <c:pt idx="107">
                  <c:v>8.3243655099062941E-4</c:v>
                </c:pt>
                <c:pt idx="108">
                  <c:v>1.0121343916996281E-3</c:v>
                </c:pt>
                <c:pt idx="109">
                  <c:v>1.0204553830879498E-3</c:v>
                </c:pt>
                <c:pt idx="110">
                  <c:v>1.1591362774875022E-3</c:v>
                </c:pt>
                <c:pt idx="111">
                  <c:v>1.1733346888896771E-3</c:v>
                </c:pt>
                <c:pt idx="112">
                  <c:v>1.1409773009016966E-3</c:v>
                </c:pt>
                <c:pt idx="113">
                  <c:v>1.1201091081071072E-3</c:v>
                </c:pt>
                <c:pt idx="114">
                  <c:v>9.3037144217214974E-4</c:v>
                </c:pt>
                <c:pt idx="115">
                  <c:v>9.1651248567538128E-4</c:v>
                </c:pt>
                <c:pt idx="116">
                  <c:v>7.5255237693074332E-4</c:v>
                </c:pt>
                <c:pt idx="117">
                  <c:v>7.2977411521229802E-4</c:v>
                </c:pt>
                <c:pt idx="118">
                  <c:v>6.5596526551161508E-4</c:v>
                </c:pt>
                <c:pt idx="119">
                  <c:v>6.4908625005383517E-4</c:v>
                </c:pt>
                <c:pt idx="120">
                  <c:v>8.6093081496229598E-4</c:v>
                </c:pt>
                <c:pt idx="121">
                  <c:v>9.2297473475365648E-4</c:v>
                </c:pt>
                <c:pt idx="122">
                  <c:v>1.6533131060104671E-3</c:v>
                </c:pt>
                <c:pt idx="123">
                  <c:v>1.7321388948335428E-3</c:v>
                </c:pt>
                <c:pt idx="124">
                  <c:v>2.7856420761784395E-3</c:v>
                </c:pt>
                <c:pt idx="125">
                  <c:v>2.9153550911173096E-3</c:v>
                </c:pt>
                <c:pt idx="126">
                  <c:v>3.6322725367599444E-3</c:v>
                </c:pt>
                <c:pt idx="127">
                  <c:v>3.6847868797310196E-3</c:v>
                </c:pt>
                <c:pt idx="128">
                  <c:v>3.7683040437482451E-3</c:v>
                </c:pt>
                <c:pt idx="129">
                  <c:v>3.7994742667940931E-3</c:v>
                </c:pt>
                <c:pt idx="130">
                  <c:v>3.4371007006233668E-3</c:v>
                </c:pt>
                <c:pt idx="131">
                  <c:v>3.4288377880900642E-3</c:v>
                </c:pt>
                <c:pt idx="132">
                  <c:v>3.0151096218686345E-3</c:v>
                </c:pt>
                <c:pt idx="133">
                  <c:v>2.9479081694771606E-3</c:v>
                </c:pt>
                <c:pt idx="134">
                  <c:v>2.6481872265105193E-3</c:v>
                </c:pt>
                <c:pt idx="135">
                  <c:v>2.6584615223862944E-3</c:v>
                </c:pt>
                <c:pt idx="136">
                  <c:v>2.496753238737172E-3</c:v>
                </c:pt>
                <c:pt idx="137">
                  <c:v>2.4559102200332294E-3</c:v>
                </c:pt>
                <c:pt idx="138">
                  <c:v>2.3264987910221334E-3</c:v>
                </c:pt>
                <c:pt idx="139">
                  <c:v>2.3401387052758376E-3</c:v>
                </c:pt>
                <c:pt idx="140">
                  <c:v>2.3704964800914012E-3</c:v>
                </c:pt>
                <c:pt idx="141">
                  <c:v>2.3604894596245141E-3</c:v>
                </c:pt>
                <c:pt idx="142">
                  <c:v>2.4067329102264211E-3</c:v>
                </c:pt>
                <c:pt idx="143">
                  <c:v>2.3876760984340036E-3</c:v>
                </c:pt>
                <c:pt idx="144">
                  <c:v>2.6389453657635065E-3</c:v>
                </c:pt>
                <c:pt idx="145">
                  <c:v>2.6398591570043137E-3</c:v>
                </c:pt>
                <c:pt idx="146">
                  <c:v>2.6890156259954502E-3</c:v>
                </c:pt>
                <c:pt idx="147">
                  <c:v>2.6869129113341822E-3</c:v>
                </c:pt>
                <c:pt idx="148">
                  <c:v>2.6147604649443498E-3</c:v>
                </c:pt>
                <c:pt idx="149">
                  <c:v>2.6287847743104039E-3</c:v>
                </c:pt>
                <c:pt idx="150">
                  <c:v>2.2295891815866582E-3</c:v>
                </c:pt>
                <c:pt idx="151">
                  <c:v>2.2019590365993974E-3</c:v>
                </c:pt>
                <c:pt idx="152">
                  <c:v>2.1418525048893257E-3</c:v>
                </c:pt>
                <c:pt idx="153">
                  <c:v>2.1827035633505956E-3</c:v>
                </c:pt>
                <c:pt idx="154">
                  <c:v>2.3133177438979134E-3</c:v>
                </c:pt>
                <c:pt idx="155">
                  <c:v>2.6031384767173497E-3</c:v>
                </c:pt>
                <c:pt idx="156">
                  <c:v>3.2070522603059645E-3</c:v>
                </c:pt>
                <c:pt idx="157">
                  <c:v>3.7563021685644063E-3</c:v>
                </c:pt>
                <c:pt idx="158">
                  <c:v>5.1957475051966325E-3</c:v>
                </c:pt>
                <c:pt idx="159">
                  <c:v>5.5794535484543616E-3</c:v>
                </c:pt>
                <c:pt idx="160">
                  <c:v>6.5572093562821449E-3</c:v>
                </c:pt>
                <c:pt idx="161">
                  <c:v>6.684139996481782E-3</c:v>
                </c:pt>
                <c:pt idx="162">
                  <c:v>8.0129658232852199E-3</c:v>
                </c:pt>
                <c:pt idx="163">
                  <c:v>8.7406258365217478E-3</c:v>
                </c:pt>
                <c:pt idx="164">
                  <c:v>1.0153159760627809E-2</c:v>
                </c:pt>
                <c:pt idx="165">
                  <c:v>1.103389790848526E-2</c:v>
                </c:pt>
                <c:pt idx="166">
                  <c:v>1.1756425694482653E-2</c:v>
                </c:pt>
                <c:pt idx="167">
                  <c:v>1.1925253391704509E-2</c:v>
                </c:pt>
                <c:pt idx="168">
                  <c:v>1.1570319516984741E-2</c:v>
                </c:pt>
                <c:pt idx="169">
                  <c:v>1.1328213378526547E-2</c:v>
                </c:pt>
                <c:pt idx="170">
                  <c:v>8.9875441848345974E-3</c:v>
                </c:pt>
                <c:pt idx="171">
                  <c:v>8.537357969942325E-3</c:v>
                </c:pt>
                <c:pt idx="172">
                  <c:v>6.3179912557302939E-3</c:v>
                </c:pt>
                <c:pt idx="173">
                  <c:v>6.0192757556121754E-3</c:v>
                </c:pt>
                <c:pt idx="174">
                  <c:v>4.3065775736461911E-3</c:v>
                </c:pt>
                <c:pt idx="175">
                  <c:v>4.2152984343498271E-3</c:v>
                </c:pt>
                <c:pt idx="176">
                  <c:v>3.4605699764647759E-3</c:v>
                </c:pt>
                <c:pt idx="177">
                  <c:v>3.4465886165265824E-3</c:v>
                </c:pt>
                <c:pt idx="178">
                  <c:v>3.309282461687461E-3</c:v>
                </c:pt>
                <c:pt idx="179">
                  <c:v>3.3959016488593397E-3</c:v>
                </c:pt>
                <c:pt idx="180">
                  <c:v>4.8871805166029745E-3</c:v>
                </c:pt>
                <c:pt idx="181">
                  <c:v>5.3215004514926894E-3</c:v>
                </c:pt>
                <c:pt idx="182">
                  <c:v>8.1949372054586859E-3</c:v>
                </c:pt>
                <c:pt idx="183">
                  <c:v>8.3156324689241442E-3</c:v>
                </c:pt>
                <c:pt idx="184">
                  <c:v>9.7771966666553821E-3</c:v>
                </c:pt>
                <c:pt idx="185">
                  <c:v>9.7674437429165414E-3</c:v>
                </c:pt>
                <c:pt idx="186">
                  <c:v>1.0270660978983024E-2</c:v>
                </c:pt>
                <c:pt idx="187">
                  <c:v>1.007336201998694E-2</c:v>
                </c:pt>
                <c:pt idx="188">
                  <c:v>8.951609565851712E-3</c:v>
                </c:pt>
                <c:pt idx="189">
                  <c:v>8.7501617775196036E-3</c:v>
                </c:pt>
                <c:pt idx="190">
                  <c:v>7.4904481650729694E-3</c:v>
                </c:pt>
                <c:pt idx="191">
                  <c:v>7.381795371049704E-3</c:v>
                </c:pt>
                <c:pt idx="192">
                  <c:v>6.9632250785225201E-3</c:v>
                </c:pt>
                <c:pt idx="193">
                  <c:v>7.0320779122805275E-3</c:v>
                </c:pt>
                <c:pt idx="194">
                  <c:v>6.8974889388713385E-3</c:v>
                </c:pt>
                <c:pt idx="195">
                  <c:v>6.8056241833826369E-3</c:v>
                </c:pt>
                <c:pt idx="196">
                  <c:v>6.6114315804368428E-3</c:v>
                </c:pt>
                <c:pt idx="197">
                  <c:v>6.5777665214394347E-3</c:v>
                </c:pt>
                <c:pt idx="198">
                  <c:v>5.2482161035675139E-3</c:v>
                </c:pt>
                <c:pt idx="199">
                  <c:v>5.0348936155771139E-3</c:v>
                </c:pt>
                <c:pt idx="200">
                  <c:v>4.2585890850425348E-3</c:v>
                </c:pt>
                <c:pt idx="201">
                  <c:v>4.0173465985508154E-3</c:v>
                </c:pt>
                <c:pt idx="202">
                  <c:v>3.5380451601732233E-3</c:v>
                </c:pt>
                <c:pt idx="203">
                  <c:v>3.3218868475814738E-3</c:v>
                </c:pt>
                <c:pt idx="204">
                  <c:v>2.7478616802102613E-3</c:v>
                </c:pt>
                <c:pt idx="205">
                  <c:v>2.6951450405517633E-3</c:v>
                </c:pt>
                <c:pt idx="206">
                  <c:v>2.2090617690975816E-3</c:v>
                </c:pt>
                <c:pt idx="207">
                  <c:v>2.148174319539088E-3</c:v>
                </c:pt>
                <c:pt idx="208">
                  <c:v>1.9604388193450849E-3</c:v>
                </c:pt>
                <c:pt idx="209">
                  <c:v>1.8529605285477681E-3</c:v>
                </c:pt>
                <c:pt idx="210">
                  <c:v>1.8386050788319576E-3</c:v>
                </c:pt>
                <c:pt idx="211">
                  <c:v>1.8027509384474694E-3</c:v>
                </c:pt>
                <c:pt idx="212">
                  <c:v>1.8138764021350868E-3</c:v>
                </c:pt>
                <c:pt idx="213">
                  <c:v>1.7474157748478593E-3</c:v>
                </c:pt>
                <c:pt idx="214">
                  <c:v>1.9697600758072126E-3</c:v>
                </c:pt>
                <c:pt idx="215">
                  <c:v>1.9560138347371604E-3</c:v>
                </c:pt>
                <c:pt idx="216">
                  <c:v>2.2162274748074254E-3</c:v>
                </c:pt>
                <c:pt idx="217">
                  <c:v>2.1663112741070814E-3</c:v>
                </c:pt>
                <c:pt idx="218">
                  <c:v>2.0873706467695345E-3</c:v>
                </c:pt>
                <c:pt idx="219">
                  <c:v>2.106639810466267E-3</c:v>
                </c:pt>
                <c:pt idx="220">
                  <c:v>2.0409089280376746E-3</c:v>
                </c:pt>
                <c:pt idx="221">
                  <c:v>2.1472712207169591E-3</c:v>
                </c:pt>
                <c:pt idx="222">
                  <c:v>2.8547886696980922E-3</c:v>
                </c:pt>
                <c:pt idx="223">
                  <c:v>2.9449817053675276E-3</c:v>
                </c:pt>
                <c:pt idx="224">
                  <c:v>3.87543395798214E-3</c:v>
                </c:pt>
                <c:pt idx="225">
                  <c:v>3.8676595161039407E-3</c:v>
                </c:pt>
                <c:pt idx="226">
                  <c:v>3.7000584421512158E-3</c:v>
                </c:pt>
                <c:pt idx="227">
                  <c:v>3.7219724459078476E-3</c:v>
                </c:pt>
                <c:pt idx="228">
                  <c:v>3.5079072796235507E-3</c:v>
                </c:pt>
                <c:pt idx="229">
                  <c:v>3.5718771839756617E-3</c:v>
                </c:pt>
                <c:pt idx="230">
                  <c:v>4.424475990016539E-3</c:v>
                </c:pt>
                <c:pt idx="231">
                  <c:v>4.5259680353807556E-3</c:v>
                </c:pt>
                <c:pt idx="232">
                  <c:v>4.7868784774329157E-3</c:v>
                </c:pt>
                <c:pt idx="233">
                  <c:v>4.7179602311765928E-3</c:v>
                </c:pt>
                <c:pt idx="234">
                  <c:v>4.0263706596150679E-3</c:v>
                </c:pt>
                <c:pt idx="235">
                  <c:v>3.9830845803695437E-3</c:v>
                </c:pt>
                <c:pt idx="236">
                  <c:v>3.1126081907878974E-3</c:v>
                </c:pt>
                <c:pt idx="237">
                  <c:v>3.0309415271551131E-3</c:v>
                </c:pt>
                <c:pt idx="238">
                  <c:v>2.6522719044781797E-3</c:v>
                </c:pt>
                <c:pt idx="239">
                  <c:v>2.642764486592199E-3</c:v>
                </c:pt>
                <c:pt idx="240">
                  <c:v>3.3471719620895581E-3</c:v>
                </c:pt>
                <c:pt idx="241">
                  <c:v>3.2143803300164349E-3</c:v>
                </c:pt>
                <c:pt idx="242">
                  <c:v>3.1998428554140292E-3</c:v>
                </c:pt>
                <c:pt idx="243">
                  <c:v>3.0724196804108655E-3</c:v>
                </c:pt>
                <c:pt idx="244">
                  <c:v>2.6473568854318108E-3</c:v>
                </c:pt>
                <c:pt idx="245">
                  <c:v>2.6067747681512276E-3</c:v>
                </c:pt>
                <c:pt idx="246">
                  <c:v>2.2548355051724054E-3</c:v>
                </c:pt>
                <c:pt idx="247">
                  <c:v>2.2386923711900037E-3</c:v>
                </c:pt>
                <c:pt idx="248">
                  <c:v>2.3185293554479464E-3</c:v>
                </c:pt>
                <c:pt idx="249">
                  <c:v>2.3304214490986056E-3</c:v>
                </c:pt>
                <c:pt idx="250">
                  <c:v>2.4647341917538516E-3</c:v>
                </c:pt>
                <c:pt idx="251">
                  <c:v>2.4576340754850681E-3</c:v>
                </c:pt>
                <c:pt idx="252">
                  <c:v>2.2425818786868442E-3</c:v>
                </c:pt>
                <c:pt idx="253">
                  <c:v>2.2005382671108939E-3</c:v>
                </c:pt>
                <c:pt idx="254">
                  <c:v>1.839045291738763E-3</c:v>
                </c:pt>
                <c:pt idx="255">
                  <c:v>1.8203435289896376E-3</c:v>
                </c:pt>
                <c:pt idx="256">
                  <c:v>1.5396206686237868E-3</c:v>
                </c:pt>
                <c:pt idx="257">
                  <c:v>1.4552603296133148E-3</c:v>
                </c:pt>
                <c:pt idx="258">
                  <c:v>1.6826575541161615E-3</c:v>
                </c:pt>
                <c:pt idx="259">
                  <c:v>1.6742078619182991E-3</c:v>
                </c:pt>
                <c:pt idx="260">
                  <c:v>2.2555186161300044E-3</c:v>
                </c:pt>
                <c:pt idx="261">
                  <c:v>2.2989348198886122E-3</c:v>
                </c:pt>
                <c:pt idx="262">
                  <c:v>3.2033578709056158E-3</c:v>
                </c:pt>
                <c:pt idx="263">
                  <c:v>3.2840686906120487E-3</c:v>
                </c:pt>
                <c:pt idx="264">
                  <c:v>3.8937073735402982E-3</c:v>
                </c:pt>
                <c:pt idx="265">
                  <c:v>3.9614794255893957E-3</c:v>
                </c:pt>
                <c:pt idx="266">
                  <c:v>4.3007222438967785E-3</c:v>
                </c:pt>
                <c:pt idx="267">
                  <c:v>4.3502445852285918E-3</c:v>
                </c:pt>
                <c:pt idx="268">
                  <c:v>4.322193847927364E-3</c:v>
                </c:pt>
                <c:pt idx="269">
                  <c:v>4.242807956068107E-3</c:v>
                </c:pt>
                <c:pt idx="270">
                  <c:v>3.7771387677741478E-3</c:v>
                </c:pt>
                <c:pt idx="271">
                  <c:v>3.6519466921422958E-3</c:v>
                </c:pt>
                <c:pt idx="272">
                  <c:v>2.9251315978162593E-3</c:v>
                </c:pt>
                <c:pt idx="273">
                  <c:v>2.8723714966322552E-3</c:v>
                </c:pt>
                <c:pt idx="274">
                  <c:v>2.2714830025058787E-3</c:v>
                </c:pt>
                <c:pt idx="275">
                  <c:v>2.1799231242896526E-3</c:v>
                </c:pt>
                <c:pt idx="276">
                  <c:v>1.7209801438382427E-3</c:v>
                </c:pt>
                <c:pt idx="277">
                  <c:v>1.6539572822154786E-3</c:v>
                </c:pt>
                <c:pt idx="278">
                  <c:v>1.3316021204828035E-3</c:v>
                </c:pt>
                <c:pt idx="279">
                  <c:v>1.3223646633469452E-3</c:v>
                </c:pt>
                <c:pt idx="280">
                  <c:v>1.0768611364784988E-3</c:v>
                </c:pt>
                <c:pt idx="281">
                  <c:v>1.0696429766798754E-3</c:v>
                </c:pt>
                <c:pt idx="282">
                  <c:v>8.9618520251289293E-4</c:v>
                </c:pt>
                <c:pt idx="283">
                  <c:v>8.7037004443892734E-4</c:v>
                </c:pt>
                <c:pt idx="284">
                  <c:v>7.4724152652797904E-4</c:v>
                </c:pt>
                <c:pt idx="285">
                  <c:v>7.3130530191163178E-4</c:v>
                </c:pt>
                <c:pt idx="286">
                  <c:v>6.5645288955877123E-4</c:v>
                </c:pt>
                <c:pt idx="287">
                  <c:v>6.5912213992626355E-4</c:v>
                </c:pt>
                <c:pt idx="288">
                  <c:v>6.0334089417217658E-4</c:v>
                </c:pt>
                <c:pt idx="289">
                  <c:v>5.8786746162054382E-4</c:v>
                </c:pt>
                <c:pt idx="290">
                  <c:v>5.2984832260071716E-4</c:v>
                </c:pt>
                <c:pt idx="291">
                  <c:v>5.2353532042775485E-4</c:v>
                </c:pt>
                <c:pt idx="292">
                  <c:v>5.0032835443060192E-4</c:v>
                </c:pt>
                <c:pt idx="293">
                  <c:v>4.8215034807349389E-4</c:v>
                </c:pt>
                <c:pt idx="294">
                  <c:v>4.5446424248079441E-4</c:v>
                </c:pt>
                <c:pt idx="295">
                  <c:v>4.4466018757598289E-4</c:v>
                </c:pt>
                <c:pt idx="296">
                  <c:v>4.1377791972171929E-4</c:v>
                </c:pt>
                <c:pt idx="297">
                  <c:v>4.1773380676322794E-4</c:v>
                </c:pt>
                <c:pt idx="298">
                  <c:v>3.927175412569782E-4</c:v>
                </c:pt>
                <c:pt idx="299">
                  <c:v>4.0457046653556629E-4</c:v>
                </c:pt>
                <c:pt idx="300">
                  <c:v>3.5864512222110476E-4</c:v>
                </c:pt>
                <c:pt idx="301">
                  <c:v>3.4178770955967358E-4</c:v>
                </c:pt>
                <c:pt idx="302">
                  <c:v>3.3930789488619294E-4</c:v>
                </c:pt>
                <c:pt idx="303">
                  <c:v>3.1223665728518702E-4</c:v>
                </c:pt>
                <c:pt idx="304">
                  <c:v>3.4477458205021359E-4</c:v>
                </c:pt>
                <c:pt idx="305">
                  <c:v>3.7552293219615554E-4</c:v>
                </c:pt>
                <c:pt idx="306">
                  <c:v>6.6140873321121358E-4</c:v>
                </c:pt>
                <c:pt idx="307">
                  <c:v>6.973880621948857E-4</c:v>
                </c:pt>
                <c:pt idx="308">
                  <c:v>1.651558044550026E-3</c:v>
                </c:pt>
                <c:pt idx="309">
                  <c:v>1.7748984509665859E-3</c:v>
                </c:pt>
                <c:pt idx="310">
                  <c:v>3.2850990979459054E-3</c:v>
                </c:pt>
                <c:pt idx="311">
                  <c:v>3.3922337916109141E-3</c:v>
                </c:pt>
                <c:pt idx="312">
                  <c:v>4.7380856627309694E-3</c:v>
                </c:pt>
                <c:pt idx="313">
                  <c:v>4.9644012807102574E-3</c:v>
                </c:pt>
                <c:pt idx="314">
                  <c:v>5.47771372381571E-3</c:v>
                </c:pt>
                <c:pt idx="315">
                  <c:v>5.479047031334539E-3</c:v>
                </c:pt>
                <c:pt idx="316">
                  <c:v>5.3211023239284339E-3</c:v>
                </c:pt>
                <c:pt idx="317">
                  <c:v>5.3855551527575603E-3</c:v>
                </c:pt>
                <c:pt idx="318">
                  <c:v>4.8684898290278153E-3</c:v>
                </c:pt>
                <c:pt idx="319">
                  <c:v>5.1744435084771622E-3</c:v>
                </c:pt>
                <c:pt idx="320">
                  <c:v>5.5331875188425099E-3</c:v>
                </c:pt>
                <c:pt idx="321">
                  <c:v>6.2901104352541806E-3</c:v>
                </c:pt>
                <c:pt idx="322">
                  <c:v>7.7203552580112581E-3</c:v>
                </c:pt>
                <c:pt idx="323">
                  <c:v>8.2264216058766104E-3</c:v>
                </c:pt>
                <c:pt idx="324">
                  <c:v>9.3598450462700055E-3</c:v>
                </c:pt>
                <c:pt idx="325">
                  <c:v>9.7164632538201037E-3</c:v>
                </c:pt>
                <c:pt idx="326">
                  <c:v>9.9465867353019863E-3</c:v>
                </c:pt>
                <c:pt idx="327">
                  <c:v>1.0203534443485721E-2</c:v>
                </c:pt>
                <c:pt idx="328">
                  <c:v>9.6841296528612265E-3</c:v>
                </c:pt>
                <c:pt idx="329">
                  <c:v>9.0853639056319001E-3</c:v>
                </c:pt>
                <c:pt idx="330">
                  <c:v>8.045131141888779E-3</c:v>
                </c:pt>
                <c:pt idx="331">
                  <c:v>8.000332745701548E-3</c:v>
                </c:pt>
                <c:pt idx="332">
                  <c:v>6.6516988082421236E-3</c:v>
                </c:pt>
                <c:pt idx="333">
                  <c:v>6.604900588690208E-3</c:v>
                </c:pt>
                <c:pt idx="334">
                  <c:v>5.9537813042306702E-3</c:v>
                </c:pt>
                <c:pt idx="335">
                  <c:v>5.5982520330800116E-3</c:v>
                </c:pt>
                <c:pt idx="336">
                  <c:v>4.9808430184526383E-3</c:v>
                </c:pt>
                <c:pt idx="337">
                  <c:v>4.7574609530547044E-3</c:v>
                </c:pt>
                <c:pt idx="338">
                  <c:v>3.9043450867993989E-3</c:v>
                </c:pt>
                <c:pt idx="339">
                  <c:v>3.7494524965041329E-3</c:v>
                </c:pt>
                <c:pt idx="340">
                  <c:v>3.0866986768074024E-3</c:v>
                </c:pt>
                <c:pt idx="341">
                  <c:v>3.1762403989389607E-3</c:v>
                </c:pt>
                <c:pt idx="342">
                  <c:v>3.1544124770321873E-3</c:v>
                </c:pt>
                <c:pt idx="343">
                  <c:v>3.1420549631200065E-3</c:v>
                </c:pt>
                <c:pt idx="344">
                  <c:v>2.8712341422859875E-3</c:v>
                </c:pt>
                <c:pt idx="345">
                  <c:v>2.8888561828034611E-3</c:v>
                </c:pt>
                <c:pt idx="346">
                  <c:v>2.8658456217365335E-3</c:v>
                </c:pt>
                <c:pt idx="347">
                  <c:v>2.9015005563821773E-3</c:v>
                </c:pt>
                <c:pt idx="348">
                  <c:v>2.8899533373493687E-3</c:v>
                </c:pt>
                <c:pt idx="349">
                  <c:v>2.8988811707961228E-3</c:v>
                </c:pt>
                <c:pt idx="350">
                  <c:v>2.8331896988691742E-3</c:v>
                </c:pt>
                <c:pt idx="351">
                  <c:v>2.8501833147644767E-3</c:v>
                </c:pt>
                <c:pt idx="352">
                  <c:v>2.7025566814706478E-3</c:v>
                </c:pt>
                <c:pt idx="353">
                  <c:v>2.7851469976611629E-3</c:v>
                </c:pt>
                <c:pt idx="354">
                  <c:v>2.2531167408166527E-3</c:v>
                </c:pt>
                <c:pt idx="355">
                  <c:v>2.46766285658321E-3</c:v>
                </c:pt>
                <c:pt idx="356">
                  <c:v>2.1012436333863421E-3</c:v>
                </c:pt>
                <c:pt idx="357">
                  <c:v>2.239864819532999E-3</c:v>
                </c:pt>
                <c:pt idx="358">
                  <c:v>2.4983335265334724E-3</c:v>
                </c:pt>
                <c:pt idx="359">
                  <c:v>2.7206043123523182E-3</c:v>
                </c:pt>
                <c:pt idx="360">
                  <c:v>3.8740911351769001E-3</c:v>
                </c:pt>
                <c:pt idx="361">
                  <c:v>4.0940224158789633E-3</c:v>
                </c:pt>
                <c:pt idx="362">
                  <c:v>5.443256416395259E-3</c:v>
                </c:pt>
                <c:pt idx="363">
                  <c:v>5.4899354246563626E-3</c:v>
                </c:pt>
                <c:pt idx="364">
                  <c:v>6.9281142455930433E-3</c:v>
                </c:pt>
                <c:pt idx="365">
                  <c:v>7.102863352143423E-3</c:v>
                </c:pt>
                <c:pt idx="366">
                  <c:v>7.2736516320537703E-3</c:v>
                </c:pt>
                <c:pt idx="367">
                  <c:v>6.983617042822853E-3</c:v>
                </c:pt>
                <c:pt idx="368">
                  <c:v>5.7735040557123918E-3</c:v>
                </c:pt>
                <c:pt idx="369">
                  <c:v>5.5556232756235986E-3</c:v>
                </c:pt>
                <c:pt idx="370">
                  <c:v>4.5727033914814827E-3</c:v>
                </c:pt>
                <c:pt idx="371">
                  <c:v>4.4700575120222453E-3</c:v>
                </c:pt>
                <c:pt idx="372">
                  <c:v>4.9523514494048803E-3</c:v>
                </c:pt>
                <c:pt idx="373">
                  <c:v>5.0724238890744967E-3</c:v>
                </c:pt>
                <c:pt idx="374">
                  <c:v>6.1549686496115566E-3</c:v>
                </c:pt>
                <c:pt idx="375">
                  <c:v>6.196259048779921E-3</c:v>
                </c:pt>
                <c:pt idx="376">
                  <c:v>6.2411595850169407E-3</c:v>
                </c:pt>
                <c:pt idx="377">
                  <c:v>6.1468412054932735E-3</c:v>
                </c:pt>
                <c:pt idx="378">
                  <c:v>4.8786676900018471E-3</c:v>
                </c:pt>
                <c:pt idx="379">
                  <c:v>4.6935640030789571E-3</c:v>
                </c:pt>
                <c:pt idx="380">
                  <c:v>3.3980424839183143E-3</c:v>
                </c:pt>
                <c:pt idx="381">
                  <c:v>3.1384945539860774E-3</c:v>
                </c:pt>
                <c:pt idx="382">
                  <c:v>2.1836169566499964E-3</c:v>
                </c:pt>
                <c:pt idx="383">
                  <c:v>2.018817610207758E-3</c:v>
                </c:pt>
                <c:pt idx="384">
                  <c:v>1.4919920704450952E-3</c:v>
                </c:pt>
                <c:pt idx="385">
                  <c:v>1.3896177183236019E-3</c:v>
                </c:pt>
                <c:pt idx="386">
                  <c:v>1.0959889135569185E-3</c:v>
                </c:pt>
                <c:pt idx="387">
                  <c:v>1.0538020152135767E-3</c:v>
                </c:pt>
                <c:pt idx="388">
                  <c:v>8.5319885159705492E-4</c:v>
                </c:pt>
                <c:pt idx="389">
                  <c:v>8.1101848891772178E-4</c:v>
                </c:pt>
                <c:pt idx="390">
                  <c:v>6.9623802508644893E-4</c:v>
                </c:pt>
                <c:pt idx="391">
                  <c:v>6.7221599666462842E-4</c:v>
                </c:pt>
                <c:pt idx="392">
                  <c:v>5.3942564494978103E-4</c:v>
                </c:pt>
                <c:pt idx="393">
                  <c:v>4.9002615810850476E-4</c:v>
                </c:pt>
                <c:pt idx="394">
                  <c:v>4.5845333719644427E-4</c:v>
                </c:pt>
                <c:pt idx="395">
                  <c:v>4.0790053770750607E-4</c:v>
                </c:pt>
                <c:pt idx="396">
                  <c:v>3.4419696542466822E-4</c:v>
                </c:pt>
                <c:pt idx="397">
                  <c:v>2.833540499644296E-4</c:v>
                </c:pt>
                <c:pt idx="398">
                  <c:v>2.7304880623940832E-4</c:v>
                </c:pt>
                <c:pt idx="399">
                  <c:v>2.7595887219618418E-4</c:v>
                </c:pt>
                <c:pt idx="400">
                  <c:v>3.0146640589292714E-4</c:v>
                </c:pt>
                <c:pt idx="401">
                  <c:v>3.8156820706126136E-4</c:v>
                </c:pt>
                <c:pt idx="402">
                  <c:v>5.4748279913124725E-4</c:v>
                </c:pt>
                <c:pt idx="403">
                  <c:v>6.3717966951716673E-4</c:v>
                </c:pt>
                <c:pt idx="404">
                  <c:v>7.177468710807774E-4</c:v>
                </c:pt>
                <c:pt idx="405">
                  <c:v>8.5170149592556294E-4</c:v>
                </c:pt>
                <c:pt idx="406">
                  <c:v>8.8870342526857417E-4</c:v>
                </c:pt>
                <c:pt idx="407">
                  <c:v>9.8930571403820118E-4</c:v>
                </c:pt>
                <c:pt idx="408">
                  <c:v>1.2092213104630228E-3</c:v>
                </c:pt>
                <c:pt idx="409">
                  <c:v>1.311080664811503E-3</c:v>
                </c:pt>
                <c:pt idx="410">
                  <c:v>1.904124408987407E-3</c:v>
                </c:pt>
                <c:pt idx="411">
                  <c:v>2.1394628577191639E-3</c:v>
                </c:pt>
                <c:pt idx="412">
                  <c:v>3.2740777883162055E-3</c:v>
                </c:pt>
                <c:pt idx="413">
                  <c:v>3.3985629887804316E-3</c:v>
                </c:pt>
                <c:pt idx="414">
                  <c:v>4.4957227129010348E-3</c:v>
                </c:pt>
                <c:pt idx="415">
                  <c:v>4.545044988637819E-3</c:v>
                </c:pt>
                <c:pt idx="416">
                  <c:v>5.5651961668379754E-3</c:v>
                </c:pt>
                <c:pt idx="417">
                  <c:v>5.3746252251988492E-3</c:v>
                </c:pt>
                <c:pt idx="418">
                  <c:v>5.7148681359482185E-3</c:v>
                </c:pt>
                <c:pt idx="419">
                  <c:v>5.4482250982416137E-3</c:v>
                </c:pt>
                <c:pt idx="420">
                  <c:v>4.5451200002734563E-3</c:v>
                </c:pt>
                <c:pt idx="421">
                  <c:v>4.543518577600777E-3</c:v>
                </c:pt>
                <c:pt idx="422">
                  <c:v>4.1605799092157602E-3</c:v>
                </c:pt>
                <c:pt idx="423">
                  <c:v>4.0850021184038049E-3</c:v>
                </c:pt>
                <c:pt idx="424">
                  <c:v>3.7292440538943725E-3</c:v>
                </c:pt>
                <c:pt idx="425">
                  <c:v>3.7722164937080021E-3</c:v>
                </c:pt>
                <c:pt idx="426">
                  <c:v>5.0059585575139304E-3</c:v>
                </c:pt>
                <c:pt idx="427">
                  <c:v>5.373841319813645E-3</c:v>
                </c:pt>
                <c:pt idx="428">
                  <c:v>8.3669322062321829E-3</c:v>
                </c:pt>
                <c:pt idx="429">
                  <c:v>8.5559893617147224E-3</c:v>
                </c:pt>
                <c:pt idx="430">
                  <c:v>1.0708468287777533E-2</c:v>
                </c:pt>
                <c:pt idx="431">
                  <c:v>1.0731425556538518E-2</c:v>
                </c:pt>
                <c:pt idx="432">
                  <c:v>1.0394286113272843E-2</c:v>
                </c:pt>
                <c:pt idx="433">
                  <c:v>1.0035290653639386E-2</c:v>
                </c:pt>
                <c:pt idx="434">
                  <c:v>8.7586280380386218E-3</c:v>
                </c:pt>
                <c:pt idx="435">
                  <c:v>8.6675475635330929E-3</c:v>
                </c:pt>
                <c:pt idx="436">
                  <c:v>6.7815471660527911E-3</c:v>
                </c:pt>
                <c:pt idx="437">
                  <c:v>6.5859469692986505E-3</c:v>
                </c:pt>
                <c:pt idx="438">
                  <c:v>5.0087814463452692E-3</c:v>
                </c:pt>
                <c:pt idx="439">
                  <c:v>4.8933371644443576E-3</c:v>
                </c:pt>
                <c:pt idx="440">
                  <c:v>3.838021483672903E-3</c:v>
                </c:pt>
                <c:pt idx="441">
                  <c:v>3.8698103947693739E-3</c:v>
                </c:pt>
                <c:pt idx="442">
                  <c:v>3.5802958275439026E-3</c:v>
                </c:pt>
                <c:pt idx="443">
                  <c:v>3.5322680523835839E-3</c:v>
                </c:pt>
                <c:pt idx="444">
                  <c:v>3.0215424008290257E-3</c:v>
                </c:pt>
                <c:pt idx="445">
                  <c:v>2.9854410417264905E-3</c:v>
                </c:pt>
                <c:pt idx="446">
                  <c:v>2.4193697471045013E-3</c:v>
                </c:pt>
                <c:pt idx="447">
                  <c:v>2.3810901685542732E-3</c:v>
                </c:pt>
                <c:pt idx="448">
                  <c:v>2.0918385017902703E-3</c:v>
                </c:pt>
                <c:pt idx="449">
                  <c:v>2.1157968095929791E-3</c:v>
                </c:pt>
                <c:pt idx="450">
                  <c:v>2.4167663085561488E-3</c:v>
                </c:pt>
                <c:pt idx="451">
                  <c:v>2.4556228662525582E-3</c:v>
                </c:pt>
                <c:pt idx="452">
                  <c:v>2.8286224266673311E-3</c:v>
                </c:pt>
                <c:pt idx="453">
                  <c:v>2.9630442618674541E-3</c:v>
                </c:pt>
                <c:pt idx="454">
                  <c:v>3.9717932267951837E-3</c:v>
                </c:pt>
                <c:pt idx="455">
                  <c:v>4.1649238379760801E-3</c:v>
                </c:pt>
                <c:pt idx="456">
                  <c:v>6.6806579375564184E-3</c:v>
                </c:pt>
                <c:pt idx="457">
                  <c:v>6.9878649396053405E-3</c:v>
                </c:pt>
                <c:pt idx="458">
                  <c:v>9.8950731389591227E-3</c:v>
                </c:pt>
                <c:pt idx="459">
                  <c:v>1.0228889199020565E-2</c:v>
                </c:pt>
                <c:pt idx="460">
                  <c:v>1.0888210450187815E-2</c:v>
                </c:pt>
                <c:pt idx="461">
                  <c:v>1.0801033720354611E-2</c:v>
                </c:pt>
                <c:pt idx="462">
                  <c:v>9.7115208984768463E-3</c:v>
                </c:pt>
                <c:pt idx="463">
                  <c:v>9.7138915984333676E-3</c:v>
                </c:pt>
                <c:pt idx="464">
                  <c:v>8.3566558205106813E-3</c:v>
                </c:pt>
                <c:pt idx="465">
                  <c:v>8.4457940404570782E-3</c:v>
                </c:pt>
                <c:pt idx="466">
                  <c:v>8.3347848014785845E-3</c:v>
                </c:pt>
                <c:pt idx="467">
                  <c:v>8.3930607071288094E-3</c:v>
                </c:pt>
                <c:pt idx="468">
                  <c:v>8.7087447557457776E-3</c:v>
                </c:pt>
                <c:pt idx="469">
                  <c:v>8.5798981880700152E-3</c:v>
                </c:pt>
                <c:pt idx="470">
                  <c:v>8.2699947611919403E-3</c:v>
                </c:pt>
                <c:pt idx="471">
                  <c:v>8.3018989108228046E-3</c:v>
                </c:pt>
                <c:pt idx="472">
                  <c:v>7.7304644056331228E-3</c:v>
                </c:pt>
                <c:pt idx="473">
                  <c:v>7.7108712041526377E-3</c:v>
                </c:pt>
                <c:pt idx="474">
                  <c:v>6.6084834506007131E-3</c:v>
                </c:pt>
                <c:pt idx="475">
                  <c:v>6.282360355344528E-3</c:v>
                </c:pt>
                <c:pt idx="476">
                  <c:v>5.3122599896972709E-3</c:v>
                </c:pt>
                <c:pt idx="477">
                  <c:v>4.9823659341373533E-3</c:v>
                </c:pt>
                <c:pt idx="478">
                  <c:v>4.3932435062171964E-3</c:v>
                </c:pt>
                <c:pt idx="479">
                  <c:v>4.2793013201454658E-3</c:v>
                </c:pt>
                <c:pt idx="480">
                  <c:v>4.1116887005788342E-3</c:v>
                </c:pt>
                <c:pt idx="481">
                  <c:v>4.0426151403415963E-3</c:v>
                </c:pt>
                <c:pt idx="482">
                  <c:v>3.482668689311315E-3</c:v>
                </c:pt>
                <c:pt idx="483">
                  <c:v>3.3904035735960844E-3</c:v>
                </c:pt>
                <c:pt idx="484">
                  <c:v>3.0348945037414693E-3</c:v>
                </c:pt>
                <c:pt idx="485">
                  <c:v>2.9845220110480755E-3</c:v>
                </c:pt>
                <c:pt idx="486">
                  <c:v>2.7532033373399564E-3</c:v>
                </c:pt>
                <c:pt idx="487">
                  <c:v>2.7233758251294015E-3</c:v>
                </c:pt>
                <c:pt idx="488">
                  <c:v>2.2453771241975934E-3</c:v>
                </c:pt>
                <c:pt idx="489">
                  <c:v>2.187533434244506E-3</c:v>
                </c:pt>
                <c:pt idx="490">
                  <c:v>1.724547783004538E-3</c:v>
                </c:pt>
                <c:pt idx="491">
                  <c:v>1.6981827348998351E-3</c:v>
                </c:pt>
                <c:pt idx="492">
                  <c:v>1.3156180668076785E-3</c:v>
                </c:pt>
                <c:pt idx="493">
                  <c:v>1.3049324688442405E-3</c:v>
                </c:pt>
                <c:pt idx="494">
                  <c:v>1.0772206107544683E-3</c:v>
                </c:pt>
                <c:pt idx="495">
                  <c:v>1.0791660438192439E-3</c:v>
                </c:pt>
                <c:pt idx="496">
                  <c:v>9.0091225062705277E-4</c:v>
                </c:pt>
                <c:pt idx="497">
                  <c:v>8.9799747544603561E-4</c:v>
                </c:pt>
                <c:pt idx="498">
                  <c:v>7.923697484323401E-4</c:v>
                </c:pt>
                <c:pt idx="499">
                  <c:v>7.8485009737974741E-4</c:v>
                </c:pt>
                <c:pt idx="500">
                  <c:v>6.930776833528261E-4</c:v>
                </c:pt>
                <c:pt idx="501">
                  <c:v>7.0749407268630167E-4</c:v>
                </c:pt>
                <c:pt idx="502">
                  <c:v>7.1696924944900878E-4</c:v>
                </c:pt>
                <c:pt idx="503">
                  <c:v>7.2541173040988039E-4</c:v>
                </c:pt>
                <c:pt idx="504">
                  <c:v>9.3278506975509341E-4</c:v>
                </c:pt>
                <c:pt idx="505">
                  <c:v>9.963214600290835E-4</c:v>
                </c:pt>
                <c:pt idx="506">
                  <c:v>1.7345842693894779E-3</c:v>
                </c:pt>
                <c:pt idx="507">
                  <c:v>1.8488953734390127E-3</c:v>
                </c:pt>
                <c:pt idx="508">
                  <c:v>2.7515615249038687E-3</c:v>
                </c:pt>
                <c:pt idx="509">
                  <c:v>2.8313862011722984E-3</c:v>
                </c:pt>
                <c:pt idx="510">
                  <c:v>2.9602072959843354E-3</c:v>
                </c:pt>
                <c:pt idx="511">
                  <c:v>2.9108309434752251E-3</c:v>
                </c:pt>
                <c:pt idx="512">
                  <c:v>2.9020614382538799E-3</c:v>
                </c:pt>
                <c:pt idx="513">
                  <c:v>2.9611296332734418E-3</c:v>
                </c:pt>
                <c:pt idx="514">
                  <c:v>2.8677321082720029E-3</c:v>
                </c:pt>
                <c:pt idx="515">
                  <c:v>2.8151121976525677E-3</c:v>
                </c:pt>
                <c:pt idx="516">
                  <c:v>2.4011810136283407E-3</c:v>
                </c:pt>
                <c:pt idx="517">
                  <c:v>2.3539659420794986E-3</c:v>
                </c:pt>
                <c:pt idx="518">
                  <c:v>1.9279199588399325E-3</c:v>
                </c:pt>
                <c:pt idx="519">
                  <c:v>1.9183717023994432E-3</c:v>
                </c:pt>
                <c:pt idx="520">
                  <c:v>1.7995385170940289E-3</c:v>
                </c:pt>
                <c:pt idx="521">
                  <c:v>1.8999133304529207E-3</c:v>
                </c:pt>
                <c:pt idx="522">
                  <c:v>2.4630581645176731E-3</c:v>
                </c:pt>
                <c:pt idx="523">
                  <c:v>2.8801944602991681E-3</c:v>
                </c:pt>
                <c:pt idx="524">
                  <c:v>5.3888247545405121E-3</c:v>
                </c:pt>
                <c:pt idx="525">
                  <c:v>5.9865251724401771E-3</c:v>
                </c:pt>
                <c:pt idx="526">
                  <c:v>9.6953418559504873E-3</c:v>
                </c:pt>
                <c:pt idx="527">
                  <c:v>1.0478852351539315E-2</c:v>
                </c:pt>
                <c:pt idx="528">
                  <c:v>1.1648492083583694E-2</c:v>
                </c:pt>
                <c:pt idx="529">
                  <c:v>1.1928220997795206E-2</c:v>
                </c:pt>
                <c:pt idx="530">
                  <c:v>1.0565422459084577E-2</c:v>
                </c:pt>
                <c:pt idx="531">
                  <c:v>1.0524071934655389E-2</c:v>
                </c:pt>
                <c:pt idx="532">
                  <c:v>9.7422113528945562E-3</c:v>
                </c:pt>
                <c:pt idx="533">
                  <c:v>9.281461286570751E-3</c:v>
                </c:pt>
                <c:pt idx="534">
                  <c:v>9.7247177039872738E-3</c:v>
                </c:pt>
                <c:pt idx="535">
                  <c:v>9.4484156147985245E-3</c:v>
                </c:pt>
                <c:pt idx="536">
                  <c:v>9.6859289441803276E-3</c:v>
                </c:pt>
                <c:pt idx="537">
                  <c:v>8.9990612188372062E-3</c:v>
                </c:pt>
                <c:pt idx="538">
                  <c:v>8.390823054870886E-3</c:v>
                </c:pt>
                <c:pt idx="539">
                  <c:v>7.4239727243378441E-3</c:v>
                </c:pt>
                <c:pt idx="540">
                  <c:v>5.9665985635407306E-3</c:v>
                </c:pt>
                <c:pt idx="541">
                  <c:v>5.5842092494708256E-3</c:v>
                </c:pt>
                <c:pt idx="542">
                  <c:v>4.4051173650098896E-3</c:v>
                </c:pt>
                <c:pt idx="543">
                  <c:v>4.3077359425584142E-3</c:v>
                </c:pt>
                <c:pt idx="544">
                  <c:v>3.3900563416415369E-3</c:v>
                </c:pt>
                <c:pt idx="545">
                  <c:v>3.4328300163227717E-3</c:v>
                </c:pt>
                <c:pt idx="546">
                  <c:v>2.5467565349285982E-3</c:v>
                </c:pt>
                <c:pt idx="547">
                  <c:v>2.5337129170278569E-3</c:v>
                </c:pt>
                <c:pt idx="548">
                  <c:v>1.9018844659379804E-3</c:v>
                </c:pt>
                <c:pt idx="549">
                  <c:v>1.8932170603362471E-3</c:v>
                </c:pt>
                <c:pt idx="550">
                  <c:v>1.4656355488853118E-3</c:v>
                </c:pt>
                <c:pt idx="551">
                  <c:v>1.4075688693276106E-3</c:v>
                </c:pt>
                <c:pt idx="552">
                  <c:v>1.159966545203182E-3</c:v>
                </c:pt>
                <c:pt idx="553">
                  <c:v>1.1460941186118236E-3</c:v>
                </c:pt>
                <c:pt idx="554">
                  <c:v>9.7188465036230113E-4</c:v>
                </c:pt>
                <c:pt idx="555">
                  <c:v>9.1665443453543707E-4</c:v>
                </c:pt>
                <c:pt idx="556">
                  <c:v>8.1692455003711147E-4</c:v>
                </c:pt>
                <c:pt idx="557">
                  <c:v>8.201829569546746E-4</c:v>
                </c:pt>
                <c:pt idx="558">
                  <c:v>7.1107329788806567E-4</c:v>
                </c:pt>
                <c:pt idx="559">
                  <c:v>6.7631961360564968E-4</c:v>
                </c:pt>
                <c:pt idx="560">
                  <c:v>7.1322223239744364E-4</c:v>
                </c:pt>
                <c:pt idx="561">
                  <c:v>7.5903920993111566E-4</c:v>
                </c:pt>
                <c:pt idx="562">
                  <c:v>1.0438271942997816E-3</c:v>
                </c:pt>
                <c:pt idx="563">
                  <c:v>1.0858980333579343E-3</c:v>
                </c:pt>
                <c:pt idx="564">
                  <c:v>1.4251809703990741E-3</c:v>
                </c:pt>
                <c:pt idx="565">
                  <c:v>1.4686450645842199E-3</c:v>
                </c:pt>
                <c:pt idx="566">
                  <c:v>1.6577734212913286E-3</c:v>
                </c:pt>
                <c:pt idx="567">
                  <c:v>1.5771657669913872E-3</c:v>
                </c:pt>
                <c:pt idx="568">
                  <c:v>1.6355746204938168E-3</c:v>
                </c:pt>
                <c:pt idx="569">
                  <c:v>1.5795869388233578E-3</c:v>
                </c:pt>
                <c:pt idx="570">
                  <c:v>1.5791191398211277E-3</c:v>
                </c:pt>
                <c:pt idx="571">
                  <c:v>1.5648529568777676E-3</c:v>
                </c:pt>
                <c:pt idx="572">
                  <c:v>1.8122749672628302E-3</c:v>
                </c:pt>
                <c:pt idx="573">
                  <c:v>1.8877934454545804E-3</c:v>
                </c:pt>
                <c:pt idx="574">
                  <c:v>2.3129364097796614E-3</c:v>
                </c:pt>
                <c:pt idx="575">
                  <c:v>2.3823413788734938E-3</c:v>
                </c:pt>
                <c:pt idx="576">
                  <c:v>2.6197015334667216E-3</c:v>
                </c:pt>
                <c:pt idx="577">
                  <c:v>2.7794209146381429E-3</c:v>
                </c:pt>
                <c:pt idx="578">
                  <c:v>2.4629942600908773E-3</c:v>
                </c:pt>
                <c:pt idx="579">
                  <c:v>2.5057489465620903E-3</c:v>
                </c:pt>
                <c:pt idx="580">
                  <c:v>1.9683057379590923E-3</c:v>
                </c:pt>
                <c:pt idx="581">
                  <c:v>1.8956030668466272E-3</c:v>
                </c:pt>
                <c:pt idx="582">
                  <c:v>1.4661420638041709E-3</c:v>
                </c:pt>
                <c:pt idx="583">
                  <c:v>1.4783042386258465E-3</c:v>
                </c:pt>
                <c:pt idx="584">
                  <c:v>1.2382701802813505E-3</c:v>
                </c:pt>
                <c:pt idx="585">
                  <c:v>1.2111689926836103E-3</c:v>
                </c:pt>
                <c:pt idx="586">
                  <c:v>1.4073164819894046E-3</c:v>
                </c:pt>
                <c:pt idx="587">
                  <c:v>1.51114198830588E-3</c:v>
                </c:pt>
                <c:pt idx="588">
                  <c:v>3.2826975256639371E-3</c:v>
                </c:pt>
                <c:pt idx="589">
                  <c:v>3.5591260011089117E-3</c:v>
                </c:pt>
                <c:pt idx="590">
                  <c:v>7.1384978648167743E-3</c:v>
                </c:pt>
                <c:pt idx="591">
                  <c:v>7.9746374736688365E-3</c:v>
                </c:pt>
                <c:pt idx="592">
                  <c:v>1.2268839606975852E-2</c:v>
                </c:pt>
                <c:pt idx="593">
                  <c:v>1.3267841134502936E-2</c:v>
                </c:pt>
                <c:pt idx="594">
                  <c:v>1.7854015023343488E-2</c:v>
                </c:pt>
                <c:pt idx="595">
                  <c:v>1.8324166543776031E-2</c:v>
                </c:pt>
                <c:pt idx="596">
                  <c:v>1.9980030736814154E-2</c:v>
                </c:pt>
                <c:pt idx="597">
                  <c:v>2.1716277203816803E-2</c:v>
                </c:pt>
                <c:pt idx="598">
                  <c:v>2.4170278417200434E-2</c:v>
                </c:pt>
                <c:pt idx="599">
                  <c:v>2.5230564864328366E-2</c:v>
                </c:pt>
                <c:pt idx="600">
                  <c:v>2.5399143208153771E-2</c:v>
                </c:pt>
                <c:pt idx="601">
                  <c:v>2.4772851183187481E-2</c:v>
                </c:pt>
                <c:pt idx="602">
                  <c:v>2.1819884199746994E-2</c:v>
                </c:pt>
                <c:pt idx="603">
                  <c:v>2.0602657850601176E-2</c:v>
                </c:pt>
                <c:pt idx="604">
                  <c:v>1.6382058809491271E-2</c:v>
                </c:pt>
                <c:pt idx="605">
                  <c:v>1.534507867955695E-2</c:v>
                </c:pt>
                <c:pt idx="606">
                  <c:v>1.129253397857297E-2</c:v>
                </c:pt>
                <c:pt idx="607">
                  <c:v>1.1082170616364294E-2</c:v>
                </c:pt>
                <c:pt idx="608">
                  <c:v>9.3521783016139795E-3</c:v>
                </c:pt>
                <c:pt idx="609">
                  <c:v>9.0814776422874586E-3</c:v>
                </c:pt>
                <c:pt idx="610">
                  <c:v>9.0954360348757101E-3</c:v>
                </c:pt>
                <c:pt idx="611">
                  <c:v>9.4101531881849686E-3</c:v>
                </c:pt>
                <c:pt idx="612">
                  <c:v>9.4645793853335627E-3</c:v>
                </c:pt>
                <c:pt idx="613">
                  <c:v>9.9765824740572027E-3</c:v>
                </c:pt>
                <c:pt idx="614">
                  <c:v>9.8448827204958254E-3</c:v>
                </c:pt>
                <c:pt idx="615">
                  <c:v>1.0710175617392398E-2</c:v>
                </c:pt>
                <c:pt idx="616">
                  <c:v>1.210458227441405E-2</c:v>
                </c:pt>
                <c:pt idx="617">
                  <c:v>1.2507757450166492E-2</c:v>
                </c:pt>
                <c:pt idx="618">
                  <c:v>1.3216184481007547E-2</c:v>
                </c:pt>
                <c:pt idx="619">
                  <c:v>1.3553370082548474E-2</c:v>
                </c:pt>
                <c:pt idx="620">
                  <c:v>1.3634249408489663E-2</c:v>
                </c:pt>
                <c:pt idx="621">
                  <c:v>1.3458193067756438E-2</c:v>
                </c:pt>
                <c:pt idx="622">
                  <c:v>1.22184428067752E-2</c:v>
                </c:pt>
                <c:pt idx="623">
                  <c:v>1.1867630580585715E-2</c:v>
                </c:pt>
                <c:pt idx="624">
                  <c:v>1.0256838381956733E-2</c:v>
                </c:pt>
                <c:pt idx="625">
                  <c:v>1.001740973119733E-2</c:v>
                </c:pt>
                <c:pt idx="626">
                  <c:v>1.0090117496871272E-2</c:v>
                </c:pt>
                <c:pt idx="627">
                  <c:v>9.9931852525847395E-3</c:v>
                </c:pt>
                <c:pt idx="628">
                  <c:v>1.0853722981192233E-2</c:v>
                </c:pt>
                <c:pt idx="629">
                  <c:v>1.0840030730598985E-2</c:v>
                </c:pt>
                <c:pt idx="630">
                  <c:v>1.0098191467356746E-2</c:v>
                </c:pt>
                <c:pt idx="631">
                  <c:v>9.8875368470316329E-3</c:v>
                </c:pt>
                <c:pt idx="632">
                  <c:v>8.3934015668542198E-3</c:v>
                </c:pt>
                <c:pt idx="633">
                  <c:v>8.3190208916871233E-3</c:v>
                </c:pt>
                <c:pt idx="634">
                  <c:v>7.0046000267652659E-3</c:v>
                </c:pt>
                <c:pt idx="635">
                  <c:v>7.022815720921215E-3</c:v>
                </c:pt>
                <c:pt idx="636">
                  <c:v>6.9576065766154792E-3</c:v>
                </c:pt>
                <c:pt idx="637">
                  <c:v>7.0422076270540588E-3</c:v>
                </c:pt>
                <c:pt idx="638">
                  <c:v>7.3457261675359386E-3</c:v>
                </c:pt>
                <c:pt idx="639">
                  <c:v>7.3782235206264887E-3</c:v>
                </c:pt>
                <c:pt idx="640">
                  <c:v>7.8574852716956026E-3</c:v>
                </c:pt>
                <c:pt idx="641">
                  <c:v>7.8839925574279573E-3</c:v>
                </c:pt>
                <c:pt idx="642">
                  <c:v>7.9428355789623751E-3</c:v>
                </c:pt>
                <c:pt idx="643">
                  <c:v>7.8700533844005393E-3</c:v>
                </c:pt>
                <c:pt idx="644">
                  <c:v>6.7136593621379258E-3</c:v>
                </c:pt>
                <c:pt idx="645">
                  <c:v>6.4806700447175925E-3</c:v>
                </c:pt>
                <c:pt idx="646">
                  <c:v>5.8048861956108604E-3</c:v>
                </c:pt>
                <c:pt idx="647">
                  <c:v>5.7667374012329454E-3</c:v>
                </c:pt>
                <c:pt idx="648">
                  <c:v>6.9566136400453487E-3</c:v>
                </c:pt>
                <c:pt idx="649">
                  <c:v>6.8188005094830034E-3</c:v>
                </c:pt>
                <c:pt idx="650">
                  <c:v>7.2366221725100955E-3</c:v>
                </c:pt>
                <c:pt idx="651">
                  <c:v>7.0457751659839226E-3</c:v>
                </c:pt>
                <c:pt idx="652">
                  <c:v>6.6004802247264767E-3</c:v>
                </c:pt>
                <c:pt idx="653">
                  <c:v>6.3930222815849662E-3</c:v>
                </c:pt>
                <c:pt idx="654">
                  <c:v>5.9190045533944208E-3</c:v>
                </c:pt>
                <c:pt idx="655">
                  <c:v>5.7911588369272534E-3</c:v>
                </c:pt>
                <c:pt idx="656">
                  <c:v>5.5189659394118745E-3</c:v>
                </c:pt>
                <c:pt idx="657">
                  <c:v>5.428033208693955E-3</c:v>
                </c:pt>
                <c:pt idx="658">
                  <c:v>4.8314742360923302E-3</c:v>
                </c:pt>
                <c:pt idx="659">
                  <c:v>4.619320691633514E-3</c:v>
                </c:pt>
                <c:pt idx="660">
                  <c:v>3.4270578655807046E-3</c:v>
                </c:pt>
                <c:pt idx="661">
                  <c:v>3.0436883539687798E-3</c:v>
                </c:pt>
                <c:pt idx="662">
                  <c:v>2.2082892565314515E-3</c:v>
                </c:pt>
                <c:pt idx="663">
                  <c:v>2.1078621125776614E-3</c:v>
                </c:pt>
                <c:pt idx="664">
                  <c:v>1.8682243795875807E-3</c:v>
                </c:pt>
                <c:pt idx="665">
                  <c:v>2.0338076242265258E-3</c:v>
                </c:pt>
                <c:pt idx="666">
                  <c:v>1.490475694568614E-3</c:v>
                </c:pt>
                <c:pt idx="667">
                  <c:v>1.5634684708975763E-3</c:v>
                </c:pt>
                <c:pt idx="668">
                  <c:v>1.1813349332801856E-3</c:v>
                </c:pt>
                <c:pt idx="669">
                  <c:v>1.1746120770765205E-3</c:v>
                </c:pt>
                <c:pt idx="670">
                  <c:v>9.2731219300893806E-4</c:v>
                </c:pt>
                <c:pt idx="671">
                  <c:v>8.9668790442068577E-4</c:v>
                </c:pt>
                <c:pt idx="672">
                  <c:v>7.2315173925892827E-4</c:v>
                </c:pt>
                <c:pt idx="673">
                  <c:v>7.25692372866699E-4</c:v>
                </c:pt>
                <c:pt idx="674">
                  <c:v>6.6465584495021505E-4</c:v>
                </c:pt>
                <c:pt idx="675">
                  <c:v>6.3201045606711681E-4</c:v>
                </c:pt>
                <c:pt idx="676">
                  <c:v>5.8896445275805781E-4</c:v>
                </c:pt>
                <c:pt idx="677">
                  <c:v>5.5897254840810064E-4</c:v>
                </c:pt>
                <c:pt idx="678">
                  <c:v>5.1553959462034295E-4</c:v>
                </c:pt>
                <c:pt idx="679">
                  <c:v>4.9722970309412347E-4</c:v>
                </c:pt>
                <c:pt idx="680">
                  <c:v>4.5660320525644474E-4</c:v>
                </c:pt>
                <c:pt idx="681">
                  <c:v>4.4425901626038943E-4</c:v>
                </c:pt>
                <c:pt idx="682">
                  <c:v>4.0386061442384841E-4</c:v>
                </c:pt>
                <c:pt idx="683">
                  <c:v>3.9260585242284035E-4</c:v>
                </c:pt>
                <c:pt idx="684">
                  <c:v>4.0491358990082243E-4</c:v>
                </c:pt>
                <c:pt idx="685">
                  <c:v>3.8556175653210609E-4</c:v>
                </c:pt>
                <c:pt idx="686">
                  <c:v>3.3082546892866812E-4</c:v>
                </c:pt>
                <c:pt idx="687">
                  <c:v>3.0737427268685526E-4</c:v>
                </c:pt>
                <c:pt idx="688">
                  <c:v>3.0033438743911961E-4</c:v>
                </c:pt>
                <c:pt idx="689">
                  <c:v>3.2573079823355005E-4</c:v>
                </c:pt>
                <c:pt idx="690">
                  <c:v>4.3522527716901611E-4</c:v>
                </c:pt>
                <c:pt idx="691">
                  <c:v>4.4612729227912716E-4</c:v>
                </c:pt>
                <c:pt idx="692">
                  <c:v>5.5232429806170106E-4</c:v>
                </c:pt>
                <c:pt idx="693">
                  <c:v>5.5405924591395671E-4</c:v>
                </c:pt>
                <c:pt idx="694">
                  <c:v>5.7869157718897499E-4</c:v>
                </c:pt>
                <c:pt idx="695">
                  <c:v>5.3980095806599221E-4</c:v>
                </c:pt>
                <c:pt idx="696">
                  <c:v>5.0002769383112797E-4</c:v>
                </c:pt>
                <c:pt idx="697">
                  <c:v>4.1719854848578703E-4</c:v>
                </c:pt>
                <c:pt idx="698">
                  <c:v>4.0289943802072968E-4</c:v>
                </c:pt>
                <c:pt idx="699">
                  <c:v>4.7015004363998064E-4</c:v>
                </c:pt>
                <c:pt idx="700">
                  <c:v>4.3115137542469156E-4</c:v>
                </c:pt>
                <c:pt idx="701">
                  <c:v>4.1228129680810264E-4</c:v>
                </c:pt>
                <c:pt idx="702">
                  <c:v>3.6313481526331886E-4</c:v>
                </c:pt>
                <c:pt idx="703">
                  <c:v>3.6759848483361945E-4</c:v>
                </c:pt>
                <c:pt idx="704">
                  <c:v>3.8219098949099503E-4</c:v>
                </c:pt>
                <c:pt idx="705">
                  <c:v>3.6378711897490574E-4</c:v>
                </c:pt>
                <c:pt idx="706">
                  <c:v>3.5311429223781491E-4</c:v>
                </c:pt>
                <c:pt idx="707">
                  <c:v>3.5938272101363535E-4</c:v>
                </c:pt>
                <c:pt idx="708">
                  <c:v>3.4522201238229431E-4</c:v>
                </c:pt>
                <c:pt idx="709">
                  <c:v>3.6245376291436747E-4</c:v>
                </c:pt>
                <c:pt idx="710">
                  <c:v>3.4998656625531433E-4</c:v>
                </c:pt>
                <c:pt idx="711">
                  <c:v>3.5245637730047798E-4</c:v>
                </c:pt>
                <c:pt idx="712">
                  <c:v>3.1927404756194302E-4</c:v>
                </c:pt>
                <c:pt idx="713">
                  <c:v>3.1837116625404473E-4</c:v>
                </c:pt>
                <c:pt idx="714">
                  <c:v>3.120575380231096E-4</c:v>
                </c:pt>
                <c:pt idx="715">
                  <c:v>3.4949185124425223E-4</c:v>
                </c:pt>
                <c:pt idx="716">
                  <c:v>3.0190816938987093E-4</c:v>
                </c:pt>
                <c:pt idx="717">
                  <c:v>3.2375581928986263E-4</c:v>
                </c:pt>
                <c:pt idx="718">
                  <c:v>3.3731027941736149E-4</c:v>
                </c:pt>
                <c:pt idx="719">
                  <c:v>3.2870062889965975E-4</c:v>
                </c:pt>
                <c:pt idx="720">
                  <c:v>3.061164281418586E-4</c:v>
                </c:pt>
                <c:pt idx="721">
                  <c:v>2.7006130897832544E-4</c:v>
                </c:pt>
                <c:pt idx="722">
                  <c:v>2.8116635582972724E-4</c:v>
                </c:pt>
                <c:pt idx="723">
                  <c:v>2.7860626657581094E-4</c:v>
                </c:pt>
                <c:pt idx="724">
                  <c:v>2.2748560338111784E-4</c:v>
                </c:pt>
                <c:pt idx="725">
                  <c:v>2.1596106228676413E-4</c:v>
                </c:pt>
                <c:pt idx="726">
                  <c:v>1.8586081259153848E-4</c:v>
                </c:pt>
                <c:pt idx="727">
                  <c:v>1.6184238741008683E-4</c:v>
                </c:pt>
                <c:pt idx="728">
                  <c:v>1.310753640748504E-4</c:v>
                </c:pt>
                <c:pt idx="729">
                  <c:v>1.2044680029030023E-4</c:v>
                </c:pt>
                <c:pt idx="730">
                  <c:v>9.5387131601010986E-5</c:v>
                </c:pt>
                <c:pt idx="731">
                  <c:v>9.7725560383519553E-5</c:v>
                </c:pt>
                <c:pt idx="732">
                  <c:v>7.0229531095054607E-5</c:v>
                </c:pt>
                <c:pt idx="733">
                  <c:v>6.3809945685352251E-5</c:v>
                </c:pt>
                <c:pt idx="734">
                  <c:v>6.6410158187074424E-5</c:v>
                </c:pt>
                <c:pt idx="735">
                  <c:v>5.5070095919586604E-5</c:v>
                </c:pt>
                <c:pt idx="736">
                  <c:v>4.7902675243173004E-5</c:v>
                </c:pt>
                <c:pt idx="737">
                  <c:v>4.5206798841551733E-5</c:v>
                </c:pt>
                <c:pt idx="738">
                  <c:v>4.9765058052480387E-5</c:v>
                </c:pt>
                <c:pt idx="739">
                  <c:v>5.3950746622193361E-5</c:v>
                </c:pt>
                <c:pt idx="740">
                  <c:v>6.4867113152043061E-5</c:v>
                </c:pt>
                <c:pt idx="741">
                  <c:v>7.5758063292025201E-5</c:v>
                </c:pt>
                <c:pt idx="742">
                  <c:v>9.3155043077850828E-5</c:v>
                </c:pt>
                <c:pt idx="743">
                  <c:v>9.878314230030711E-5</c:v>
                </c:pt>
                <c:pt idx="744">
                  <c:v>1.094977492160867E-4</c:v>
                </c:pt>
                <c:pt idx="745">
                  <c:v>1.1735665276897083E-4</c:v>
                </c:pt>
                <c:pt idx="746">
                  <c:v>1.2042840741020305E-4</c:v>
                </c:pt>
                <c:pt idx="747">
                  <c:v>1.2286523351943585E-4</c:v>
                </c:pt>
                <c:pt idx="748">
                  <c:v>1.2345373167282545E-4</c:v>
                </c:pt>
                <c:pt idx="749">
                  <c:v>1.3366558189815647E-4</c:v>
                </c:pt>
                <c:pt idx="750">
                  <c:v>1.3122867322181881E-4</c:v>
                </c:pt>
                <c:pt idx="751">
                  <c:v>1.2904829096375416E-4</c:v>
                </c:pt>
                <c:pt idx="752">
                  <c:v>1.3024446606746832E-4</c:v>
                </c:pt>
                <c:pt idx="753">
                  <c:v>1.3406212883158836E-4</c:v>
                </c:pt>
                <c:pt idx="754">
                  <c:v>1.3400175702065219E-4</c:v>
                </c:pt>
                <c:pt idx="755">
                  <c:v>1.283706150906251E-4</c:v>
                </c:pt>
                <c:pt idx="756">
                  <c:v>1.3203948361630344E-4</c:v>
                </c:pt>
                <c:pt idx="757">
                  <c:v>1.2367519900963257E-4</c:v>
                </c:pt>
                <c:pt idx="758">
                  <c:v>1.230915579702593E-4</c:v>
                </c:pt>
                <c:pt idx="759">
                  <c:v>1.3864777719138673E-4</c:v>
                </c:pt>
                <c:pt idx="760">
                  <c:v>1.2620460725909033E-4</c:v>
                </c:pt>
                <c:pt idx="761">
                  <c:v>1.3352252919097689E-4</c:v>
                </c:pt>
                <c:pt idx="762">
                  <c:v>1.5899379496018146E-4</c:v>
                </c:pt>
                <c:pt idx="763">
                  <c:v>1.948602413709904E-4</c:v>
                </c:pt>
                <c:pt idx="764">
                  <c:v>2.7078866119514816E-4</c:v>
                </c:pt>
                <c:pt idx="765">
                  <c:v>3.5927386065516347E-4</c:v>
                </c:pt>
                <c:pt idx="766">
                  <c:v>1.1413505447183882E-3</c:v>
                </c:pt>
                <c:pt idx="767">
                  <c:v>1.2912055621097738E-3</c:v>
                </c:pt>
                <c:pt idx="768">
                  <c:v>4.1986934533233388E-3</c:v>
                </c:pt>
                <c:pt idx="769">
                  <c:v>4.7533738880720412E-3</c:v>
                </c:pt>
                <c:pt idx="770">
                  <c:v>8.5595882351291539E-3</c:v>
                </c:pt>
                <c:pt idx="771">
                  <c:v>8.5820457311671112E-3</c:v>
                </c:pt>
                <c:pt idx="772">
                  <c:v>1.1270730102871763E-2</c:v>
                </c:pt>
                <c:pt idx="773">
                  <c:v>1.0521140278472127E-2</c:v>
                </c:pt>
                <c:pt idx="774">
                  <c:v>1.2478714363114337E-2</c:v>
                </c:pt>
                <c:pt idx="775">
                  <c:v>1.1530161424917905E-2</c:v>
                </c:pt>
                <c:pt idx="776">
                  <c:v>1.0517522512451881E-2</c:v>
                </c:pt>
                <c:pt idx="777">
                  <c:v>9.9363293884290795E-3</c:v>
                </c:pt>
                <c:pt idx="778">
                  <c:v>8.9308284300146906E-3</c:v>
                </c:pt>
                <c:pt idx="779">
                  <c:v>8.5106606515186669E-3</c:v>
                </c:pt>
                <c:pt idx="780">
                  <c:v>9.0454151593561977E-3</c:v>
                </c:pt>
                <c:pt idx="781">
                  <c:v>1.0847266707546531E-2</c:v>
                </c:pt>
                <c:pt idx="782">
                  <c:v>1.2143147422072311E-2</c:v>
                </c:pt>
                <c:pt idx="783">
                  <c:v>1.3884021481788619E-2</c:v>
                </c:pt>
                <c:pt idx="784">
                  <c:v>1.5078826336410405E-2</c:v>
                </c:pt>
                <c:pt idx="785">
                  <c:v>1.6741285218601444E-2</c:v>
                </c:pt>
                <c:pt idx="786">
                  <c:v>1.7982402555761383E-2</c:v>
                </c:pt>
                <c:pt idx="787">
                  <c:v>1.9222781533140883E-2</c:v>
                </c:pt>
                <c:pt idx="788">
                  <c:v>1.9566434005515772E-2</c:v>
                </c:pt>
                <c:pt idx="789">
                  <c:v>1.8747281617598251E-2</c:v>
                </c:pt>
                <c:pt idx="790">
                  <c:v>1.9240859542589094E-2</c:v>
                </c:pt>
                <c:pt idx="791">
                  <c:v>1.7651038226838122E-2</c:v>
                </c:pt>
                <c:pt idx="792">
                  <c:v>1.9899953400701199E-2</c:v>
                </c:pt>
                <c:pt idx="793">
                  <c:v>1.7562365755338982E-2</c:v>
                </c:pt>
                <c:pt idx="794">
                  <c:v>1.6750701116446408E-2</c:v>
                </c:pt>
                <c:pt idx="795">
                  <c:v>1.6309249104488038E-2</c:v>
                </c:pt>
                <c:pt idx="796">
                  <c:v>1.6770293447564474E-2</c:v>
                </c:pt>
                <c:pt idx="797">
                  <c:v>1.8919171978219376E-2</c:v>
                </c:pt>
                <c:pt idx="798">
                  <c:v>2.4445575314886895E-2</c:v>
                </c:pt>
                <c:pt idx="799">
                  <c:v>2.8327508305339148E-2</c:v>
                </c:pt>
                <c:pt idx="800">
                  <c:v>3.1341437009047048E-2</c:v>
                </c:pt>
                <c:pt idx="801">
                  <c:v>3.500064024869716E-2</c:v>
                </c:pt>
                <c:pt idx="802">
                  <c:v>3.2988787258912987E-2</c:v>
                </c:pt>
                <c:pt idx="803">
                  <c:v>3.60295660798126E-2</c:v>
                </c:pt>
                <c:pt idx="804">
                  <c:v>3.4200839979021208E-2</c:v>
                </c:pt>
                <c:pt idx="805">
                  <c:v>3.4349813125485525E-2</c:v>
                </c:pt>
                <c:pt idx="806">
                  <c:v>3.4828109536465132E-2</c:v>
                </c:pt>
                <c:pt idx="807">
                  <c:v>3.4410449925617974E-2</c:v>
                </c:pt>
                <c:pt idx="808">
                  <c:v>3.3887040181356368E-2</c:v>
                </c:pt>
                <c:pt idx="809">
                  <c:v>2.9500491211062407E-2</c:v>
                </c:pt>
                <c:pt idx="810">
                  <c:v>2.8657563557651984E-2</c:v>
                </c:pt>
                <c:pt idx="811">
                  <c:v>3.1173867811779839E-2</c:v>
                </c:pt>
                <c:pt idx="812">
                  <c:v>3.2407950269522673E-2</c:v>
                </c:pt>
                <c:pt idx="813">
                  <c:v>4.3969695228064529E-2</c:v>
                </c:pt>
                <c:pt idx="814">
                  <c:v>5.5874333847287509E-2</c:v>
                </c:pt>
                <c:pt idx="815">
                  <c:v>5.9305016868509891E-2</c:v>
                </c:pt>
                <c:pt idx="816">
                  <c:v>6.0045028250513478E-2</c:v>
                </c:pt>
                <c:pt idx="817">
                  <c:v>5.7729445991029818E-2</c:v>
                </c:pt>
                <c:pt idx="818">
                  <c:v>4.8544877527066509E-2</c:v>
                </c:pt>
                <c:pt idx="819">
                  <c:v>4.6166806952562971E-2</c:v>
                </c:pt>
                <c:pt idx="820">
                  <c:v>3.4635140312083229E-2</c:v>
                </c:pt>
                <c:pt idx="821">
                  <c:v>3.4035496391293628E-2</c:v>
                </c:pt>
                <c:pt idx="822">
                  <c:v>2.2812821544157019E-2</c:v>
                </c:pt>
                <c:pt idx="823">
                  <c:v>1.9934748472620605E-2</c:v>
                </c:pt>
                <c:pt idx="824">
                  <c:v>1.489658235877204E-2</c:v>
                </c:pt>
                <c:pt idx="825">
                  <c:v>1.4068339111388033E-2</c:v>
                </c:pt>
                <c:pt idx="826">
                  <c:v>1.0643069119249272E-2</c:v>
                </c:pt>
                <c:pt idx="827">
                  <c:v>1.0242106743130683E-2</c:v>
                </c:pt>
                <c:pt idx="828">
                  <c:v>7.8794919785625216E-3</c:v>
                </c:pt>
                <c:pt idx="829">
                  <c:v>7.8177444290353244E-3</c:v>
                </c:pt>
                <c:pt idx="830">
                  <c:v>6.8842736497717969E-3</c:v>
                </c:pt>
                <c:pt idx="831">
                  <c:v>6.9291007594972113E-3</c:v>
                </c:pt>
                <c:pt idx="832">
                  <c:v>6.4629607542463366E-3</c:v>
                </c:pt>
                <c:pt idx="833">
                  <c:v>6.6992607685635638E-3</c:v>
                </c:pt>
                <c:pt idx="834">
                  <c:v>7.4621148893973394E-3</c:v>
                </c:pt>
                <c:pt idx="835">
                  <c:v>7.6403144027377568E-3</c:v>
                </c:pt>
                <c:pt idx="836">
                  <c:v>8.6256327440591557E-3</c:v>
                </c:pt>
                <c:pt idx="837">
                  <c:v>8.5756964076151333E-3</c:v>
                </c:pt>
                <c:pt idx="838">
                  <c:v>8.0781918792997651E-3</c:v>
                </c:pt>
                <c:pt idx="839">
                  <c:v>8.0003331965928411E-3</c:v>
                </c:pt>
                <c:pt idx="840">
                  <c:v>7.3189333530585508E-3</c:v>
                </c:pt>
                <c:pt idx="841">
                  <c:v>7.1540085014668601E-3</c:v>
                </c:pt>
                <c:pt idx="842">
                  <c:v>6.80122765507323E-3</c:v>
                </c:pt>
                <c:pt idx="843">
                  <c:v>6.8435019641148523E-3</c:v>
                </c:pt>
                <c:pt idx="844">
                  <c:v>6.2158052137137538E-3</c:v>
                </c:pt>
                <c:pt idx="845">
                  <c:v>5.9865082045061531E-3</c:v>
                </c:pt>
                <c:pt idx="846">
                  <c:v>7.1027950287862913E-3</c:v>
                </c:pt>
                <c:pt idx="847">
                  <c:v>7.2489532374115425E-3</c:v>
                </c:pt>
                <c:pt idx="848">
                  <c:v>9.8729626759271518E-3</c:v>
                </c:pt>
                <c:pt idx="849">
                  <c:v>1.0111018832239579E-2</c:v>
                </c:pt>
                <c:pt idx="850">
                  <c:v>1.0856672361663622E-2</c:v>
                </c:pt>
                <c:pt idx="851">
                  <c:v>1.1308911851450273E-2</c:v>
                </c:pt>
                <c:pt idx="852">
                  <c:v>1.1069111213075569E-2</c:v>
                </c:pt>
                <c:pt idx="853">
                  <c:v>1.1158443619030607E-2</c:v>
                </c:pt>
                <c:pt idx="854">
                  <c:v>9.4516241371288955E-3</c:v>
                </c:pt>
                <c:pt idx="855">
                  <c:v>9.1436131256629367E-3</c:v>
                </c:pt>
                <c:pt idx="856">
                  <c:v>6.7994173575809513E-3</c:v>
                </c:pt>
                <c:pt idx="857">
                  <c:v>6.4651084518927192E-3</c:v>
                </c:pt>
                <c:pt idx="858">
                  <c:v>4.984989843844624E-3</c:v>
                </c:pt>
                <c:pt idx="859">
                  <c:v>4.9089683868779009E-3</c:v>
                </c:pt>
                <c:pt idx="860">
                  <c:v>4.7644785299533745E-3</c:v>
                </c:pt>
                <c:pt idx="861">
                  <c:v>4.7232035542613326E-3</c:v>
                </c:pt>
                <c:pt idx="862">
                  <c:v>4.9710909324937923E-3</c:v>
                </c:pt>
                <c:pt idx="863">
                  <c:v>4.7667562165502027E-3</c:v>
                </c:pt>
                <c:pt idx="864">
                  <c:v>4.1767465615899875E-3</c:v>
                </c:pt>
                <c:pt idx="865">
                  <c:v>3.9404773750091769E-3</c:v>
                </c:pt>
                <c:pt idx="866">
                  <c:v>3.1329767850911895E-3</c:v>
                </c:pt>
                <c:pt idx="867">
                  <c:v>3.0383567493647216E-3</c:v>
                </c:pt>
                <c:pt idx="868">
                  <c:v>2.3129764872337416E-3</c:v>
                </c:pt>
                <c:pt idx="869">
                  <c:v>2.2290934844787298E-3</c:v>
                </c:pt>
                <c:pt idx="870">
                  <c:v>1.7774832451729367E-3</c:v>
                </c:pt>
                <c:pt idx="871">
                  <c:v>1.7252160385629765E-3</c:v>
                </c:pt>
                <c:pt idx="872">
                  <c:v>1.4233156312459044E-3</c:v>
                </c:pt>
                <c:pt idx="873">
                  <c:v>1.3604458751683328E-3</c:v>
                </c:pt>
                <c:pt idx="874">
                  <c:v>1.1372239188265441E-3</c:v>
                </c:pt>
                <c:pt idx="875">
                  <c:v>1.0836156738747538E-3</c:v>
                </c:pt>
                <c:pt idx="876">
                  <c:v>9.2505202372398555E-4</c:v>
                </c:pt>
                <c:pt idx="877">
                  <c:v>8.9674469987134934E-4</c:v>
                </c:pt>
                <c:pt idx="878">
                  <c:v>8.0117185585264021E-4</c:v>
                </c:pt>
                <c:pt idx="879">
                  <c:v>7.7170006298521736E-4</c:v>
                </c:pt>
                <c:pt idx="880">
                  <c:v>6.9406987848868573E-4</c:v>
                </c:pt>
                <c:pt idx="881">
                  <c:v>6.6481872321787856E-4</c:v>
                </c:pt>
                <c:pt idx="882">
                  <c:v>6.1088088598683875E-4</c:v>
                </c:pt>
                <c:pt idx="883">
                  <c:v>5.773457513723111E-4</c:v>
                </c:pt>
                <c:pt idx="884">
                  <c:v>8.7387228480978918E-4</c:v>
                </c:pt>
                <c:pt idx="885">
                  <c:v>1.0234190045785841E-3</c:v>
                </c:pt>
                <c:pt idx="886">
                  <c:v>2.6963464720444357E-3</c:v>
                </c:pt>
                <c:pt idx="887">
                  <c:v>2.9580588269702964E-3</c:v>
                </c:pt>
                <c:pt idx="888">
                  <c:v>5.6244438912449015E-3</c:v>
                </c:pt>
                <c:pt idx="889">
                  <c:v>5.9606439620626559E-3</c:v>
                </c:pt>
                <c:pt idx="890">
                  <c:v>9.1351432428891759E-3</c:v>
                </c:pt>
                <c:pt idx="891">
                  <c:v>9.783807191536778E-3</c:v>
                </c:pt>
                <c:pt idx="892">
                  <c:v>1.0968988363961095E-2</c:v>
                </c:pt>
                <c:pt idx="893">
                  <c:v>1.1347356155656761E-2</c:v>
                </c:pt>
                <c:pt idx="894">
                  <c:v>1.0544431722599919E-2</c:v>
                </c:pt>
                <c:pt idx="895">
                  <c:v>1.0621301360697499E-2</c:v>
                </c:pt>
                <c:pt idx="896">
                  <c:v>9.2710113294253438E-3</c:v>
                </c:pt>
                <c:pt idx="897">
                  <c:v>9.1911360453659809E-3</c:v>
                </c:pt>
                <c:pt idx="898">
                  <c:v>1.0033278269002176E-2</c:v>
                </c:pt>
                <c:pt idx="899">
                  <c:v>1.0549010747029457E-2</c:v>
                </c:pt>
                <c:pt idx="900">
                  <c:v>1.295953578370387E-2</c:v>
                </c:pt>
                <c:pt idx="901">
                  <c:v>1.3607820055668164E-2</c:v>
                </c:pt>
                <c:pt idx="902">
                  <c:v>1.5508786193073835E-2</c:v>
                </c:pt>
                <c:pt idx="903">
                  <c:v>1.610964956974846E-2</c:v>
                </c:pt>
                <c:pt idx="904">
                  <c:v>1.5606642290901853E-2</c:v>
                </c:pt>
                <c:pt idx="905">
                  <c:v>1.5648404908943789E-2</c:v>
                </c:pt>
                <c:pt idx="906">
                  <c:v>1.2305504955784792E-2</c:v>
                </c:pt>
                <c:pt idx="907">
                  <c:v>1.1767525536671444E-2</c:v>
                </c:pt>
                <c:pt idx="908">
                  <c:v>8.7867338083613827E-3</c:v>
                </c:pt>
                <c:pt idx="909">
                  <c:v>8.2301738379710644E-3</c:v>
                </c:pt>
                <c:pt idx="910">
                  <c:v>6.1476174991452722E-3</c:v>
                </c:pt>
                <c:pt idx="911">
                  <c:v>6.0089813915629019E-3</c:v>
                </c:pt>
                <c:pt idx="912">
                  <c:v>4.7722175314203925E-3</c:v>
                </c:pt>
                <c:pt idx="913">
                  <c:v>4.2850539326684057E-3</c:v>
                </c:pt>
                <c:pt idx="914">
                  <c:v>3.4070357978395567E-3</c:v>
                </c:pt>
                <c:pt idx="915">
                  <c:v>3.184015784085606E-3</c:v>
                </c:pt>
                <c:pt idx="916">
                  <c:v>2.8356142205801672E-3</c:v>
                </c:pt>
                <c:pt idx="917">
                  <c:v>2.8404812570662053E-3</c:v>
                </c:pt>
                <c:pt idx="918">
                  <c:v>3.459121829062428E-3</c:v>
                </c:pt>
                <c:pt idx="919">
                  <c:v>3.5373121133116781E-3</c:v>
                </c:pt>
                <c:pt idx="920">
                  <c:v>5.1389037100696804E-3</c:v>
                </c:pt>
                <c:pt idx="921">
                  <c:v>5.374252979565384E-3</c:v>
                </c:pt>
                <c:pt idx="922">
                  <c:v>7.1612199230716503E-3</c:v>
                </c:pt>
                <c:pt idx="923">
                  <c:v>7.215654086065405E-3</c:v>
                </c:pt>
                <c:pt idx="924">
                  <c:v>7.8563514115944817E-3</c:v>
                </c:pt>
                <c:pt idx="925">
                  <c:v>7.8067214805427644E-3</c:v>
                </c:pt>
                <c:pt idx="926">
                  <c:v>6.4192831842275087E-3</c:v>
                </c:pt>
                <c:pt idx="927">
                  <c:v>5.9850413577625114E-3</c:v>
                </c:pt>
                <c:pt idx="928">
                  <c:v>4.2622143193919507E-3</c:v>
                </c:pt>
                <c:pt idx="929">
                  <c:v>3.7194792345823639E-3</c:v>
                </c:pt>
                <c:pt idx="930">
                  <c:v>2.1735431931460651E-3</c:v>
                </c:pt>
                <c:pt idx="931">
                  <c:v>1.8932955756142803E-3</c:v>
                </c:pt>
                <c:pt idx="932">
                  <c:v>1.0952827613660732E-3</c:v>
                </c:pt>
                <c:pt idx="933">
                  <c:v>1.1526271020687467E-3</c:v>
                </c:pt>
                <c:pt idx="934">
                  <c:v>1.1213849452876576E-3</c:v>
                </c:pt>
                <c:pt idx="935">
                  <c:v>1.2446623339704903E-3</c:v>
                </c:pt>
                <c:pt idx="936">
                  <c:v>1.0595045632343977E-3</c:v>
                </c:pt>
                <c:pt idx="937">
                  <c:v>1.1030626041575048E-3</c:v>
                </c:pt>
                <c:pt idx="938">
                  <c:v>9.8433431099479059E-4</c:v>
                </c:pt>
                <c:pt idx="939">
                  <c:v>9.8734424272383802E-4</c:v>
                </c:pt>
                <c:pt idx="940">
                  <c:v>8.6990444768879013E-4</c:v>
                </c:pt>
                <c:pt idx="941">
                  <c:v>9.209739510931868E-4</c:v>
                </c:pt>
                <c:pt idx="942">
                  <c:v>7.9823427540296865E-4</c:v>
                </c:pt>
                <c:pt idx="943">
                  <c:v>8.2110392078362134E-4</c:v>
                </c:pt>
                <c:pt idx="944">
                  <c:v>7.5303181036320214E-4</c:v>
                </c:pt>
                <c:pt idx="945">
                  <c:v>7.6661953504448372E-4</c:v>
                </c:pt>
                <c:pt idx="946">
                  <c:v>7.1442927019751544E-4</c:v>
                </c:pt>
                <c:pt idx="947">
                  <c:v>6.9513587886074746E-4</c:v>
                </c:pt>
                <c:pt idx="948">
                  <c:v>6.3532485287852403E-4</c:v>
                </c:pt>
                <c:pt idx="949">
                  <c:v>6.384918545857028E-4</c:v>
                </c:pt>
                <c:pt idx="950">
                  <c:v>5.6461108083059549E-4</c:v>
                </c:pt>
                <c:pt idx="951">
                  <c:v>5.5182812731634407E-4</c:v>
                </c:pt>
                <c:pt idx="952">
                  <c:v>4.7299626832426303E-4</c:v>
                </c:pt>
                <c:pt idx="953">
                  <c:v>4.3932813318423003E-4</c:v>
                </c:pt>
                <c:pt idx="954">
                  <c:v>3.4740510877362326E-4</c:v>
                </c:pt>
                <c:pt idx="955">
                  <c:v>3.831962528591237E-4</c:v>
                </c:pt>
                <c:pt idx="956">
                  <c:v>2.9113439627661116E-4</c:v>
                </c:pt>
                <c:pt idx="957">
                  <c:v>2.5766626548855631E-4</c:v>
                </c:pt>
                <c:pt idx="958">
                  <c:v>1.9838030655128003E-4</c:v>
                </c:pt>
                <c:pt idx="959">
                  <c:v>1.7101765260392138E-4</c:v>
                </c:pt>
                <c:pt idx="960">
                  <c:v>1.5445229504965549E-4</c:v>
                </c:pt>
                <c:pt idx="961">
                  <c:v>1.318554219603247E-4</c:v>
                </c:pt>
                <c:pt idx="962">
                  <c:v>1.5363000244469915E-4</c:v>
                </c:pt>
                <c:pt idx="963">
                  <c:v>1.4103621446202942E-4</c:v>
                </c:pt>
                <c:pt idx="964">
                  <c:v>1.6652872401277203E-4</c:v>
                </c:pt>
                <c:pt idx="965">
                  <c:v>1.5909017992685157E-4</c:v>
                </c:pt>
                <c:pt idx="966">
                  <c:v>1.6785200076702104E-4</c:v>
                </c:pt>
                <c:pt idx="967">
                  <c:v>1.6920288366148643E-4</c:v>
                </c:pt>
                <c:pt idx="968">
                  <c:v>1.6280126858687042E-4</c:v>
                </c:pt>
                <c:pt idx="969">
                  <c:v>1.5655216632604716E-4</c:v>
                </c:pt>
                <c:pt idx="970">
                  <c:v>1.5445792230050175E-4</c:v>
                </c:pt>
                <c:pt idx="971">
                  <c:v>1.5496451514337962E-4</c:v>
                </c:pt>
                <c:pt idx="972">
                  <c:v>1.4182003576498526E-4</c:v>
                </c:pt>
                <c:pt idx="973">
                  <c:v>1.4878976896589644E-4</c:v>
                </c:pt>
                <c:pt idx="974">
                  <c:v>1.4253188601592572E-4</c:v>
                </c:pt>
                <c:pt idx="975">
                  <c:v>1.4572324431965625E-4</c:v>
                </c:pt>
                <c:pt idx="976">
                  <c:v>1.3942827613343514E-4</c:v>
                </c:pt>
                <c:pt idx="977">
                  <c:v>1.3632812644574576E-4</c:v>
                </c:pt>
                <c:pt idx="978">
                  <c:v>1.3336494046145778E-4</c:v>
                </c:pt>
                <c:pt idx="979">
                  <c:v>1.3395262172421579E-4</c:v>
                </c:pt>
                <c:pt idx="980">
                  <c:v>1.3102265509142301E-4</c:v>
                </c:pt>
                <c:pt idx="981">
                  <c:v>1.3475481864751488E-4</c:v>
                </c:pt>
                <c:pt idx="982">
                  <c:v>1.3211274435495331E-4</c:v>
                </c:pt>
                <c:pt idx="983">
                  <c:v>1.3272020771665504E-4</c:v>
                </c:pt>
                <c:pt idx="984">
                  <c:v>1.4081224859280325E-4</c:v>
                </c:pt>
                <c:pt idx="985">
                  <c:v>1.3747392189961661E-4</c:v>
                </c:pt>
                <c:pt idx="986">
                  <c:v>1.3836700235699388E-4</c:v>
                </c:pt>
                <c:pt idx="987">
                  <c:v>1.3459030803349896E-4</c:v>
                </c:pt>
                <c:pt idx="988">
                  <c:v>1.3188003294245716E-4</c:v>
                </c:pt>
                <c:pt idx="989">
                  <c:v>1.3585794683488217E-4</c:v>
                </c:pt>
                <c:pt idx="990">
                  <c:v>1.2375129166159417E-4</c:v>
                </c:pt>
                <c:pt idx="991">
                  <c:v>1.2911241213700662E-4</c:v>
                </c:pt>
                <c:pt idx="992">
                  <c:v>1.2688474787831319E-4</c:v>
                </c:pt>
                <c:pt idx="993">
                  <c:v>1.2691441273114643E-4</c:v>
                </c:pt>
                <c:pt idx="994">
                  <c:v>1.4468078287926652E-4</c:v>
                </c:pt>
                <c:pt idx="995">
                  <c:v>1.8029698438778318E-4</c:v>
                </c:pt>
                <c:pt idx="996">
                  <c:v>1.6881656610955286E-4</c:v>
                </c:pt>
                <c:pt idx="997">
                  <c:v>1.7231296026519265E-4</c:v>
                </c:pt>
                <c:pt idx="998">
                  <c:v>1.5816362534882571E-4</c:v>
                </c:pt>
                <c:pt idx="999">
                  <c:v>1.6903741988754176E-4</c:v>
                </c:pt>
                <c:pt idx="1000">
                  <c:v>1.4692643493417539E-4</c:v>
                </c:pt>
                <c:pt idx="1001">
                  <c:v>1.4769244055962258E-4</c:v>
                </c:pt>
                <c:pt idx="1002">
                  <c:v>1.3931079246896953E-4</c:v>
                </c:pt>
                <c:pt idx="1003">
                  <c:v>1.415229279087601E-4</c:v>
                </c:pt>
                <c:pt idx="1004">
                  <c:v>1.37771905914657E-4</c:v>
                </c:pt>
                <c:pt idx="1005">
                  <c:v>1.3378191237503468E-4</c:v>
                </c:pt>
                <c:pt idx="1006">
                  <c:v>1.3271727962123496E-4</c:v>
                </c:pt>
                <c:pt idx="1007">
                  <c:v>1.3661313534776926E-4</c:v>
                </c:pt>
                <c:pt idx="1008">
                  <c:v>1.3179068530922653E-4</c:v>
                </c:pt>
                <c:pt idx="1009">
                  <c:v>1.3594174747861025E-4</c:v>
                </c:pt>
                <c:pt idx="1010">
                  <c:v>1.3063684938797925E-4</c:v>
                </c:pt>
                <c:pt idx="1011">
                  <c:v>1.2206537567652582E-4</c:v>
                </c:pt>
                <c:pt idx="1012">
                  <c:v>1.241675491031857E-4</c:v>
                </c:pt>
                <c:pt idx="1013">
                  <c:v>1.2521433435515834E-4</c:v>
                </c:pt>
                <c:pt idx="1014">
                  <c:v>1.1707138478118054E-4</c:v>
                </c:pt>
                <c:pt idx="1015">
                  <c:v>1.2086203235025146E-4</c:v>
                </c:pt>
                <c:pt idx="1016">
                  <c:v>1.2847436554431089E-4</c:v>
                </c:pt>
                <c:pt idx="1017">
                  <c:v>1.2259784265957084E-4</c:v>
                </c:pt>
                <c:pt idx="1018">
                  <c:v>1.2614892247250634E-4</c:v>
                </c:pt>
                <c:pt idx="1019">
                  <c:v>1.2361235114140032E-4</c:v>
                </c:pt>
                <c:pt idx="1020">
                  <c:v>1.2115015128002424E-4</c:v>
                </c:pt>
                <c:pt idx="1021">
                  <c:v>1.2134511909198231E-4</c:v>
                </c:pt>
                <c:pt idx="1022">
                  <c:v>1.1650280360117194E-4</c:v>
                </c:pt>
                <c:pt idx="1023">
                  <c:v>1.1409334717932697E-4</c:v>
                </c:pt>
                <c:pt idx="1024">
                  <c:v>1.2208101827395051E-4</c:v>
                </c:pt>
                <c:pt idx="1025">
                  <c:v>1.1607246237259758E-4</c:v>
                </c:pt>
                <c:pt idx="1026">
                  <c:v>1.1307336691943165E-4</c:v>
                </c:pt>
                <c:pt idx="1027">
                  <c:v>1.2539455828263681E-4</c:v>
                </c:pt>
                <c:pt idx="1028">
                  <c:v>1.1659787628480402E-4</c:v>
                </c:pt>
                <c:pt idx="1029">
                  <c:v>1.1214133202377361E-4</c:v>
                </c:pt>
                <c:pt idx="1030">
                  <c:v>1.2054332369325166E-4</c:v>
                </c:pt>
                <c:pt idx="1031">
                  <c:v>1.1935430483537879E-4</c:v>
                </c:pt>
                <c:pt idx="1032">
                  <c:v>1.5737813888581741E-4</c:v>
                </c:pt>
                <c:pt idx="1033">
                  <c:v>1.655121485911806E-4</c:v>
                </c:pt>
                <c:pt idx="1034">
                  <c:v>2.5998396153992682E-4</c:v>
                </c:pt>
                <c:pt idx="1035">
                  <c:v>2.7407304148471091E-4</c:v>
                </c:pt>
                <c:pt idx="1036">
                  <c:v>4.5259884084483437E-4</c:v>
                </c:pt>
                <c:pt idx="1037">
                  <c:v>4.8964379115671664E-4</c:v>
                </c:pt>
                <c:pt idx="1038">
                  <c:v>7.4810824181270033E-4</c:v>
                </c:pt>
                <c:pt idx="1039">
                  <c:v>7.9654041484903716E-4</c:v>
                </c:pt>
                <c:pt idx="1040">
                  <c:v>1.0419941068230683E-3</c:v>
                </c:pt>
                <c:pt idx="1041">
                  <c:v>1.0760624159011644E-3</c:v>
                </c:pt>
                <c:pt idx="1042">
                  <c:v>1.2109533920072503E-3</c:v>
                </c:pt>
                <c:pt idx="1043">
                  <c:v>1.208613090672341E-3</c:v>
                </c:pt>
                <c:pt idx="1044">
                  <c:v>1.151256167627448E-3</c:v>
                </c:pt>
                <c:pt idx="1045">
                  <c:v>1.150041499340302E-3</c:v>
                </c:pt>
                <c:pt idx="1046">
                  <c:v>9.9503408164786826E-4</c:v>
                </c:pt>
                <c:pt idx="1047">
                  <c:v>9.6836227753494897E-4</c:v>
                </c:pt>
                <c:pt idx="1048">
                  <c:v>8.3944298988558271E-4</c:v>
                </c:pt>
                <c:pt idx="1049">
                  <c:v>8.3190813180388293E-4</c:v>
                </c:pt>
                <c:pt idx="1050">
                  <c:v>7.5678137067818941E-4</c:v>
                </c:pt>
                <c:pt idx="1051">
                  <c:v>7.6173638932994583E-4</c:v>
                </c:pt>
                <c:pt idx="1052">
                  <c:v>1.0157860397108736E-3</c:v>
                </c:pt>
                <c:pt idx="1053">
                  <c:v>1.0997012232241076E-3</c:v>
                </c:pt>
                <c:pt idx="1054">
                  <c:v>1.7954102675473609E-3</c:v>
                </c:pt>
                <c:pt idx="1055">
                  <c:v>1.9255176409835478E-3</c:v>
                </c:pt>
                <c:pt idx="1056">
                  <c:v>2.8178826253730596E-3</c:v>
                </c:pt>
                <c:pt idx="1057">
                  <c:v>2.9235947548720653E-3</c:v>
                </c:pt>
                <c:pt idx="1058">
                  <c:v>3.5565554975598582E-3</c:v>
                </c:pt>
                <c:pt idx="1059">
                  <c:v>3.6294617300106215E-3</c:v>
                </c:pt>
                <c:pt idx="1060">
                  <c:v>3.8859635863700026E-3</c:v>
                </c:pt>
                <c:pt idx="1061">
                  <c:v>3.927868214365156E-3</c:v>
                </c:pt>
                <c:pt idx="1062">
                  <c:v>3.6933105009417529E-3</c:v>
                </c:pt>
                <c:pt idx="1063">
                  <c:v>3.6675476277159805E-3</c:v>
                </c:pt>
                <c:pt idx="1064">
                  <c:v>3.1564772070283545E-3</c:v>
                </c:pt>
                <c:pt idx="1065">
                  <c:v>3.1219789963448223E-3</c:v>
                </c:pt>
                <c:pt idx="1066">
                  <c:v>2.57854067325302E-3</c:v>
                </c:pt>
                <c:pt idx="1067">
                  <c:v>2.5117901611426937E-3</c:v>
                </c:pt>
                <c:pt idx="1068">
                  <c:v>2.077143981925374E-3</c:v>
                </c:pt>
                <c:pt idx="1069">
                  <c:v>2.0384545731731512E-3</c:v>
                </c:pt>
                <c:pt idx="1070">
                  <c:v>1.7309845122702387E-3</c:v>
                </c:pt>
                <c:pt idx="1071">
                  <c:v>1.7105216914466521E-3</c:v>
                </c:pt>
                <c:pt idx="1072">
                  <c:v>1.384659817636203E-3</c:v>
                </c:pt>
                <c:pt idx="1073">
                  <c:v>1.3503950683168482E-3</c:v>
                </c:pt>
                <c:pt idx="1074">
                  <c:v>1.0729389445418814E-3</c:v>
                </c:pt>
                <c:pt idx="1075">
                  <c:v>1.0588878047863577E-3</c:v>
                </c:pt>
                <c:pt idx="1076">
                  <c:v>8.5270825172331925E-4</c:v>
                </c:pt>
                <c:pt idx="1077">
                  <c:v>8.5503883923320205E-4</c:v>
                </c:pt>
                <c:pt idx="1078">
                  <c:v>7.7639199430601684E-4</c:v>
                </c:pt>
                <c:pt idx="1079">
                  <c:v>7.7969974492981403E-4</c:v>
                </c:pt>
                <c:pt idx="1080">
                  <c:v>8.1452933001773279E-4</c:v>
                </c:pt>
                <c:pt idx="1081">
                  <c:v>8.3283023707703401E-4</c:v>
                </c:pt>
                <c:pt idx="1082">
                  <c:v>9.1650365614765231E-4</c:v>
                </c:pt>
                <c:pt idx="1083">
                  <c:v>9.2906676284421985E-4</c:v>
                </c:pt>
                <c:pt idx="1084">
                  <c:v>1.1130969246513755E-3</c:v>
                </c:pt>
                <c:pt idx="1085">
                  <c:v>1.1339459307438615E-3</c:v>
                </c:pt>
                <c:pt idx="1086">
                  <c:v>1.18857622399253E-3</c:v>
                </c:pt>
                <c:pt idx="1087">
                  <c:v>1.1938745897623641E-3</c:v>
                </c:pt>
                <c:pt idx="1088">
                  <c:v>1.1143801188507538E-3</c:v>
                </c:pt>
                <c:pt idx="1089">
                  <c:v>1.1070321531129789E-3</c:v>
                </c:pt>
                <c:pt idx="1090">
                  <c:v>1.0299154899734598E-3</c:v>
                </c:pt>
                <c:pt idx="1091">
                  <c:v>1.0435846438708854E-3</c:v>
                </c:pt>
                <c:pt idx="1092">
                  <c:v>1.1762851999589994E-3</c:v>
                </c:pt>
                <c:pt idx="1093">
                  <c:v>1.2041283883461999E-3</c:v>
                </c:pt>
                <c:pt idx="1094">
                  <c:v>1.4676191854122273E-3</c:v>
                </c:pt>
                <c:pt idx="1095">
                  <c:v>1.5343449252686425E-3</c:v>
                </c:pt>
                <c:pt idx="1096">
                  <c:v>1.5614441081088439E-3</c:v>
                </c:pt>
                <c:pt idx="1097">
                  <c:v>1.5906598044851258E-3</c:v>
                </c:pt>
                <c:pt idx="1098">
                  <c:v>1.3784774325820122E-3</c:v>
                </c:pt>
                <c:pt idx="1099">
                  <c:v>1.3404840808939843E-3</c:v>
                </c:pt>
                <c:pt idx="1100">
                  <c:v>1.062752163607527E-3</c:v>
                </c:pt>
                <c:pt idx="1101">
                  <c:v>1.0518880901129598E-3</c:v>
                </c:pt>
                <c:pt idx="1102">
                  <c:v>8.2442889774214233E-4</c:v>
                </c:pt>
                <c:pt idx="1103">
                  <c:v>8.0163272678990813E-4</c:v>
                </c:pt>
                <c:pt idx="1104">
                  <c:v>6.4794050607979413E-4</c:v>
                </c:pt>
                <c:pt idx="1105">
                  <c:v>6.2558012518050662E-4</c:v>
                </c:pt>
                <c:pt idx="1106">
                  <c:v>5.2279378348237297E-4</c:v>
                </c:pt>
                <c:pt idx="1107">
                  <c:v>5.1640817418532512E-4</c:v>
                </c:pt>
                <c:pt idx="1108">
                  <c:v>4.463285699994893E-4</c:v>
                </c:pt>
                <c:pt idx="1109">
                  <c:v>4.4224371534876291E-4</c:v>
                </c:pt>
                <c:pt idx="1110">
                  <c:v>3.9547767123357814E-4</c:v>
                </c:pt>
                <c:pt idx="1111">
                  <c:v>3.819065510194569E-4</c:v>
                </c:pt>
                <c:pt idx="1112">
                  <c:v>3.8517581274606275E-4</c:v>
                </c:pt>
                <c:pt idx="1113">
                  <c:v>3.8869250846629028E-4</c:v>
                </c:pt>
                <c:pt idx="1114">
                  <c:v>5.2921705882884914E-4</c:v>
                </c:pt>
                <c:pt idx="1115">
                  <c:v>5.5101264255426005E-4</c:v>
                </c:pt>
                <c:pt idx="1116">
                  <c:v>7.8379021926520303E-4</c:v>
                </c:pt>
                <c:pt idx="1117">
                  <c:v>8.0598073637949306E-4</c:v>
                </c:pt>
                <c:pt idx="1118">
                  <c:v>1.0498519612424121E-3</c:v>
                </c:pt>
                <c:pt idx="1119">
                  <c:v>1.0989513135908591E-3</c:v>
                </c:pt>
                <c:pt idx="1120">
                  <c:v>1.3258796452286828E-3</c:v>
                </c:pt>
                <c:pt idx="1121">
                  <c:v>1.35534531144746E-3</c:v>
                </c:pt>
                <c:pt idx="1122">
                  <c:v>1.3825081197598426E-3</c:v>
                </c:pt>
                <c:pt idx="1123">
                  <c:v>1.3795323395541846E-3</c:v>
                </c:pt>
                <c:pt idx="1124">
                  <c:v>1.1919489909028044E-3</c:v>
                </c:pt>
                <c:pt idx="1125">
                  <c:v>1.1712698486526546E-3</c:v>
                </c:pt>
                <c:pt idx="1126">
                  <c:v>9.4443047425771004E-4</c:v>
                </c:pt>
                <c:pt idx="1127">
                  <c:v>9.2567146009701266E-4</c:v>
                </c:pt>
                <c:pt idx="1128">
                  <c:v>7.2590182795711285E-4</c:v>
                </c:pt>
                <c:pt idx="1129">
                  <c:v>6.8581732911049713E-4</c:v>
                </c:pt>
                <c:pt idx="1130">
                  <c:v>5.6803789396813863E-4</c:v>
                </c:pt>
                <c:pt idx="1131">
                  <c:v>5.4918669543316354E-4</c:v>
                </c:pt>
                <c:pt idx="1132">
                  <c:v>4.6045091366484604E-4</c:v>
                </c:pt>
                <c:pt idx="1133">
                  <c:v>4.4552999173125762E-4</c:v>
                </c:pt>
                <c:pt idx="1134">
                  <c:v>3.9063580327362228E-4</c:v>
                </c:pt>
                <c:pt idx="1135">
                  <c:v>3.9485882617182387E-4</c:v>
                </c:pt>
                <c:pt idx="1136">
                  <c:v>3.3843163090654563E-4</c:v>
                </c:pt>
                <c:pt idx="1137">
                  <c:v>3.4080180073878372E-4</c:v>
                </c:pt>
                <c:pt idx="1138">
                  <c:v>3.5164842960735352E-4</c:v>
                </c:pt>
                <c:pt idx="1139">
                  <c:v>3.6818543502001495E-4</c:v>
                </c:pt>
                <c:pt idx="1140">
                  <c:v>4.6595775801265907E-4</c:v>
                </c:pt>
                <c:pt idx="1141">
                  <c:v>4.8354233680088281E-4</c:v>
                </c:pt>
                <c:pt idx="1142">
                  <c:v>6.839365857564619E-4</c:v>
                </c:pt>
                <c:pt idx="1143">
                  <c:v>7.4075821846692467E-4</c:v>
                </c:pt>
                <c:pt idx="1144">
                  <c:v>8.5656513883003243E-4</c:v>
                </c:pt>
                <c:pt idx="1145">
                  <c:v>8.5493780323131626E-4</c:v>
                </c:pt>
                <c:pt idx="1146">
                  <c:v>8.0400486534322024E-4</c:v>
                </c:pt>
                <c:pt idx="1147">
                  <c:v>8.2627323089081253E-4</c:v>
                </c:pt>
                <c:pt idx="1148">
                  <c:v>6.8390384519914334E-4</c:v>
                </c:pt>
                <c:pt idx="1149">
                  <c:v>6.611027393151383E-4</c:v>
                </c:pt>
                <c:pt idx="1150">
                  <c:v>5.45750045920829E-4</c:v>
                </c:pt>
                <c:pt idx="1151">
                  <c:v>5.276709030253877E-4</c:v>
                </c:pt>
                <c:pt idx="1152">
                  <c:v>4.3990174393093126E-4</c:v>
                </c:pt>
                <c:pt idx="1153">
                  <c:v>4.4844153541855682E-4</c:v>
                </c:pt>
                <c:pt idx="1154">
                  <c:v>3.6735484269275078E-4</c:v>
                </c:pt>
                <c:pt idx="1155">
                  <c:v>3.6634653378765712E-4</c:v>
                </c:pt>
                <c:pt idx="1156">
                  <c:v>3.2052831253926692E-4</c:v>
                </c:pt>
                <c:pt idx="1157">
                  <c:v>3.090251543445669E-4</c:v>
                </c:pt>
                <c:pt idx="1158">
                  <c:v>2.8409069868117723E-4</c:v>
                </c:pt>
                <c:pt idx="1159">
                  <c:v>2.8137715427716681E-4</c:v>
                </c:pt>
                <c:pt idx="1160">
                  <c:v>2.6538517199297144E-4</c:v>
                </c:pt>
                <c:pt idx="1161">
                  <c:v>2.544152306308854E-4</c:v>
                </c:pt>
                <c:pt idx="1162">
                  <c:v>2.3982912685254911E-4</c:v>
                </c:pt>
                <c:pt idx="1163">
                  <c:v>2.3649842761910169E-4</c:v>
                </c:pt>
                <c:pt idx="1164">
                  <c:v>2.2363339494952793E-4</c:v>
                </c:pt>
                <c:pt idx="1165">
                  <c:v>2.180851396330099E-4</c:v>
                </c:pt>
                <c:pt idx="1166">
                  <c:v>2.1571477806085879E-4</c:v>
                </c:pt>
                <c:pt idx="1167">
                  <c:v>2.1179345452492843E-4</c:v>
                </c:pt>
                <c:pt idx="1168">
                  <c:v>2.1631123082130278E-4</c:v>
                </c:pt>
                <c:pt idx="1169">
                  <c:v>2.2144710708931961E-4</c:v>
                </c:pt>
                <c:pt idx="1170">
                  <c:v>2.7018125638910952E-4</c:v>
                </c:pt>
                <c:pt idx="1171">
                  <c:v>2.7400120903271747E-4</c:v>
                </c:pt>
                <c:pt idx="1172">
                  <c:v>3.035249981934662E-4</c:v>
                </c:pt>
                <c:pt idx="1173">
                  <c:v>3.0698521464112271E-4</c:v>
                </c:pt>
                <c:pt idx="1174">
                  <c:v>2.931533190447786E-4</c:v>
                </c:pt>
                <c:pt idx="1175">
                  <c:v>2.9658500314339476E-4</c:v>
                </c:pt>
                <c:pt idx="1176">
                  <c:v>2.760437791435908E-4</c:v>
                </c:pt>
                <c:pt idx="1177">
                  <c:v>2.851078013558455E-4</c:v>
                </c:pt>
                <c:pt idx="1178">
                  <c:v>3.1778742694580226E-4</c:v>
                </c:pt>
                <c:pt idx="1179">
                  <c:v>3.0646845057072473E-4</c:v>
                </c:pt>
                <c:pt idx="1180">
                  <c:v>4.198852227257423E-4</c:v>
                </c:pt>
                <c:pt idx="1181">
                  <c:v>4.436127813515732E-4</c:v>
                </c:pt>
                <c:pt idx="1182">
                  <c:v>6.4487975554923093E-4</c:v>
                </c:pt>
                <c:pt idx="1183">
                  <c:v>6.7491032554621588E-4</c:v>
                </c:pt>
                <c:pt idx="1184">
                  <c:v>8.7017812014786083E-4</c:v>
                </c:pt>
                <c:pt idx="1185">
                  <c:v>8.722410926091796E-4</c:v>
                </c:pt>
                <c:pt idx="1186">
                  <c:v>8.3320791150025416E-4</c:v>
                </c:pt>
                <c:pt idx="1187">
                  <c:v>8.1614492406936062E-4</c:v>
                </c:pt>
                <c:pt idx="1188">
                  <c:v>6.9895043453973205E-4</c:v>
                </c:pt>
                <c:pt idx="1189">
                  <c:v>6.90268163806715E-4</c:v>
                </c:pt>
                <c:pt idx="1190">
                  <c:v>5.6901599863726693E-4</c:v>
                </c:pt>
                <c:pt idx="1191">
                  <c:v>5.6392662640826615E-4</c:v>
                </c:pt>
                <c:pt idx="1192">
                  <c:v>4.9331333114742719E-4</c:v>
                </c:pt>
                <c:pt idx="1193">
                  <c:v>4.7849801366565509E-4</c:v>
                </c:pt>
                <c:pt idx="1194">
                  <c:v>4.765233737686584E-4</c:v>
                </c:pt>
                <c:pt idx="1195">
                  <c:v>4.9685849591586543E-4</c:v>
                </c:pt>
                <c:pt idx="1196">
                  <c:v>6.3512788977445342E-4</c:v>
                </c:pt>
                <c:pt idx="1197">
                  <c:v>6.6242128497529191E-4</c:v>
                </c:pt>
                <c:pt idx="1198">
                  <c:v>8.6503462879545861E-4</c:v>
                </c:pt>
                <c:pt idx="1199">
                  <c:v>8.6376954422366301E-4</c:v>
                </c:pt>
                <c:pt idx="1200">
                  <c:v>8.8211459684322299E-4</c:v>
                </c:pt>
                <c:pt idx="1201">
                  <c:v>8.7196693950702844E-4</c:v>
                </c:pt>
                <c:pt idx="1202">
                  <c:v>7.924114446724753E-4</c:v>
                </c:pt>
                <c:pt idx="1203">
                  <c:v>7.8632550698563277E-4</c:v>
                </c:pt>
                <c:pt idx="1204">
                  <c:v>7.2112773580334296E-4</c:v>
                </c:pt>
                <c:pt idx="1205">
                  <c:v>7.0416764536557035E-4</c:v>
                </c:pt>
                <c:pt idx="1206">
                  <c:v>6.4379721304015072E-4</c:v>
                </c:pt>
                <c:pt idx="1207">
                  <c:v>6.3674434216453798E-4</c:v>
                </c:pt>
                <c:pt idx="1208">
                  <c:v>5.7314124859164509E-4</c:v>
                </c:pt>
                <c:pt idx="1209">
                  <c:v>5.5959108487102147E-4</c:v>
                </c:pt>
                <c:pt idx="1210">
                  <c:v>5.0928399631648127E-4</c:v>
                </c:pt>
                <c:pt idx="1211">
                  <c:v>5.0246334918023917E-4</c:v>
                </c:pt>
                <c:pt idx="1212">
                  <c:v>4.9860917245476359E-4</c:v>
                </c:pt>
                <c:pt idx="1213">
                  <c:v>5.1950043130133026E-4</c:v>
                </c:pt>
                <c:pt idx="1214">
                  <c:v>6.3465258096766989E-4</c:v>
                </c:pt>
                <c:pt idx="1215">
                  <c:v>6.536450778527297E-4</c:v>
                </c:pt>
                <c:pt idx="1216">
                  <c:v>8.0299200982798823E-4</c:v>
                </c:pt>
                <c:pt idx="1217">
                  <c:v>8.4951476635068376E-4</c:v>
                </c:pt>
                <c:pt idx="1218">
                  <c:v>1.2314136050680941E-3</c:v>
                </c:pt>
                <c:pt idx="1219">
                  <c:v>1.300880680870465E-3</c:v>
                </c:pt>
                <c:pt idx="1220">
                  <c:v>1.7159252787867616E-3</c:v>
                </c:pt>
                <c:pt idx="1221">
                  <c:v>1.7323740287273006E-3</c:v>
                </c:pt>
                <c:pt idx="1222">
                  <c:v>1.6072979038866864E-3</c:v>
                </c:pt>
                <c:pt idx="1223">
                  <c:v>1.5723945088097861E-3</c:v>
                </c:pt>
                <c:pt idx="1224">
                  <c:v>1.2579225245960379E-3</c:v>
                </c:pt>
                <c:pt idx="1225">
                  <c:v>1.2262734052532773E-3</c:v>
                </c:pt>
                <c:pt idx="1226">
                  <c:v>9.8348683723669078E-4</c:v>
                </c:pt>
                <c:pt idx="1227">
                  <c:v>9.5747231130516698E-4</c:v>
                </c:pt>
                <c:pt idx="1228">
                  <c:v>1.6146749117908899E-3</c:v>
                </c:pt>
                <c:pt idx="1229">
                  <c:v>2.0188221535782122E-3</c:v>
                </c:pt>
                <c:pt idx="1230">
                  <c:v>4.1441299405720732E-3</c:v>
                </c:pt>
                <c:pt idx="1231">
                  <c:v>4.2058360682577503E-3</c:v>
                </c:pt>
                <c:pt idx="1232">
                  <c:v>5.8664211684524292E-3</c:v>
                </c:pt>
                <c:pt idx="1233">
                  <c:v>5.9947502377414429E-3</c:v>
                </c:pt>
                <c:pt idx="1234">
                  <c:v>7.9980194786989037E-3</c:v>
                </c:pt>
                <c:pt idx="1235">
                  <c:v>8.6041802475508335E-3</c:v>
                </c:pt>
                <c:pt idx="1236">
                  <c:v>9.5581828259269502E-3</c:v>
                </c:pt>
                <c:pt idx="1237">
                  <c:v>9.641434832175071E-3</c:v>
                </c:pt>
                <c:pt idx="1238">
                  <c:v>9.2821103265922997E-3</c:v>
                </c:pt>
                <c:pt idx="1239">
                  <c:v>9.4630844315303601E-3</c:v>
                </c:pt>
                <c:pt idx="1240">
                  <c:v>8.8494620726769849E-3</c:v>
                </c:pt>
                <c:pt idx="1241">
                  <c:v>9.1895803746759163E-3</c:v>
                </c:pt>
                <c:pt idx="1242">
                  <c:v>1.0750463699920462E-2</c:v>
                </c:pt>
                <c:pt idx="1243">
                  <c:v>1.1055334447212311E-2</c:v>
                </c:pt>
                <c:pt idx="1244">
                  <c:v>1.1165528169997977E-2</c:v>
                </c:pt>
                <c:pt idx="1245">
                  <c:v>1.3062415141358722E-2</c:v>
                </c:pt>
                <c:pt idx="1246">
                  <c:v>1.1532299652476244E-2</c:v>
                </c:pt>
                <c:pt idx="1247">
                  <c:v>1.2767590501195214E-2</c:v>
                </c:pt>
                <c:pt idx="1248">
                  <c:v>1.0189944834499797E-2</c:v>
                </c:pt>
                <c:pt idx="1249">
                  <c:v>1.1043610213643758E-2</c:v>
                </c:pt>
                <c:pt idx="1250">
                  <c:v>8.6595027505438106E-3</c:v>
                </c:pt>
                <c:pt idx="1251">
                  <c:v>9.5668124236560435E-3</c:v>
                </c:pt>
                <c:pt idx="1252">
                  <c:v>8.0143000439157966E-3</c:v>
                </c:pt>
                <c:pt idx="1253">
                  <c:v>8.5072281307997568E-3</c:v>
                </c:pt>
                <c:pt idx="1254">
                  <c:v>9.3993781025027961E-3</c:v>
                </c:pt>
                <c:pt idx="1255">
                  <c:v>9.6697087545643441E-3</c:v>
                </c:pt>
                <c:pt idx="1256">
                  <c:v>1.8002085754259493E-2</c:v>
                </c:pt>
                <c:pt idx="1257">
                  <c:v>2.2898586057879578E-2</c:v>
                </c:pt>
                <c:pt idx="1258">
                  <c:v>3.6525542881680376E-2</c:v>
                </c:pt>
                <c:pt idx="1259">
                  <c:v>3.6506643169088721E-2</c:v>
                </c:pt>
                <c:pt idx="1260">
                  <c:v>4.6459780840031231E-2</c:v>
                </c:pt>
                <c:pt idx="1261">
                  <c:v>4.3934937105196158E-2</c:v>
                </c:pt>
                <c:pt idx="1262">
                  <c:v>4.1070337456218832E-2</c:v>
                </c:pt>
                <c:pt idx="1263">
                  <c:v>4.6968205481314605E-2</c:v>
                </c:pt>
                <c:pt idx="1264">
                  <c:v>4.4827826801591253E-2</c:v>
                </c:pt>
                <c:pt idx="1265">
                  <c:v>4.2820857959188142E-2</c:v>
                </c:pt>
                <c:pt idx="1266">
                  <c:v>3.667518585622994E-2</c:v>
                </c:pt>
                <c:pt idx="1267">
                  <c:v>3.2928962308815021E-2</c:v>
                </c:pt>
                <c:pt idx="1268">
                  <c:v>2.3681440962512332E-2</c:v>
                </c:pt>
                <c:pt idx="1269">
                  <c:v>2.1534908484894952E-2</c:v>
                </c:pt>
                <c:pt idx="1270">
                  <c:v>1.5576810505003976E-2</c:v>
                </c:pt>
                <c:pt idx="1271">
                  <c:v>1.4326061645545764E-2</c:v>
                </c:pt>
                <c:pt idx="1272">
                  <c:v>1.3149969721979703E-2</c:v>
                </c:pt>
                <c:pt idx="1273">
                  <c:v>1.2933448859149805E-2</c:v>
                </c:pt>
                <c:pt idx="1274">
                  <c:v>1.4976009269937605E-2</c:v>
                </c:pt>
                <c:pt idx="1275">
                  <c:v>1.5839880621267448E-2</c:v>
                </c:pt>
                <c:pt idx="1276">
                  <c:v>1.8012352705980471E-2</c:v>
                </c:pt>
                <c:pt idx="1277">
                  <c:v>1.799846686180798E-2</c:v>
                </c:pt>
                <c:pt idx="1278">
                  <c:v>1.672693891770987E-2</c:v>
                </c:pt>
                <c:pt idx="1279">
                  <c:v>1.6823789748959456E-2</c:v>
                </c:pt>
                <c:pt idx="1280">
                  <c:v>1.3249531499055641E-2</c:v>
                </c:pt>
                <c:pt idx="1281">
                  <c:v>1.2212550767790355E-2</c:v>
                </c:pt>
                <c:pt idx="1282">
                  <c:v>9.3578600253084784E-3</c:v>
                </c:pt>
                <c:pt idx="1283">
                  <c:v>9.0538612143314327E-3</c:v>
                </c:pt>
                <c:pt idx="1284">
                  <c:v>7.8973148529768635E-3</c:v>
                </c:pt>
                <c:pt idx="1285">
                  <c:v>8.1024936360025793E-3</c:v>
                </c:pt>
                <c:pt idx="1286">
                  <c:v>8.2339288530453372E-3</c:v>
                </c:pt>
                <c:pt idx="1287">
                  <c:v>8.8354079538180141E-3</c:v>
                </c:pt>
                <c:pt idx="1288">
                  <c:v>8.0839774535539366E-3</c:v>
                </c:pt>
                <c:pt idx="1289">
                  <c:v>8.6410991520560251E-3</c:v>
                </c:pt>
                <c:pt idx="1290">
                  <c:v>7.2764530488200344E-3</c:v>
                </c:pt>
                <c:pt idx="1291">
                  <c:v>7.508800314216523E-3</c:v>
                </c:pt>
                <c:pt idx="1292">
                  <c:v>1.0740583194940166E-2</c:v>
                </c:pt>
                <c:pt idx="1293">
                  <c:v>1.12686570581187E-2</c:v>
                </c:pt>
                <c:pt idx="1294">
                  <c:v>1.6831343120411131E-2</c:v>
                </c:pt>
                <c:pt idx="1295">
                  <c:v>1.7027792184333888E-2</c:v>
                </c:pt>
                <c:pt idx="1296">
                  <c:v>1.7321951871978599E-2</c:v>
                </c:pt>
                <c:pt idx="1297">
                  <c:v>1.7389220599694284E-2</c:v>
                </c:pt>
                <c:pt idx="1298">
                  <c:v>1.8864303404081219E-2</c:v>
                </c:pt>
                <c:pt idx="1299">
                  <c:v>1.8607626748507421E-2</c:v>
                </c:pt>
                <c:pt idx="1300">
                  <c:v>2.1441806938218764E-2</c:v>
                </c:pt>
                <c:pt idx="1301">
                  <c:v>2.1343433211957204E-2</c:v>
                </c:pt>
                <c:pt idx="1302">
                  <c:v>2.1568603180729309E-2</c:v>
                </c:pt>
                <c:pt idx="1303">
                  <c:v>2.2154043969947208E-2</c:v>
                </c:pt>
                <c:pt idx="1304">
                  <c:v>1.8328767208281589E-2</c:v>
                </c:pt>
                <c:pt idx="1305">
                  <c:v>1.8733465696913018E-2</c:v>
                </c:pt>
                <c:pt idx="1306">
                  <c:v>1.434960567093138E-2</c:v>
                </c:pt>
                <c:pt idx="1307">
                  <c:v>1.4074678826524186E-2</c:v>
                </c:pt>
                <c:pt idx="1308">
                  <c:v>1.0958920676221095E-2</c:v>
                </c:pt>
                <c:pt idx="1309">
                  <c:v>1.1189968766735205E-2</c:v>
                </c:pt>
                <c:pt idx="1310">
                  <c:v>8.426372480332036E-3</c:v>
                </c:pt>
                <c:pt idx="1311">
                  <c:v>8.5223277043005516E-3</c:v>
                </c:pt>
                <c:pt idx="1312">
                  <c:v>6.4948647730861744E-3</c:v>
                </c:pt>
                <c:pt idx="1313">
                  <c:v>6.6446413050725303E-3</c:v>
                </c:pt>
                <c:pt idx="1314">
                  <c:v>6.1226542048891091E-3</c:v>
                </c:pt>
                <c:pt idx="1315">
                  <c:v>6.2884799729882859E-3</c:v>
                </c:pt>
                <c:pt idx="1316">
                  <c:v>6.3016062836874038E-3</c:v>
                </c:pt>
                <c:pt idx="1317">
                  <c:v>6.5430200352065973E-3</c:v>
                </c:pt>
                <c:pt idx="1318">
                  <c:v>7.8419120294972774E-3</c:v>
                </c:pt>
                <c:pt idx="1319">
                  <c:v>8.0796162182417437E-3</c:v>
                </c:pt>
                <c:pt idx="1320">
                  <c:v>1.2900838506581322E-2</c:v>
                </c:pt>
                <c:pt idx="1321">
                  <c:v>1.3825033029625827E-2</c:v>
                </c:pt>
                <c:pt idx="1322">
                  <c:v>2.2798294129384673E-2</c:v>
                </c:pt>
                <c:pt idx="1323">
                  <c:v>2.1753234015272811E-2</c:v>
                </c:pt>
                <c:pt idx="1324">
                  <c:v>2.5808146444080932E-2</c:v>
                </c:pt>
                <c:pt idx="1325">
                  <c:v>2.4153351461056276E-2</c:v>
                </c:pt>
                <c:pt idx="1326">
                  <c:v>2.1416205695765442E-2</c:v>
                </c:pt>
                <c:pt idx="1327">
                  <c:v>1.9589220537587965E-2</c:v>
                </c:pt>
                <c:pt idx="1328">
                  <c:v>1.583122471762758E-2</c:v>
                </c:pt>
                <c:pt idx="1329">
                  <c:v>1.4770588125576516E-2</c:v>
                </c:pt>
                <c:pt idx="1330">
                  <c:v>1.2042903362461775E-2</c:v>
                </c:pt>
                <c:pt idx="1331">
                  <c:v>1.178990833194043E-2</c:v>
                </c:pt>
                <c:pt idx="1332">
                  <c:v>1.0456195415969481E-2</c:v>
                </c:pt>
                <c:pt idx="1333">
                  <c:v>1.0454477219856515E-2</c:v>
                </c:pt>
                <c:pt idx="1334">
                  <c:v>9.1762823607074457E-3</c:v>
                </c:pt>
                <c:pt idx="1335">
                  <c:v>8.8909002197024752E-3</c:v>
                </c:pt>
                <c:pt idx="1336">
                  <c:v>8.1834739486916341E-3</c:v>
                </c:pt>
                <c:pt idx="1337">
                  <c:v>8.3275875305334306E-3</c:v>
                </c:pt>
                <c:pt idx="1338">
                  <c:v>8.8806373850137173E-3</c:v>
                </c:pt>
                <c:pt idx="1339">
                  <c:v>8.5161279077600356E-3</c:v>
                </c:pt>
                <c:pt idx="1340">
                  <c:v>8.5830268977130659E-3</c:v>
                </c:pt>
                <c:pt idx="1341">
                  <c:v>7.9952705480375169E-3</c:v>
                </c:pt>
                <c:pt idx="1342">
                  <c:v>7.2577654552603791E-3</c:v>
                </c:pt>
                <c:pt idx="1343">
                  <c:v>6.6202063089203633E-3</c:v>
                </c:pt>
                <c:pt idx="1344">
                  <c:v>5.7786119955086984E-3</c:v>
                </c:pt>
                <c:pt idx="1345">
                  <c:v>5.3696610067879447E-3</c:v>
                </c:pt>
                <c:pt idx="1346">
                  <c:v>4.4525487122835305E-3</c:v>
                </c:pt>
                <c:pt idx="1347">
                  <c:v>4.3457689353910509E-3</c:v>
                </c:pt>
                <c:pt idx="1348">
                  <c:v>3.5692110533729073E-3</c:v>
                </c:pt>
                <c:pt idx="1349">
                  <c:v>3.3865686553519762E-3</c:v>
                </c:pt>
                <c:pt idx="1350">
                  <c:v>2.9954283180516298E-3</c:v>
                </c:pt>
                <c:pt idx="1351">
                  <c:v>2.943172516335362E-3</c:v>
                </c:pt>
                <c:pt idx="1352">
                  <c:v>2.5213004872960644E-3</c:v>
                </c:pt>
                <c:pt idx="1353">
                  <c:v>2.4037716901430771E-3</c:v>
                </c:pt>
                <c:pt idx="1354">
                  <c:v>1.8019586443818298E-3</c:v>
                </c:pt>
                <c:pt idx="1355">
                  <c:v>1.6521771164445269E-3</c:v>
                </c:pt>
                <c:pt idx="1356">
                  <c:v>1.1011242138630948E-3</c:v>
                </c:pt>
                <c:pt idx="1357">
                  <c:v>9.9724258739926504E-4</c:v>
                </c:pt>
                <c:pt idx="1358">
                  <c:v>7.666688886818631E-4</c:v>
                </c:pt>
                <c:pt idx="1359">
                  <c:v>1.0010791323387116E-3</c:v>
                </c:pt>
                <c:pt idx="1360">
                  <c:v>9.3996271481257537E-4</c:v>
                </c:pt>
                <c:pt idx="1361">
                  <c:v>9.7964753891730699E-4</c:v>
                </c:pt>
                <c:pt idx="1362">
                  <c:v>8.1239583045089408E-4</c:v>
                </c:pt>
                <c:pt idx="1363">
                  <c:v>8.4814717016063639E-4</c:v>
                </c:pt>
                <c:pt idx="1364">
                  <c:v>7.2821198268428376E-4</c:v>
                </c:pt>
                <c:pt idx="1365">
                  <c:v>7.155490956923553E-4</c:v>
                </c:pt>
                <c:pt idx="1366">
                  <c:v>6.1761443719486923E-4</c:v>
                </c:pt>
                <c:pt idx="1367">
                  <c:v>6.5872981735462142E-4</c:v>
                </c:pt>
                <c:pt idx="1368">
                  <c:v>5.9655147901203475E-4</c:v>
                </c:pt>
                <c:pt idx="1369">
                  <c:v>5.8682875645754608E-4</c:v>
                </c:pt>
                <c:pt idx="1370">
                  <c:v>5.8600307998035099E-4</c:v>
                </c:pt>
                <c:pt idx="1371">
                  <c:v>5.5115837207955927E-4</c:v>
                </c:pt>
                <c:pt idx="1372">
                  <c:v>5.2710028525668857E-4</c:v>
                </c:pt>
                <c:pt idx="1373">
                  <c:v>5.4552645075836765E-4</c:v>
                </c:pt>
                <c:pt idx="1374">
                  <c:v>5.429554396364012E-4</c:v>
                </c:pt>
                <c:pt idx="1375">
                  <c:v>5.8894467292667542E-4</c:v>
                </c:pt>
                <c:pt idx="1376">
                  <c:v>5.7169651514414762E-4</c:v>
                </c:pt>
                <c:pt idx="1377">
                  <c:v>5.7310988459812872E-4</c:v>
                </c:pt>
                <c:pt idx="1378">
                  <c:v>5.8033768694299337E-4</c:v>
                </c:pt>
                <c:pt idx="1379">
                  <c:v>6.262889511913939E-4</c:v>
                </c:pt>
                <c:pt idx="1380">
                  <c:v>6.0276628385197255E-4</c:v>
                </c:pt>
                <c:pt idx="1381">
                  <c:v>5.7477191228865799E-4</c:v>
                </c:pt>
                <c:pt idx="1382">
                  <c:v>5.3532756926662466E-4</c:v>
                </c:pt>
                <c:pt idx="1383">
                  <c:v>5.6546858952835372E-4</c:v>
                </c:pt>
                <c:pt idx="1384">
                  <c:v>5.5942209419864309E-4</c:v>
                </c:pt>
                <c:pt idx="1385">
                  <c:v>5.297195036099761E-4</c:v>
                </c:pt>
                <c:pt idx="1386">
                  <c:v>5.1532767230020443E-4</c:v>
                </c:pt>
                <c:pt idx="1387">
                  <c:v>5.8168880227306332E-4</c:v>
                </c:pt>
                <c:pt idx="1388">
                  <c:v>4.9136952827549395E-4</c:v>
                </c:pt>
                <c:pt idx="1389">
                  <c:v>5.3645797323959076E-4</c:v>
                </c:pt>
                <c:pt idx="1390">
                  <c:v>5.2260783194125852E-4</c:v>
                </c:pt>
                <c:pt idx="1391">
                  <c:v>5.1519480624597901E-4</c:v>
                </c:pt>
                <c:pt idx="1392">
                  <c:v>5.0038907750645878E-4</c:v>
                </c:pt>
                <c:pt idx="1393">
                  <c:v>5.0435990683621193E-4</c:v>
                </c:pt>
                <c:pt idx="1394">
                  <c:v>4.7798211280054674E-4</c:v>
                </c:pt>
                <c:pt idx="1395">
                  <c:v>4.3795197073979243E-4</c:v>
                </c:pt>
                <c:pt idx="1396">
                  <c:v>4.4244228975788232E-4</c:v>
                </c:pt>
                <c:pt idx="1397">
                  <c:v>4.3647279164928717E-4</c:v>
                </c:pt>
                <c:pt idx="1398">
                  <c:v>4.419436432817937E-4</c:v>
                </c:pt>
                <c:pt idx="1399">
                  <c:v>4.2751942423424621E-4</c:v>
                </c:pt>
                <c:pt idx="1400">
                  <c:v>4.0160841605260591E-4</c:v>
                </c:pt>
                <c:pt idx="1401">
                  <c:v>3.8268461869251643E-4</c:v>
                </c:pt>
                <c:pt idx="1402">
                  <c:v>3.9827970197575517E-4</c:v>
                </c:pt>
                <c:pt idx="1403">
                  <c:v>4.0620865777045049E-4</c:v>
                </c:pt>
                <c:pt idx="1404">
                  <c:v>3.636943891458242E-4</c:v>
                </c:pt>
                <c:pt idx="1405">
                  <c:v>3.5769951056687573E-4</c:v>
                </c:pt>
                <c:pt idx="1406">
                  <c:v>3.5110644091807897E-4</c:v>
                </c:pt>
                <c:pt idx="1407">
                  <c:v>3.4255121918356975E-4</c:v>
                </c:pt>
                <c:pt idx="1408">
                  <c:v>2.9270007717010165E-4</c:v>
                </c:pt>
                <c:pt idx="1409">
                  <c:v>3.0867129955548719E-4</c:v>
                </c:pt>
                <c:pt idx="1410">
                  <c:v>2.8978427439301028E-4</c:v>
                </c:pt>
                <c:pt idx="1411">
                  <c:v>2.6954924870166338E-4</c:v>
                </c:pt>
                <c:pt idx="1412">
                  <c:v>2.7193628930352766E-4</c:v>
                </c:pt>
                <c:pt idx="1413">
                  <c:v>2.0655706557231595E-4</c:v>
                </c:pt>
                <c:pt idx="1414">
                  <c:v>2.1636956989233081E-4</c:v>
                </c:pt>
                <c:pt idx="1415">
                  <c:v>1.8471333810975263E-4</c:v>
                </c:pt>
                <c:pt idx="1416">
                  <c:v>1.6537327543213651E-4</c:v>
                </c:pt>
                <c:pt idx="1417">
                  <c:v>1.275723459091192E-4</c:v>
                </c:pt>
                <c:pt idx="1418">
                  <c:v>1.2044425001577252E-4</c:v>
                </c:pt>
                <c:pt idx="1419">
                  <c:v>9.8143118808935616E-5</c:v>
                </c:pt>
                <c:pt idx="1420">
                  <c:v>7.9647118039937408E-5</c:v>
                </c:pt>
                <c:pt idx="1421">
                  <c:v>7.6155374349419171E-5</c:v>
                </c:pt>
                <c:pt idx="1422">
                  <c:v>6.7225638293949062E-5</c:v>
                </c:pt>
                <c:pt idx="1423">
                  <c:v>6.7258028653543824E-5</c:v>
                </c:pt>
                <c:pt idx="1424">
                  <c:v>7.4778959393101145E-5</c:v>
                </c:pt>
                <c:pt idx="1425">
                  <c:v>6.8700855241330788E-5</c:v>
                </c:pt>
                <c:pt idx="1426">
                  <c:v>8.6125576446754797E-5</c:v>
                </c:pt>
                <c:pt idx="1427">
                  <c:v>8.8909782765884932E-5</c:v>
                </c:pt>
                <c:pt idx="1428">
                  <c:v>1.1059665057762412E-4</c:v>
                </c:pt>
                <c:pt idx="1429">
                  <c:v>1.2248153110664236E-4</c:v>
                </c:pt>
                <c:pt idx="1430">
                  <c:v>1.2733960676233156E-4</c:v>
                </c:pt>
                <c:pt idx="1431">
                  <c:v>1.139631091059387E-4</c:v>
                </c:pt>
                <c:pt idx="1432">
                  <c:v>1.131089505547663E-4</c:v>
                </c:pt>
                <c:pt idx="1433">
                  <c:v>1.2958966255877916E-4</c:v>
                </c:pt>
                <c:pt idx="1434">
                  <c:v>1.3787080267409826E-4</c:v>
                </c:pt>
                <c:pt idx="1435">
                  <c:v>1.3923616614554949E-4</c:v>
                </c:pt>
                <c:pt idx="1436">
                  <c:v>1.4130928839228583E-4</c:v>
                </c:pt>
                <c:pt idx="1437">
                  <c:v>1.4671988536554844E-4</c:v>
                </c:pt>
                <c:pt idx="1438">
                  <c:v>1.5504878164537185E-4</c:v>
                </c:pt>
                <c:pt idx="1439">
                  <c:v>1.6277640619841109E-4</c:v>
                </c:pt>
                <c:pt idx="1440">
                  <c:v>1.4883994037454595E-4</c:v>
                </c:pt>
                <c:pt idx="1441">
                  <c:v>1.6015138215797403E-4</c:v>
                </c:pt>
                <c:pt idx="1442">
                  <c:v>1.5659675871902397E-4</c:v>
                </c:pt>
                <c:pt idx="1443">
                  <c:v>1.5746720802398988E-4</c:v>
                </c:pt>
                <c:pt idx="1444">
                  <c:v>1.5316427137991522E-4</c:v>
                </c:pt>
                <c:pt idx="1445">
                  <c:v>1.6004309375234829E-4</c:v>
                </c:pt>
                <c:pt idx="1446">
                  <c:v>1.5187595488836209E-4</c:v>
                </c:pt>
                <c:pt idx="1447">
                  <c:v>1.4903318319217559E-4</c:v>
                </c:pt>
                <c:pt idx="1448">
                  <c:v>1.4010184623507036E-4</c:v>
                </c:pt>
                <c:pt idx="1449">
                  <c:v>1.3415545295823931E-4</c:v>
                </c:pt>
                <c:pt idx="1450">
                  <c:v>1.5078518733810511E-4</c:v>
                </c:pt>
                <c:pt idx="1451">
                  <c:v>1.5189105906544185E-4</c:v>
                </c:pt>
                <c:pt idx="1452">
                  <c:v>1.6902421539822374E-4</c:v>
                </c:pt>
                <c:pt idx="1453">
                  <c:v>1.7358072651135263E-4</c:v>
                </c:pt>
                <c:pt idx="1454">
                  <c:v>2.1670746044182544E-4</c:v>
                </c:pt>
                <c:pt idx="1455">
                  <c:v>2.2754200914971293E-4</c:v>
                </c:pt>
                <c:pt idx="1456">
                  <c:v>3.0776016951023671E-4</c:v>
                </c:pt>
                <c:pt idx="1457">
                  <c:v>3.1977234603005169E-4</c:v>
                </c:pt>
                <c:pt idx="1458">
                  <c:v>4.3135667887823329E-4</c:v>
                </c:pt>
                <c:pt idx="1459">
                  <c:v>4.5009674789277699E-4</c:v>
                </c:pt>
                <c:pt idx="1460">
                  <c:v>5.8699247281971474E-4</c:v>
                </c:pt>
                <c:pt idx="1461">
                  <c:v>5.967290468276552E-4</c:v>
                </c:pt>
                <c:pt idx="1462">
                  <c:v>7.3633864343597996E-4</c:v>
                </c:pt>
                <c:pt idx="1463">
                  <c:v>7.6607306360731249E-4</c:v>
                </c:pt>
                <c:pt idx="1464">
                  <c:v>8.7385706314331243E-4</c:v>
                </c:pt>
                <c:pt idx="1465">
                  <c:v>8.783795313014078E-4</c:v>
                </c:pt>
                <c:pt idx="1466">
                  <c:v>9.7734930516003263E-4</c:v>
                </c:pt>
                <c:pt idx="1467">
                  <c:v>9.8843384709537772E-4</c:v>
                </c:pt>
                <c:pt idx="1468">
                  <c:v>1.0644142873554082E-3</c:v>
                </c:pt>
                <c:pt idx="1469">
                  <c:v>1.0568543600031921E-3</c:v>
                </c:pt>
                <c:pt idx="1470">
                  <c:v>1.0434383212628972E-3</c:v>
                </c:pt>
                <c:pt idx="1471">
                  <c:v>1.0264886171847231E-3</c:v>
                </c:pt>
                <c:pt idx="1472">
                  <c:v>9.4671414920366546E-4</c:v>
                </c:pt>
                <c:pt idx="1473">
                  <c:v>9.3650245806718615E-4</c:v>
                </c:pt>
                <c:pt idx="1474">
                  <c:v>9.9822273400617789E-4</c:v>
                </c:pt>
                <c:pt idx="1475">
                  <c:v>1.040873560794269E-3</c:v>
                </c:pt>
                <c:pt idx="1476">
                  <c:v>1.5014603428754479E-3</c:v>
                </c:pt>
                <c:pt idx="1477">
                  <c:v>1.5949911021073833E-3</c:v>
                </c:pt>
                <c:pt idx="1478">
                  <c:v>2.4320047506172669E-3</c:v>
                </c:pt>
                <c:pt idx="1479">
                  <c:v>2.4851418783386611E-3</c:v>
                </c:pt>
                <c:pt idx="1480">
                  <c:v>3.2248385269093346E-3</c:v>
                </c:pt>
                <c:pt idx="1481">
                  <c:v>3.2531987002355563E-3</c:v>
                </c:pt>
                <c:pt idx="1482">
                  <c:v>3.7200126880465238E-3</c:v>
                </c:pt>
                <c:pt idx="1483">
                  <c:v>3.7590926533365362E-3</c:v>
                </c:pt>
                <c:pt idx="1484">
                  <c:v>4.2060279663627478E-3</c:v>
                </c:pt>
                <c:pt idx="1485">
                  <c:v>4.2120517356840385E-3</c:v>
                </c:pt>
                <c:pt idx="1486">
                  <c:v>4.421671575315568E-3</c:v>
                </c:pt>
                <c:pt idx="1487">
                  <c:v>4.4610212185025146E-3</c:v>
                </c:pt>
                <c:pt idx="1488">
                  <c:v>4.3113038772772706E-3</c:v>
                </c:pt>
                <c:pt idx="1489">
                  <c:v>4.2732799981420252E-3</c:v>
                </c:pt>
                <c:pt idx="1490">
                  <c:v>3.8727178467460655E-3</c:v>
                </c:pt>
                <c:pt idx="1491">
                  <c:v>3.8245269739609999E-3</c:v>
                </c:pt>
                <c:pt idx="1492">
                  <c:v>4.2441266897249559E-3</c:v>
                </c:pt>
                <c:pt idx="1493">
                  <c:v>4.3203704827959937E-3</c:v>
                </c:pt>
                <c:pt idx="1494">
                  <c:v>7.2838761551269971E-3</c:v>
                </c:pt>
                <c:pt idx="1495">
                  <c:v>8.5362847221710642E-3</c:v>
                </c:pt>
                <c:pt idx="1496">
                  <c:v>1.161870522631183E-2</c:v>
                </c:pt>
                <c:pt idx="1497">
                  <c:v>1.3274427875057421E-2</c:v>
                </c:pt>
                <c:pt idx="1498">
                  <c:v>1.3665044963828496E-2</c:v>
                </c:pt>
                <c:pt idx="1499">
                  <c:v>1.4810132333422526E-2</c:v>
                </c:pt>
                <c:pt idx="1500">
                  <c:v>1.3064428594339261E-2</c:v>
                </c:pt>
                <c:pt idx="1501">
                  <c:v>1.4446366445967741E-2</c:v>
                </c:pt>
                <c:pt idx="1502">
                  <c:v>1.2558171430099112E-2</c:v>
                </c:pt>
                <c:pt idx="1503">
                  <c:v>1.3731696724929741E-2</c:v>
                </c:pt>
                <c:pt idx="1504">
                  <c:v>1.0932341300787542E-2</c:v>
                </c:pt>
                <c:pt idx="1505">
                  <c:v>1.2145050640921638E-2</c:v>
                </c:pt>
                <c:pt idx="1506">
                  <c:v>9.8108013087533034E-3</c:v>
                </c:pt>
                <c:pt idx="1507">
                  <c:v>1.0193926856029914E-2</c:v>
                </c:pt>
                <c:pt idx="1508">
                  <c:v>7.7618700452297676E-3</c:v>
                </c:pt>
                <c:pt idx="1509">
                  <c:v>8.0015006493747518E-3</c:v>
                </c:pt>
                <c:pt idx="1510">
                  <c:v>6.1559412095559315E-3</c:v>
                </c:pt>
                <c:pt idx="1511">
                  <c:v>6.1560972774777718E-3</c:v>
                </c:pt>
                <c:pt idx="1512">
                  <c:v>5.1110258593921919E-3</c:v>
                </c:pt>
                <c:pt idx="1513">
                  <c:v>5.1846565974522779E-3</c:v>
                </c:pt>
                <c:pt idx="1514">
                  <c:v>7.8040547102477568E-3</c:v>
                </c:pt>
                <c:pt idx="1515">
                  <c:v>8.4322701413571122E-3</c:v>
                </c:pt>
                <c:pt idx="1516">
                  <c:v>1.4450007208762586E-2</c:v>
                </c:pt>
                <c:pt idx="1517">
                  <c:v>1.466926252138933E-2</c:v>
                </c:pt>
                <c:pt idx="1518">
                  <c:v>1.6797887157140368E-2</c:v>
                </c:pt>
                <c:pt idx="1519">
                  <c:v>1.6415588772348992E-2</c:v>
                </c:pt>
                <c:pt idx="1520">
                  <c:v>1.5982261629890002E-2</c:v>
                </c:pt>
                <c:pt idx="1521">
                  <c:v>1.5322538149370001E-2</c:v>
                </c:pt>
                <c:pt idx="1522">
                  <c:v>1.4250547462297536E-2</c:v>
                </c:pt>
                <c:pt idx="1523">
                  <c:v>1.4005941261215611E-2</c:v>
                </c:pt>
                <c:pt idx="1524">
                  <c:v>1.2446681044608859E-2</c:v>
                </c:pt>
                <c:pt idx="1525">
                  <c:v>1.2297455265976172E-2</c:v>
                </c:pt>
                <c:pt idx="1526">
                  <c:v>1.0751780380236832E-2</c:v>
                </c:pt>
                <c:pt idx="1527">
                  <c:v>1.0659847061218147E-2</c:v>
                </c:pt>
                <c:pt idx="1528">
                  <c:v>9.3172041922165404E-3</c:v>
                </c:pt>
                <c:pt idx="1529">
                  <c:v>9.2568449576009727E-3</c:v>
                </c:pt>
                <c:pt idx="1530">
                  <c:v>7.3502516315713026E-3</c:v>
                </c:pt>
                <c:pt idx="1531">
                  <c:v>7.3708955205292409E-3</c:v>
                </c:pt>
                <c:pt idx="1532">
                  <c:v>5.7393870595081747E-3</c:v>
                </c:pt>
                <c:pt idx="1533">
                  <c:v>5.6253677129258182E-3</c:v>
                </c:pt>
                <c:pt idx="1534">
                  <c:v>4.4982656381439409E-3</c:v>
                </c:pt>
                <c:pt idx="1535">
                  <c:v>4.4013205166879869E-3</c:v>
                </c:pt>
                <c:pt idx="1536">
                  <c:v>3.71076137194941E-3</c:v>
                </c:pt>
                <c:pt idx="1537">
                  <c:v>3.6856663074250669E-3</c:v>
                </c:pt>
                <c:pt idx="1538">
                  <c:v>3.2697857278897518E-3</c:v>
                </c:pt>
                <c:pt idx="1539">
                  <c:v>3.315578201013926E-3</c:v>
                </c:pt>
                <c:pt idx="1540">
                  <c:v>3.0509927054422643E-3</c:v>
                </c:pt>
                <c:pt idx="1541">
                  <c:v>2.9690193945667302E-3</c:v>
                </c:pt>
                <c:pt idx="1542">
                  <c:v>2.6752645682012882E-3</c:v>
                </c:pt>
                <c:pt idx="1543">
                  <c:v>2.6226037177437627E-3</c:v>
                </c:pt>
                <c:pt idx="1544">
                  <c:v>2.5474748999036105E-3</c:v>
                </c:pt>
                <c:pt idx="1545">
                  <c:v>2.6495226181946037E-3</c:v>
                </c:pt>
                <c:pt idx="1546">
                  <c:v>2.7445646378472686E-3</c:v>
                </c:pt>
                <c:pt idx="1547">
                  <c:v>2.7812226944285861E-3</c:v>
                </c:pt>
                <c:pt idx="1548">
                  <c:v>3.3958195093027194E-3</c:v>
                </c:pt>
                <c:pt idx="1549">
                  <c:v>3.6886142660176383E-3</c:v>
                </c:pt>
                <c:pt idx="1550">
                  <c:v>8.6842076783048856E-3</c:v>
                </c:pt>
                <c:pt idx="1551">
                  <c:v>9.5098518576954959E-3</c:v>
                </c:pt>
                <c:pt idx="1552">
                  <c:v>1.5744985731040381E-2</c:v>
                </c:pt>
                <c:pt idx="1553">
                  <c:v>1.620359203279368E-2</c:v>
                </c:pt>
                <c:pt idx="1554">
                  <c:v>1.6456793825317048E-2</c:v>
                </c:pt>
                <c:pt idx="1555">
                  <c:v>1.4957082093510115E-2</c:v>
                </c:pt>
                <c:pt idx="1556">
                  <c:v>1.2702058423509556E-2</c:v>
                </c:pt>
                <c:pt idx="1557">
                  <c:v>1.2281743370007479E-2</c:v>
                </c:pt>
                <c:pt idx="1558">
                  <c:v>1.0613982108065901E-2</c:v>
                </c:pt>
                <c:pt idx="1559">
                  <c:v>1.1168166698292984E-2</c:v>
                </c:pt>
                <c:pt idx="1560">
                  <c:v>9.9822591587763864E-3</c:v>
                </c:pt>
                <c:pt idx="1561">
                  <c:v>9.5000399213512367E-3</c:v>
                </c:pt>
                <c:pt idx="1562">
                  <c:v>8.2688868909784503E-3</c:v>
                </c:pt>
                <c:pt idx="1563">
                  <c:v>8.0773209351354576E-3</c:v>
                </c:pt>
                <c:pt idx="1564">
                  <c:v>7.6694324298099423E-3</c:v>
                </c:pt>
                <c:pt idx="1565">
                  <c:v>7.7551222860325099E-3</c:v>
                </c:pt>
                <c:pt idx="1566">
                  <c:v>9.8720118543861972E-3</c:v>
                </c:pt>
                <c:pt idx="1567">
                  <c:v>1.020076773307105E-2</c:v>
                </c:pt>
                <c:pt idx="1568">
                  <c:v>1.1776319495360845E-2</c:v>
                </c:pt>
                <c:pt idx="1569">
                  <c:v>1.2091952720757235E-2</c:v>
                </c:pt>
                <c:pt idx="1570">
                  <c:v>1.1665662941714066E-2</c:v>
                </c:pt>
                <c:pt idx="1571">
                  <c:v>1.1757046534347528E-2</c:v>
                </c:pt>
                <c:pt idx="1572">
                  <c:v>1.3058236339752149E-2</c:v>
                </c:pt>
                <c:pt idx="1573">
                  <c:v>1.3445773988155009E-2</c:v>
                </c:pt>
                <c:pt idx="1574">
                  <c:v>1.5896451089438709E-2</c:v>
                </c:pt>
                <c:pt idx="1575">
                  <c:v>1.6233222361518588E-2</c:v>
                </c:pt>
                <c:pt idx="1576">
                  <c:v>2.6023156879740661E-2</c:v>
                </c:pt>
                <c:pt idx="1577">
                  <c:v>2.7709069189409307E-2</c:v>
                </c:pt>
                <c:pt idx="1578">
                  <c:v>3.7506515819916653E-2</c:v>
                </c:pt>
                <c:pt idx="1579">
                  <c:v>3.6746886794935728E-2</c:v>
                </c:pt>
                <c:pt idx="1580">
                  <c:v>4.1136708897551014E-2</c:v>
                </c:pt>
                <c:pt idx="1581">
                  <c:v>3.7783497453131518E-2</c:v>
                </c:pt>
                <c:pt idx="1582">
                  <c:v>3.3543275350429259E-2</c:v>
                </c:pt>
                <c:pt idx="1583">
                  <c:v>3.2933312280941311E-2</c:v>
                </c:pt>
                <c:pt idx="1584">
                  <c:v>2.4468546526436794E-2</c:v>
                </c:pt>
                <c:pt idx="1585">
                  <c:v>2.3052840580393662E-2</c:v>
                </c:pt>
                <c:pt idx="1586">
                  <c:v>2.0910999093677315E-2</c:v>
                </c:pt>
                <c:pt idx="1587">
                  <c:v>1.9506095966070277E-2</c:v>
                </c:pt>
                <c:pt idx="1588">
                  <c:v>1.7340039873248912E-2</c:v>
                </c:pt>
                <c:pt idx="1589">
                  <c:v>1.7255743459358396E-2</c:v>
                </c:pt>
                <c:pt idx="1590">
                  <c:v>1.4484938773637794E-2</c:v>
                </c:pt>
                <c:pt idx="1591">
                  <c:v>1.4921565194045789E-2</c:v>
                </c:pt>
                <c:pt idx="1592">
                  <c:v>1.2929846654087694E-2</c:v>
                </c:pt>
                <c:pt idx="1593">
                  <c:v>1.3392680939502789E-2</c:v>
                </c:pt>
                <c:pt idx="1594">
                  <c:v>1.1717354986603161E-2</c:v>
                </c:pt>
                <c:pt idx="1595">
                  <c:v>1.2142650439119825E-2</c:v>
                </c:pt>
                <c:pt idx="1596">
                  <c:v>1.016887592393669E-2</c:v>
                </c:pt>
                <c:pt idx="1597">
                  <c:v>1.0134764738166116E-2</c:v>
                </c:pt>
                <c:pt idx="1598">
                  <c:v>8.2800564754354471E-3</c:v>
                </c:pt>
                <c:pt idx="1599">
                  <c:v>8.1154575083686887E-3</c:v>
                </c:pt>
                <c:pt idx="1600">
                  <c:v>6.5015382503872269E-3</c:v>
                </c:pt>
                <c:pt idx="1601">
                  <c:v>6.3064099572461641E-3</c:v>
                </c:pt>
                <c:pt idx="1602">
                  <c:v>4.4349834665539274E-3</c:v>
                </c:pt>
                <c:pt idx="1603">
                  <c:v>4.0864355801233966E-3</c:v>
                </c:pt>
                <c:pt idx="1604">
                  <c:v>2.7417981085686252E-3</c:v>
                </c:pt>
                <c:pt idx="1605">
                  <c:v>2.5226959731260881E-3</c:v>
                </c:pt>
                <c:pt idx="1606">
                  <c:v>1.7150444664854611E-3</c:v>
                </c:pt>
                <c:pt idx="1607">
                  <c:v>1.520725788509806E-3</c:v>
                </c:pt>
                <c:pt idx="1608">
                  <c:v>1.1403143763778032E-3</c:v>
                </c:pt>
                <c:pt idx="1609">
                  <c:v>1.0734137297617981E-3</c:v>
                </c:pt>
                <c:pt idx="1610">
                  <c:v>8.3365456055310033E-4</c:v>
                </c:pt>
                <c:pt idx="1611">
                  <c:v>7.996426631416252E-4</c:v>
                </c:pt>
                <c:pt idx="1612">
                  <c:v>6.9605576419086836E-4</c:v>
                </c:pt>
                <c:pt idx="1613">
                  <c:v>6.457531870992366E-4</c:v>
                </c:pt>
                <c:pt idx="1614">
                  <c:v>5.5661539888034509E-4</c:v>
                </c:pt>
                <c:pt idx="1615">
                  <c:v>5.4348963434897837E-4</c:v>
                </c:pt>
                <c:pt idx="1616">
                  <c:v>5.0050961096126292E-4</c:v>
                </c:pt>
                <c:pt idx="1617">
                  <c:v>4.8923688259436434E-4</c:v>
                </c:pt>
                <c:pt idx="1618">
                  <c:v>5.5069863224848454E-4</c:v>
                </c:pt>
                <c:pt idx="1619">
                  <c:v>5.9142067678488784E-4</c:v>
                </c:pt>
                <c:pt idx="1620">
                  <c:v>7.6265848605462595E-4</c:v>
                </c:pt>
                <c:pt idx="1621">
                  <c:v>7.2023332399942703E-4</c:v>
                </c:pt>
                <c:pt idx="1622">
                  <c:v>7.0948155392148342E-4</c:v>
                </c:pt>
                <c:pt idx="1623">
                  <c:v>6.5327405494910236E-4</c:v>
                </c:pt>
                <c:pt idx="1624">
                  <c:v>6.4175682336398046E-4</c:v>
                </c:pt>
                <c:pt idx="1625">
                  <c:v>6.0527963974495213E-4</c:v>
                </c:pt>
                <c:pt idx="1626">
                  <c:v>5.7820751837911455E-4</c:v>
                </c:pt>
                <c:pt idx="1627">
                  <c:v>5.6304475013411212E-4</c:v>
                </c:pt>
                <c:pt idx="1628">
                  <c:v>5.2387424623332422E-4</c:v>
                </c:pt>
                <c:pt idx="1629">
                  <c:v>5.3869091893009107E-4</c:v>
                </c:pt>
                <c:pt idx="1630">
                  <c:v>5.6036817894323263E-4</c:v>
                </c:pt>
                <c:pt idx="1631">
                  <c:v>5.974521817736409E-4</c:v>
                </c:pt>
                <c:pt idx="1632">
                  <c:v>7.8998711564265975E-4</c:v>
                </c:pt>
                <c:pt idx="1633">
                  <c:v>9.0924832387318259E-4</c:v>
                </c:pt>
                <c:pt idx="1634">
                  <c:v>1.4824347878217815E-3</c:v>
                </c:pt>
                <c:pt idx="1635">
                  <c:v>1.5272492713674527E-3</c:v>
                </c:pt>
                <c:pt idx="1636">
                  <c:v>2.3401029152530554E-3</c:v>
                </c:pt>
                <c:pt idx="1637">
                  <c:v>2.2510008904192778E-3</c:v>
                </c:pt>
                <c:pt idx="1638">
                  <c:v>3.0545968556389947E-3</c:v>
                </c:pt>
                <c:pt idx="1639">
                  <c:v>2.8148115281110015E-3</c:v>
                </c:pt>
                <c:pt idx="1640">
                  <c:v>2.8257864559578169E-3</c:v>
                </c:pt>
                <c:pt idx="1641">
                  <c:v>2.8557502791113731E-3</c:v>
                </c:pt>
                <c:pt idx="1642">
                  <c:v>1.8700604842844079E-3</c:v>
                </c:pt>
                <c:pt idx="1643">
                  <c:v>1.5842351855014025E-3</c:v>
                </c:pt>
                <c:pt idx="1644">
                  <c:v>1.0521638109629191E-3</c:v>
                </c:pt>
                <c:pt idx="1645">
                  <c:v>1.2582941542880809E-3</c:v>
                </c:pt>
                <c:pt idx="1646">
                  <c:v>1.1287463293234794E-3</c:v>
                </c:pt>
                <c:pt idx="1647">
                  <c:v>1.0729994997533453E-3</c:v>
                </c:pt>
                <c:pt idx="1648">
                  <c:v>9.5000537895252167E-4</c:v>
                </c:pt>
                <c:pt idx="1649">
                  <c:v>1.0644867321472854E-3</c:v>
                </c:pt>
                <c:pt idx="1650">
                  <c:v>9.1640060911734461E-4</c:v>
                </c:pt>
                <c:pt idx="1651">
                  <c:v>9.7477582646577818E-4</c:v>
                </c:pt>
                <c:pt idx="1652">
                  <c:v>8.1773373526117439E-4</c:v>
                </c:pt>
                <c:pt idx="1653">
                  <c:v>8.3141472744521403E-4</c:v>
                </c:pt>
                <c:pt idx="1654">
                  <c:v>7.0953501644322435E-4</c:v>
                </c:pt>
                <c:pt idx="1655">
                  <c:v>7.354305383876149E-4</c:v>
                </c:pt>
                <c:pt idx="1656">
                  <c:v>7.1089384760940572E-4</c:v>
                </c:pt>
                <c:pt idx="1657">
                  <c:v>7.1105779176973188E-4</c:v>
                </c:pt>
                <c:pt idx="1658">
                  <c:v>6.6965099161462661E-4</c:v>
                </c:pt>
                <c:pt idx="1659">
                  <c:v>6.4763536074931793E-4</c:v>
                </c:pt>
                <c:pt idx="1660">
                  <c:v>6.0633337844159785E-4</c:v>
                </c:pt>
                <c:pt idx="1661">
                  <c:v>5.8968099162663224E-4</c:v>
                </c:pt>
                <c:pt idx="1662">
                  <c:v>5.6022299527577432E-4</c:v>
                </c:pt>
                <c:pt idx="1663">
                  <c:v>5.8712061797621025E-4</c:v>
                </c:pt>
                <c:pt idx="1664">
                  <c:v>5.3100379767359346E-4</c:v>
                </c:pt>
                <c:pt idx="1665">
                  <c:v>5.1534231534458054E-4</c:v>
                </c:pt>
                <c:pt idx="1666">
                  <c:v>4.7698490035277233E-4</c:v>
                </c:pt>
                <c:pt idx="1667">
                  <c:v>4.6443215791371284E-4</c:v>
                </c:pt>
                <c:pt idx="1668">
                  <c:v>6.0371672388791848E-4</c:v>
                </c:pt>
                <c:pt idx="1669">
                  <c:v>6.4069255160996376E-4</c:v>
                </c:pt>
                <c:pt idx="1670">
                  <c:v>7.4452242116523947E-4</c:v>
                </c:pt>
                <c:pt idx="1671">
                  <c:v>7.0111021592881185E-4</c:v>
                </c:pt>
                <c:pt idx="1672">
                  <c:v>6.2815666838541596E-4</c:v>
                </c:pt>
                <c:pt idx="1673">
                  <c:v>6.2033037308070911E-4</c:v>
                </c:pt>
                <c:pt idx="1674">
                  <c:v>6.1535830645232173E-4</c:v>
                </c:pt>
                <c:pt idx="1675">
                  <c:v>6.0013636919171488E-4</c:v>
                </c:pt>
                <c:pt idx="1676">
                  <c:v>6.0770042838075033E-4</c:v>
                </c:pt>
                <c:pt idx="1677">
                  <c:v>6.3563843936637597E-4</c:v>
                </c:pt>
                <c:pt idx="1678">
                  <c:v>6.4068779955136015E-4</c:v>
                </c:pt>
                <c:pt idx="1679">
                  <c:v>6.5058084060442894E-4</c:v>
                </c:pt>
                <c:pt idx="1680">
                  <c:v>6.7450713540651139E-4</c:v>
                </c:pt>
                <c:pt idx="1681">
                  <c:v>6.1392057370260333E-4</c:v>
                </c:pt>
                <c:pt idx="1682">
                  <c:v>6.0205794762870828E-4</c:v>
                </c:pt>
                <c:pt idx="1683">
                  <c:v>5.1475330236502382E-4</c:v>
                </c:pt>
                <c:pt idx="1684">
                  <c:v>4.875147644677012E-4</c:v>
                </c:pt>
                <c:pt idx="1685">
                  <c:v>4.6017754305884045E-4</c:v>
                </c:pt>
                <c:pt idx="1686">
                  <c:v>4.02486413085926E-4</c:v>
                </c:pt>
                <c:pt idx="1687">
                  <c:v>3.5638271121071438E-4</c:v>
                </c:pt>
                <c:pt idx="1688">
                  <c:v>2.7954614783433568E-4</c:v>
                </c:pt>
                <c:pt idx="1689">
                  <c:v>2.3486720070106727E-4</c:v>
                </c:pt>
                <c:pt idx="1690">
                  <c:v>2.1570444964339781E-4</c:v>
                </c:pt>
                <c:pt idx="1691">
                  <c:v>2.5382364644993099E-4</c:v>
                </c:pt>
                <c:pt idx="1692">
                  <c:v>2.3957382481416015E-4</c:v>
                </c:pt>
                <c:pt idx="1693">
                  <c:v>2.5093724767163457E-4</c:v>
                </c:pt>
                <c:pt idx="1694">
                  <c:v>2.6287810644066149E-4</c:v>
                </c:pt>
                <c:pt idx="1695">
                  <c:v>2.4780452840188715E-4</c:v>
                </c:pt>
                <c:pt idx="1696">
                  <c:v>2.5002004039592618E-4</c:v>
                </c:pt>
                <c:pt idx="1697">
                  <c:v>2.410637392023264E-4</c:v>
                </c:pt>
                <c:pt idx="1698">
                  <c:v>2.3262003637441995E-4</c:v>
                </c:pt>
                <c:pt idx="1699">
                  <c:v>2.2846663625764561E-4</c:v>
                </c:pt>
                <c:pt idx="1700">
                  <c:v>2.2331357801025367E-4</c:v>
                </c:pt>
                <c:pt idx="1701">
                  <c:v>2.2127207099082753E-4</c:v>
                </c:pt>
                <c:pt idx="1702">
                  <c:v>2.3688724064618844E-4</c:v>
                </c:pt>
                <c:pt idx="1703">
                  <c:v>2.5010359550993016E-4</c:v>
                </c:pt>
                <c:pt idx="1704">
                  <c:v>2.4589766089114782E-4</c:v>
                </c:pt>
                <c:pt idx="1705">
                  <c:v>2.4623915231219062E-4</c:v>
                </c:pt>
                <c:pt idx="1706">
                  <c:v>2.3504942553449003E-4</c:v>
                </c:pt>
                <c:pt idx="1707">
                  <c:v>2.5426754585136142E-4</c:v>
                </c:pt>
                <c:pt idx="1708">
                  <c:v>2.4675414953331554E-4</c:v>
                </c:pt>
                <c:pt idx="1709">
                  <c:v>2.5267747119574711E-4</c:v>
                </c:pt>
                <c:pt idx="1710">
                  <c:v>2.4658449095061674E-4</c:v>
                </c:pt>
                <c:pt idx="1711">
                  <c:v>2.5455173121297835E-4</c:v>
                </c:pt>
                <c:pt idx="1712">
                  <c:v>2.2971125064307526E-4</c:v>
                </c:pt>
                <c:pt idx="1713">
                  <c:v>2.0822419339947313E-4</c:v>
                </c:pt>
                <c:pt idx="1714">
                  <c:v>2.5796394617821526E-4</c:v>
                </c:pt>
                <c:pt idx="1715">
                  <c:v>2.4609618358840106E-4</c:v>
                </c:pt>
                <c:pt idx="1716">
                  <c:v>2.2229595873092328E-4</c:v>
                </c:pt>
                <c:pt idx="1717">
                  <c:v>2.3285150784803116E-4</c:v>
                </c:pt>
                <c:pt idx="1718">
                  <c:v>2.1638783199961933E-4</c:v>
                </c:pt>
                <c:pt idx="1719">
                  <c:v>2.2525972428632425E-4</c:v>
                </c:pt>
                <c:pt idx="1720">
                  <c:v>2.0727578358918186E-4</c:v>
                </c:pt>
                <c:pt idx="1721">
                  <c:v>2.3883041297820425E-4</c:v>
                </c:pt>
                <c:pt idx="1722">
                  <c:v>2.309451323574283E-4</c:v>
                </c:pt>
                <c:pt idx="1723">
                  <c:v>2.3869604213784239E-4</c:v>
                </c:pt>
                <c:pt idx="1724">
                  <c:v>2.4511306884572641E-4</c:v>
                </c:pt>
                <c:pt idx="1725">
                  <c:v>2.574102717306855E-4</c:v>
                </c:pt>
                <c:pt idx="1726">
                  <c:v>2.2416190315518295E-4</c:v>
                </c:pt>
                <c:pt idx="1727">
                  <c:v>2.7478665799085609E-4</c:v>
                </c:pt>
                <c:pt idx="1728">
                  <c:v>2.4792172203441881E-4</c:v>
                </c:pt>
                <c:pt idx="1729">
                  <c:v>2.241535062965972E-4</c:v>
                </c:pt>
                <c:pt idx="1730">
                  <c:v>2.6180456380533882E-4</c:v>
                </c:pt>
                <c:pt idx="1731">
                  <c:v>2.8345319810263941E-4</c:v>
                </c:pt>
                <c:pt idx="1732">
                  <c:v>3.9246856954573727E-4</c:v>
                </c:pt>
                <c:pt idx="1733">
                  <c:v>2.0410718675964765E-4</c:v>
                </c:pt>
                <c:pt idx="1734">
                  <c:v>4.2416956397453072E-4</c:v>
                </c:pt>
                <c:pt idx="1735">
                  <c:v>3.9924698440831183E-4</c:v>
                </c:pt>
                <c:pt idx="1736">
                  <c:v>3.5561288748339824E-4</c:v>
                </c:pt>
                <c:pt idx="1737">
                  <c:v>3.3665337387949363E-4</c:v>
                </c:pt>
                <c:pt idx="1738">
                  <c:v>3.0511356127232129E-4</c:v>
                </c:pt>
                <c:pt idx="1739">
                  <c:v>2.4241679646676336E-4</c:v>
                </c:pt>
                <c:pt idx="1740">
                  <c:v>2.2630132553976728E-4</c:v>
                </c:pt>
                <c:pt idx="1741">
                  <c:v>2.0156466982994387E-4</c:v>
                </c:pt>
                <c:pt idx="1742">
                  <c:v>1.9381024945801245E-4</c:v>
                </c:pt>
                <c:pt idx="1743">
                  <c:v>1.7471184144333409E-4</c:v>
                </c:pt>
                <c:pt idx="1744">
                  <c:v>1.5489649344625092E-4</c:v>
                </c:pt>
                <c:pt idx="1745">
                  <c:v>1.51317815823004E-4</c:v>
                </c:pt>
                <c:pt idx="1746">
                  <c:v>1.3836463340068236E-4</c:v>
                </c:pt>
                <c:pt idx="1747">
                  <c:v>1.4324112210038672E-4</c:v>
                </c:pt>
                <c:pt idx="1748">
                  <c:v>1.3480073595483852E-4</c:v>
                </c:pt>
                <c:pt idx="1749">
                  <c:v>1.2155399088153343E-4</c:v>
                </c:pt>
                <c:pt idx="1750">
                  <c:v>1.0918938661369893E-4</c:v>
                </c:pt>
                <c:pt idx="1751">
                  <c:v>1.0407361494702484E-4</c:v>
                </c:pt>
                <c:pt idx="1752">
                  <c:v>1.0237950069531629E-4</c:v>
                </c:pt>
                <c:pt idx="1753">
                  <c:v>8.9530336539630302E-5</c:v>
                </c:pt>
                <c:pt idx="1754">
                  <c:v>8.7894728971700192E-5</c:v>
                </c:pt>
                <c:pt idx="1755">
                  <c:v>7.8773666273716848E-5</c:v>
                </c:pt>
                <c:pt idx="1756">
                  <c:v>6.6754064514699062E-5</c:v>
                </c:pt>
                <c:pt idx="1757">
                  <c:v>5.9604433165235113E-5</c:v>
                </c:pt>
                <c:pt idx="1758">
                  <c:v>5.3373034091280443E-5</c:v>
                </c:pt>
                <c:pt idx="1759">
                  <c:v>6.6027851809722553E-5</c:v>
                </c:pt>
                <c:pt idx="1760">
                  <c:v>8.4044773140681668E-5</c:v>
                </c:pt>
                <c:pt idx="1761">
                  <c:v>9.4544340117825893E-5</c:v>
                </c:pt>
                <c:pt idx="1762">
                  <c:v>1.1177109919325883E-4</c:v>
                </c:pt>
                <c:pt idx="1763">
                  <c:v>1.4512262949952699E-4</c:v>
                </c:pt>
                <c:pt idx="1764">
                  <c:v>1.7847458933668357E-4</c:v>
                </c:pt>
                <c:pt idx="1765">
                  <c:v>2.1435627191223203E-4</c:v>
                </c:pt>
                <c:pt idx="1766">
                  <c:v>1.9637567011431635E-4</c:v>
                </c:pt>
                <c:pt idx="1767">
                  <c:v>2.0567577238737051E-4</c:v>
                </c:pt>
                <c:pt idx="1768">
                  <c:v>1.8753350764513278E-4</c:v>
                </c:pt>
                <c:pt idx="1769">
                  <c:v>1.8687601450474695E-4</c:v>
                </c:pt>
                <c:pt idx="1770">
                  <c:v>1.6876530129339301E-4</c:v>
                </c:pt>
                <c:pt idx="1771">
                  <c:v>1.7935873643684549E-4</c:v>
                </c:pt>
                <c:pt idx="1772">
                  <c:v>1.6523377268024277E-4</c:v>
                </c:pt>
                <c:pt idx="1773">
                  <c:v>1.8117476394691401E-4</c:v>
                </c:pt>
                <c:pt idx="1774">
                  <c:v>1.9933982732961021E-4</c:v>
                </c:pt>
                <c:pt idx="1775">
                  <c:v>2.3801728123262647E-4</c:v>
                </c:pt>
                <c:pt idx="1776">
                  <c:v>7.0903782695546551E-4</c:v>
                </c:pt>
                <c:pt idx="1777">
                  <c:v>9.8034086988436171E-4</c:v>
                </c:pt>
                <c:pt idx="1778">
                  <c:v>3.6501563329929829E-3</c:v>
                </c:pt>
                <c:pt idx="1779">
                  <c:v>4.4465483113852768E-3</c:v>
                </c:pt>
                <c:pt idx="1780">
                  <c:v>7.8826682396419701E-3</c:v>
                </c:pt>
                <c:pt idx="1781">
                  <c:v>9.3015342796747193E-3</c:v>
                </c:pt>
                <c:pt idx="1782">
                  <c:v>1.2239435858998811E-2</c:v>
                </c:pt>
                <c:pt idx="1783">
                  <c:v>1.3545388077173188E-2</c:v>
                </c:pt>
                <c:pt idx="1784">
                  <c:v>1.6420147200144848E-2</c:v>
                </c:pt>
                <c:pt idx="1785">
                  <c:v>1.7639083450458122E-2</c:v>
                </c:pt>
                <c:pt idx="1786">
                  <c:v>1.9755641445524708E-2</c:v>
                </c:pt>
                <c:pt idx="1787">
                  <c:v>2.1070167220125693E-2</c:v>
                </c:pt>
                <c:pt idx="1788">
                  <c:v>2.1903543222721859E-2</c:v>
                </c:pt>
                <c:pt idx="1789">
                  <c:v>2.1494809265966065E-2</c:v>
                </c:pt>
                <c:pt idx="1790">
                  <c:v>2.2562101128134743E-2</c:v>
                </c:pt>
                <c:pt idx="1791">
                  <c:v>2.3150201188231089E-2</c:v>
                </c:pt>
                <c:pt idx="1792">
                  <c:v>2.090119568590007E-2</c:v>
                </c:pt>
                <c:pt idx="1793">
                  <c:v>2.0893500687638799E-2</c:v>
                </c:pt>
                <c:pt idx="1794">
                  <c:v>1.9096909567244424E-2</c:v>
                </c:pt>
                <c:pt idx="1795">
                  <c:v>1.9544382168853222E-2</c:v>
                </c:pt>
                <c:pt idx="1796">
                  <c:v>2.3361091073752734E-2</c:v>
                </c:pt>
                <c:pt idx="1797">
                  <c:v>2.4404020749601289E-2</c:v>
                </c:pt>
                <c:pt idx="1798">
                  <c:v>3.0482994130926731E-2</c:v>
                </c:pt>
                <c:pt idx="1799">
                  <c:v>2.8266508225777622E-2</c:v>
                </c:pt>
                <c:pt idx="1800">
                  <c:v>3.2830692158394952E-2</c:v>
                </c:pt>
                <c:pt idx="1801">
                  <c:v>3.1740848975353494E-2</c:v>
                </c:pt>
                <c:pt idx="1802">
                  <c:v>3.4363548436578698E-2</c:v>
                </c:pt>
                <c:pt idx="1803">
                  <c:v>3.6968270542660914E-2</c:v>
                </c:pt>
                <c:pt idx="1804">
                  <c:v>3.3235394267506747E-2</c:v>
                </c:pt>
                <c:pt idx="1805">
                  <c:v>3.3296216050266982E-2</c:v>
                </c:pt>
                <c:pt idx="1806">
                  <c:v>2.6204222649703481E-2</c:v>
                </c:pt>
                <c:pt idx="1807">
                  <c:v>2.4863929401070607E-2</c:v>
                </c:pt>
                <c:pt idx="1808">
                  <c:v>1.8709552001280674E-2</c:v>
                </c:pt>
                <c:pt idx="1809">
                  <c:v>1.8400220073163991E-2</c:v>
                </c:pt>
                <c:pt idx="1810">
                  <c:v>1.4692478021664098E-2</c:v>
                </c:pt>
                <c:pt idx="1811">
                  <c:v>1.4431877422881186E-2</c:v>
                </c:pt>
                <c:pt idx="1812">
                  <c:v>1.2611890298233624E-2</c:v>
                </c:pt>
                <c:pt idx="1813">
                  <c:v>1.2816102009123869E-2</c:v>
                </c:pt>
                <c:pt idx="1814">
                  <c:v>1.1813317008817424E-2</c:v>
                </c:pt>
                <c:pt idx="1815">
                  <c:v>1.1892487023705893E-2</c:v>
                </c:pt>
                <c:pt idx="1816">
                  <c:v>1.0204204902385097E-2</c:v>
                </c:pt>
                <c:pt idx="1817">
                  <c:v>1.0253821327091954E-2</c:v>
                </c:pt>
                <c:pt idx="1818">
                  <c:v>9.2904848506609964E-3</c:v>
                </c:pt>
                <c:pt idx="1819">
                  <c:v>9.344582401468144E-3</c:v>
                </c:pt>
                <c:pt idx="1820">
                  <c:v>8.7945095597886467E-3</c:v>
                </c:pt>
                <c:pt idx="1821">
                  <c:v>8.9464319830843547E-3</c:v>
                </c:pt>
                <c:pt idx="1822">
                  <c:v>8.5979495168911884E-3</c:v>
                </c:pt>
                <c:pt idx="1823">
                  <c:v>8.6117384252889038E-3</c:v>
                </c:pt>
                <c:pt idx="1824">
                  <c:v>8.4981132447136103E-3</c:v>
                </c:pt>
                <c:pt idx="1825">
                  <c:v>8.4637973865062405E-3</c:v>
                </c:pt>
                <c:pt idx="1826">
                  <c:v>8.2615392587800391E-3</c:v>
                </c:pt>
                <c:pt idx="1827">
                  <c:v>8.3213653870493828E-3</c:v>
                </c:pt>
                <c:pt idx="1828">
                  <c:v>7.5165773799452272E-3</c:v>
                </c:pt>
                <c:pt idx="1829">
                  <c:v>7.6112530728109275E-3</c:v>
                </c:pt>
                <c:pt idx="1830">
                  <c:v>6.4206334035817238E-3</c:v>
                </c:pt>
                <c:pt idx="1831">
                  <c:v>6.2715396741002925E-3</c:v>
                </c:pt>
                <c:pt idx="1832">
                  <c:v>6.016260457657705E-3</c:v>
                </c:pt>
                <c:pt idx="1833">
                  <c:v>6.0270790752809372E-3</c:v>
                </c:pt>
                <c:pt idx="1834">
                  <c:v>6.3624447919395323E-3</c:v>
                </c:pt>
                <c:pt idx="1835">
                  <c:v>6.3923109449413561E-3</c:v>
                </c:pt>
                <c:pt idx="1836">
                  <c:v>6.1209827968816783E-3</c:v>
                </c:pt>
                <c:pt idx="1837">
                  <c:v>6.1604248936977914E-3</c:v>
                </c:pt>
                <c:pt idx="1838">
                  <c:v>5.8647788706880184E-3</c:v>
                </c:pt>
                <c:pt idx="1839">
                  <c:v>5.9884390549157489E-3</c:v>
                </c:pt>
                <c:pt idx="1840">
                  <c:v>6.6758169262968277E-3</c:v>
                </c:pt>
                <c:pt idx="1841">
                  <c:v>6.9160811214452021E-3</c:v>
                </c:pt>
                <c:pt idx="1842">
                  <c:v>1.2865536098412638E-2</c:v>
                </c:pt>
                <c:pt idx="1843">
                  <c:v>1.2899901680759456E-2</c:v>
                </c:pt>
                <c:pt idx="1844">
                  <c:v>1.9260221101151741E-2</c:v>
                </c:pt>
                <c:pt idx="1845">
                  <c:v>1.8895222825772016E-2</c:v>
                </c:pt>
                <c:pt idx="1846">
                  <c:v>2.1174498652414164E-2</c:v>
                </c:pt>
                <c:pt idx="1847">
                  <c:v>2.0428198610332817E-2</c:v>
                </c:pt>
                <c:pt idx="1848">
                  <c:v>2.1688666755873266E-2</c:v>
                </c:pt>
                <c:pt idx="1849">
                  <c:v>2.1040294894298314E-2</c:v>
                </c:pt>
                <c:pt idx="1850">
                  <c:v>1.7154123327707434E-2</c:v>
                </c:pt>
                <c:pt idx="1851">
                  <c:v>1.6617954951616672E-2</c:v>
                </c:pt>
                <c:pt idx="1852">
                  <c:v>1.3713564172420005E-2</c:v>
                </c:pt>
                <c:pt idx="1853">
                  <c:v>1.3601479618797766E-2</c:v>
                </c:pt>
                <c:pt idx="1854">
                  <c:v>1.2126657793552926E-2</c:v>
                </c:pt>
                <c:pt idx="1855">
                  <c:v>1.2314894819151601E-2</c:v>
                </c:pt>
                <c:pt idx="1856">
                  <c:v>1.1786599357846511E-2</c:v>
                </c:pt>
                <c:pt idx="1857">
                  <c:v>1.1789746044379948E-2</c:v>
                </c:pt>
                <c:pt idx="1858">
                  <c:v>1.151720014744932E-2</c:v>
                </c:pt>
                <c:pt idx="1859">
                  <c:v>1.1718865510674713E-2</c:v>
                </c:pt>
                <c:pt idx="1860">
                  <c:v>1.0781305081127329E-2</c:v>
                </c:pt>
                <c:pt idx="1861">
                  <c:v>1.0940472980392418E-2</c:v>
                </c:pt>
                <c:pt idx="1862">
                  <c:v>1.0652714769669686E-2</c:v>
                </c:pt>
                <c:pt idx="1863">
                  <c:v>1.0443779386255349E-2</c:v>
                </c:pt>
                <c:pt idx="1864">
                  <c:v>9.6378813947891086E-3</c:v>
                </c:pt>
                <c:pt idx="1865">
                  <c:v>9.3492077009746204E-3</c:v>
                </c:pt>
                <c:pt idx="1866">
                  <c:v>7.6006175591321352E-3</c:v>
                </c:pt>
                <c:pt idx="1867">
                  <c:v>7.4856733824752312E-3</c:v>
                </c:pt>
                <c:pt idx="1868">
                  <c:v>5.9552924114578314E-3</c:v>
                </c:pt>
                <c:pt idx="1869">
                  <c:v>5.7569374072573279E-3</c:v>
                </c:pt>
                <c:pt idx="1870">
                  <c:v>5.0477176019650518E-3</c:v>
                </c:pt>
                <c:pt idx="1871">
                  <c:v>5.0331367418802314E-3</c:v>
                </c:pt>
                <c:pt idx="1872">
                  <c:v>4.7823216624741901E-3</c:v>
                </c:pt>
                <c:pt idx="1873">
                  <c:v>4.72949738477933E-3</c:v>
                </c:pt>
                <c:pt idx="1874">
                  <c:v>4.914146120694087E-3</c:v>
                </c:pt>
                <c:pt idx="1875">
                  <c:v>5.0404013505588006E-3</c:v>
                </c:pt>
                <c:pt idx="1876">
                  <c:v>5.4215520215384529E-3</c:v>
                </c:pt>
                <c:pt idx="1877">
                  <c:v>5.5174225559816896E-3</c:v>
                </c:pt>
                <c:pt idx="1878">
                  <c:v>5.4182386795106497E-3</c:v>
                </c:pt>
                <c:pt idx="1879">
                  <c:v>5.357463514750839E-3</c:v>
                </c:pt>
                <c:pt idx="1880">
                  <c:v>5.0027054824605599E-3</c:v>
                </c:pt>
                <c:pt idx="1881">
                  <c:v>4.8908526798130229E-3</c:v>
                </c:pt>
                <c:pt idx="1882">
                  <c:v>4.4109728963948507E-3</c:v>
                </c:pt>
                <c:pt idx="1883">
                  <c:v>4.531228051253511E-3</c:v>
                </c:pt>
                <c:pt idx="1884">
                  <c:v>5.4702909176908504E-3</c:v>
                </c:pt>
                <c:pt idx="1885">
                  <c:v>5.6362895723734334E-3</c:v>
                </c:pt>
                <c:pt idx="1886">
                  <c:v>7.1077468102254456E-3</c:v>
                </c:pt>
                <c:pt idx="1887">
                  <c:v>7.1924803417014989E-3</c:v>
                </c:pt>
                <c:pt idx="1888">
                  <c:v>7.7976458687758314E-3</c:v>
                </c:pt>
                <c:pt idx="1889">
                  <c:v>7.85893210540747E-3</c:v>
                </c:pt>
                <c:pt idx="1890">
                  <c:v>8.3577843825942306E-3</c:v>
                </c:pt>
                <c:pt idx="1891">
                  <c:v>8.4516870463548326E-3</c:v>
                </c:pt>
                <c:pt idx="1892">
                  <c:v>9.7266808155615555E-3</c:v>
                </c:pt>
                <c:pt idx="1893">
                  <c:v>9.8383874737551693E-3</c:v>
                </c:pt>
                <c:pt idx="1894">
                  <c:v>9.2713823839550812E-3</c:v>
                </c:pt>
                <c:pt idx="1895">
                  <c:v>9.0901286400681021E-3</c:v>
                </c:pt>
                <c:pt idx="1896">
                  <c:v>7.804851181218272E-3</c:v>
                </c:pt>
                <c:pt idx="1897">
                  <c:v>7.517140135573027E-3</c:v>
                </c:pt>
                <c:pt idx="1898">
                  <c:v>6.6297820469568619E-3</c:v>
                </c:pt>
                <c:pt idx="1899">
                  <c:v>6.5547585348091414E-3</c:v>
                </c:pt>
                <c:pt idx="1900">
                  <c:v>5.7889921543781168E-3</c:v>
                </c:pt>
                <c:pt idx="1901">
                  <c:v>5.6454443446774692E-3</c:v>
                </c:pt>
                <c:pt idx="1902">
                  <c:v>5.3331283642398548E-3</c:v>
                </c:pt>
                <c:pt idx="1903">
                  <c:v>5.3412436682495198E-3</c:v>
                </c:pt>
                <c:pt idx="1904">
                  <c:v>4.8724846680884898E-3</c:v>
                </c:pt>
                <c:pt idx="1905">
                  <c:v>4.740664320173827E-3</c:v>
                </c:pt>
                <c:pt idx="1906">
                  <c:v>6.1071295865201209E-3</c:v>
                </c:pt>
                <c:pt idx="1907">
                  <c:v>6.8391933844796941E-3</c:v>
                </c:pt>
                <c:pt idx="1908">
                  <c:v>1.3155900833154027E-2</c:v>
                </c:pt>
                <c:pt idx="1909">
                  <c:v>1.379684635342873E-2</c:v>
                </c:pt>
                <c:pt idx="1910">
                  <c:v>1.8383093499500222E-2</c:v>
                </c:pt>
                <c:pt idx="1911">
                  <c:v>1.6172481620310115E-2</c:v>
                </c:pt>
                <c:pt idx="1912">
                  <c:v>1.6246891746868941E-2</c:v>
                </c:pt>
                <c:pt idx="1913">
                  <c:v>1.8720189751131138E-2</c:v>
                </c:pt>
                <c:pt idx="1914">
                  <c:v>1.6769432488549767E-2</c:v>
                </c:pt>
                <c:pt idx="1915">
                  <c:v>1.5794996029204915E-2</c:v>
                </c:pt>
                <c:pt idx="1916">
                  <c:v>1.4404618288789887E-2</c:v>
                </c:pt>
                <c:pt idx="1917">
                  <c:v>1.3889171631784681E-2</c:v>
                </c:pt>
                <c:pt idx="1918">
                  <c:v>1.3016655806637368E-2</c:v>
                </c:pt>
                <c:pt idx="1919">
                  <c:v>1.2567748123127297E-2</c:v>
                </c:pt>
                <c:pt idx="1920">
                  <c:v>1.4643217949785211E-2</c:v>
                </c:pt>
                <c:pt idx="1921">
                  <c:v>1.5056089462478254E-2</c:v>
                </c:pt>
                <c:pt idx="1922">
                  <c:v>1.9108043019367586E-2</c:v>
                </c:pt>
                <c:pt idx="1923">
                  <c:v>1.9627418218912229E-2</c:v>
                </c:pt>
                <c:pt idx="1924">
                  <c:v>2.0549036030428704E-2</c:v>
                </c:pt>
                <c:pt idx="1925">
                  <c:v>2.1042547174711192E-2</c:v>
                </c:pt>
                <c:pt idx="1926">
                  <c:v>1.9905277297742711E-2</c:v>
                </c:pt>
                <c:pt idx="1927">
                  <c:v>2.005757503267093E-2</c:v>
                </c:pt>
                <c:pt idx="1928">
                  <c:v>1.5791821036547183E-2</c:v>
                </c:pt>
                <c:pt idx="1929">
                  <c:v>1.5748184959153359E-2</c:v>
                </c:pt>
                <c:pt idx="1930">
                  <c:v>1.2202209329328298E-2</c:v>
                </c:pt>
                <c:pt idx="1931">
                  <c:v>1.2334560654377382E-2</c:v>
                </c:pt>
                <c:pt idx="1932">
                  <c:v>1.1240954554065874E-2</c:v>
                </c:pt>
                <c:pt idx="1933">
                  <c:v>1.1305262475496848E-2</c:v>
                </c:pt>
                <c:pt idx="1934">
                  <c:v>1.0947589030139399E-2</c:v>
                </c:pt>
                <c:pt idx="1935">
                  <c:v>1.0747803033455423E-2</c:v>
                </c:pt>
                <c:pt idx="1936">
                  <c:v>9.0118708578118007E-3</c:v>
                </c:pt>
                <c:pt idx="1937">
                  <c:v>8.7041360706260375E-3</c:v>
                </c:pt>
                <c:pt idx="1938">
                  <c:v>6.6292566876017481E-3</c:v>
                </c:pt>
                <c:pt idx="1939">
                  <c:v>6.3902049406968035E-3</c:v>
                </c:pt>
                <c:pt idx="1940">
                  <c:v>4.8843053380031969E-3</c:v>
                </c:pt>
                <c:pt idx="1941">
                  <c:v>4.8147961868795983E-3</c:v>
                </c:pt>
                <c:pt idx="1942">
                  <c:v>4.3606945748025216E-3</c:v>
                </c:pt>
                <c:pt idx="1943">
                  <c:v>4.3569649859643957E-3</c:v>
                </c:pt>
                <c:pt idx="1944">
                  <c:v>4.5437378429691823E-3</c:v>
                </c:pt>
                <c:pt idx="1945">
                  <c:v>4.6572083218891242E-3</c:v>
                </c:pt>
                <c:pt idx="1946">
                  <c:v>5.4777945889576017E-3</c:v>
                </c:pt>
                <c:pt idx="1947">
                  <c:v>5.5763654492193724E-3</c:v>
                </c:pt>
                <c:pt idx="1948">
                  <c:v>5.4921072086650639E-3</c:v>
                </c:pt>
                <c:pt idx="1949">
                  <c:v>5.406225515700018E-3</c:v>
                </c:pt>
                <c:pt idx="1950">
                  <c:v>5.0422509809124692E-3</c:v>
                </c:pt>
                <c:pt idx="1951">
                  <c:v>5.0820694251771849E-3</c:v>
                </c:pt>
                <c:pt idx="1952">
                  <c:v>5.1143916605678975E-3</c:v>
                </c:pt>
                <c:pt idx="1953">
                  <c:v>5.166022705503915E-3</c:v>
                </c:pt>
                <c:pt idx="1954">
                  <c:v>4.5955953680607738E-3</c:v>
                </c:pt>
                <c:pt idx="1955">
                  <c:v>4.524541622470118E-3</c:v>
                </c:pt>
                <c:pt idx="1956">
                  <c:v>3.9185915122223027E-3</c:v>
                </c:pt>
                <c:pt idx="1957">
                  <c:v>3.8310364124797308E-3</c:v>
                </c:pt>
                <c:pt idx="1958">
                  <c:v>3.5282356783150528E-3</c:v>
                </c:pt>
                <c:pt idx="1959">
                  <c:v>3.5457566922753557E-3</c:v>
                </c:pt>
                <c:pt idx="1960">
                  <c:v>3.8612598943718103E-3</c:v>
                </c:pt>
                <c:pt idx="1961">
                  <c:v>4.0360351527398593E-3</c:v>
                </c:pt>
                <c:pt idx="1962">
                  <c:v>4.2902522830102928E-3</c:v>
                </c:pt>
                <c:pt idx="1963">
                  <c:v>4.2690464660002309E-3</c:v>
                </c:pt>
                <c:pt idx="1964">
                  <c:v>4.1785270131115895E-3</c:v>
                </c:pt>
                <c:pt idx="1965">
                  <c:v>3.9250828193432485E-3</c:v>
                </c:pt>
                <c:pt idx="1966">
                  <c:v>3.6346067620910681E-3</c:v>
                </c:pt>
                <c:pt idx="1967">
                  <c:v>3.3357613046387947E-3</c:v>
                </c:pt>
                <c:pt idx="1968">
                  <c:v>3.1930731704100756E-3</c:v>
                </c:pt>
                <c:pt idx="1969">
                  <c:v>2.8628721533878704E-3</c:v>
                </c:pt>
                <c:pt idx="1970">
                  <c:v>2.7340611771645771E-3</c:v>
                </c:pt>
                <c:pt idx="1971">
                  <c:v>2.4637466432213605E-3</c:v>
                </c:pt>
                <c:pt idx="1972">
                  <c:v>2.2499559718293697E-3</c:v>
                </c:pt>
                <c:pt idx="1973">
                  <c:v>2.1363979102537759E-3</c:v>
                </c:pt>
                <c:pt idx="1974">
                  <c:v>1.8083278010948796E-3</c:v>
                </c:pt>
                <c:pt idx="1975">
                  <c:v>1.8738261345858296E-3</c:v>
                </c:pt>
                <c:pt idx="1976">
                  <c:v>2.0024028234297427E-3</c:v>
                </c:pt>
                <c:pt idx="1977">
                  <c:v>2.2842444375553578E-3</c:v>
                </c:pt>
                <c:pt idx="1978">
                  <c:v>3.5918228036711576E-3</c:v>
                </c:pt>
                <c:pt idx="1979">
                  <c:v>4.1622787834427891E-3</c:v>
                </c:pt>
                <c:pt idx="1980">
                  <c:v>6.536976145472646E-3</c:v>
                </c:pt>
                <c:pt idx="1981">
                  <c:v>7.3684752372275E-3</c:v>
                </c:pt>
                <c:pt idx="1982">
                  <c:v>9.5694231686099633E-3</c:v>
                </c:pt>
                <c:pt idx="1983">
                  <c:v>1.0053699641166631E-2</c:v>
                </c:pt>
                <c:pt idx="1984">
                  <c:v>1.20479055996092E-2</c:v>
                </c:pt>
                <c:pt idx="1985">
                  <c:v>1.2499374641082597E-2</c:v>
                </c:pt>
                <c:pt idx="1986">
                  <c:v>1.4847028553197269E-2</c:v>
                </c:pt>
                <c:pt idx="1987">
                  <c:v>1.5298579440037761E-2</c:v>
                </c:pt>
                <c:pt idx="1988">
                  <c:v>1.6029148480188941E-2</c:v>
                </c:pt>
                <c:pt idx="1989">
                  <c:v>1.636019227347494E-2</c:v>
                </c:pt>
                <c:pt idx="1990">
                  <c:v>1.6367516356673387E-2</c:v>
                </c:pt>
                <c:pt idx="1991">
                  <c:v>1.6484251840924141E-2</c:v>
                </c:pt>
                <c:pt idx="1992">
                  <c:v>1.5458590087227907E-2</c:v>
                </c:pt>
                <c:pt idx="1993">
                  <c:v>1.5295916698367457E-2</c:v>
                </c:pt>
                <c:pt idx="1994">
                  <c:v>1.2119361063284829E-2</c:v>
                </c:pt>
                <c:pt idx="1995">
                  <c:v>1.1516228559260676E-2</c:v>
                </c:pt>
                <c:pt idx="1996">
                  <c:v>1.0853952212004241E-2</c:v>
                </c:pt>
                <c:pt idx="1997">
                  <c:v>1.084973721287906E-2</c:v>
                </c:pt>
                <c:pt idx="1998">
                  <c:v>1.199929338635207E-2</c:v>
                </c:pt>
                <c:pt idx="1999">
                  <c:v>1.1133791061661701E-2</c:v>
                </c:pt>
                <c:pt idx="2000">
                  <c:v>1.03466297136309E-2</c:v>
                </c:pt>
                <c:pt idx="2001">
                  <c:v>9.7416465279208837E-3</c:v>
                </c:pt>
                <c:pt idx="2002">
                  <c:v>7.5024985042695478E-3</c:v>
                </c:pt>
                <c:pt idx="2003">
                  <c:v>7.4110396368203364E-3</c:v>
                </c:pt>
                <c:pt idx="2004">
                  <c:v>5.7316679359656012E-3</c:v>
                </c:pt>
                <c:pt idx="2005">
                  <c:v>6.1312625244569954E-3</c:v>
                </c:pt>
                <c:pt idx="2006">
                  <c:v>5.8775187219483535E-3</c:v>
                </c:pt>
                <c:pt idx="2007">
                  <c:v>6.2879834896699517E-3</c:v>
                </c:pt>
                <c:pt idx="2008">
                  <c:v>6.8142015465838144E-3</c:v>
                </c:pt>
                <c:pt idx="2009">
                  <c:v>7.0094755980438786E-3</c:v>
                </c:pt>
                <c:pt idx="2010">
                  <c:v>6.8513088432978929E-3</c:v>
                </c:pt>
                <c:pt idx="2011">
                  <c:v>6.7523065341568754E-3</c:v>
                </c:pt>
                <c:pt idx="2012">
                  <c:v>6.7552894843055412E-3</c:v>
                </c:pt>
                <c:pt idx="2013">
                  <c:v>6.6689858077177864E-3</c:v>
                </c:pt>
                <c:pt idx="2014">
                  <c:v>7.3752172538235289E-3</c:v>
                </c:pt>
                <c:pt idx="2015">
                  <c:v>7.55867469318856E-3</c:v>
                </c:pt>
                <c:pt idx="2016">
                  <c:v>9.1274197135497535E-3</c:v>
                </c:pt>
                <c:pt idx="2017">
                  <c:v>9.1381294256958345E-3</c:v>
                </c:pt>
                <c:pt idx="2018">
                  <c:v>9.7055688773409858E-3</c:v>
                </c:pt>
                <c:pt idx="2019">
                  <c:v>9.5890798792304666E-3</c:v>
                </c:pt>
                <c:pt idx="2020">
                  <c:v>8.9868782016569188E-3</c:v>
                </c:pt>
                <c:pt idx="2021">
                  <c:v>8.6538847981296445E-3</c:v>
                </c:pt>
                <c:pt idx="2022">
                  <c:v>9.1730358816209407E-3</c:v>
                </c:pt>
                <c:pt idx="2023">
                  <c:v>9.191263248982659E-3</c:v>
                </c:pt>
                <c:pt idx="2024">
                  <c:v>1.0340162456564524E-2</c:v>
                </c:pt>
                <c:pt idx="2025">
                  <c:v>1.0383001164997623E-2</c:v>
                </c:pt>
                <c:pt idx="2026">
                  <c:v>1.0248734208251304E-2</c:v>
                </c:pt>
                <c:pt idx="2027">
                  <c:v>1.0131935566501878E-2</c:v>
                </c:pt>
                <c:pt idx="2028">
                  <c:v>9.6554713931301869E-3</c:v>
                </c:pt>
                <c:pt idx="2029">
                  <c:v>9.8901300150590621E-3</c:v>
                </c:pt>
                <c:pt idx="2030">
                  <c:v>1.0496401275028745E-2</c:v>
                </c:pt>
                <c:pt idx="2031">
                  <c:v>1.1130495169266993E-2</c:v>
                </c:pt>
                <c:pt idx="2032">
                  <c:v>1.3538760312749004E-2</c:v>
                </c:pt>
                <c:pt idx="2033">
                  <c:v>1.4946215493646612E-2</c:v>
                </c:pt>
                <c:pt idx="2034">
                  <c:v>1.5941011975609782E-2</c:v>
                </c:pt>
                <c:pt idx="2035">
                  <c:v>1.6422284217306855E-2</c:v>
                </c:pt>
                <c:pt idx="2036">
                  <c:v>1.7155781758626261E-2</c:v>
                </c:pt>
                <c:pt idx="2037">
                  <c:v>1.8182933859864647E-2</c:v>
                </c:pt>
                <c:pt idx="2038">
                  <c:v>1.8154185618828738E-2</c:v>
                </c:pt>
                <c:pt idx="2039">
                  <c:v>1.9200023607455836E-2</c:v>
                </c:pt>
                <c:pt idx="2040">
                  <c:v>1.7949120651454941E-2</c:v>
                </c:pt>
                <c:pt idx="2041">
                  <c:v>1.7246712835788228E-2</c:v>
                </c:pt>
                <c:pt idx="2042">
                  <c:v>1.4703099699335229E-2</c:v>
                </c:pt>
                <c:pt idx="2043">
                  <c:v>1.2775743275250518E-2</c:v>
                </c:pt>
                <c:pt idx="2044">
                  <c:v>9.8236698686885414E-3</c:v>
                </c:pt>
                <c:pt idx="2045">
                  <c:v>9.1495658608676794E-3</c:v>
                </c:pt>
                <c:pt idx="2046">
                  <c:v>7.433395796888123E-3</c:v>
                </c:pt>
                <c:pt idx="2047">
                  <c:v>7.649540580915778E-3</c:v>
                </c:pt>
                <c:pt idx="2048">
                  <c:v>1.0332515381996992E-2</c:v>
                </c:pt>
                <c:pt idx="2049">
                  <c:v>1.0836569308462029E-2</c:v>
                </c:pt>
                <c:pt idx="2050">
                  <c:v>1.7302181270591698E-2</c:v>
                </c:pt>
                <c:pt idx="2051">
                  <c:v>1.8225326696845293E-2</c:v>
                </c:pt>
                <c:pt idx="2052">
                  <c:v>2.1776917703327354E-2</c:v>
                </c:pt>
                <c:pt idx="2053">
                  <c:v>2.2036814951663111E-2</c:v>
                </c:pt>
                <c:pt idx="2054">
                  <c:v>2.1247092579049411E-2</c:v>
                </c:pt>
                <c:pt idx="2055">
                  <c:v>2.104858843483582E-2</c:v>
                </c:pt>
                <c:pt idx="2056">
                  <c:v>1.7922019570844043E-2</c:v>
                </c:pt>
                <c:pt idx="2057">
                  <c:v>1.7640391793723974E-2</c:v>
                </c:pt>
                <c:pt idx="2058">
                  <c:v>1.6962141997807385E-2</c:v>
                </c:pt>
                <c:pt idx="2059">
                  <c:v>1.7034205971378218E-2</c:v>
                </c:pt>
                <c:pt idx="2060">
                  <c:v>1.682798210297403E-2</c:v>
                </c:pt>
                <c:pt idx="2061">
                  <c:v>1.691404544515427E-2</c:v>
                </c:pt>
                <c:pt idx="2062">
                  <c:v>1.5079159559474656E-2</c:v>
                </c:pt>
                <c:pt idx="2063">
                  <c:v>1.4736231953494728E-2</c:v>
                </c:pt>
                <c:pt idx="2064">
                  <c:v>1.3270407008179818E-2</c:v>
                </c:pt>
                <c:pt idx="2065">
                  <c:v>1.3507624356140764E-2</c:v>
                </c:pt>
                <c:pt idx="2066">
                  <c:v>1.3233581957811125E-2</c:v>
                </c:pt>
                <c:pt idx="2067">
                  <c:v>1.2995880518805632E-2</c:v>
                </c:pt>
                <c:pt idx="2068">
                  <c:v>1.269082416208714E-2</c:v>
                </c:pt>
                <c:pt idx="2069">
                  <c:v>1.3526756647347746E-2</c:v>
                </c:pt>
                <c:pt idx="2070">
                  <c:v>1.8407924802270929E-2</c:v>
                </c:pt>
                <c:pt idx="2071">
                  <c:v>1.9119592062269427E-2</c:v>
                </c:pt>
                <c:pt idx="2072">
                  <c:v>2.3340506861943559E-2</c:v>
                </c:pt>
                <c:pt idx="2073">
                  <c:v>2.2871243209468185E-2</c:v>
                </c:pt>
                <c:pt idx="2074">
                  <c:v>2.2026936744694171E-2</c:v>
                </c:pt>
                <c:pt idx="2075">
                  <c:v>2.09114026803385E-2</c:v>
                </c:pt>
                <c:pt idx="2076">
                  <c:v>1.7902881658003543E-2</c:v>
                </c:pt>
                <c:pt idx="2077">
                  <c:v>1.6662540296851429E-2</c:v>
                </c:pt>
                <c:pt idx="2078">
                  <c:v>1.4290788744734337E-2</c:v>
                </c:pt>
                <c:pt idx="2079">
                  <c:v>1.4064638045382763E-2</c:v>
                </c:pt>
                <c:pt idx="2080">
                  <c:v>1.3679643656923019E-2</c:v>
                </c:pt>
                <c:pt idx="2081">
                  <c:v>1.3701323616835064E-2</c:v>
                </c:pt>
                <c:pt idx="2082">
                  <c:v>1.3558441976588747E-2</c:v>
                </c:pt>
                <c:pt idx="2083">
                  <c:v>1.336094566777939E-2</c:v>
                </c:pt>
                <c:pt idx="2084">
                  <c:v>1.2100888631612919E-2</c:v>
                </c:pt>
                <c:pt idx="2085">
                  <c:v>1.2023770158386548E-2</c:v>
                </c:pt>
                <c:pt idx="2086">
                  <c:v>1.1325131901486074E-2</c:v>
                </c:pt>
                <c:pt idx="2087">
                  <c:v>1.1142308946382752E-2</c:v>
                </c:pt>
                <c:pt idx="2088">
                  <c:v>1.1413047351690728E-2</c:v>
                </c:pt>
                <c:pt idx="2089">
                  <c:v>1.1310201796983069E-2</c:v>
                </c:pt>
                <c:pt idx="2090">
                  <c:v>1.1745624979452786E-2</c:v>
                </c:pt>
                <c:pt idx="2091">
                  <c:v>1.1668540554386188E-2</c:v>
                </c:pt>
                <c:pt idx="2092">
                  <c:v>1.1683935153665182E-2</c:v>
                </c:pt>
                <c:pt idx="2093">
                  <c:v>1.154678373213008E-2</c:v>
                </c:pt>
                <c:pt idx="2094">
                  <c:v>9.7474684402466347E-3</c:v>
                </c:pt>
                <c:pt idx="2095">
                  <c:v>9.4369164355186316E-3</c:v>
                </c:pt>
                <c:pt idx="2096">
                  <c:v>7.3971813350494631E-3</c:v>
                </c:pt>
                <c:pt idx="2097">
                  <c:v>7.328709043926478E-3</c:v>
                </c:pt>
                <c:pt idx="2098">
                  <c:v>6.1864886710247449E-3</c:v>
                </c:pt>
                <c:pt idx="2099">
                  <c:v>6.4633353057441814E-3</c:v>
                </c:pt>
                <c:pt idx="2100">
                  <c:v>7.6599828614661485E-3</c:v>
                </c:pt>
                <c:pt idx="2101">
                  <c:v>8.0611561136298207E-3</c:v>
                </c:pt>
                <c:pt idx="2102">
                  <c:v>9.8731165338082367E-3</c:v>
                </c:pt>
                <c:pt idx="2103">
                  <c:v>1.015475400130115E-2</c:v>
                </c:pt>
                <c:pt idx="2104">
                  <c:v>9.7708253920125668E-3</c:v>
                </c:pt>
                <c:pt idx="2105">
                  <c:v>9.7378551016809207E-3</c:v>
                </c:pt>
                <c:pt idx="2106">
                  <c:v>7.9893991339524059E-3</c:v>
                </c:pt>
                <c:pt idx="2107">
                  <c:v>7.8196718034090531E-3</c:v>
                </c:pt>
                <c:pt idx="2108">
                  <c:v>6.4582257543781855E-3</c:v>
                </c:pt>
                <c:pt idx="2109">
                  <c:v>6.3990412347378033E-3</c:v>
                </c:pt>
                <c:pt idx="2110">
                  <c:v>5.3315307139882272E-3</c:v>
                </c:pt>
                <c:pt idx="2111">
                  <c:v>5.2133897659747998E-3</c:v>
                </c:pt>
                <c:pt idx="2112">
                  <c:v>4.4637353492831683E-3</c:v>
                </c:pt>
                <c:pt idx="2113">
                  <c:v>4.4258304498211738E-3</c:v>
                </c:pt>
                <c:pt idx="2114">
                  <c:v>5.1414219636715091E-3</c:v>
                </c:pt>
                <c:pt idx="2115">
                  <c:v>5.4042549808335878E-3</c:v>
                </c:pt>
                <c:pt idx="2116">
                  <c:v>8.9768854063421843E-3</c:v>
                </c:pt>
                <c:pt idx="2117">
                  <c:v>9.4880420555648187E-3</c:v>
                </c:pt>
                <c:pt idx="2118">
                  <c:v>1.2805588139438554E-2</c:v>
                </c:pt>
                <c:pt idx="2119">
                  <c:v>1.2859247834525115E-2</c:v>
                </c:pt>
                <c:pt idx="2120">
                  <c:v>1.3489851684617455E-2</c:v>
                </c:pt>
                <c:pt idx="2121">
                  <c:v>1.3391018842774771E-2</c:v>
                </c:pt>
                <c:pt idx="2122">
                  <c:v>1.2189196610642104E-2</c:v>
                </c:pt>
                <c:pt idx="2123">
                  <c:v>1.2222218319096433E-2</c:v>
                </c:pt>
                <c:pt idx="2124">
                  <c:v>1.0428691429516494E-2</c:v>
                </c:pt>
                <c:pt idx="2125">
                  <c:v>1.0219340328163014E-2</c:v>
                </c:pt>
                <c:pt idx="2126">
                  <c:v>8.9157476593883078E-3</c:v>
                </c:pt>
                <c:pt idx="2127">
                  <c:v>8.9128898883172152E-3</c:v>
                </c:pt>
                <c:pt idx="2128">
                  <c:v>9.0250682723337586E-3</c:v>
                </c:pt>
                <c:pt idx="2129">
                  <c:v>9.234453161146192E-3</c:v>
                </c:pt>
                <c:pt idx="2130">
                  <c:v>9.9024878108060089E-3</c:v>
                </c:pt>
                <c:pt idx="2131">
                  <c:v>1.0054712000717187E-2</c:v>
                </c:pt>
                <c:pt idx="2132">
                  <c:v>9.9038702062355082E-3</c:v>
                </c:pt>
                <c:pt idx="2133">
                  <c:v>9.9483282704391426E-3</c:v>
                </c:pt>
                <c:pt idx="2134">
                  <c:v>8.1440993849258136E-3</c:v>
                </c:pt>
                <c:pt idx="2135">
                  <c:v>8.0116103187595697E-3</c:v>
                </c:pt>
                <c:pt idx="2136">
                  <c:v>7.0887212557315168E-3</c:v>
                </c:pt>
                <c:pt idx="2137">
                  <c:v>7.0894122941896733E-3</c:v>
                </c:pt>
                <c:pt idx="2138">
                  <c:v>6.7028111300732824E-3</c:v>
                </c:pt>
                <c:pt idx="2139">
                  <c:v>6.6062866233375563E-3</c:v>
                </c:pt>
                <c:pt idx="2140">
                  <c:v>5.5450808949053547E-3</c:v>
                </c:pt>
                <c:pt idx="2141">
                  <c:v>5.3691618253611387E-3</c:v>
                </c:pt>
                <c:pt idx="2142">
                  <c:v>4.1946842278711219E-3</c:v>
                </c:pt>
                <c:pt idx="2143">
                  <c:v>4.0319830462453186E-3</c:v>
                </c:pt>
                <c:pt idx="2144">
                  <c:v>3.2603700854215564E-3</c:v>
                </c:pt>
                <c:pt idx="2145">
                  <c:v>3.1768872143534896E-3</c:v>
                </c:pt>
                <c:pt idx="2146">
                  <c:v>2.8881780187440705E-3</c:v>
                </c:pt>
                <c:pt idx="2147">
                  <c:v>2.8636087557047537E-3</c:v>
                </c:pt>
                <c:pt idx="2148">
                  <c:v>2.8034942789593479E-3</c:v>
                </c:pt>
                <c:pt idx="2149">
                  <c:v>2.7196933831178361E-3</c:v>
                </c:pt>
                <c:pt idx="2150">
                  <c:v>2.4314755550339556E-3</c:v>
                </c:pt>
                <c:pt idx="2151">
                  <c:v>2.432522658509803E-3</c:v>
                </c:pt>
                <c:pt idx="2152">
                  <c:v>2.2195707234754138E-3</c:v>
                </c:pt>
                <c:pt idx="2153">
                  <c:v>2.2325673278104428E-3</c:v>
                </c:pt>
                <c:pt idx="2154">
                  <c:v>2.1534854581855855E-3</c:v>
                </c:pt>
                <c:pt idx="2155">
                  <c:v>2.2155201066342599E-3</c:v>
                </c:pt>
                <c:pt idx="2156">
                  <c:v>2.1865343839910217E-3</c:v>
                </c:pt>
                <c:pt idx="2157">
                  <c:v>2.1798798215852859E-3</c:v>
                </c:pt>
                <c:pt idx="2158">
                  <c:v>2.0920789854634936E-3</c:v>
                </c:pt>
                <c:pt idx="2159">
                  <c:v>2.0955954920726947E-3</c:v>
                </c:pt>
                <c:pt idx="2160">
                  <c:v>2.2210497201236076E-3</c:v>
                </c:pt>
                <c:pt idx="2161">
                  <c:v>2.2026759678201694E-3</c:v>
                </c:pt>
                <c:pt idx="2162">
                  <c:v>2.3044025372124326E-3</c:v>
                </c:pt>
                <c:pt idx="2163">
                  <c:v>2.3198983617961806E-3</c:v>
                </c:pt>
                <c:pt idx="2164">
                  <c:v>3.4735280231933232E-3</c:v>
                </c:pt>
                <c:pt idx="2165">
                  <c:v>3.769497678659348E-3</c:v>
                </c:pt>
                <c:pt idx="2166">
                  <c:v>6.454283302567811E-3</c:v>
                </c:pt>
                <c:pt idx="2167">
                  <c:v>6.5238674276868443E-3</c:v>
                </c:pt>
                <c:pt idx="2168">
                  <c:v>8.0405751197600173E-3</c:v>
                </c:pt>
                <c:pt idx="2169">
                  <c:v>8.0662542552381589E-3</c:v>
                </c:pt>
                <c:pt idx="2170">
                  <c:v>9.9849328945806736E-3</c:v>
                </c:pt>
                <c:pt idx="2171">
                  <c:v>9.7682836248505628E-3</c:v>
                </c:pt>
                <c:pt idx="2172">
                  <c:v>1.1436146295764933E-2</c:v>
                </c:pt>
                <c:pt idx="2173">
                  <c:v>1.1509132470343493E-2</c:v>
                </c:pt>
                <c:pt idx="2174">
                  <c:v>1.104806445215082E-2</c:v>
                </c:pt>
                <c:pt idx="2175">
                  <c:v>1.0525784249560922E-2</c:v>
                </c:pt>
                <c:pt idx="2176">
                  <c:v>8.2836189140468846E-3</c:v>
                </c:pt>
                <c:pt idx="2177">
                  <c:v>7.8859871683790144E-3</c:v>
                </c:pt>
                <c:pt idx="2178">
                  <c:v>5.7120678270232194E-3</c:v>
                </c:pt>
                <c:pt idx="2179">
                  <c:v>5.7403351697042655E-3</c:v>
                </c:pt>
                <c:pt idx="2180">
                  <c:v>4.3095920942850573E-3</c:v>
                </c:pt>
                <c:pt idx="2181">
                  <c:v>4.3000285115300397E-3</c:v>
                </c:pt>
                <c:pt idx="2182">
                  <c:v>3.7001814324602541E-3</c:v>
                </c:pt>
                <c:pt idx="2183">
                  <c:v>3.7355514483973238E-3</c:v>
                </c:pt>
                <c:pt idx="2184">
                  <c:v>4.0434689896197331E-3</c:v>
                </c:pt>
                <c:pt idx="2185">
                  <c:v>4.0641469799756061E-3</c:v>
                </c:pt>
                <c:pt idx="2186">
                  <c:v>4.2292028849241631E-3</c:v>
                </c:pt>
                <c:pt idx="2187">
                  <c:v>4.1696284831674998E-3</c:v>
                </c:pt>
                <c:pt idx="2188">
                  <c:v>3.5884898541607671E-3</c:v>
                </c:pt>
                <c:pt idx="2189">
                  <c:v>3.4491193010129182E-3</c:v>
                </c:pt>
                <c:pt idx="2190">
                  <c:v>2.7907635411277337E-3</c:v>
                </c:pt>
                <c:pt idx="2191">
                  <c:v>2.7463651662415745E-3</c:v>
                </c:pt>
                <c:pt idx="2192">
                  <c:v>2.1596781265094296E-3</c:v>
                </c:pt>
                <c:pt idx="2193">
                  <c:v>2.16300393799995E-3</c:v>
                </c:pt>
                <c:pt idx="2194">
                  <c:v>1.7832077749548566E-3</c:v>
                </c:pt>
                <c:pt idx="2195">
                  <c:v>1.712800569709018E-3</c:v>
                </c:pt>
                <c:pt idx="2196">
                  <c:v>1.6102109284076079E-3</c:v>
                </c:pt>
                <c:pt idx="2197">
                  <c:v>1.6727554857805076E-3</c:v>
                </c:pt>
                <c:pt idx="2198">
                  <c:v>3.173561049258782E-3</c:v>
                </c:pt>
                <c:pt idx="2199">
                  <c:v>3.5622531529804309E-3</c:v>
                </c:pt>
                <c:pt idx="2200">
                  <c:v>8.8764703785290354E-3</c:v>
                </c:pt>
                <c:pt idx="2201">
                  <c:v>9.8927895862373234E-3</c:v>
                </c:pt>
                <c:pt idx="2202">
                  <c:v>1.5459558184013837E-2</c:v>
                </c:pt>
                <c:pt idx="2203">
                  <c:v>1.5976942898456015E-2</c:v>
                </c:pt>
                <c:pt idx="2204">
                  <c:v>1.667634001258602E-2</c:v>
                </c:pt>
                <c:pt idx="2205">
                  <c:v>1.6674320543709886E-2</c:v>
                </c:pt>
                <c:pt idx="2206">
                  <c:v>1.4813091637343064E-2</c:v>
                </c:pt>
                <c:pt idx="2207">
                  <c:v>1.4516139628721858E-2</c:v>
                </c:pt>
                <c:pt idx="2208">
                  <c:v>1.2043158800657551E-2</c:v>
                </c:pt>
                <c:pt idx="2209">
                  <c:v>1.1862911628033473E-2</c:v>
                </c:pt>
                <c:pt idx="2210">
                  <c:v>1.0847900094158905E-2</c:v>
                </c:pt>
                <c:pt idx="2211">
                  <c:v>1.0997297418569196E-2</c:v>
                </c:pt>
                <c:pt idx="2212">
                  <c:v>1.057370693799173E-2</c:v>
                </c:pt>
                <c:pt idx="2213">
                  <c:v>1.0597574887689237E-2</c:v>
                </c:pt>
                <c:pt idx="2214">
                  <c:v>8.8848926561199866E-3</c:v>
                </c:pt>
                <c:pt idx="2215">
                  <c:v>8.8275394112803853E-3</c:v>
                </c:pt>
                <c:pt idx="2216">
                  <c:v>6.6571627603721709E-3</c:v>
                </c:pt>
                <c:pt idx="2217">
                  <c:v>6.3242070949382154E-3</c:v>
                </c:pt>
                <c:pt idx="2218">
                  <c:v>4.7929064272411691E-3</c:v>
                </c:pt>
                <c:pt idx="2219">
                  <c:v>4.6955748789262192E-3</c:v>
                </c:pt>
                <c:pt idx="2220">
                  <c:v>4.0086810076124593E-3</c:v>
                </c:pt>
                <c:pt idx="2221">
                  <c:v>4.2267007460386448E-3</c:v>
                </c:pt>
                <c:pt idx="2222">
                  <c:v>4.4748008300127097E-3</c:v>
                </c:pt>
                <c:pt idx="2223">
                  <c:v>4.8227168339894516E-3</c:v>
                </c:pt>
                <c:pt idx="2224">
                  <c:v>9.3537385141206526E-3</c:v>
                </c:pt>
                <c:pt idx="2225">
                  <c:v>1.0306723842115154E-2</c:v>
                </c:pt>
                <c:pt idx="2226">
                  <c:v>1.7454164083093367E-2</c:v>
                </c:pt>
                <c:pt idx="2227">
                  <c:v>1.7933763748037297E-2</c:v>
                </c:pt>
                <c:pt idx="2228">
                  <c:v>2.0488070656392479E-2</c:v>
                </c:pt>
                <c:pt idx="2229">
                  <c:v>2.0341439918390273E-2</c:v>
                </c:pt>
                <c:pt idx="2230">
                  <c:v>1.9308872968126074E-2</c:v>
                </c:pt>
                <c:pt idx="2231">
                  <c:v>1.8587604687940226E-2</c:v>
                </c:pt>
                <c:pt idx="2232">
                  <c:v>1.7547017987704496E-2</c:v>
                </c:pt>
                <c:pt idx="2233">
                  <c:v>1.7217899869460887E-2</c:v>
                </c:pt>
                <c:pt idx="2234">
                  <c:v>1.5631216405658118E-2</c:v>
                </c:pt>
                <c:pt idx="2235">
                  <c:v>1.5504839072049029E-2</c:v>
                </c:pt>
                <c:pt idx="2236">
                  <c:v>1.3025581380478102E-2</c:v>
                </c:pt>
                <c:pt idx="2237">
                  <c:v>1.2729747774811487E-2</c:v>
                </c:pt>
                <c:pt idx="2238">
                  <c:v>9.8503185280458729E-3</c:v>
                </c:pt>
                <c:pt idx="2239">
                  <c:v>9.7799931138070357E-3</c:v>
                </c:pt>
                <c:pt idx="2240">
                  <c:v>8.1424303238274431E-3</c:v>
                </c:pt>
                <c:pt idx="2241">
                  <c:v>7.9110056153209821E-3</c:v>
                </c:pt>
                <c:pt idx="2242">
                  <c:v>6.2717925398320593E-3</c:v>
                </c:pt>
                <c:pt idx="2243">
                  <c:v>6.2521251092353698E-3</c:v>
                </c:pt>
                <c:pt idx="2244">
                  <c:v>5.4055888003497034E-3</c:v>
                </c:pt>
                <c:pt idx="2245">
                  <c:v>5.49118948468606E-3</c:v>
                </c:pt>
                <c:pt idx="2246">
                  <c:v>5.1102127780410971E-3</c:v>
                </c:pt>
                <c:pt idx="2247">
                  <c:v>5.0015451849883957E-3</c:v>
                </c:pt>
                <c:pt idx="2248">
                  <c:v>4.5249952879521608E-3</c:v>
                </c:pt>
                <c:pt idx="2249">
                  <c:v>4.5623195904776447E-3</c:v>
                </c:pt>
                <c:pt idx="2250">
                  <c:v>5.1248801947726755E-3</c:v>
                </c:pt>
                <c:pt idx="2251">
                  <c:v>5.3435318961789838E-3</c:v>
                </c:pt>
                <c:pt idx="2252">
                  <c:v>8.9156858497387772E-3</c:v>
                </c:pt>
                <c:pt idx="2253">
                  <c:v>9.462810346726443E-3</c:v>
                </c:pt>
                <c:pt idx="2254">
                  <c:v>1.2639725161353034E-2</c:v>
                </c:pt>
                <c:pt idx="2255">
                  <c:v>1.2985177143020306E-2</c:v>
                </c:pt>
                <c:pt idx="2256">
                  <c:v>1.5539525607534613E-2</c:v>
                </c:pt>
                <c:pt idx="2257">
                  <c:v>1.554771259874752E-2</c:v>
                </c:pt>
                <c:pt idx="2258">
                  <c:v>1.4734429642192381E-2</c:v>
                </c:pt>
                <c:pt idx="2259">
                  <c:v>1.451529680091336E-2</c:v>
                </c:pt>
                <c:pt idx="2260">
                  <c:v>1.2980256416735886E-2</c:v>
                </c:pt>
                <c:pt idx="2261">
                  <c:v>1.3040071903384794E-2</c:v>
                </c:pt>
                <c:pt idx="2262">
                  <c:v>1.2256012083721167E-2</c:v>
                </c:pt>
                <c:pt idx="2263">
                  <c:v>1.2029300935454382E-2</c:v>
                </c:pt>
                <c:pt idx="2264">
                  <c:v>9.9682640709010811E-3</c:v>
                </c:pt>
                <c:pt idx="2265">
                  <c:v>9.7061038789135363E-3</c:v>
                </c:pt>
                <c:pt idx="2266">
                  <c:v>7.5547683669255341E-3</c:v>
                </c:pt>
                <c:pt idx="2267">
                  <c:v>7.430114553683068E-3</c:v>
                </c:pt>
                <c:pt idx="2268">
                  <c:v>6.9306913958511367E-3</c:v>
                </c:pt>
                <c:pt idx="2269">
                  <c:v>6.8967497102062425E-3</c:v>
                </c:pt>
                <c:pt idx="2270">
                  <c:v>6.523066631419782E-3</c:v>
                </c:pt>
                <c:pt idx="2271">
                  <c:v>6.4648017824666228E-3</c:v>
                </c:pt>
                <c:pt idx="2272">
                  <c:v>5.3448087033601387E-3</c:v>
                </c:pt>
                <c:pt idx="2273">
                  <c:v>5.1975216794292144E-3</c:v>
                </c:pt>
                <c:pt idx="2274">
                  <c:v>4.3075318644184377E-3</c:v>
                </c:pt>
                <c:pt idx="2275">
                  <c:v>4.3296687105383279E-3</c:v>
                </c:pt>
                <c:pt idx="2276">
                  <c:v>4.8994811857539415E-3</c:v>
                </c:pt>
                <c:pt idx="2277">
                  <c:v>5.1103079472029304E-3</c:v>
                </c:pt>
                <c:pt idx="2278">
                  <c:v>6.4442739638525242E-3</c:v>
                </c:pt>
                <c:pt idx="2279">
                  <c:v>6.5856051983912709E-3</c:v>
                </c:pt>
                <c:pt idx="2280">
                  <c:v>6.6245174223255997E-3</c:v>
                </c:pt>
                <c:pt idx="2281">
                  <c:v>6.5800391616327196E-3</c:v>
                </c:pt>
                <c:pt idx="2282">
                  <c:v>5.5854783833012463E-3</c:v>
                </c:pt>
                <c:pt idx="2283">
                  <c:v>5.5071225585472481E-3</c:v>
                </c:pt>
                <c:pt idx="2284">
                  <c:v>4.5309653931095151E-3</c:v>
                </c:pt>
                <c:pt idx="2285">
                  <c:v>4.5294115484791489E-3</c:v>
                </c:pt>
                <c:pt idx="2286">
                  <c:v>3.9647892514593453E-3</c:v>
                </c:pt>
                <c:pt idx="2287">
                  <c:v>3.9823106418116717E-3</c:v>
                </c:pt>
                <c:pt idx="2288">
                  <c:v>3.8048436788453983E-3</c:v>
                </c:pt>
                <c:pt idx="2289">
                  <c:v>3.8007395796283692E-3</c:v>
                </c:pt>
                <c:pt idx="2290">
                  <c:v>4.6783737957188983E-3</c:v>
                </c:pt>
                <c:pt idx="2291">
                  <c:v>4.7154906091703419E-3</c:v>
                </c:pt>
                <c:pt idx="2292">
                  <c:v>6.0398471083072105E-3</c:v>
                </c:pt>
                <c:pt idx="2293">
                  <c:v>6.2464719742277418E-3</c:v>
                </c:pt>
                <c:pt idx="2294">
                  <c:v>7.1221698714951671E-3</c:v>
                </c:pt>
                <c:pt idx="2295">
                  <c:v>7.112458765087413E-3</c:v>
                </c:pt>
                <c:pt idx="2296">
                  <c:v>7.3875295897139672E-3</c:v>
                </c:pt>
                <c:pt idx="2297">
                  <c:v>7.4256489395510264E-3</c:v>
                </c:pt>
                <c:pt idx="2298">
                  <c:v>6.8341021310933696E-3</c:v>
                </c:pt>
                <c:pt idx="2299">
                  <c:v>6.8464229003735999E-3</c:v>
                </c:pt>
                <c:pt idx="2300">
                  <c:v>1.0200098933139723E-2</c:v>
                </c:pt>
                <c:pt idx="2301">
                  <c:v>1.1088252887167081E-2</c:v>
                </c:pt>
                <c:pt idx="2302">
                  <c:v>1.7386482323000448E-2</c:v>
                </c:pt>
                <c:pt idx="2303">
                  <c:v>1.7602495128391394E-2</c:v>
                </c:pt>
                <c:pt idx="2304">
                  <c:v>1.9948023026222655E-2</c:v>
                </c:pt>
                <c:pt idx="2305">
                  <c:v>2.0412440480718604E-2</c:v>
                </c:pt>
                <c:pt idx="2306">
                  <c:v>2.0584294070045767E-2</c:v>
                </c:pt>
                <c:pt idx="2307">
                  <c:v>2.062392851599458E-2</c:v>
                </c:pt>
                <c:pt idx="2308">
                  <c:v>1.8648417183059426E-2</c:v>
                </c:pt>
                <c:pt idx="2309">
                  <c:v>1.8485346753919853E-2</c:v>
                </c:pt>
                <c:pt idx="2310">
                  <c:v>1.4564339005941793E-2</c:v>
                </c:pt>
                <c:pt idx="2311">
                  <c:v>1.4049750897763461E-2</c:v>
                </c:pt>
                <c:pt idx="2312">
                  <c:v>1.0693072143358667E-2</c:v>
                </c:pt>
                <c:pt idx="2313">
                  <c:v>1.0491837683362789E-2</c:v>
                </c:pt>
                <c:pt idx="2314">
                  <c:v>8.284287224691057E-3</c:v>
                </c:pt>
                <c:pt idx="2315">
                  <c:v>8.1388173714825648E-3</c:v>
                </c:pt>
                <c:pt idx="2316">
                  <c:v>7.1165998403780817E-3</c:v>
                </c:pt>
                <c:pt idx="2317">
                  <c:v>7.2581052256720183E-3</c:v>
                </c:pt>
                <c:pt idx="2318">
                  <c:v>1.07527632735152E-2</c:v>
                </c:pt>
                <c:pt idx="2319">
                  <c:v>1.1381091399622846E-2</c:v>
                </c:pt>
                <c:pt idx="2320">
                  <c:v>1.4764697279566001E-2</c:v>
                </c:pt>
                <c:pt idx="2321">
                  <c:v>1.496946004859924E-2</c:v>
                </c:pt>
                <c:pt idx="2322">
                  <c:v>1.4881546565202859E-2</c:v>
                </c:pt>
                <c:pt idx="2323">
                  <c:v>1.4579406371572111E-2</c:v>
                </c:pt>
                <c:pt idx="2324">
                  <c:v>1.200143486942966E-2</c:v>
                </c:pt>
                <c:pt idx="2325">
                  <c:v>1.1701682448297014E-2</c:v>
                </c:pt>
                <c:pt idx="2326">
                  <c:v>9.3294111016181229E-3</c:v>
                </c:pt>
                <c:pt idx="2327">
                  <c:v>9.1335819042510386E-3</c:v>
                </c:pt>
                <c:pt idx="2328">
                  <c:v>7.532744346490013E-3</c:v>
                </c:pt>
                <c:pt idx="2329">
                  <c:v>7.4624072598490267E-3</c:v>
                </c:pt>
                <c:pt idx="2330">
                  <c:v>5.9441144523207905E-3</c:v>
                </c:pt>
                <c:pt idx="2331">
                  <c:v>5.8045379855236933E-3</c:v>
                </c:pt>
                <c:pt idx="2332">
                  <c:v>4.9528785577079458E-3</c:v>
                </c:pt>
                <c:pt idx="2333">
                  <c:v>4.9774955253606172E-3</c:v>
                </c:pt>
                <c:pt idx="2334">
                  <c:v>6.9493212754541704E-3</c:v>
                </c:pt>
                <c:pt idx="2335">
                  <c:v>7.2536590481408533E-3</c:v>
                </c:pt>
                <c:pt idx="2336">
                  <c:v>1.0637637067983433E-2</c:v>
                </c:pt>
                <c:pt idx="2337">
                  <c:v>1.0967581313090375E-2</c:v>
                </c:pt>
                <c:pt idx="2338">
                  <c:v>1.2233353504847885E-2</c:v>
                </c:pt>
                <c:pt idx="2339">
                  <c:v>1.2291094054538121E-2</c:v>
                </c:pt>
                <c:pt idx="2340">
                  <c:v>1.2061943168108913E-2</c:v>
                </c:pt>
                <c:pt idx="2341">
                  <c:v>1.1783131503834495E-2</c:v>
                </c:pt>
                <c:pt idx="2342">
                  <c:v>1.1372756318648378E-2</c:v>
                </c:pt>
                <c:pt idx="2343">
                  <c:v>1.1508824014971938E-2</c:v>
                </c:pt>
                <c:pt idx="2344">
                  <c:v>1.0264492987951847E-2</c:v>
                </c:pt>
                <c:pt idx="2345">
                  <c:v>9.9077012652630751E-3</c:v>
                </c:pt>
                <c:pt idx="2346">
                  <c:v>8.1887839935964428E-3</c:v>
                </c:pt>
                <c:pt idx="2347">
                  <c:v>8.0310193485925892E-3</c:v>
                </c:pt>
                <c:pt idx="2348">
                  <c:v>6.6105228153960959E-3</c:v>
                </c:pt>
                <c:pt idx="2349">
                  <c:v>6.5031086116392432E-3</c:v>
                </c:pt>
                <c:pt idx="2350">
                  <c:v>7.3219322782057438E-3</c:v>
                </c:pt>
                <c:pt idx="2351">
                  <c:v>7.6186844823746018E-3</c:v>
                </c:pt>
                <c:pt idx="2352">
                  <c:v>1.0950130255497219E-2</c:v>
                </c:pt>
                <c:pt idx="2353">
                  <c:v>1.1397201226108822E-2</c:v>
                </c:pt>
                <c:pt idx="2354">
                  <c:v>1.3376691316406899E-2</c:v>
                </c:pt>
                <c:pt idx="2355">
                  <c:v>1.3412798127494309E-2</c:v>
                </c:pt>
                <c:pt idx="2356">
                  <c:v>1.500846756537611E-2</c:v>
                </c:pt>
                <c:pt idx="2357">
                  <c:v>1.53308371154305E-2</c:v>
                </c:pt>
                <c:pt idx="2358">
                  <c:v>1.6294957555166856E-2</c:v>
                </c:pt>
                <c:pt idx="2359">
                  <c:v>1.6434873524766205E-2</c:v>
                </c:pt>
                <c:pt idx="2360">
                  <c:v>1.661215489154726E-2</c:v>
                </c:pt>
                <c:pt idx="2361">
                  <c:v>1.6437562041860886E-2</c:v>
                </c:pt>
                <c:pt idx="2362">
                  <c:v>1.5254060844859075E-2</c:v>
                </c:pt>
                <c:pt idx="2363">
                  <c:v>1.5230854280669164E-2</c:v>
                </c:pt>
                <c:pt idx="2364">
                  <c:v>1.3354205087428342E-2</c:v>
                </c:pt>
                <c:pt idx="2365">
                  <c:v>1.250697791536007E-2</c:v>
                </c:pt>
                <c:pt idx="2366">
                  <c:v>1.0059679651653643E-2</c:v>
                </c:pt>
                <c:pt idx="2367">
                  <c:v>9.5634686087864955E-3</c:v>
                </c:pt>
                <c:pt idx="2368">
                  <c:v>7.4530581606490837E-3</c:v>
                </c:pt>
                <c:pt idx="2369">
                  <c:v>7.1991141067343709E-3</c:v>
                </c:pt>
                <c:pt idx="2370">
                  <c:v>6.0173810781299778E-3</c:v>
                </c:pt>
                <c:pt idx="2371">
                  <c:v>6.0150895828824285E-3</c:v>
                </c:pt>
                <c:pt idx="2372">
                  <c:v>6.1275618961567453E-3</c:v>
                </c:pt>
                <c:pt idx="2373">
                  <c:v>6.5087576914423882E-3</c:v>
                </c:pt>
                <c:pt idx="2374">
                  <c:v>9.7454821368532299E-3</c:v>
                </c:pt>
                <c:pt idx="2375">
                  <c:v>1.1273325193937336E-2</c:v>
                </c:pt>
                <c:pt idx="2376">
                  <c:v>1.9853378256396999E-2</c:v>
                </c:pt>
                <c:pt idx="2377">
                  <c:v>2.0892396034590064E-2</c:v>
                </c:pt>
                <c:pt idx="2378">
                  <c:v>2.3679342671518704E-2</c:v>
                </c:pt>
                <c:pt idx="2379">
                  <c:v>2.3866207140596368E-2</c:v>
                </c:pt>
                <c:pt idx="2380">
                  <c:v>2.2903464157697562E-2</c:v>
                </c:pt>
                <c:pt idx="2381">
                  <c:v>2.2167913078079766E-2</c:v>
                </c:pt>
                <c:pt idx="2382">
                  <c:v>1.8561716110835295E-2</c:v>
                </c:pt>
                <c:pt idx="2383">
                  <c:v>1.8120143581990242E-2</c:v>
                </c:pt>
                <c:pt idx="2384">
                  <c:v>1.5060626023743414E-2</c:v>
                </c:pt>
                <c:pt idx="2385">
                  <c:v>1.4693343265233978E-2</c:v>
                </c:pt>
                <c:pt idx="2386">
                  <c:v>1.0948545287506615E-2</c:v>
                </c:pt>
                <c:pt idx="2387">
                  <c:v>1.0396750343749339E-2</c:v>
                </c:pt>
                <c:pt idx="2388">
                  <c:v>7.676070058499831E-3</c:v>
                </c:pt>
                <c:pt idx="2389">
                  <c:v>7.4320277764501541E-3</c:v>
                </c:pt>
                <c:pt idx="2390">
                  <c:v>6.0117504960096428E-3</c:v>
                </c:pt>
                <c:pt idx="2391">
                  <c:v>5.8852127618832387E-3</c:v>
                </c:pt>
                <c:pt idx="2392">
                  <c:v>5.8076605949480076E-3</c:v>
                </c:pt>
                <c:pt idx="2393">
                  <c:v>5.8921235100138037E-3</c:v>
                </c:pt>
                <c:pt idx="2394">
                  <c:v>6.569666997916568E-3</c:v>
                </c:pt>
                <c:pt idx="2395">
                  <c:v>6.7626926307672993E-3</c:v>
                </c:pt>
                <c:pt idx="2396">
                  <c:v>7.458138992073835E-3</c:v>
                </c:pt>
                <c:pt idx="2397">
                  <c:v>7.4409795859007441E-3</c:v>
                </c:pt>
                <c:pt idx="2398">
                  <c:v>7.1231452633024614E-3</c:v>
                </c:pt>
                <c:pt idx="2399">
                  <c:v>6.6940839215210643E-3</c:v>
                </c:pt>
                <c:pt idx="2400">
                  <c:v>6.3916684358164928E-3</c:v>
                </c:pt>
                <c:pt idx="2401">
                  <c:v>5.5311959498169916E-3</c:v>
                </c:pt>
                <c:pt idx="2402">
                  <c:v>4.1516930706071856E-3</c:v>
                </c:pt>
                <c:pt idx="2403">
                  <c:v>3.6334696680992975E-3</c:v>
                </c:pt>
                <c:pt idx="2404">
                  <c:v>2.4570999322037395E-3</c:v>
                </c:pt>
                <c:pt idx="2405">
                  <c:v>2.3514129040848033E-3</c:v>
                </c:pt>
                <c:pt idx="2406">
                  <c:v>1.5716909149283435E-3</c:v>
                </c:pt>
                <c:pt idx="2407">
                  <c:v>1.7380647003743858E-3</c:v>
                </c:pt>
                <c:pt idx="2408">
                  <c:v>1.5201906184713716E-3</c:v>
                </c:pt>
                <c:pt idx="2409">
                  <c:v>1.3874607341361621E-3</c:v>
                </c:pt>
                <c:pt idx="2410">
                  <c:v>1.2479647245001602E-3</c:v>
                </c:pt>
                <c:pt idx="2411">
                  <c:v>1.1288692775930208E-3</c:v>
                </c:pt>
                <c:pt idx="2412">
                  <c:v>9.5933028192402015E-4</c:v>
                </c:pt>
                <c:pt idx="2413">
                  <c:v>9.4624577500477668E-4</c:v>
                </c:pt>
                <c:pt idx="2414">
                  <c:v>8.0963958755730697E-4</c:v>
                </c:pt>
                <c:pt idx="2415">
                  <c:v>7.9897117179531039E-4</c:v>
                </c:pt>
                <c:pt idx="2416">
                  <c:v>6.7163101708362109E-4</c:v>
                </c:pt>
                <c:pt idx="2417">
                  <c:v>6.6588690873385919E-4</c:v>
                </c:pt>
                <c:pt idx="2418">
                  <c:v>6.1597874391588776E-4</c:v>
                </c:pt>
                <c:pt idx="2419">
                  <c:v>6.3693160285594591E-4</c:v>
                </c:pt>
                <c:pt idx="2420">
                  <c:v>6.3230288695316375E-4</c:v>
                </c:pt>
                <c:pt idx="2421">
                  <c:v>7.3525355506674284E-4</c:v>
                </c:pt>
                <c:pt idx="2422">
                  <c:v>9.5165870002684593E-4</c:v>
                </c:pt>
                <c:pt idx="2423">
                  <c:v>1.0658109967628874E-3</c:v>
                </c:pt>
                <c:pt idx="2424">
                  <c:v>1.8772949839868992E-3</c:v>
                </c:pt>
                <c:pt idx="2425">
                  <c:v>1.995175202290621E-3</c:v>
                </c:pt>
                <c:pt idx="2426">
                  <c:v>4.2825561171127543E-3</c:v>
                </c:pt>
                <c:pt idx="2427">
                  <c:v>4.6765921442613574E-3</c:v>
                </c:pt>
                <c:pt idx="2428">
                  <c:v>7.7814489865265729E-3</c:v>
                </c:pt>
                <c:pt idx="2429">
                  <c:v>8.3013437198982045E-3</c:v>
                </c:pt>
                <c:pt idx="2430">
                  <c:v>9.5808006273543564E-3</c:v>
                </c:pt>
                <c:pt idx="2431">
                  <c:v>1.092500342769717E-2</c:v>
                </c:pt>
                <c:pt idx="2432">
                  <c:v>1.1899262684067236E-2</c:v>
                </c:pt>
                <c:pt idx="2433">
                  <c:v>1.2076859904029385E-2</c:v>
                </c:pt>
                <c:pt idx="2434">
                  <c:v>1.3085303053616399E-2</c:v>
                </c:pt>
                <c:pt idx="2435">
                  <c:v>1.3166784411500938E-2</c:v>
                </c:pt>
                <c:pt idx="2436">
                  <c:v>1.5021932689433507E-2</c:v>
                </c:pt>
                <c:pt idx="2437">
                  <c:v>1.4880682239059357E-2</c:v>
                </c:pt>
                <c:pt idx="2438">
                  <c:v>1.7078954159603123E-2</c:v>
                </c:pt>
                <c:pt idx="2439">
                  <c:v>1.6709532355254769E-2</c:v>
                </c:pt>
                <c:pt idx="2440">
                  <c:v>1.8633256246136373E-2</c:v>
                </c:pt>
                <c:pt idx="2441">
                  <c:v>1.8651780279930155E-2</c:v>
                </c:pt>
                <c:pt idx="2442">
                  <c:v>1.959371048068902E-2</c:v>
                </c:pt>
                <c:pt idx="2443">
                  <c:v>2.0393385228422205E-2</c:v>
                </c:pt>
                <c:pt idx="2444">
                  <c:v>2.0143216554440246E-2</c:v>
                </c:pt>
                <c:pt idx="2445">
                  <c:v>2.0256492968910106E-2</c:v>
                </c:pt>
                <c:pt idx="2446">
                  <c:v>1.8317948000505995E-2</c:v>
                </c:pt>
                <c:pt idx="2447">
                  <c:v>1.9465701354228614E-2</c:v>
                </c:pt>
                <c:pt idx="2448">
                  <c:v>1.6473148362867958E-2</c:v>
                </c:pt>
                <c:pt idx="2449">
                  <c:v>1.7048998163692125E-2</c:v>
                </c:pt>
                <c:pt idx="2450">
                  <c:v>1.5124042380635873E-2</c:v>
                </c:pt>
                <c:pt idx="2451">
                  <c:v>1.5348208749756297E-2</c:v>
                </c:pt>
                <c:pt idx="2452">
                  <c:v>1.5919384055065749E-2</c:v>
                </c:pt>
                <c:pt idx="2453">
                  <c:v>1.5978456117316728E-2</c:v>
                </c:pt>
                <c:pt idx="2454">
                  <c:v>1.8812392057026769E-2</c:v>
                </c:pt>
                <c:pt idx="2455">
                  <c:v>1.8608171170887668E-2</c:v>
                </c:pt>
                <c:pt idx="2456">
                  <c:v>1.9466007508393852E-2</c:v>
                </c:pt>
                <c:pt idx="2457">
                  <c:v>1.7455897866433558E-2</c:v>
                </c:pt>
                <c:pt idx="2458">
                  <c:v>1.4147487039539495E-2</c:v>
                </c:pt>
                <c:pt idx="2459">
                  <c:v>1.376787837712872E-2</c:v>
                </c:pt>
                <c:pt idx="2460">
                  <c:v>1.4521170316554245E-2</c:v>
                </c:pt>
                <c:pt idx="2461">
                  <c:v>1.4701806957456903E-2</c:v>
                </c:pt>
                <c:pt idx="2462">
                  <c:v>1.6439408622925811E-2</c:v>
                </c:pt>
                <c:pt idx="2463">
                  <c:v>1.6300055751388438E-2</c:v>
                </c:pt>
                <c:pt idx="2464">
                  <c:v>1.6374014471773019E-2</c:v>
                </c:pt>
                <c:pt idx="2465">
                  <c:v>1.6310615036073405E-2</c:v>
                </c:pt>
                <c:pt idx="2466">
                  <c:v>1.3272055392062044E-2</c:v>
                </c:pt>
                <c:pt idx="2467">
                  <c:v>1.2783523383906568E-2</c:v>
                </c:pt>
                <c:pt idx="2468">
                  <c:v>9.9716361169799282E-3</c:v>
                </c:pt>
                <c:pt idx="2469">
                  <c:v>1.005600415572829E-2</c:v>
                </c:pt>
                <c:pt idx="2470">
                  <c:v>8.2754634405108139E-3</c:v>
                </c:pt>
                <c:pt idx="2471">
                  <c:v>6.9865150494718168E-3</c:v>
                </c:pt>
                <c:pt idx="2472">
                  <c:v>7.16086926988022E-3</c:v>
                </c:pt>
                <c:pt idx="2473">
                  <c:v>7.5749008583011965E-3</c:v>
                </c:pt>
                <c:pt idx="2474">
                  <c:v>7.8246078477532312E-3</c:v>
                </c:pt>
                <c:pt idx="2475">
                  <c:v>8.2901378387612423E-3</c:v>
                </c:pt>
                <c:pt idx="2476">
                  <c:v>6.795254978326953E-3</c:v>
                </c:pt>
                <c:pt idx="2477">
                  <c:v>7.1526001794819001E-3</c:v>
                </c:pt>
                <c:pt idx="2478">
                  <c:v>5.7576722748166036E-3</c:v>
                </c:pt>
                <c:pt idx="2479">
                  <c:v>5.878353597800208E-3</c:v>
                </c:pt>
                <c:pt idx="2480">
                  <c:v>4.8687220730351134E-3</c:v>
                </c:pt>
                <c:pt idx="2481">
                  <c:v>4.9090131321045836E-3</c:v>
                </c:pt>
                <c:pt idx="2482">
                  <c:v>4.6895296224896592E-3</c:v>
                </c:pt>
                <c:pt idx="2483">
                  <c:v>4.7161095438988526E-3</c:v>
                </c:pt>
                <c:pt idx="2484">
                  <c:v>4.3063549584284756E-3</c:v>
                </c:pt>
                <c:pt idx="2485">
                  <c:v>4.2945650101187723E-3</c:v>
                </c:pt>
                <c:pt idx="2486">
                  <c:v>3.6166951948998325E-3</c:v>
                </c:pt>
                <c:pt idx="2487">
                  <c:v>3.607579639942589E-3</c:v>
                </c:pt>
                <c:pt idx="2488">
                  <c:v>3.7402964305887419E-3</c:v>
                </c:pt>
                <c:pt idx="2489">
                  <c:v>3.8422756352823324E-3</c:v>
                </c:pt>
                <c:pt idx="2490">
                  <c:v>4.9908836221276192E-3</c:v>
                </c:pt>
                <c:pt idx="2491">
                  <c:v>5.0452616847422244E-3</c:v>
                </c:pt>
                <c:pt idx="2492">
                  <c:v>5.214055914682012E-3</c:v>
                </c:pt>
                <c:pt idx="2493">
                  <c:v>4.4815483515460493E-3</c:v>
                </c:pt>
                <c:pt idx="2494">
                  <c:v>3.5281857292835247E-3</c:v>
                </c:pt>
                <c:pt idx="2495">
                  <c:v>3.1278367620400558E-3</c:v>
                </c:pt>
                <c:pt idx="2496">
                  <c:v>2.7412397232324491E-3</c:v>
                </c:pt>
                <c:pt idx="2497">
                  <c:v>2.7299961006521764E-3</c:v>
                </c:pt>
                <c:pt idx="2498">
                  <c:v>2.5880592247628036E-3</c:v>
                </c:pt>
                <c:pt idx="2499">
                  <c:v>2.5290970765998694E-3</c:v>
                </c:pt>
                <c:pt idx="2500">
                  <c:v>2.1628276814609931E-3</c:v>
                </c:pt>
                <c:pt idx="2501">
                  <c:v>2.113736651325126E-3</c:v>
                </c:pt>
                <c:pt idx="2502">
                  <c:v>1.7618372378613847E-3</c:v>
                </c:pt>
                <c:pt idx="2503">
                  <c:v>1.7796996772708143E-3</c:v>
                </c:pt>
                <c:pt idx="2504">
                  <c:v>1.6305812262079097E-3</c:v>
                </c:pt>
                <c:pt idx="2505">
                  <c:v>1.7383541578205965E-3</c:v>
                </c:pt>
                <c:pt idx="2506">
                  <c:v>1.8124237387705912E-3</c:v>
                </c:pt>
                <c:pt idx="2507">
                  <c:v>1.8554870121696026E-3</c:v>
                </c:pt>
                <c:pt idx="2508">
                  <c:v>2.8595525912088714E-3</c:v>
                </c:pt>
                <c:pt idx="2509">
                  <c:v>3.1123300630298187E-3</c:v>
                </c:pt>
                <c:pt idx="2510">
                  <c:v>3.7958181584887432E-3</c:v>
                </c:pt>
                <c:pt idx="2511">
                  <c:v>3.8063718727493838E-3</c:v>
                </c:pt>
                <c:pt idx="2512">
                  <c:v>3.7973046307323345E-3</c:v>
                </c:pt>
                <c:pt idx="2513">
                  <c:v>3.700471043560256E-3</c:v>
                </c:pt>
                <c:pt idx="2514">
                  <c:v>3.8764763821195823E-3</c:v>
                </c:pt>
                <c:pt idx="2515">
                  <c:v>3.858008627169045E-3</c:v>
                </c:pt>
                <c:pt idx="2516">
                  <c:v>4.5747728411724611E-3</c:v>
                </c:pt>
                <c:pt idx="2517">
                  <c:v>4.6985687720296834E-3</c:v>
                </c:pt>
                <c:pt idx="2518">
                  <c:v>5.853630721853559E-3</c:v>
                </c:pt>
                <c:pt idx="2519">
                  <c:v>6.249514344258778E-3</c:v>
                </c:pt>
                <c:pt idx="2520">
                  <c:v>7.5454509918492837E-3</c:v>
                </c:pt>
                <c:pt idx="2521">
                  <c:v>7.8959361750936975E-3</c:v>
                </c:pt>
                <c:pt idx="2522">
                  <c:v>7.8371496998768456E-3</c:v>
                </c:pt>
                <c:pt idx="2523">
                  <c:v>7.8577754526386843E-3</c:v>
                </c:pt>
                <c:pt idx="2524">
                  <c:v>6.4440058731115258E-3</c:v>
                </c:pt>
                <c:pt idx="2525">
                  <c:v>6.0469491613833913E-3</c:v>
                </c:pt>
                <c:pt idx="2526">
                  <c:v>4.7644093191642105E-3</c:v>
                </c:pt>
                <c:pt idx="2527">
                  <c:v>4.4419936185716826E-3</c:v>
                </c:pt>
                <c:pt idx="2528">
                  <c:v>3.8431866538616438E-3</c:v>
                </c:pt>
                <c:pt idx="2529">
                  <c:v>3.6996037780658128E-3</c:v>
                </c:pt>
                <c:pt idx="2530">
                  <c:v>3.5060356138887161E-3</c:v>
                </c:pt>
                <c:pt idx="2531">
                  <c:v>3.4412540140127887E-3</c:v>
                </c:pt>
                <c:pt idx="2532">
                  <c:v>2.9450152329009958E-3</c:v>
                </c:pt>
                <c:pt idx="2533">
                  <c:v>2.8388247600001498E-3</c:v>
                </c:pt>
                <c:pt idx="2534">
                  <c:v>2.5190994396328955E-3</c:v>
                </c:pt>
                <c:pt idx="2535">
                  <c:v>2.5401395455533372E-3</c:v>
                </c:pt>
                <c:pt idx="2536">
                  <c:v>3.0323341778464084E-3</c:v>
                </c:pt>
                <c:pt idx="2537">
                  <c:v>3.207253898473309E-3</c:v>
                </c:pt>
                <c:pt idx="2538">
                  <c:v>4.5330119996968435E-3</c:v>
                </c:pt>
                <c:pt idx="2539">
                  <c:v>4.88981435511655E-3</c:v>
                </c:pt>
                <c:pt idx="2540">
                  <c:v>5.3378547217188335E-3</c:v>
                </c:pt>
                <c:pt idx="2541">
                  <c:v>5.660503443459898E-3</c:v>
                </c:pt>
                <c:pt idx="2542">
                  <c:v>6.1618238337974099E-3</c:v>
                </c:pt>
                <c:pt idx="2543">
                  <c:v>6.2808775667997181E-3</c:v>
                </c:pt>
                <c:pt idx="2544">
                  <c:v>9.3061760164804743E-3</c:v>
                </c:pt>
                <c:pt idx="2545">
                  <c:v>1.0056311341564463E-2</c:v>
                </c:pt>
                <c:pt idx="2546">
                  <c:v>1.2875341832218057E-2</c:v>
                </c:pt>
                <c:pt idx="2547">
                  <c:v>1.3055495119566961E-2</c:v>
                </c:pt>
                <c:pt idx="2548">
                  <c:v>1.3768614595039407E-2</c:v>
                </c:pt>
                <c:pt idx="2549">
                  <c:v>1.4027790119729029E-2</c:v>
                </c:pt>
                <c:pt idx="2550">
                  <c:v>1.5443084510457063E-2</c:v>
                </c:pt>
                <c:pt idx="2551">
                  <c:v>1.6299100985213675E-2</c:v>
                </c:pt>
                <c:pt idx="2552">
                  <c:v>2.0934020606341575E-2</c:v>
                </c:pt>
                <c:pt idx="2553">
                  <c:v>2.1177412656679485E-2</c:v>
                </c:pt>
                <c:pt idx="2554">
                  <c:v>2.286613074032039E-2</c:v>
                </c:pt>
                <c:pt idx="2555">
                  <c:v>2.2602517290598822E-2</c:v>
                </c:pt>
                <c:pt idx="2556">
                  <c:v>1.9852623702326665E-2</c:v>
                </c:pt>
                <c:pt idx="2557">
                  <c:v>1.915991429918238E-2</c:v>
                </c:pt>
                <c:pt idx="2558">
                  <c:v>1.5740333189822299E-2</c:v>
                </c:pt>
                <c:pt idx="2559">
                  <c:v>1.5165659578989139E-2</c:v>
                </c:pt>
                <c:pt idx="2560">
                  <c:v>1.2904833136809804E-2</c:v>
                </c:pt>
                <c:pt idx="2561">
                  <c:v>1.283991460018854E-2</c:v>
                </c:pt>
                <c:pt idx="2562">
                  <c:v>1.3900997974287375E-2</c:v>
                </c:pt>
                <c:pt idx="2563">
                  <c:v>1.3703024252179723E-2</c:v>
                </c:pt>
                <c:pt idx="2564">
                  <c:v>1.5111440854196455E-2</c:v>
                </c:pt>
                <c:pt idx="2565">
                  <c:v>1.4771326671512137E-2</c:v>
                </c:pt>
                <c:pt idx="2566">
                  <c:v>1.3729396749508065E-2</c:v>
                </c:pt>
                <c:pt idx="2567">
                  <c:v>1.3389084396753206E-2</c:v>
                </c:pt>
                <c:pt idx="2568">
                  <c:v>1.2878375565035577E-2</c:v>
                </c:pt>
                <c:pt idx="2569">
                  <c:v>1.1886501916651238E-2</c:v>
                </c:pt>
                <c:pt idx="2570">
                  <c:v>1.1707455906474503E-2</c:v>
                </c:pt>
                <c:pt idx="2571">
                  <c:v>1.0996873055908254E-2</c:v>
                </c:pt>
                <c:pt idx="2572">
                  <c:v>1.071073450682993E-2</c:v>
                </c:pt>
                <c:pt idx="2573">
                  <c:v>1.075540270329536E-2</c:v>
                </c:pt>
                <c:pt idx="2574">
                  <c:v>9.2428733905745367E-3</c:v>
                </c:pt>
                <c:pt idx="2575">
                  <c:v>9.0568577538336931E-3</c:v>
                </c:pt>
                <c:pt idx="2576">
                  <c:v>9.0755803326614017E-3</c:v>
                </c:pt>
                <c:pt idx="2577">
                  <c:v>9.5057526675232581E-3</c:v>
                </c:pt>
                <c:pt idx="2578">
                  <c:v>1.214373912627884E-2</c:v>
                </c:pt>
                <c:pt idx="2579">
                  <c:v>1.2504510939221735E-2</c:v>
                </c:pt>
                <c:pt idx="2580">
                  <c:v>1.4959845492983565E-2</c:v>
                </c:pt>
                <c:pt idx="2581">
                  <c:v>1.5161792231724099E-2</c:v>
                </c:pt>
                <c:pt idx="2582">
                  <c:v>1.4891883107948711E-2</c:v>
                </c:pt>
                <c:pt idx="2583">
                  <c:v>1.4899019631893948E-2</c:v>
                </c:pt>
                <c:pt idx="2584">
                  <c:v>1.1026354882733321E-2</c:v>
                </c:pt>
                <c:pt idx="2585">
                  <c:v>1.0102074067322931E-2</c:v>
                </c:pt>
                <c:pt idx="2586">
                  <c:v>7.0111579457317833E-3</c:v>
                </c:pt>
                <c:pt idx="2587">
                  <c:v>5.9030110455100624E-3</c:v>
                </c:pt>
                <c:pt idx="2588">
                  <c:v>3.9740502755534063E-3</c:v>
                </c:pt>
                <c:pt idx="2589">
                  <c:v>3.7546449336571305E-3</c:v>
                </c:pt>
                <c:pt idx="2590">
                  <c:v>2.91797191264297E-3</c:v>
                </c:pt>
                <c:pt idx="2591">
                  <c:v>3.119253981748869E-3</c:v>
                </c:pt>
                <c:pt idx="2592">
                  <c:v>2.802192420954557E-3</c:v>
                </c:pt>
                <c:pt idx="2593">
                  <c:v>2.7988602624345106E-3</c:v>
                </c:pt>
                <c:pt idx="2594">
                  <c:v>2.9298417718671187E-3</c:v>
                </c:pt>
                <c:pt idx="2595">
                  <c:v>3.168595718366609E-3</c:v>
                </c:pt>
                <c:pt idx="2596">
                  <c:v>4.0516470913214541E-3</c:v>
                </c:pt>
                <c:pt idx="2597">
                  <c:v>4.170134991338453E-3</c:v>
                </c:pt>
                <c:pt idx="2598">
                  <c:v>4.7262708138953134E-3</c:v>
                </c:pt>
                <c:pt idx="2599">
                  <c:v>4.8329736626701756E-3</c:v>
                </c:pt>
                <c:pt idx="2600">
                  <c:v>4.6404661689670819E-3</c:v>
                </c:pt>
                <c:pt idx="2601">
                  <c:v>4.470105138515099E-3</c:v>
                </c:pt>
                <c:pt idx="2602">
                  <c:v>3.7621732245313871E-3</c:v>
                </c:pt>
                <c:pt idx="2603">
                  <c:v>3.6267064861751808E-3</c:v>
                </c:pt>
                <c:pt idx="2604">
                  <c:v>2.9182475355689344E-3</c:v>
                </c:pt>
                <c:pt idx="2605">
                  <c:v>2.7518951961790308E-3</c:v>
                </c:pt>
                <c:pt idx="2606">
                  <c:v>2.2211092624309365E-3</c:v>
                </c:pt>
                <c:pt idx="2607">
                  <c:v>2.1604695457391587E-3</c:v>
                </c:pt>
                <c:pt idx="2608">
                  <c:v>1.9077224455046988E-3</c:v>
                </c:pt>
                <c:pt idx="2609">
                  <c:v>1.9542756416527107E-3</c:v>
                </c:pt>
                <c:pt idx="2610">
                  <c:v>2.236819804470558E-3</c:v>
                </c:pt>
                <c:pt idx="2611">
                  <c:v>2.3184312123376528E-3</c:v>
                </c:pt>
                <c:pt idx="2612">
                  <c:v>3.4794612191226836E-3</c:v>
                </c:pt>
                <c:pt idx="2613">
                  <c:v>3.7760963664789822E-3</c:v>
                </c:pt>
                <c:pt idx="2614">
                  <c:v>7.2814517381737526E-3</c:v>
                </c:pt>
                <c:pt idx="2615">
                  <c:v>8.0079145977090017E-3</c:v>
                </c:pt>
                <c:pt idx="2616">
                  <c:v>1.2509645905150465E-2</c:v>
                </c:pt>
                <c:pt idx="2617">
                  <c:v>1.2939336534432744E-2</c:v>
                </c:pt>
                <c:pt idx="2618">
                  <c:v>1.4395951409232749E-2</c:v>
                </c:pt>
                <c:pt idx="2619">
                  <c:v>1.4471663251452138E-2</c:v>
                </c:pt>
                <c:pt idx="2620">
                  <c:v>1.4801069648342078E-2</c:v>
                </c:pt>
                <c:pt idx="2621">
                  <c:v>1.4975124407063955E-2</c:v>
                </c:pt>
                <c:pt idx="2622">
                  <c:v>1.9082296007695686E-2</c:v>
                </c:pt>
                <c:pt idx="2623">
                  <c:v>1.949190269767883E-2</c:v>
                </c:pt>
                <c:pt idx="2624">
                  <c:v>2.2332208821955343E-2</c:v>
                </c:pt>
                <c:pt idx="2625">
                  <c:v>2.2144232823885855E-2</c:v>
                </c:pt>
                <c:pt idx="2626">
                  <c:v>2.0393184276615399E-2</c:v>
                </c:pt>
                <c:pt idx="2627">
                  <c:v>2.0057351741798495E-2</c:v>
                </c:pt>
                <c:pt idx="2628">
                  <c:v>1.5245270084534265E-2</c:v>
                </c:pt>
                <c:pt idx="2629">
                  <c:v>1.4939042191068959E-2</c:v>
                </c:pt>
                <c:pt idx="2630">
                  <c:v>9.8285346976688202E-3</c:v>
                </c:pt>
                <c:pt idx="2631">
                  <c:v>9.1694817032358031E-3</c:v>
                </c:pt>
                <c:pt idx="2632">
                  <c:v>5.9468422043419764E-3</c:v>
                </c:pt>
                <c:pt idx="2633">
                  <c:v>5.4443731538666492E-3</c:v>
                </c:pt>
                <c:pt idx="2634">
                  <c:v>4.0232919195595683E-3</c:v>
                </c:pt>
                <c:pt idx="2635">
                  <c:v>3.9672177744033517E-3</c:v>
                </c:pt>
                <c:pt idx="2636">
                  <c:v>4.3219396716708287E-3</c:v>
                </c:pt>
                <c:pt idx="2637">
                  <c:v>4.6472906957370349E-3</c:v>
                </c:pt>
                <c:pt idx="2638">
                  <c:v>5.7476444498728661E-3</c:v>
                </c:pt>
                <c:pt idx="2639">
                  <c:v>5.8599249216683405E-3</c:v>
                </c:pt>
                <c:pt idx="2640">
                  <c:v>5.9547886207045788E-3</c:v>
                </c:pt>
                <c:pt idx="2641">
                  <c:v>6.2097173877997767E-3</c:v>
                </c:pt>
                <c:pt idx="2642">
                  <c:v>5.4031900374490235E-3</c:v>
                </c:pt>
                <c:pt idx="2643">
                  <c:v>5.502831908376451E-3</c:v>
                </c:pt>
                <c:pt idx="2644">
                  <c:v>4.5575907282157128E-3</c:v>
                </c:pt>
                <c:pt idx="2645">
                  <c:v>4.455018903533889E-3</c:v>
                </c:pt>
                <c:pt idx="2646">
                  <c:v>3.5746995034130332E-3</c:v>
                </c:pt>
                <c:pt idx="2647">
                  <c:v>3.5150239842154018E-3</c:v>
                </c:pt>
                <c:pt idx="2648">
                  <c:v>2.8519836297465099E-3</c:v>
                </c:pt>
                <c:pt idx="2649">
                  <c:v>2.8503802273113729E-3</c:v>
                </c:pt>
                <c:pt idx="2650">
                  <c:v>2.5137507921827174E-3</c:v>
                </c:pt>
                <c:pt idx="2651">
                  <c:v>2.4982841063188334E-3</c:v>
                </c:pt>
                <c:pt idx="2652">
                  <c:v>2.2194858837439142E-3</c:v>
                </c:pt>
                <c:pt idx="2653">
                  <c:v>2.2146106752219926E-3</c:v>
                </c:pt>
                <c:pt idx="2654">
                  <c:v>1.969115362523441E-3</c:v>
                </c:pt>
                <c:pt idx="2655">
                  <c:v>2.0447821340938629E-3</c:v>
                </c:pt>
                <c:pt idx="2656">
                  <c:v>1.9457726923235818E-3</c:v>
                </c:pt>
                <c:pt idx="2657">
                  <c:v>1.9406905877589562E-3</c:v>
                </c:pt>
                <c:pt idx="2658">
                  <c:v>1.9476084514291698E-3</c:v>
                </c:pt>
                <c:pt idx="2659">
                  <c:v>2.0254612129292872E-3</c:v>
                </c:pt>
                <c:pt idx="2660">
                  <c:v>2.1737732905596743E-3</c:v>
                </c:pt>
                <c:pt idx="2661">
                  <c:v>2.2667759683942176E-3</c:v>
                </c:pt>
                <c:pt idx="2662">
                  <c:v>3.2723253773084132E-3</c:v>
                </c:pt>
                <c:pt idx="2663">
                  <c:v>3.4608145303411655E-3</c:v>
                </c:pt>
                <c:pt idx="2664">
                  <c:v>4.7222815844731748E-3</c:v>
                </c:pt>
                <c:pt idx="2665">
                  <c:v>4.8954465300481663E-3</c:v>
                </c:pt>
                <c:pt idx="2666">
                  <c:v>5.774684975813865E-3</c:v>
                </c:pt>
                <c:pt idx="2667">
                  <c:v>5.7554608019668484E-3</c:v>
                </c:pt>
                <c:pt idx="2668">
                  <c:v>7.4783081846783034E-3</c:v>
                </c:pt>
                <c:pt idx="2669">
                  <c:v>7.6350311403900516E-3</c:v>
                </c:pt>
                <c:pt idx="2670">
                  <c:v>9.8020472952651538E-3</c:v>
                </c:pt>
                <c:pt idx="2671">
                  <c:v>9.4366092936580288E-3</c:v>
                </c:pt>
                <c:pt idx="2672">
                  <c:v>9.7336824258304634E-3</c:v>
                </c:pt>
                <c:pt idx="2673">
                  <c:v>9.7180636715812306E-3</c:v>
                </c:pt>
                <c:pt idx="2674">
                  <c:v>8.550364591363737E-3</c:v>
                </c:pt>
                <c:pt idx="2675">
                  <c:v>8.4320499205727834E-3</c:v>
                </c:pt>
                <c:pt idx="2676">
                  <c:v>7.569965801157731E-3</c:v>
                </c:pt>
                <c:pt idx="2677">
                  <c:v>7.7614739102944861E-3</c:v>
                </c:pt>
                <c:pt idx="2678">
                  <c:v>7.471141809296325E-3</c:v>
                </c:pt>
                <c:pt idx="2679">
                  <c:v>7.4710095000606359E-3</c:v>
                </c:pt>
                <c:pt idx="2680">
                  <c:v>6.6719924357199209E-3</c:v>
                </c:pt>
                <c:pt idx="2681">
                  <c:v>6.4983878857384188E-3</c:v>
                </c:pt>
                <c:pt idx="2682">
                  <c:v>5.3907047804388304E-3</c:v>
                </c:pt>
                <c:pt idx="2683">
                  <c:v>5.2758265622499852E-3</c:v>
                </c:pt>
                <c:pt idx="2684">
                  <c:v>4.2998196453132567E-3</c:v>
                </c:pt>
                <c:pt idx="2685">
                  <c:v>4.2142491770021072E-3</c:v>
                </c:pt>
                <c:pt idx="2686">
                  <c:v>4.188653733812977E-3</c:v>
                </c:pt>
                <c:pt idx="2687">
                  <c:v>4.4010501418773051E-3</c:v>
                </c:pt>
                <c:pt idx="2688">
                  <c:v>5.4799066090432504E-3</c:v>
                </c:pt>
                <c:pt idx="2689">
                  <c:v>5.517701078706477E-3</c:v>
                </c:pt>
                <c:pt idx="2690">
                  <c:v>6.5521868183824796E-3</c:v>
                </c:pt>
                <c:pt idx="2691">
                  <c:v>6.6953115193536111E-3</c:v>
                </c:pt>
                <c:pt idx="2692">
                  <c:v>7.9753044096243664E-3</c:v>
                </c:pt>
                <c:pt idx="2693">
                  <c:v>8.5108419652484054E-3</c:v>
                </c:pt>
                <c:pt idx="2694">
                  <c:v>1.2320516324484268E-2</c:v>
                </c:pt>
                <c:pt idx="2695">
                  <c:v>1.2778869368319287E-2</c:v>
                </c:pt>
                <c:pt idx="2696">
                  <c:v>1.5131475803599373E-2</c:v>
                </c:pt>
                <c:pt idx="2697">
                  <c:v>1.5505474728862226E-2</c:v>
                </c:pt>
                <c:pt idx="2698">
                  <c:v>1.4357550205944581E-2</c:v>
                </c:pt>
                <c:pt idx="2699">
                  <c:v>1.4176374007646436E-2</c:v>
                </c:pt>
                <c:pt idx="2700">
                  <c:v>1.1475192250137071E-2</c:v>
                </c:pt>
                <c:pt idx="2701">
                  <c:v>1.1209678491768162E-2</c:v>
                </c:pt>
                <c:pt idx="2702">
                  <c:v>8.1876115271456162E-3</c:v>
                </c:pt>
                <c:pt idx="2703">
                  <c:v>7.9439372380326924E-3</c:v>
                </c:pt>
                <c:pt idx="2704">
                  <c:v>5.9061743168812367E-3</c:v>
                </c:pt>
                <c:pt idx="2705">
                  <c:v>5.6368387217130521E-3</c:v>
                </c:pt>
                <c:pt idx="2706">
                  <c:v>4.2773520261569263E-3</c:v>
                </c:pt>
                <c:pt idx="2707">
                  <c:v>4.1020070198933226E-3</c:v>
                </c:pt>
                <c:pt idx="2708">
                  <c:v>3.2302656953873809E-3</c:v>
                </c:pt>
                <c:pt idx="2709">
                  <c:v>3.1756584076093972E-3</c:v>
                </c:pt>
                <c:pt idx="2710">
                  <c:v>2.6275905076545577E-3</c:v>
                </c:pt>
                <c:pt idx="2711">
                  <c:v>2.5825736171557426E-3</c:v>
                </c:pt>
                <c:pt idx="2712">
                  <c:v>2.2578239846426369E-3</c:v>
                </c:pt>
                <c:pt idx="2713">
                  <c:v>2.2039991654633087E-3</c:v>
                </c:pt>
                <c:pt idx="2714">
                  <c:v>2.1283700867375157E-3</c:v>
                </c:pt>
                <c:pt idx="2715">
                  <c:v>2.2153401059296263E-3</c:v>
                </c:pt>
                <c:pt idx="2716">
                  <c:v>2.735962946578688E-3</c:v>
                </c:pt>
                <c:pt idx="2717">
                  <c:v>2.8709244755895304E-3</c:v>
                </c:pt>
                <c:pt idx="2718">
                  <c:v>4.9562775294061199E-3</c:v>
                </c:pt>
                <c:pt idx="2719">
                  <c:v>5.4080903409837429E-3</c:v>
                </c:pt>
                <c:pt idx="2720">
                  <c:v>8.0971053039515881E-3</c:v>
                </c:pt>
                <c:pt idx="2721">
                  <c:v>8.2678553654589211E-3</c:v>
                </c:pt>
                <c:pt idx="2722">
                  <c:v>9.0094091569132249E-3</c:v>
                </c:pt>
                <c:pt idx="2723">
                  <c:v>9.317573063273802E-3</c:v>
                </c:pt>
                <c:pt idx="2724">
                  <c:v>1.225617396331838E-2</c:v>
                </c:pt>
                <c:pt idx="2725">
                  <c:v>1.2860093167638562E-2</c:v>
                </c:pt>
                <c:pt idx="2726">
                  <c:v>1.6199474675950273E-2</c:v>
                </c:pt>
                <c:pt idx="2727">
                  <c:v>1.5815091574143566E-2</c:v>
                </c:pt>
                <c:pt idx="2728">
                  <c:v>1.2782526694886356E-2</c:v>
                </c:pt>
                <c:pt idx="2729">
                  <c:v>1.1027649336696374E-2</c:v>
                </c:pt>
                <c:pt idx="2730">
                  <c:v>9.8477584514807901E-3</c:v>
                </c:pt>
                <c:pt idx="2731">
                  <c:v>9.5575241965730594E-3</c:v>
                </c:pt>
                <c:pt idx="2732">
                  <c:v>6.4790020986877769E-3</c:v>
                </c:pt>
                <c:pt idx="2733">
                  <c:v>5.3896605090110721E-3</c:v>
                </c:pt>
                <c:pt idx="2734">
                  <c:v>3.6911331230014611E-3</c:v>
                </c:pt>
                <c:pt idx="2735">
                  <c:v>3.2257429415831125E-3</c:v>
                </c:pt>
                <c:pt idx="2736">
                  <c:v>2.3131276397242773E-3</c:v>
                </c:pt>
                <c:pt idx="2737">
                  <c:v>2.2460309709132621E-3</c:v>
                </c:pt>
                <c:pt idx="2738">
                  <c:v>1.3605430952720844E-3</c:v>
                </c:pt>
                <c:pt idx="2739">
                  <c:v>1.2191247341071139E-3</c:v>
                </c:pt>
                <c:pt idx="2740">
                  <c:v>9.929819356017458E-4</c:v>
                </c:pt>
                <c:pt idx="2741">
                  <c:v>9.5237134942322704E-4</c:v>
                </c:pt>
                <c:pt idx="2742">
                  <c:v>1.0253935456855992E-3</c:v>
                </c:pt>
                <c:pt idx="2743">
                  <c:v>1.0804622256661127E-3</c:v>
                </c:pt>
                <c:pt idx="2744">
                  <c:v>1.6824878879836862E-3</c:v>
                </c:pt>
                <c:pt idx="2745">
                  <c:v>1.9432011447480025E-3</c:v>
                </c:pt>
                <c:pt idx="2746">
                  <c:v>4.2111304606572871E-3</c:v>
                </c:pt>
                <c:pt idx="2747">
                  <c:v>5.1135950224581068E-3</c:v>
                </c:pt>
                <c:pt idx="2748">
                  <c:v>1.108130710901961E-2</c:v>
                </c:pt>
                <c:pt idx="2749">
                  <c:v>1.2359174044830286E-2</c:v>
                </c:pt>
                <c:pt idx="2750">
                  <c:v>1.6095602432178325E-2</c:v>
                </c:pt>
                <c:pt idx="2751">
                  <c:v>1.726079571934893E-2</c:v>
                </c:pt>
                <c:pt idx="2752">
                  <c:v>1.8240574912434547E-2</c:v>
                </c:pt>
                <c:pt idx="2753">
                  <c:v>1.9038062266020596E-2</c:v>
                </c:pt>
                <c:pt idx="2754">
                  <c:v>1.9447383809238498E-2</c:v>
                </c:pt>
                <c:pt idx="2755">
                  <c:v>1.985905824111088E-2</c:v>
                </c:pt>
                <c:pt idx="2756">
                  <c:v>1.8853893304006157E-2</c:v>
                </c:pt>
                <c:pt idx="2757">
                  <c:v>1.8416058817868581E-2</c:v>
                </c:pt>
                <c:pt idx="2758">
                  <c:v>1.6939913306458776E-2</c:v>
                </c:pt>
                <c:pt idx="2759">
                  <c:v>1.6002186003399543E-2</c:v>
                </c:pt>
                <c:pt idx="2760">
                  <c:v>1.1470007938714794E-2</c:v>
                </c:pt>
                <c:pt idx="2761">
                  <c:v>1.0271765324222901E-2</c:v>
                </c:pt>
                <c:pt idx="2762">
                  <c:v>7.3086083917286949E-3</c:v>
                </c:pt>
                <c:pt idx="2763">
                  <c:v>6.4421837790027423E-3</c:v>
                </c:pt>
                <c:pt idx="2764">
                  <c:v>4.1657721497536044E-3</c:v>
                </c:pt>
                <c:pt idx="2765">
                  <c:v>3.7654775574692198E-3</c:v>
                </c:pt>
                <c:pt idx="2766">
                  <c:v>2.7244331837444312E-3</c:v>
                </c:pt>
                <c:pt idx="2767">
                  <c:v>2.8038244480185063E-3</c:v>
                </c:pt>
                <c:pt idx="2768">
                  <c:v>2.479412429098425E-3</c:v>
                </c:pt>
                <c:pt idx="2769">
                  <c:v>2.6276375142719054E-3</c:v>
                </c:pt>
                <c:pt idx="2770">
                  <c:v>2.6639270999425711E-3</c:v>
                </c:pt>
                <c:pt idx="2771">
                  <c:v>2.9826582253967985E-3</c:v>
                </c:pt>
                <c:pt idx="2772">
                  <c:v>3.6776516131113842E-3</c:v>
                </c:pt>
                <c:pt idx="2773">
                  <c:v>3.9221949748793261E-3</c:v>
                </c:pt>
                <c:pt idx="2774">
                  <c:v>5.1907430481139029E-3</c:v>
                </c:pt>
                <c:pt idx="2775">
                  <c:v>5.2961231015559353E-3</c:v>
                </c:pt>
                <c:pt idx="2776">
                  <c:v>5.5038369375759186E-3</c:v>
                </c:pt>
                <c:pt idx="2777">
                  <c:v>5.4600448296211832E-3</c:v>
                </c:pt>
                <c:pt idx="2778">
                  <c:v>5.1572833439800236E-3</c:v>
                </c:pt>
                <c:pt idx="2779">
                  <c:v>4.9301931193243284E-3</c:v>
                </c:pt>
                <c:pt idx="2780">
                  <c:v>4.2813449918741994E-3</c:v>
                </c:pt>
                <c:pt idx="2781">
                  <c:v>3.9166514360462036E-3</c:v>
                </c:pt>
                <c:pt idx="2782">
                  <c:v>3.3215303914724114E-3</c:v>
                </c:pt>
                <c:pt idx="2783">
                  <c:v>2.8970144662631456E-3</c:v>
                </c:pt>
                <c:pt idx="2784">
                  <c:v>2.9829752694815058E-3</c:v>
                </c:pt>
                <c:pt idx="2785">
                  <c:v>2.8615891674464897E-3</c:v>
                </c:pt>
                <c:pt idx="2786">
                  <c:v>3.9866453959837679E-3</c:v>
                </c:pt>
                <c:pt idx="2787">
                  <c:v>4.1104369668670589E-3</c:v>
                </c:pt>
                <c:pt idx="2788">
                  <c:v>5.9671772464957931E-3</c:v>
                </c:pt>
                <c:pt idx="2789">
                  <c:v>6.5386425770340966E-3</c:v>
                </c:pt>
                <c:pt idx="2790">
                  <c:v>1.0562377768226496E-2</c:v>
                </c:pt>
                <c:pt idx="2791">
                  <c:v>1.2572084964960239E-2</c:v>
                </c:pt>
                <c:pt idx="2792">
                  <c:v>1.8241010553729346E-2</c:v>
                </c:pt>
                <c:pt idx="2793">
                  <c:v>1.8674990037041053E-2</c:v>
                </c:pt>
                <c:pt idx="2794">
                  <c:v>2.6374443259037633E-2</c:v>
                </c:pt>
                <c:pt idx="2795">
                  <c:v>2.750868674625364E-2</c:v>
                </c:pt>
                <c:pt idx="2796">
                  <c:v>2.6856052813768759E-2</c:v>
                </c:pt>
                <c:pt idx="2797">
                  <c:v>2.6940506373351745E-2</c:v>
                </c:pt>
                <c:pt idx="2798">
                  <c:v>2.4205005321587848E-2</c:v>
                </c:pt>
                <c:pt idx="2799">
                  <c:v>2.4130298996767146E-2</c:v>
                </c:pt>
                <c:pt idx="2800">
                  <c:v>2.1939652818706742E-2</c:v>
                </c:pt>
                <c:pt idx="2801">
                  <c:v>2.2148483911357614E-2</c:v>
                </c:pt>
                <c:pt idx="2802">
                  <c:v>1.8532513733134439E-2</c:v>
                </c:pt>
                <c:pt idx="2803">
                  <c:v>1.823680652733899E-2</c:v>
                </c:pt>
                <c:pt idx="2804">
                  <c:v>1.4597354835569096E-2</c:v>
                </c:pt>
                <c:pt idx="2805">
                  <c:v>1.3921176748857008E-2</c:v>
                </c:pt>
                <c:pt idx="2806">
                  <c:v>1.0671014730662958E-2</c:v>
                </c:pt>
                <c:pt idx="2807">
                  <c:v>1.055190238060533E-2</c:v>
                </c:pt>
                <c:pt idx="2808">
                  <c:v>1.0184845042716897E-2</c:v>
                </c:pt>
                <c:pt idx="2809">
                  <c:v>1.0307769473112856E-2</c:v>
                </c:pt>
                <c:pt idx="2810">
                  <c:v>1.0174664318799015E-2</c:v>
                </c:pt>
                <c:pt idx="2811">
                  <c:v>1.0461519537909681E-2</c:v>
                </c:pt>
                <c:pt idx="2812">
                  <c:v>9.3864880449274681E-3</c:v>
                </c:pt>
                <c:pt idx="2813">
                  <c:v>9.3590063187271935E-3</c:v>
                </c:pt>
                <c:pt idx="2814">
                  <c:v>8.3047956376275048E-3</c:v>
                </c:pt>
                <c:pt idx="2815">
                  <c:v>8.3852995462096215E-3</c:v>
                </c:pt>
                <c:pt idx="2816">
                  <c:v>7.0197507771965336E-3</c:v>
                </c:pt>
                <c:pt idx="2817">
                  <c:v>6.8755214684660003E-3</c:v>
                </c:pt>
                <c:pt idx="2818">
                  <c:v>6.7466993889231074E-3</c:v>
                </c:pt>
                <c:pt idx="2819">
                  <c:v>6.8852172461148584E-3</c:v>
                </c:pt>
                <c:pt idx="2820">
                  <c:v>8.6099463806735381E-3</c:v>
                </c:pt>
                <c:pt idx="2821">
                  <c:v>8.6386006170420596E-3</c:v>
                </c:pt>
                <c:pt idx="2822">
                  <c:v>1.0144189002388062E-2</c:v>
                </c:pt>
                <c:pt idx="2823">
                  <c:v>1.0202482537165563E-2</c:v>
                </c:pt>
                <c:pt idx="2824">
                  <c:v>9.5044387238160267E-3</c:v>
                </c:pt>
                <c:pt idx="2825">
                  <c:v>9.4896554504066612E-3</c:v>
                </c:pt>
                <c:pt idx="2826">
                  <c:v>8.2884912894282611E-3</c:v>
                </c:pt>
                <c:pt idx="2827">
                  <c:v>8.2806358105361362E-3</c:v>
                </c:pt>
                <c:pt idx="2828">
                  <c:v>6.9122883036983693E-3</c:v>
                </c:pt>
                <c:pt idx="2829">
                  <c:v>7.0564270613181559E-3</c:v>
                </c:pt>
                <c:pt idx="2830">
                  <c:v>6.1200161490338805E-3</c:v>
                </c:pt>
                <c:pt idx="2831">
                  <c:v>6.2316295458289105E-3</c:v>
                </c:pt>
                <c:pt idx="2832">
                  <c:v>5.0656875370680898E-3</c:v>
                </c:pt>
                <c:pt idx="2833">
                  <c:v>4.9607073114526839E-3</c:v>
                </c:pt>
                <c:pt idx="2834">
                  <c:v>3.930804256490947E-3</c:v>
                </c:pt>
                <c:pt idx="2835">
                  <c:v>3.8142931273781266E-3</c:v>
                </c:pt>
                <c:pt idx="2836">
                  <c:v>3.1245369740493904E-3</c:v>
                </c:pt>
                <c:pt idx="2837">
                  <c:v>3.0359461145922496E-3</c:v>
                </c:pt>
                <c:pt idx="2838">
                  <c:v>2.5482439075848206E-3</c:v>
                </c:pt>
                <c:pt idx="2839">
                  <c:v>2.4647636185101702E-3</c:v>
                </c:pt>
                <c:pt idx="2840">
                  <c:v>2.1818881927630719E-3</c:v>
                </c:pt>
                <c:pt idx="2841">
                  <c:v>2.1716668083014558E-3</c:v>
                </c:pt>
                <c:pt idx="2842">
                  <c:v>1.9492602933742884E-3</c:v>
                </c:pt>
                <c:pt idx="2843">
                  <c:v>1.9116073012335956E-3</c:v>
                </c:pt>
                <c:pt idx="2844">
                  <c:v>1.77098314108185E-3</c:v>
                </c:pt>
                <c:pt idx="2845">
                  <c:v>1.7753212517142999E-3</c:v>
                </c:pt>
                <c:pt idx="2846">
                  <c:v>1.7047858725348179E-3</c:v>
                </c:pt>
                <c:pt idx="2847">
                  <c:v>1.7367052481877786E-3</c:v>
                </c:pt>
                <c:pt idx="2848">
                  <c:v>1.6658629005377951E-3</c:v>
                </c:pt>
                <c:pt idx="2849">
                  <c:v>1.6531275040502713E-3</c:v>
                </c:pt>
                <c:pt idx="2850">
                  <c:v>1.6040437476296057E-3</c:v>
                </c:pt>
                <c:pt idx="2851">
                  <c:v>1.6605170272539643E-3</c:v>
                </c:pt>
                <c:pt idx="2852">
                  <c:v>1.4994137334780114E-3</c:v>
                </c:pt>
                <c:pt idx="2853">
                  <c:v>1.5664862562583108E-3</c:v>
                </c:pt>
                <c:pt idx="2854">
                  <c:v>1.462479654581593E-3</c:v>
                </c:pt>
                <c:pt idx="2855">
                  <c:v>1.459941864065285E-3</c:v>
                </c:pt>
                <c:pt idx="2856">
                  <c:v>1.5480957384094646E-3</c:v>
                </c:pt>
                <c:pt idx="2857">
                  <c:v>1.6577545000663464E-3</c:v>
                </c:pt>
                <c:pt idx="2858">
                  <c:v>1.9546447816385709E-3</c:v>
                </c:pt>
                <c:pt idx="2859">
                  <c:v>2.0278865823027152E-3</c:v>
                </c:pt>
                <c:pt idx="2860">
                  <c:v>2.9778783666601499E-3</c:v>
                </c:pt>
                <c:pt idx="2861">
                  <c:v>3.0629077215419344E-3</c:v>
                </c:pt>
                <c:pt idx="2862">
                  <c:v>3.7566456962996419E-3</c:v>
                </c:pt>
                <c:pt idx="2863">
                  <c:v>3.8440905838629095E-3</c:v>
                </c:pt>
                <c:pt idx="2864">
                  <c:v>4.3383791930303216E-3</c:v>
                </c:pt>
                <c:pt idx="2865">
                  <c:v>4.360249255765716E-3</c:v>
                </c:pt>
                <c:pt idx="2866">
                  <c:v>5.1016905406656076E-3</c:v>
                </c:pt>
                <c:pt idx="2867">
                  <c:v>5.167842588548131E-3</c:v>
                </c:pt>
                <c:pt idx="2868">
                  <c:v>6.3584831167580423E-3</c:v>
                </c:pt>
                <c:pt idx="2869">
                  <c:v>6.4798971062139743E-3</c:v>
                </c:pt>
                <c:pt idx="2870">
                  <c:v>7.7508066595612865E-3</c:v>
                </c:pt>
                <c:pt idx="2871">
                  <c:v>7.9932159108797342E-3</c:v>
                </c:pt>
                <c:pt idx="2872">
                  <c:v>8.0805977871834887E-3</c:v>
                </c:pt>
                <c:pt idx="2873">
                  <c:v>8.0545242004498585E-3</c:v>
                </c:pt>
                <c:pt idx="2874">
                  <c:v>6.6837550393794732E-3</c:v>
                </c:pt>
                <c:pt idx="2875">
                  <c:v>6.6301777728591145E-3</c:v>
                </c:pt>
                <c:pt idx="2876">
                  <c:v>5.8472218215060356E-3</c:v>
                </c:pt>
                <c:pt idx="2877">
                  <c:v>5.8832187013487438E-3</c:v>
                </c:pt>
                <c:pt idx="2878">
                  <c:v>5.9981125518830496E-3</c:v>
                </c:pt>
                <c:pt idx="2879">
                  <c:v>6.1928532832602667E-3</c:v>
                </c:pt>
                <c:pt idx="2880">
                  <c:v>8.2177561899917963E-3</c:v>
                </c:pt>
                <c:pt idx="2881">
                  <c:v>8.3081452543053297E-3</c:v>
                </c:pt>
                <c:pt idx="2882">
                  <c:v>1.1031589509189366E-2</c:v>
                </c:pt>
                <c:pt idx="2883">
                  <c:v>1.1122643031405501E-2</c:v>
                </c:pt>
                <c:pt idx="2884">
                  <c:v>1.2394016424153702E-2</c:v>
                </c:pt>
                <c:pt idx="2885">
                  <c:v>1.2289928571820206E-2</c:v>
                </c:pt>
                <c:pt idx="2886">
                  <c:v>1.1453249607504143E-2</c:v>
                </c:pt>
                <c:pt idx="2887">
                  <c:v>1.1371438109946841E-2</c:v>
                </c:pt>
                <c:pt idx="2888">
                  <c:v>1.266478276587241E-2</c:v>
                </c:pt>
                <c:pt idx="2889">
                  <c:v>1.3146627771907653E-2</c:v>
                </c:pt>
                <c:pt idx="2890">
                  <c:v>1.6674581364056563E-2</c:v>
                </c:pt>
                <c:pt idx="2891">
                  <c:v>1.6997100801906601E-2</c:v>
                </c:pt>
                <c:pt idx="2892">
                  <c:v>1.8888934594059128E-2</c:v>
                </c:pt>
                <c:pt idx="2893">
                  <c:v>1.8974608074411616E-2</c:v>
                </c:pt>
                <c:pt idx="2894">
                  <c:v>1.7517705953536859E-2</c:v>
                </c:pt>
                <c:pt idx="2895">
                  <c:v>1.7341406169031338E-2</c:v>
                </c:pt>
                <c:pt idx="2896">
                  <c:v>2.1179864108295685E-2</c:v>
                </c:pt>
                <c:pt idx="2897">
                  <c:v>2.2328801891659058E-2</c:v>
                </c:pt>
                <c:pt idx="2898">
                  <c:v>2.9204739888615387E-2</c:v>
                </c:pt>
                <c:pt idx="2899">
                  <c:v>2.9627468873343922E-2</c:v>
                </c:pt>
                <c:pt idx="2900">
                  <c:v>3.2723463390450507E-2</c:v>
                </c:pt>
                <c:pt idx="2901">
                  <c:v>3.2957172944282985E-2</c:v>
                </c:pt>
                <c:pt idx="2902">
                  <c:v>3.0626172065024406E-2</c:v>
                </c:pt>
                <c:pt idx="2903">
                  <c:v>2.8931385162556385E-2</c:v>
                </c:pt>
                <c:pt idx="2904">
                  <c:v>2.5560135766327062E-2</c:v>
                </c:pt>
                <c:pt idx="2905">
                  <c:v>2.525153510527205E-2</c:v>
                </c:pt>
                <c:pt idx="2906">
                  <c:v>2.0130095318892382E-2</c:v>
                </c:pt>
                <c:pt idx="2907">
                  <c:v>1.8738845859006079E-2</c:v>
                </c:pt>
                <c:pt idx="2908">
                  <c:v>1.4566201811475884E-2</c:v>
                </c:pt>
                <c:pt idx="2909">
                  <c:v>1.4052074533836648E-2</c:v>
                </c:pt>
                <c:pt idx="2910">
                  <c:v>1.2853725160235233E-2</c:v>
                </c:pt>
                <c:pt idx="2911">
                  <c:v>1.289184934391114E-2</c:v>
                </c:pt>
                <c:pt idx="2912">
                  <c:v>1.2078644111208674E-2</c:v>
                </c:pt>
                <c:pt idx="2913">
                  <c:v>1.2448483788106712E-2</c:v>
                </c:pt>
                <c:pt idx="2914">
                  <c:v>1.0839308330699689E-2</c:v>
                </c:pt>
                <c:pt idx="2915">
                  <c:v>1.0944490186738756E-2</c:v>
                </c:pt>
                <c:pt idx="2916">
                  <c:v>1.0855756448442555E-2</c:v>
                </c:pt>
                <c:pt idx="2917">
                  <c:v>1.1137195751484492E-2</c:v>
                </c:pt>
                <c:pt idx="2918">
                  <c:v>1.156583785330082E-2</c:v>
                </c:pt>
                <c:pt idx="2919">
                  <c:v>1.1568338480653787E-2</c:v>
                </c:pt>
                <c:pt idx="2920">
                  <c:v>1.0548671642502047E-2</c:v>
                </c:pt>
                <c:pt idx="2921">
                  <c:v>1.0695164909025247E-2</c:v>
                </c:pt>
                <c:pt idx="2922">
                  <c:v>8.5856290091238519E-3</c:v>
                </c:pt>
                <c:pt idx="2923">
                  <c:v>8.507123197490158E-3</c:v>
                </c:pt>
                <c:pt idx="2924">
                  <c:v>6.7028494666009943E-3</c:v>
                </c:pt>
                <c:pt idx="2925">
                  <c:v>6.4842815799603061E-3</c:v>
                </c:pt>
                <c:pt idx="2926">
                  <c:v>5.2091745054406282E-3</c:v>
                </c:pt>
                <c:pt idx="2927">
                  <c:v>5.10373460021777E-3</c:v>
                </c:pt>
                <c:pt idx="2928">
                  <c:v>4.3282236306637347E-3</c:v>
                </c:pt>
                <c:pt idx="2929">
                  <c:v>4.2346043578403748E-3</c:v>
                </c:pt>
                <c:pt idx="2930">
                  <c:v>3.6385160326095223E-3</c:v>
                </c:pt>
                <c:pt idx="2931">
                  <c:v>3.6216680005632593E-3</c:v>
                </c:pt>
                <c:pt idx="2932">
                  <c:v>3.1195127944491845E-3</c:v>
                </c:pt>
                <c:pt idx="2933">
                  <c:v>3.1250983070208373E-3</c:v>
                </c:pt>
                <c:pt idx="2934">
                  <c:v>2.7761931204203258E-3</c:v>
                </c:pt>
                <c:pt idx="2935">
                  <c:v>2.7926391373615769E-3</c:v>
                </c:pt>
                <c:pt idx="2936">
                  <c:v>2.6173276842315373E-3</c:v>
                </c:pt>
                <c:pt idx="2937">
                  <c:v>2.5856804126523454E-3</c:v>
                </c:pt>
                <c:pt idx="2938">
                  <c:v>2.4144762535005114E-3</c:v>
                </c:pt>
                <c:pt idx="2939">
                  <c:v>2.3559134829554472E-3</c:v>
                </c:pt>
                <c:pt idx="2940">
                  <c:v>2.1460670543544448E-3</c:v>
                </c:pt>
                <c:pt idx="2941">
                  <c:v>2.1447758689262515E-3</c:v>
                </c:pt>
                <c:pt idx="2942">
                  <c:v>1.9806872069203919E-3</c:v>
                </c:pt>
                <c:pt idx="2943">
                  <c:v>1.9073121896105978E-3</c:v>
                </c:pt>
                <c:pt idx="2944">
                  <c:v>2.0169609779500841E-3</c:v>
                </c:pt>
                <c:pt idx="2945">
                  <c:v>2.1729199815378642E-3</c:v>
                </c:pt>
                <c:pt idx="2946">
                  <c:v>3.3686087276799514E-3</c:v>
                </c:pt>
                <c:pt idx="2947">
                  <c:v>3.4769837453360163E-3</c:v>
                </c:pt>
                <c:pt idx="2948">
                  <c:v>5.0417182028460392E-3</c:v>
                </c:pt>
                <c:pt idx="2949">
                  <c:v>5.2223980811228988E-3</c:v>
                </c:pt>
                <c:pt idx="2950">
                  <c:v>6.3572930090324354E-3</c:v>
                </c:pt>
                <c:pt idx="2951">
                  <c:v>6.4435855818987886E-3</c:v>
                </c:pt>
                <c:pt idx="2952">
                  <c:v>9.0661169698207922E-3</c:v>
                </c:pt>
                <c:pt idx="2953">
                  <c:v>9.3916212148120268E-3</c:v>
                </c:pt>
                <c:pt idx="2954">
                  <c:v>1.1834212790053934E-2</c:v>
                </c:pt>
                <c:pt idx="2955">
                  <c:v>1.2042621227204234E-2</c:v>
                </c:pt>
                <c:pt idx="2956">
                  <c:v>1.134160675992571E-2</c:v>
                </c:pt>
                <c:pt idx="2957">
                  <c:v>1.0685003418003543E-2</c:v>
                </c:pt>
                <c:pt idx="2958">
                  <c:v>8.0901234706060414E-3</c:v>
                </c:pt>
                <c:pt idx="2959">
                  <c:v>6.891469348509368E-3</c:v>
                </c:pt>
                <c:pt idx="2960">
                  <c:v>4.5349414537874536E-3</c:v>
                </c:pt>
                <c:pt idx="2961">
                  <c:v>4.4742655242830959E-3</c:v>
                </c:pt>
                <c:pt idx="2962">
                  <c:v>3.2964246513027548E-3</c:v>
                </c:pt>
                <c:pt idx="2963">
                  <c:v>2.7237967331829017E-3</c:v>
                </c:pt>
                <c:pt idx="2964">
                  <c:v>1.8518820204919053E-3</c:v>
                </c:pt>
                <c:pt idx="2965">
                  <c:v>1.8379291132372825E-3</c:v>
                </c:pt>
                <c:pt idx="2966">
                  <c:v>2.0061200958327182E-3</c:v>
                </c:pt>
                <c:pt idx="2967">
                  <c:v>2.2111851823294823E-3</c:v>
                </c:pt>
                <c:pt idx="2968">
                  <c:v>5.1943865820624126E-3</c:v>
                </c:pt>
                <c:pt idx="2969">
                  <c:v>7.0412218655023229E-3</c:v>
                </c:pt>
                <c:pt idx="2970">
                  <c:v>1.2359984370771364E-2</c:v>
                </c:pt>
                <c:pt idx="2971">
                  <c:v>1.4592403408667031E-2</c:v>
                </c:pt>
                <c:pt idx="2972">
                  <c:v>2.0282660447439E-2</c:v>
                </c:pt>
                <c:pt idx="2973">
                  <c:v>2.0177440142590729E-2</c:v>
                </c:pt>
                <c:pt idx="2974">
                  <c:v>2.483753026528104E-2</c:v>
                </c:pt>
                <c:pt idx="2975">
                  <c:v>2.5649111037055312E-2</c:v>
                </c:pt>
                <c:pt idx="2976">
                  <c:v>2.7008473133823419E-2</c:v>
                </c:pt>
                <c:pt idx="2977">
                  <c:v>2.6908942009839079E-2</c:v>
                </c:pt>
                <c:pt idx="2978">
                  <c:v>2.5668046437055579E-2</c:v>
                </c:pt>
                <c:pt idx="2979">
                  <c:v>2.4450802621927861E-2</c:v>
                </c:pt>
                <c:pt idx="2980">
                  <c:v>1.8388037767962898E-2</c:v>
                </c:pt>
                <c:pt idx="2981">
                  <c:v>1.8145864459499058E-2</c:v>
                </c:pt>
                <c:pt idx="2982">
                  <c:v>1.1545244740115687E-2</c:v>
                </c:pt>
                <c:pt idx="2983">
                  <c:v>1.0225470332952045E-2</c:v>
                </c:pt>
                <c:pt idx="2984">
                  <c:v>6.8746340246690647E-3</c:v>
                </c:pt>
                <c:pt idx="2985">
                  <c:v>6.2190452678897584E-3</c:v>
                </c:pt>
                <c:pt idx="2986">
                  <c:v>6.0117917676626356E-3</c:v>
                </c:pt>
                <c:pt idx="2987">
                  <c:v>5.5768035492820911E-3</c:v>
                </c:pt>
                <c:pt idx="2988">
                  <c:v>5.3220290417949354E-3</c:v>
                </c:pt>
                <c:pt idx="2989">
                  <c:v>4.9299566666949467E-3</c:v>
                </c:pt>
                <c:pt idx="2990">
                  <c:v>4.3595241241138399E-3</c:v>
                </c:pt>
                <c:pt idx="2991">
                  <c:v>4.2822504796842572E-3</c:v>
                </c:pt>
                <c:pt idx="2992">
                  <c:v>3.5048055071485013E-3</c:v>
                </c:pt>
                <c:pt idx="2993">
                  <c:v>3.5184600128334662E-3</c:v>
                </c:pt>
                <c:pt idx="2994">
                  <c:v>4.1296367533515373E-3</c:v>
                </c:pt>
                <c:pt idx="2995">
                  <c:v>4.5998934475826262E-3</c:v>
                </c:pt>
                <c:pt idx="2996">
                  <c:v>6.1625537353289213E-3</c:v>
                </c:pt>
                <c:pt idx="2997">
                  <c:v>6.9781015730053129E-3</c:v>
                </c:pt>
                <c:pt idx="2998">
                  <c:v>9.9446157182860803E-3</c:v>
                </c:pt>
                <c:pt idx="2999">
                  <c:v>1.257993339732397E-2</c:v>
                </c:pt>
                <c:pt idx="3000">
                  <c:v>1.746834749864289E-2</c:v>
                </c:pt>
                <c:pt idx="3001">
                  <c:v>1.7449579789596173E-2</c:v>
                </c:pt>
                <c:pt idx="3002">
                  <c:v>1.9307906254918811E-2</c:v>
                </c:pt>
                <c:pt idx="3003">
                  <c:v>2.1078998881884557E-2</c:v>
                </c:pt>
                <c:pt idx="3004">
                  <c:v>1.9015159994507289E-2</c:v>
                </c:pt>
                <c:pt idx="3005">
                  <c:v>1.9576529583406655E-2</c:v>
                </c:pt>
                <c:pt idx="3006">
                  <c:v>1.7101548759989409E-2</c:v>
                </c:pt>
                <c:pt idx="3007">
                  <c:v>1.7542736097282297E-2</c:v>
                </c:pt>
                <c:pt idx="3008">
                  <c:v>1.6293291116546853E-2</c:v>
                </c:pt>
                <c:pt idx="3009">
                  <c:v>1.6517826471818334E-2</c:v>
                </c:pt>
                <c:pt idx="3010">
                  <c:v>1.5238826616861847E-2</c:v>
                </c:pt>
                <c:pt idx="3011">
                  <c:v>1.5271125499033859E-2</c:v>
                </c:pt>
                <c:pt idx="3012">
                  <c:v>1.3656373953390172E-2</c:v>
                </c:pt>
                <c:pt idx="3013">
                  <c:v>1.3654705603880022E-2</c:v>
                </c:pt>
                <c:pt idx="3014">
                  <c:v>1.1772324262948209E-2</c:v>
                </c:pt>
                <c:pt idx="3015">
                  <c:v>1.1509350934035994E-2</c:v>
                </c:pt>
                <c:pt idx="3016">
                  <c:v>9.3686231683650957E-3</c:v>
                </c:pt>
                <c:pt idx="3017">
                  <c:v>9.3342737192370143E-3</c:v>
                </c:pt>
                <c:pt idx="3018">
                  <c:v>7.4367508308817269E-3</c:v>
                </c:pt>
                <c:pt idx="3019">
                  <c:v>7.46614119756976E-3</c:v>
                </c:pt>
                <c:pt idx="3020">
                  <c:v>6.7494706069565142E-3</c:v>
                </c:pt>
                <c:pt idx="3021">
                  <c:v>6.941313217653209E-3</c:v>
                </c:pt>
                <c:pt idx="3022">
                  <c:v>6.3413230261280514E-3</c:v>
                </c:pt>
                <c:pt idx="3023">
                  <c:v>6.4241561463640627E-3</c:v>
                </c:pt>
                <c:pt idx="3024">
                  <c:v>5.6788198578670915E-3</c:v>
                </c:pt>
                <c:pt idx="3025">
                  <c:v>5.6136244560316597E-3</c:v>
                </c:pt>
                <c:pt idx="3026">
                  <c:v>4.7875538425876402E-3</c:v>
                </c:pt>
                <c:pt idx="3027">
                  <c:v>4.6315628766403711E-3</c:v>
                </c:pt>
                <c:pt idx="3028">
                  <c:v>3.7978267957334E-3</c:v>
                </c:pt>
                <c:pt idx="3029">
                  <c:v>3.6755148546635335E-3</c:v>
                </c:pt>
                <c:pt idx="3030">
                  <c:v>3.1298126997967393E-3</c:v>
                </c:pt>
                <c:pt idx="3031">
                  <c:v>3.0894840904193946E-3</c:v>
                </c:pt>
                <c:pt idx="3032">
                  <c:v>2.8698011331122391E-3</c:v>
                </c:pt>
                <c:pt idx="3033">
                  <c:v>2.8949613434857868E-3</c:v>
                </c:pt>
                <c:pt idx="3034">
                  <c:v>4.4067376335752296E-3</c:v>
                </c:pt>
                <c:pt idx="3035">
                  <c:v>4.6580157876366258E-3</c:v>
                </c:pt>
                <c:pt idx="3036">
                  <c:v>7.272331873609008E-3</c:v>
                </c:pt>
                <c:pt idx="3037">
                  <c:v>7.4855622358374774E-3</c:v>
                </c:pt>
                <c:pt idx="3038">
                  <c:v>9.7949829859003291E-3</c:v>
                </c:pt>
                <c:pt idx="3039">
                  <c:v>9.696320886894488E-3</c:v>
                </c:pt>
                <c:pt idx="3040">
                  <c:v>1.012138412235615E-2</c:v>
                </c:pt>
                <c:pt idx="3041">
                  <c:v>9.2359212259341128E-3</c:v>
                </c:pt>
                <c:pt idx="3042">
                  <c:v>7.8034869154129088E-3</c:v>
                </c:pt>
                <c:pt idx="3043">
                  <c:v>7.0470638216628819E-3</c:v>
                </c:pt>
                <c:pt idx="3044">
                  <c:v>5.0282056179084614E-3</c:v>
                </c:pt>
                <c:pt idx="3045">
                  <c:v>4.4409999709635337E-3</c:v>
                </c:pt>
                <c:pt idx="3046">
                  <c:v>3.1719930917457504E-3</c:v>
                </c:pt>
                <c:pt idx="3047">
                  <c:v>2.7566949413424511E-3</c:v>
                </c:pt>
                <c:pt idx="3048">
                  <c:v>2.1322200618733452E-3</c:v>
                </c:pt>
                <c:pt idx="3049">
                  <c:v>1.7287213639515413E-3</c:v>
                </c:pt>
                <c:pt idx="3050">
                  <c:v>1.1179931762536255E-3</c:v>
                </c:pt>
                <c:pt idx="3051">
                  <c:v>9.2994770279526489E-4</c:v>
                </c:pt>
                <c:pt idx="3052">
                  <c:v>5.9526643794777906E-4</c:v>
                </c:pt>
                <c:pt idx="3053">
                  <c:v>5.6307375000084093E-4</c:v>
                </c:pt>
                <c:pt idx="3054">
                  <c:v>5.4519480871902863E-4</c:v>
                </c:pt>
                <c:pt idx="3055">
                  <c:v>6.6873794911382364E-4</c:v>
                </c:pt>
                <c:pt idx="3056">
                  <c:v>6.3826809759938083E-4</c:v>
                </c:pt>
                <c:pt idx="3057">
                  <c:v>7.2004626632022456E-4</c:v>
                </c:pt>
                <c:pt idx="3058">
                  <c:v>8.1841106692872527E-4</c:v>
                </c:pt>
                <c:pt idx="3059">
                  <c:v>8.539133371027514E-4</c:v>
                </c:pt>
                <c:pt idx="3060">
                  <c:v>5.5547183746934797E-4</c:v>
                </c:pt>
                <c:pt idx="3061">
                  <c:v>5.8399134730747343E-4</c:v>
                </c:pt>
                <c:pt idx="3062">
                  <c:v>7.5282863357649225E-4</c:v>
                </c:pt>
                <c:pt idx="3063">
                  <c:v>6.5750705732156545E-4</c:v>
                </c:pt>
                <c:pt idx="3064">
                  <c:v>5.8608377959274024E-4</c:v>
                </c:pt>
                <c:pt idx="3065">
                  <c:v>5.2202731765880594E-4</c:v>
                </c:pt>
                <c:pt idx="3066">
                  <c:v>5.0235202752898817E-4</c:v>
                </c:pt>
                <c:pt idx="3067">
                  <c:v>4.6168188258995145E-4</c:v>
                </c:pt>
                <c:pt idx="3068">
                  <c:v>4.2218594167943235E-4</c:v>
                </c:pt>
                <c:pt idx="3069">
                  <c:v>4.1795570913960822E-4</c:v>
                </c:pt>
                <c:pt idx="3070">
                  <c:v>4.0319536258858423E-4</c:v>
                </c:pt>
                <c:pt idx="3071">
                  <c:v>4.0863837180862465E-4</c:v>
                </c:pt>
                <c:pt idx="3072">
                  <c:v>5.3022677246740814E-4</c:v>
                </c:pt>
                <c:pt idx="3073">
                  <c:v>5.349300751859938E-4</c:v>
                </c:pt>
                <c:pt idx="3074">
                  <c:v>1.0028209303486347E-3</c:v>
                </c:pt>
                <c:pt idx="3075">
                  <c:v>1.2292586697549887E-3</c:v>
                </c:pt>
                <c:pt idx="3076">
                  <c:v>2.7478159367491637E-3</c:v>
                </c:pt>
                <c:pt idx="3077">
                  <c:v>3.3455000623062565E-3</c:v>
                </c:pt>
                <c:pt idx="3078">
                  <c:v>5.7834974190425882E-3</c:v>
                </c:pt>
                <c:pt idx="3079">
                  <c:v>6.7077099068822343E-3</c:v>
                </c:pt>
                <c:pt idx="3080">
                  <c:v>9.935140218157475E-3</c:v>
                </c:pt>
                <c:pt idx="3081">
                  <c:v>1.0782110850026051E-2</c:v>
                </c:pt>
                <c:pt idx="3082">
                  <c:v>1.5008347538666656E-2</c:v>
                </c:pt>
                <c:pt idx="3083">
                  <c:v>1.4989021596759416E-2</c:v>
                </c:pt>
                <c:pt idx="3084">
                  <c:v>2.0402897396200863E-2</c:v>
                </c:pt>
                <c:pt idx="3085">
                  <c:v>2.2688963485627964E-2</c:v>
                </c:pt>
                <c:pt idx="3086">
                  <c:v>2.9646077694732893E-2</c:v>
                </c:pt>
                <c:pt idx="3087">
                  <c:v>3.1287217187087067E-2</c:v>
                </c:pt>
                <c:pt idx="3088">
                  <c:v>4.0862486896920021E-2</c:v>
                </c:pt>
                <c:pt idx="3089">
                  <c:v>4.4604814227233495E-2</c:v>
                </c:pt>
                <c:pt idx="3090">
                  <c:v>5.4589149814936622E-2</c:v>
                </c:pt>
                <c:pt idx="3091">
                  <c:v>5.5681843584726817E-2</c:v>
                </c:pt>
                <c:pt idx="3092">
                  <c:v>5.2113192943137134E-2</c:v>
                </c:pt>
                <c:pt idx="3093">
                  <c:v>5.3183230056318261E-2</c:v>
                </c:pt>
                <c:pt idx="3094">
                  <c:v>4.8574537294203038E-2</c:v>
                </c:pt>
                <c:pt idx="3095">
                  <c:v>4.5903967621114171E-2</c:v>
                </c:pt>
                <c:pt idx="3096">
                  <c:v>3.5186382002024723E-2</c:v>
                </c:pt>
                <c:pt idx="3097">
                  <c:v>3.6524201483385907E-2</c:v>
                </c:pt>
                <c:pt idx="3098">
                  <c:v>2.9109024897271994E-2</c:v>
                </c:pt>
                <c:pt idx="3099">
                  <c:v>2.6239022484046016E-2</c:v>
                </c:pt>
                <c:pt idx="3100">
                  <c:v>1.9977881293733565E-2</c:v>
                </c:pt>
                <c:pt idx="3101">
                  <c:v>1.888595283727287E-2</c:v>
                </c:pt>
                <c:pt idx="3102">
                  <c:v>1.7889740545810131E-2</c:v>
                </c:pt>
                <c:pt idx="3103">
                  <c:v>1.7700097250335136E-2</c:v>
                </c:pt>
                <c:pt idx="3104">
                  <c:v>2.1072796052769224E-2</c:v>
                </c:pt>
                <c:pt idx="3105">
                  <c:v>2.0968548511243336E-2</c:v>
                </c:pt>
                <c:pt idx="3106">
                  <c:v>1.9847501113651463E-2</c:v>
                </c:pt>
                <c:pt idx="3107">
                  <c:v>1.9117733882240879E-2</c:v>
                </c:pt>
                <c:pt idx="3108">
                  <c:v>1.5801608232570152E-2</c:v>
                </c:pt>
                <c:pt idx="3109">
                  <c:v>1.5212664489473473E-2</c:v>
                </c:pt>
                <c:pt idx="3110">
                  <c:v>1.2935510268542633E-2</c:v>
                </c:pt>
                <c:pt idx="3111">
                  <c:v>1.2743844424213838E-2</c:v>
                </c:pt>
                <c:pt idx="3112">
                  <c:v>1.3521122715451465E-2</c:v>
                </c:pt>
                <c:pt idx="3113">
                  <c:v>1.4311397222642987E-2</c:v>
                </c:pt>
                <c:pt idx="3114">
                  <c:v>1.5227355449448409E-2</c:v>
                </c:pt>
                <c:pt idx="3115">
                  <c:v>1.4968810105569129E-2</c:v>
                </c:pt>
                <c:pt idx="3116">
                  <c:v>1.5042372331611032E-2</c:v>
                </c:pt>
                <c:pt idx="3117">
                  <c:v>1.4922215461537148E-2</c:v>
                </c:pt>
                <c:pt idx="3118">
                  <c:v>1.2153407822366138E-2</c:v>
                </c:pt>
                <c:pt idx="3119">
                  <c:v>1.2231750559081088E-2</c:v>
                </c:pt>
                <c:pt idx="3120">
                  <c:v>9.5988374049942905E-3</c:v>
                </c:pt>
                <c:pt idx="3121">
                  <c:v>9.6857315585470293E-3</c:v>
                </c:pt>
                <c:pt idx="3122">
                  <c:v>7.2504054690794521E-3</c:v>
                </c:pt>
                <c:pt idx="3123">
                  <c:v>7.2816080580661918E-3</c:v>
                </c:pt>
                <c:pt idx="3124">
                  <c:v>5.7220593571685914E-3</c:v>
                </c:pt>
                <c:pt idx="3125">
                  <c:v>5.8828035283002393E-3</c:v>
                </c:pt>
                <c:pt idx="3126">
                  <c:v>4.8997955166752497E-3</c:v>
                </c:pt>
                <c:pt idx="3127">
                  <c:v>5.0229687359496494E-3</c:v>
                </c:pt>
                <c:pt idx="3128">
                  <c:v>4.3307496150205909E-3</c:v>
                </c:pt>
                <c:pt idx="3129">
                  <c:v>4.1820354959516987E-3</c:v>
                </c:pt>
                <c:pt idx="3130">
                  <c:v>3.7035747447096874E-3</c:v>
                </c:pt>
                <c:pt idx="3131">
                  <c:v>3.5430687719303204E-3</c:v>
                </c:pt>
                <c:pt idx="3132">
                  <c:v>3.0635005059665506E-3</c:v>
                </c:pt>
                <c:pt idx="3133">
                  <c:v>2.9744322136413077E-3</c:v>
                </c:pt>
                <c:pt idx="3134">
                  <c:v>2.6184560840665171E-3</c:v>
                </c:pt>
                <c:pt idx="3135">
                  <c:v>2.5559658095240358E-3</c:v>
                </c:pt>
                <c:pt idx="3136">
                  <c:v>2.3550577193648765E-3</c:v>
                </c:pt>
                <c:pt idx="3137">
                  <c:v>2.2558639126746324E-3</c:v>
                </c:pt>
                <c:pt idx="3138">
                  <c:v>2.1488872346329575E-3</c:v>
                </c:pt>
                <c:pt idx="3139">
                  <c:v>2.1537772562999903E-3</c:v>
                </c:pt>
                <c:pt idx="3140">
                  <c:v>2.0207172789218175E-3</c:v>
                </c:pt>
                <c:pt idx="3141">
                  <c:v>2.05986806791889E-3</c:v>
                </c:pt>
                <c:pt idx="3142">
                  <c:v>1.9360019057299816E-3</c:v>
                </c:pt>
                <c:pt idx="3143">
                  <c:v>2.018360199624585E-3</c:v>
                </c:pt>
                <c:pt idx="3144">
                  <c:v>1.8993221622193985E-3</c:v>
                </c:pt>
                <c:pt idx="3145">
                  <c:v>1.8596523736882076E-3</c:v>
                </c:pt>
                <c:pt idx="3146">
                  <c:v>1.7195917552797198E-3</c:v>
                </c:pt>
                <c:pt idx="3147">
                  <c:v>1.7156573956816259E-3</c:v>
                </c:pt>
                <c:pt idx="3148">
                  <c:v>1.5782636657845903E-3</c:v>
                </c:pt>
                <c:pt idx="3149">
                  <c:v>1.5639513789260507E-3</c:v>
                </c:pt>
                <c:pt idx="3150">
                  <c:v>1.4615697062341521E-3</c:v>
                </c:pt>
                <c:pt idx="3151">
                  <c:v>1.4439947879175158E-3</c:v>
                </c:pt>
                <c:pt idx="3152">
                  <c:v>1.3842833974008371E-3</c:v>
                </c:pt>
                <c:pt idx="3153">
                  <c:v>1.3977769860451623E-3</c:v>
                </c:pt>
                <c:pt idx="3154">
                  <c:v>1.2845967471738242E-3</c:v>
                </c:pt>
                <c:pt idx="3155">
                  <c:v>1.3587000572049704E-3</c:v>
                </c:pt>
                <c:pt idx="3156">
                  <c:v>1.2402348973029871E-3</c:v>
                </c:pt>
                <c:pt idx="3157">
                  <c:v>1.3061975055962847E-3</c:v>
                </c:pt>
                <c:pt idx="3158">
                  <c:v>1.2684000116864513E-3</c:v>
                </c:pt>
                <c:pt idx="3159">
                  <c:v>1.2728202248625049E-3</c:v>
                </c:pt>
                <c:pt idx="3160">
                  <c:v>1.2941532700255593E-3</c:v>
                </c:pt>
                <c:pt idx="3161">
                  <c:v>1.2580593416576884E-3</c:v>
                </c:pt>
                <c:pt idx="3162">
                  <c:v>1.3360846483276331E-3</c:v>
                </c:pt>
                <c:pt idx="3163">
                  <c:v>1.3220020368395014E-3</c:v>
                </c:pt>
                <c:pt idx="3164">
                  <c:v>1.4022794582034728E-3</c:v>
                </c:pt>
                <c:pt idx="3165">
                  <c:v>1.4175000872581772E-3</c:v>
                </c:pt>
                <c:pt idx="3166">
                  <c:v>1.512026808831009E-3</c:v>
                </c:pt>
                <c:pt idx="3167">
                  <c:v>1.5191477297472583E-3</c:v>
                </c:pt>
                <c:pt idx="3168">
                  <c:v>1.4442994419446044E-3</c:v>
                </c:pt>
                <c:pt idx="3169">
                  <c:v>1.4169756955268711E-3</c:v>
                </c:pt>
                <c:pt idx="3170">
                  <c:v>1.4095031942591531E-3</c:v>
                </c:pt>
                <c:pt idx="3171">
                  <c:v>1.3558529354623073E-3</c:v>
                </c:pt>
                <c:pt idx="3172">
                  <c:v>1.2758974251634117E-3</c:v>
                </c:pt>
                <c:pt idx="3173">
                  <c:v>1.3060383116561115E-3</c:v>
                </c:pt>
                <c:pt idx="3174">
                  <c:v>1.216319461114308E-3</c:v>
                </c:pt>
                <c:pt idx="3175">
                  <c:v>1.2078837230543652E-3</c:v>
                </c:pt>
                <c:pt idx="3176">
                  <c:v>1.162499590967802E-3</c:v>
                </c:pt>
                <c:pt idx="3177">
                  <c:v>1.1363977975583318E-3</c:v>
                </c:pt>
                <c:pt idx="3178">
                  <c:v>1.1021745912531663E-3</c:v>
                </c:pt>
                <c:pt idx="3179">
                  <c:v>1.0618238180658034E-3</c:v>
                </c:pt>
                <c:pt idx="3180">
                  <c:v>1.0491946468858347E-3</c:v>
                </c:pt>
                <c:pt idx="3181">
                  <c:v>1.0800004820066616E-3</c:v>
                </c:pt>
                <c:pt idx="3182">
                  <c:v>1.0158570302190148E-3</c:v>
                </c:pt>
                <c:pt idx="3183">
                  <c:v>1.0357592847005368E-3</c:v>
                </c:pt>
                <c:pt idx="3184">
                  <c:v>9.7542545156517591E-4</c:v>
                </c:pt>
                <c:pt idx="3185">
                  <c:v>1.0288533629516264E-3</c:v>
                </c:pt>
                <c:pt idx="3186">
                  <c:v>1.0787307007074549E-3</c:v>
                </c:pt>
                <c:pt idx="3187">
                  <c:v>1.0763597625303787E-3</c:v>
                </c:pt>
                <c:pt idx="3188">
                  <c:v>2.5689648695151547E-3</c:v>
                </c:pt>
                <c:pt idx="3189">
                  <c:v>2.8756009941535037E-3</c:v>
                </c:pt>
                <c:pt idx="3190">
                  <c:v>4.9922562772154065E-3</c:v>
                </c:pt>
                <c:pt idx="3191">
                  <c:v>5.1690067775086975E-3</c:v>
                </c:pt>
                <c:pt idx="3192">
                  <c:v>6.8858964781054379E-3</c:v>
                </c:pt>
                <c:pt idx="3193">
                  <c:v>7.2455088633324397E-3</c:v>
                </c:pt>
                <c:pt idx="3194">
                  <c:v>9.8215117420438029E-3</c:v>
                </c:pt>
                <c:pt idx="3195">
                  <c:v>9.8970918092448935E-3</c:v>
                </c:pt>
                <c:pt idx="3196">
                  <c:v>1.2207218488516624E-2</c:v>
                </c:pt>
                <c:pt idx="3197">
                  <c:v>1.2435730492859729E-2</c:v>
                </c:pt>
                <c:pt idx="3198">
                  <c:v>1.3374240203838206E-2</c:v>
                </c:pt>
                <c:pt idx="3199">
                  <c:v>1.3247865279406475E-2</c:v>
                </c:pt>
                <c:pt idx="3200">
                  <c:v>1.1621603920158721E-2</c:v>
                </c:pt>
                <c:pt idx="3201">
                  <c:v>1.1199584282238084E-2</c:v>
                </c:pt>
                <c:pt idx="3202">
                  <c:v>8.8910085397943487E-3</c:v>
                </c:pt>
                <c:pt idx="3203">
                  <c:v>8.6779070058055473E-3</c:v>
                </c:pt>
                <c:pt idx="3204">
                  <c:v>7.4123199967797166E-3</c:v>
                </c:pt>
                <c:pt idx="3205">
                  <c:v>7.2448492527809214E-3</c:v>
                </c:pt>
                <c:pt idx="3206">
                  <c:v>7.892853408944793E-3</c:v>
                </c:pt>
                <c:pt idx="3207">
                  <c:v>7.856550717023153E-3</c:v>
                </c:pt>
                <c:pt idx="3208">
                  <c:v>9.7598769057645959E-3</c:v>
                </c:pt>
                <c:pt idx="3209">
                  <c:v>9.5516013330472094E-3</c:v>
                </c:pt>
                <c:pt idx="3210">
                  <c:v>9.7372377279115966E-3</c:v>
                </c:pt>
                <c:pt idx="3211">
                  <c:v>1.0200056290738753E-2</c:v>
                </c:pt>
                <c:pt idx="3212">
                  <c:v>8.1746681065545199E-3</c:v>
                </c:pt>
                <c:pt idx="3213">
                  <c:v>7.1892116401992582E-3</c:v>
                </c:pt>
                <c:pt idx="3214">
                  <c:v>5.8701644392753216E-3</c:v>
                </c:pt>
                <c:pt idx="3215">
                  <c:v>5.0570574042783992E-3</c:v>
                </c:pt>
                <c:pt idx="3216">
                  <c:v>4.1438702072761815E-3</c:v>
                </c:pt>
                <c:pt idx="3217">
                  <c:v>4.0871348930489057E-3</c:v>
                </c:pt>
                <c:pt idx="3218">
                  <c:v>3.3957856944774765E-3</c:v>
                </c:pt>
                <c:pt idx="3219">
                  <c:v>3.1417731995903027E-3</c:v>
                </c:pt>
                <c:pt idx="3220">
                  <c:v>3.259891150261731E-3</c:v>
                </c:pt>
                <c:pt idx="3221">
                  <c:v>2.9887326385471314E-3</c:v>
                </c:pt>
                <c:pt idx="3222">
                  <c:v>2.6735880202824035E-3</c:v>
                </c:pt>
                <c:pt idx="3223">
                  <c:v>2.6197454113285647E-3</c:v>
                </c:pt>
                <c:pt idx="3224">
                  <c:v>2.1186392748270711E-3</c:v>
                </c:pt>
                <c:pt idx="3225">
                  <c:v>1.9156654006879039E-3</c:v>
                </c:pt>
                <c:pt idx="3226">
                  <c:v>1.9629353526732316E-3</c:v>
                </c:pt>
                <c:pt idx="3227">
                  <c:v>1.6704664432677515E-3</c:v>
                </c:pt>
                <c:pt idx="3228">
                  <c:v>1.4591897655184774E-3</c:v>
                </c:pt>
                <c:pt idx="3229">
                  <c:v>1.3160404608395266E-3</c:v>
                </c:pt>
                <c:pt idx="3230">
                  <c:v>1.0570099586161262E-3</c:v>
                </c:pt>
                <c:pt idx="3231">
                  <c:v>1.0546463870978486E-3</c:v>
                </c:pt>
                <c:pt idx="3232">
                  <c:v>8.2687871034204383E-4</c:v>
                </c:pt>
                <c:pt idx="3233">
                  <c:v>7.9646498156071615E-4</c:v>
                </c:pt>
                <c:pt idx="3234">
                  <c:v>8.8539145283235312E-4</c:v>
                </c:pt>
                <c:pt idx="3235">
                  <c:v>1.0085841141583025E-3</c:v>
                </c:pt>
                <c:pt idx="3236">
                  <c:v>1.7731369004077029E-3</c:v>
                </c:pt>
                <c:pt idx="3237">
                  <c:v>2.1836038596722302E-3</c:v>
                </c:pt>
                <c:pt idx="3238">
                  <c:v>4.4752973548887161E-3</c:v>
                </c:pt>
                <c:pt idx="3239">
                  <c:v>5.3033570163812547E-3</c:v>
                </c:pt>
                <c:pt idx="3240">
                  <c:v>9.7728719430460898E-3</c:v>
                </c:pt>
                <c:pt idx="3241">
                  <c:v>1.0152517801544504E-2</c:v>
                </c:pt>
                <c:pt idx="3242">
                  <c:v>1.4847518098607264E-2</c:v>
                </c:pt>
                <c:pt idx="3243">
                  <c:v>1.6521478216277991E-2</c:v>
                </c:pt>
                <c:pt idx="3244">
                  <c:v>1.9080083909180499E-2</c:v>
                </c:pt>
                <c:pt idx="3245">
                  <c:v>1.885434310933988E-2</c:v>
                </c:pt>
                <c:pt idx="3246">
                  <c:v>1.7524797076313086E-2</c:v>
                </c:pt>
                <c:pt idx="3247">
                  <c:v>1.6071357085711974E-2</c:v>
                </c:pt>
                <c:pt idx="3248">
                  <c:v>1.2133323087356917E-2</c:v>
                </c:pt>
                <c:pt idx="3249">
                  <c:v>1.0448981599654274E-2</c:v>
                </c:pt>
                <c:pt idx="3250">
                  <c:v>7.4079939101604278E-3</c:v>
                </c:pt>
                <c:pt idx="3251">
                  <c:v>7.2365641940026126E-3</c:v>
                </c:pt>
                <c:pt idx="3252">
                  <c:v>4.8047629249198132E-3</c:v>
                </c:pt>
                <c:pt idx="3253">
                  <c:v>4.4439831030881095E-3</c:v>
                </c:pt>
                <c:pt idx="3254">
                  <c:v>3.5817918425448819E-3</c:v>
                </c:pt>
                <c:pt idx="3255">
                  <c:v>3.6681978354918391E-3</c:v>
                </c:pt>
                <c:pt idx="3256">
                  <c:v>4.9170477929733761E-3</c:v>
                </c:pt>
                <c:pt idx="3257">
                  <c:v>5.2051075276356457E-3</c:v>
                </c:pt>
                <c:pt idx="3258">
                  <c:v>6.6686050686981975E-3</c:v>
                </c:pt>
                <c:pt idx="3259">
                  <c:v>7.36125695311625E-3</c:v>
                </c:pt>
                <c:pt idx="3260">
                  <c:v>9.572645139424716E-3</c:v>
                </c:pt>
                <c:pt idx="3261">
                  <c:v>1.0766559857362003E-2</c:v>
                </c:pt>
                <c:pt idx="3262">
                  <c:v>1.0881341569002435E-2</c:v>
                </c:pt>
                <c:pt idx="3263">
                  <c:v>1.2747858465151052E-2</c:v>
                </c:pt>
                <c:pt idx="3264">
                  <c:v>1.4332491531562457E-2</c:v>
                </c:pt>
                <c:pt idx="3265">
                  <c:v>1.5095422302289481E-2</c:v>
                </c:pt>
                <c:pt idx="3266">
                  <c:v>1.3428173599553945E-2</c:v>
                </c:pt>
                <c:pt idx="3267">
                  <c:v>1.3903525020141335E-2</c:v>
                </c:pt>
                <c:pt idx="3268">
                  <c:v>1.4468637137064432E-2</c:v>
                </c:pt>
                <c:pt idx="3269">
                  <c:v>1.4640984486336647E-2</c:v>
                </c:pt>
                <c:pt idx="3270">
                  <c:v>2.1020601400957243E-2</c:v>
                </c:pt>
                <c:pt idx="3271">
                  <c:v>2.297283788279109E-2</c:v>
                </c:pt>
                <c:pt idx="3272">
                  <c:v>2.9415659177188185E-2</c:v>
                </c:pt>
                <c:pt idx="3273">
                  <c:v>2.9613065650871632E-2</c:v>
                </c:pt>
                <c:pt idx="3274">
                  <c:v>2.8752823206400883E-2</c:v>
                </c:pt>
                <c:pt idx="3275">
                  <c:v>2.8608961986960817E-2</c:v>
                </c:pt>
                <c:pt idx="3276">
                  <c:v>2.2090208645746481E-2</c:v>
                </c:pt>
                <c:pt idx="3277">
                  <c:v>2.1714484937613059E-2</c:v>
                </c:pt>
                <c:pt idx="3278">
                  <c:v>1.5730508168697883E-2</c:v>
                </c:pt>
                <c:pt idx="3279">
                  <c:v>1.5187162428342954E-2</c:v>
                </c:pt>
                <c:pt idx="3280">
                  <c:v>1.0993805373700469E-2</c:v>
                </c:pt>
                <c:pt idx="3281">
                  <c:v>1.0615233507647148E-2</c:v>
                </c:pt>
                <c:pt idx="3282">
                  <c:v>8.5872932038629311E-3</c:v>
                </c:pt>
                <c:pt idx="3283">
                  <c:v>8.3245714875513788E-3</c:v>
                </c:pt>
                <c:pt idx="3284">
                  <c:v>6.6742610348164031E-3</c:v>
                </c:pt>
                <c:pt idx="3285">
                  <c:v>6.2878568243765831E-3</c:v>
                </c:pt>
                <c:pt idx="3286">
                  <c:v>4.7879993167672576E-3</c:v>
                </c:pt>
                <c:pt idx="3287">
                  <c:v>4.6709043242653845E-3</c:v>
                </c:pt>
                <c:pt idx="3288">
                  <c:v>3.5047263861656837E-3</c:v>
                </c:pt>
                <c:pt idx="3289">
                  <c:v>3.2407862380522583E-3</c:v>
                </c:pt>
                <c:pt idx="3290">
                  <c:v>2.433494390014218E-3</c:v>
                </c:pt>
                <c:pt idx="3291">
                  <c:v>2.3787945627254427E-3</c:v>
                </c:pt>
                <c:pt idx="3292">
                  <c:v>2.0437281337066515E-3</c:v>
                </c:pt>
                <c:pt idx="3293">
                  <c:v>2.0475711307117359E-3</c:v>
                </c:pt>
                <c:pt idx="3294">
                  <c:v>2.0096210524438813E-3</c:v>
                </c:pt>
                <c:pt idx="3295">
                  <c:v>2.170622887485749E-3</c:v>
                </c:pt>
                <c:pt idx="3296">
                  <c:v>2.6172369108140876E-3</c:v>
                </c:pt>
                <c:pt idx="3297">
                  <c:v>2.7811556777802659E-3</c:v>
                </c:pt>
                <c:pt idx="3298">
                  <c:v>4.2369854213640205E-3</c:v>
                </c:pt>
                <c:pt idx="3299">
                  <c:v>4.5729457138806266E-3</c:v>
                </c:pt>
                <c:pt idx="3300">
                  <c:v>7.0900396672274133E-3</c:v>
                </c:pt>
                <c:pt idx="3301">
                  <c:v>7.3029315010192629E-3</c:v>
                </c:pt>
                <c:pt idx="3302">
                  <c:v>7.9876967535117763E-3</c:v>
                </c:pt>
                <c:pt idx="3303">
                  <c:v>7.9621972757400444E-3</c:v>
                </c:pt>
                <c:pt idx="3304">
                  <c:v>9.8856465248100441E-3</c:v>
                </c:pt>
                <c:pt idx="3305">
                  <c:v>9.7096986795961425E-3</c:v>
                </c:pt>
                <c:pt idx="3306">
                  <c:v>1.1707057721963097E-2</c:v>
                </c:pt>
                <c:pt idx="3307">
                  <c:v>1.193065249538305E-2</c:v>
                </c:pt>
                <c:pt idx="3308">
                  <c:v>1.0035714605826548E-2</c:v>
                </c:pt>
                <c:pt idx="3309">
                  <c:v>9.5328902667641199E-3</c:v>
                </c:pt>
                <c:pt idx="3310">
                  <c:v>7.1018300215178101E-3</c:v>
                </c:pt>
                <c:pt idx="3311">
                  <c:v>6.9442176859508308E-3</c:v>
                </c:pt>
                <c:pt idx="3312">
                  <c:v>5.6308549187150825E-3</c:v>
                </c:pt>
                <c:pt idx="3313">
                  <c:v>5.5198768463681344E-3</c:v>
                </c:pt>
                <c:pt idx="3314">
                  <c:v>5.0523398375404384E-3</c:v>
                </c:pt>
                <c:pt idx="3315">
                  <c:v>5.3489997193776357E-3</c:v>
                </c:pt>
                <c:pt idx="3316">
                  <c:v>6.5174455633406703E-3</c:v>
                </c:pt>
                <c:pt idx="3317">
                  <c:v>6.7860055355586386E-3</c:v>
                </c:pt>
                <c:pt idx="3318">
                  <c:v>8.5157693379807765E-3</c:v>
                </c:pt>
                <c:pt idx="3319">
                  <c:v>8.9161892971765921E-3</c:v>
                </c:pt>
                <c:pt idx="3320">
                  <c:v>9.8885056855394417E-3</c:v>
                </c:pt>
                <c:pt idx="3321">
                  <c:v>9.9030952520874072E-3</c:v>
                </c:pt>
                <c:pt idx="3322">
                  <c:v>9.8683519131525996E-3</c:v>
                </c:pt>
                <c:pt idx="3323">
                  <c:v>9.7054374284631598E-3</c:v>
                </c:pt>
                <c:pt idx="3324">
                  <c:v>8.1755736338686609E-3</c:v>
                </c:pt>
                <c:pt idx="3325">
                  <c:v>7.6427523905667127E-3</c:v>
                </c:pt>
                <c:pt idx="3326">
                  <c:v>6.0277950539294623E-3</c:v>
                </c:pt>
                <c:pt idx="3327">
                  <c:v>5.8397952364871043E-3</c:v>
                </c:pt>
                <c:pt idx="3328">
                  <c:v>5.4259220319400258E-3</c:v>
                </c:pt>
                <c:pt idx="3329">
                  <c:v>5.3863545747070947E-3</c:v>
                </c:pt>
                <c:pt idx="3330">
                  <c:v>5.819610109709536E-3</c:v>
                </c:pt>
                <c:pt idx="3331">
                  <c:v>5.8649731622533764E-3</c:v>
                </c:pt>
                <c:pt idx="3332">
                  <c:v>5.911574309017128E-3</c:v>
                </c:pt>
                <c:pt idx="3333">
                  <c:v>5.8699377095078296E-3</c:v>
                </c:pt>
                <c:pt idx="3334">
                  <c:v>5.8629096050169241E-3</c:v>
                </c:pt>
                <c:pt idx="3335">
                  <c:v>5.9023411389113748E-3</c:v>
                </c:pt>
                <c:pt idx="3336">
                  <c:v>6.6598834962539114E-3</c:v>
                </c:pt>
                <c:pt idx="3337">
                  <c:v>6.5987549813782877E-3</c:v>
                </c:pt>
                <c:pt idx="3338">
                  <c:v>6.412206210020783E-3</c:v>
                </c:pt>
                <c:pt idx="3339">
                  <c:v>6.2910380518209517E-3</c:v>
                </c:pt>
                <c:pt idx="3340">
                  <c:v>5.1363653453265481E-3</c:v>
                </c:pt>
                <c:pt idx="3341">
                  <c:v>4.8452519097140221E-3</c:v>
                </c:pt>
                <c:pt idx="3342">
                  <c:v>3.8905039530929279E-3</c:v>
                </c:pt>
                <c:pt idx="3343">
                  <c:v>3.9672938354976097E-3</c:v>
                </c:pt>
                <c:pt idx="3344">
                  <c:v>4.7094515339505686E-3</c:v>
                </c:pt>
                <c:pt idx="3345">
                  <c:v>4.8287799317961733E-3</c:v>
                </c:pt>
                <c:pt idx="3346">
                  <c:v>5.5233581137715225E-3</c:v>
                </c:pt>
                <c:pt idx="3347">
                  <c:v>5.6693262126611662E-3</c:v>
                </c:pt>
                <c:pt idx="3348">
                  <c:v>7.6456793361018849E-3</c:v>
                </c:pt>
                <c:pt idx="3349">
                  <c:v>7.7438617544620609E-3</c:v>
                </c:pt>
                <c:pt idx="3350">
                  <c:v>9.5538045342008927E-3</c:v>
                </c:pt>
                <c:pt idx="3351">
                  <c:v>9.6125930224785199E-3</c:v>
                </c:pt>
                <c:pt idx="3352">
                  <c:v>1.0055155381743782E-2</c:v>
                </c:pt>
                <c:pt idx="3353">
                  <c:v>1.0119912290915568E-2</c:v>
                </c:pt>
                <c:pt idx="3354">
                  <c:v>1.2729887220506721E-2</c:v>
                </c:pt>
                <c:pt idx="3355">
                  <c:v>1.3106093525341075E-2</c:v>
                </c:pt>
                <c:pt idx="3356">
                  <c:v>1.4487196124383542E-2</c:v>
                </c:pt>
                <c:pt idx="3357">
                  <c:v>1.5349250193140318E-2</c:v>
                </c:pt>
                <c:pt idx="3358">
                  <c:v>1.4006702832989094E-2</c:v>
                </c:pt>
                <c:pt idx="3359">
                  <c:v>1.4831977459096965E-2</c:v>
                </c:pt>
                <c:pt idx="3360">
                  <c:v>1.3975606739778832E-2</c:v>
                </c:pt>
                <c:pt idx="3361">
                  <c:v>1.4880502843450797E-2</c:v>
                </c:pt>
                <c:pt idx="3362">
                  <c:v>1.4936325741575527E-2</c:v>
                </c:pt>
                <c:pt idx="3363">
                  <c:v>1.495408806378519E-2</c:v>
                </c:pt>
                <c:pt idx="3364">
                  <c:v>1.3426433148604472E-2</c:v>
                </c:pt>
                <c:pt idx="3365">
                  <c:v>1.3635491607877337E-2</c:v>
                </c:pt>
                <c:pt idx="3366">
                  <c:v>1.1726620753527142E-2</c:v>
                </c:pt>
                <c:pt idx="3367">
                  <c:v>1.1313311087829193E-2</c:v>
                </c:pt>
                <c:pt idx="3368">
                  <c:v>1.119506715705451E-2</c:v>
                </c:pt>
                <c:pt idx="3369">
                  <c:v>1.0739951580915759E-2</c:v>
                </c:pt>
                <c:pt idx="3370">
                  <c:v>1.1231648494621925E-2</c:v>
                </c:pt>
                <c:pt idx="3371">
                  <c:v>1.1056046227661489E-2</c:v>
                </c:pt>
                <c:pt idx="3372">
                  <c:v>1.0453633252205812E-2</c:v>
                </c:pt>
                <c:pt idx="3373">
                  <c:v>1.0405342751555486E-2</c:v>
                </c:pt>
                <c:pt idx="3374">
                  <c:v>8.2610197510251306E-3</c:v>
                </c:pt>
                <c:pt idx="3375">
                  <c:v>7.431276385535022E-3</c:v>
                </c:pt>
                <c:pt idx="3376">
                  <c:v>4.937936233095911E-3</c:v>
                </c:pt>
                <c:pt idx="3377">
                  <c:v>4.4871565476077907E-3</c:v>
                </c:pt>
                <c:pt idx="3378">
                  <c:v>3.2344780154552862E-3</c:v>
                </c:pt>
                <c:pt idx="3379">
                  <c:v>2.9947295891742192E-3</c:v>
                </c:pt>
                <c:pt idx="3380">
                  <c:v>2.3326724842717022E-3</c:v>
                </c:pt>
                <c:pt idx="3381">
                  <c:v>2.2956053792089434E-3</c:v>
                </c:pt>
                <c:pt idx="3382">
                  <c:v>2.7272623529945978E-3</c:v>
                </c:pt>
                <c:pt idx="3383">
                  <c:v>3.0095676572550936E-3</c:v>
                </c:pt>
                <c:pt idx="3384">
                  <c:v>5.703184649321371E-3</c:v>
                </c:pt>
                <c:pt idx="3385">
                  <c:v>6.1198022222111971E-3</c:v>
                </c:pt>
                <c:pt idx="3386">
                  <c:v>8.970784142562466E-3</c:v>
                </c:pt>
                <c:pt idx="3387">
                  <c:v>9.755173294301249E-3</c:v>
                </c:pt>
                <c:pt idx="3388">
                  <c:v>1.0222857642419264E-2</c:v>
                </c:pt>
                <c:pt idx="3389">
                  <c:v>1.0353797043176837E-2</c:v>
                </c:pt>
                <c:pt idx="3390">
                  <c:v>8.6920675300540071E-3</c:v>
                </c:pt>
                <c:pt idx="3391">
                  <c:v>8.2087550960835108E-3</c:v>
                </c:pt>
                <c:pt idx="3392">
                  <c:v>6.4459859204295091E-3</c:v>
                </c:pt>
                <c:pt idx="3393">
                  <c:v>5.8817434413081385E-3</c:v>
                </c:pt>
                <c:pt idx="3394">
                  <c:v>6.3825774731657856E-3</c:v>
                </c:pt>
                <c:pt idx="3395">
                  <c:v>6.5404765635529178E-3</c:v>
                </c:pt>
                <c:pt idx="3396">
                  <c:v>8.9655992506340459E-3</c:v>
                </c:pt>
                <c:pt idx="3397">
                  <c:v>1.0392401973023501E-2</c:v>
                </c:pt>
                <c:pt idx="3398">
                  <c:v>1.4147286577712526E-2</c:v>
                </c:pt>
                <c:pt idx="3399">
                  <c:v>1.4213841895562023E-2</c:v>
                </c:pt>
                <c:pt idx="3400">
                  <c:v>1.4010999258590258E-2</c:v>
                </c:pt>
                <c:pt idx="3401">
                  <c:v>1.3977460164427056E-2</c:v>
                </c:pt>
                <c:pt idx="3402">
                  <c:v>1.0545709536353642E-2</c:v>
                </c:pt>
                <c:pt idx="3403">
                  <c:v>1.0351488894264835E-2</c:v>
                </c:pt>
                <c:pt idx="3404">
                  <c:v>8.7026099886804344E-3</c:v>
                </c:pt>
                <c:pt idx="3405">
                  <c:v>8.4937278835209851E-3</c:v>
                </c:pt>
                <c:pt idx="3406">
                  <c:v>9.0962895152515433E-3</c:v>
                </c:pt>
                <c:pt idx="3407">
                  <c:v>9.9199494233511744E-3</c:v>
                </c:pt>
                <c:pt idx="3408">
                  <c:v>9.9108551905999417E-3</c:v>
                </c:pt>
                <c:pt idx="3409">
                  <c:v>9.855544242659808E-3</c:v>
                </c:pt>
                <c:pt idx="3410">
                  <c:v>9.2916793798187847E-3</c:v>
                </c:pt>
                <c:pt idx="3411">
                  <c:v>9.7861524715014275E-3</c:v>
                </c:pt>
                <c:pt idx="3412">
                  <c:v>9.0951471939300556E-3</c:v>
                </c:pt>
                <c:pt idx="3413">
                  <c:v>9.1752143622981959E-3</c:v>
                </c:pt>
                <c:pt idx="3414">
                  <c:v>8.0382988835664259E-3</c:v>
                </c:pt>
                <c:pt idx="3415">
                  <c:v>8.19243984983886E-3</c:v>
                </c:pt>
                <c:pt idx="3416">
                  <c:v>8.5255040452113864E-3</c:v>
                </c:pt>
                <c:pt idx="3417">
                  <c:v>8.7133474217242785E-3</c:v>
                </c:pt>
                <c:pt idx="3418">
                  <c:v>9.5172652770419836E-3</c:v>
                </c:pt>
                <c:pt idx="3419">
                  <c:v>9.5736993271327269E-3</c:v>
                </c:pt>
                <c:pt idx="3420">
                  <c:v>9.4067866798113083E-3</c:v>
                </c:pt>
                <c:pt idx="3421">
                  <c:v>9.3247846157195006E-3</c:v>
                </c:pt>
                <c:pt idx="3422">
                  <c:v>8.0521465422095425E-3</c:v>
                </c:pt>
                <c:pt idx="3423">
                  <c:v>7.856954917598441E-3</c:v>
                </c:pt>
                <c:pt idx="3424">
                  <c:v>6.1607444505963997E-3</c:v>
                </c:pt>
                <c:pt idx="3425">
                  <c:v>6.0563976723256117E-3</c:v>
                </c:pt>
                <c:pt idx="3426">
                  <c:v>4.7987923529970514E-3</c:v>
                </c:pt>
                <c:pt idx="3427">
                  <c:v>4.6825517152879765E-3</c:v>
                </c:pt>
                <c:pt idx="3428">
                  <c:v>3.8349213580986538E-3</c:v>
                </c:pt>
                <c:pt idx="3429">
                  <c:v>3.7653879214573976E-3</c:v>
                </c:pt>
                <c:pt idx="3430">
                  <c:v>3.222470358249626E-3</c:v>
                </c:pt>
                <c:pt idx="3431">
                  <c:v>3.1675071749784831E-3</c:v>
                </c:pt>
                <c:pt idx="3432">
                  <c:v>2.9125192403499532E-3</c:v>
                </c:pt>
                <c:pt idx="3433">
                  <c:v>3.0293275920434655E-3</c:v>
                </c:pt>
                <c:pt idx="3434">
                  <c:v>2.8341553858579971E-3</c:v>
                </c:pt>
                <c:pt idx="3435">
                  <c:v>2.8839579141285514E-3</c:v>
                </c:pt>
                <c:pt idx="3436">
                  <c:v>5.3842533596182487E-3</c:v>
                </c:pt>
                <c:pt idx="3437">
                  <c:v>6.2320232746114253E-3</c:v>
                </c:pt>
                <c:pt idx="3438">
                  <c:v>1.054446448836969E-2</c:v>
                </c:pt>
                <c:pt idx="3439">
                  <c:v>1.0981866693651404E-2</c:v>
                </c:pt>
                <c:pt idx="3440">
                  <c:v>1.2590084234057119E-2</c:v>
                </c:pt>
                <c:pt idx="3441">
                  <c:v>1.251597708356352E-2</c:v>
                </c:pt>
                <c:pt idx="3442">
                  <c:v>1.1152002445651394E-2</c:v>
                </c:pt>
                <c:pt idx="3443">
                  <c:v>1.0661942787461635E-2</c:v>
                </c:pt>
                <c:pt idx="3444">
                  <c:v>8.2640153153608949E-3</c:v>
                </c:pt>
                <c:pt idx="3445">
                  <c:v>8.0370070722866876E-3</c:v>
                </c:pt>
                <c:pt idx="3446">
                  <c:v>6.3737515464376343E-3</c:v>
                </c:pt>
                <c:pt idx="3447">
                  <c:v>6.0696015370111447E-3</c:v>
                </c:pt>
                <c:pt idx="3448">
                  <c:v>6.2392174721261733E-3</c:v>
                </c:pt>
                <c:pt idx="3449">
                  <c:v>6.4252650928489242E-3</c:v>
                </c:pt>
                <c:pt idx="3450">
                  <c:v>6.8638996966221355E-3</c:v>
                </c:pt>
                <c:pt idx="3451">
                  <c:v>6.5883059120315649E-3</c:v>
                </c:pt>
                <c:pt idx="3452">
                  <c:v>6.5331947652165039E-3</c:v>
                </c:pt>
                <c:pt idx="3453">
                  <c:v>5.2984730108759179E-3</c:v>
                </c:pt>
                <c:pt idx="3454">
                  <c:v>4.2641233840243894E-3</c:v>
                </c:pt>
                <c:pt idx="3455">
                  <c:v>4.2429225740661424E-3</c:v>
                </c:pt>
                <c:pt idx="3456">
                  <c:v>3.1613794621874912E-3</c:v>
                </c:pt>
                <c:pt idx="3457">
                  <c:v>2.8756506802282244E-3</c:v>
                </c:pt>
                <c:pt idx="3458">
                  <c:v>2.0679632365765434E-3</c:v>
                </c:pt>
                <c:pt idx="3459">
                  <c:v>1.9729212623735707E-3</c:v>
                </c:pt>
                <c:pt idx="3460">
                  <c:v>2.1612917347620946E-3</c:v>
                </c:pt>
                <c:pt idx="3461">
                  <c:v>2.3768737422523753E-3</c:v>
                </c:pt>
                <c:pt idx="3462">
                  <c:v>5.6173687931514952E-3</c:v>
                </c:pt>
                <c:pt idx="3463">
                  <c:v>6.8824272574845424E-3</c:v>
                </c:pt>
                <c:pt idx="3464">
                  <c:v>1.2627437064297911E-2</c:v>
                </c:pt>
                <c:pt idx="3465">
                  <c:v>1.3304604594207408E-2</c:v>
                </c:pt>
                <c:pt idx="3466">
                  <c:v>1.8070587313199438E-2</c:v>
                </c:pt>
                <c:pt idx="3467">
                  <c:v>1.9553074453718244E-2</c:v>
                </c:pt>
                <c:pt idx="3468">
                  <c:v>2.1499637005356249E-2</c:v>
                </c:pt>
                <c:pt idx="3469">
                  <c:v>2.249083121559875E-2</c:v>
                </c:pt>
                <c:pt idx="3470">
                  <c:v>2.0998763033939296E-2</c:v>
                </c:pt>
                <c:pt idx="3471">
                  <c:v>2.208185247521538E-2</c:v>
                </c:pt>
                <c:pt idx="3472">
                  <c:v>2.5291867840476042E-2</c:v>
                </c:pt>
                <c:pt idx="3473">
                  <c:v>2.7092166354197339E-2</c:v>
                </c:pt>
                <c:pt idx="3474">
                  <c:v>3.1626103676324978E-2</c:v>
                </c:pt>
                <c:pt idx="3475">
                  <c:v>3.1161437409470378E-2</c:v>
                </c:pt>
                <c:pt idx="3476">
                  <c:v>3.339225213139483E-2</c:v>
                </c:pt>
                <c:pt idx="3477">
                  <c:v>3.4712382595961412E-2</c:v>
                </c:pt>
                <c:pt idx="3478">
                  <c:v>3.5907398224075036E-2</c:v>
                </c:pt>
                <c:pt idx="3479">
                  <c:v>3.7129339868458129E-2</c:v>
                </c:pt>
                <c:pt idx="3480">
                  <c:v>3.4884647769748728E-2</c:v>
                </c:pt>
                <c:pt idx="3481">
                  <c:v>3.4728229481357571E-2</c:v>
                </c:pt>
                <c:pt idx="3482">
                  <c:v>2.8949153344121778E-2</c:v>
                </c:pt>
                <c:pt idx="3483">
                  <c:v>2.7893723660978375E-2</c:v>
                </c:pt>
                <c:pt idx="3484">
                  <c:v>2.1760637687809958E-2</c:v>
                </c:pt>
                <c:pt idx="3485">
                  <c:v>2.1467206785397295E-2</c:v>
                </c:pt>
                <c:pt idx="3486">
                  <c:v>1.6692710074646538E-2</c:v>
                </c:pt>
                <c:pt idx="3487">
                  <c:v>1.5787311383228021E-2</c:v>
                </c:pt>
                <c:pt idx="3488">
                  <c:v>1.1343875106180174E-2</c:v>
                </c:pt>
                <c:pt idx="3489">
                  <c:v>1.0650032229053268E-2</c:v>
                </c:pt>
                <c:pt idx="3490">
                  <c:v>8.0909098717308284E-3</c:v>
                </c:pt>
                <c:pt idx="3491">
                  <c:v>7.9433777517581156E-3</c:v>
                </c:pt>
                <c:pt idx="3492">
                  <c:v>6.2610178088599163E-3</c:v>
                </c:pt>
                <c:pt idx="3493">
                  <c:v>6.0642503511592763E-3</c:v>
                </c:pt>
                <c:pt idx="3494">
                  <c:v>4.9998216126094985E-3</c:v>
                </c:pt>
                <c:pt idx="3495">
                  <c:v>4.7637302321518384E-3</c:v>
                </c:pt>
                <c:pt idx="3496">
                  <c:v>4.1495669130655706E-3</c:v>
                </c:pt>
                <c:pt idx="3497">
                  <c:v>4.0661270511757773E-3</c:v>
                </c:pt>
                <c:pt idx="3498">
                  <c:v>3.6442846511528727E-3</c:v>
                </c:pt>
                <c:pt idx="3499">
                  <c:v>3.762408235593818E-3</c:v>
                </c:pt>
                <c:pt idx="3500">
                  <c:v>3.4005566038970399E-3</c:v>
                </c:pt>
                <c:pt idx="3501">
                  <c:v>3.3507686484906605E-3</c:v>
                </c:pt>
                <c:pt idx="3502">
                  <c:v>3.7979636729309888E-3</c:v>
                </c:pt>
                <c:pt idx="3503">
                  <c:v>4.0566109343761862E-3</c:v>
                </c:pt>
                <c:pt idx="3504">
                  <c:v>8.676839571725178E-3</c:v>
                </c:pt>
                <c:pt idx="3505">
                  <c:v>9.6963518377115848E-3</c:v>
                </c:pt>
                <c:pt idx="3506">
                  <c:v>1.726961465515197E-2</c:v>
                </c:pt>
                <c:pt idx="3507">
                  <c:v>1.7734239055315293E-2</c:v>
                </c:pt>
                <c:pt idx="3508">
                  <c:v>2.1256746078454482E-2</c:v>
                </c:pt>
                <c:pt idx="3509">
                  <c:v>2.1642083968570248E-2</c:v>
                </c:pt>
                <c:pt idx="3510">
                  <c:v>1.9607907916123851E-2</c:v>
                </c:pt>
                <c:pt idx="3511">
                  <c:v>1.9263501968539511E-2</c:v>
                </c:pt>
                <c:pt idx="3512">
                  <c:v>1.5568144980154006E-2</c:v>
                </c:pt>
                <c:pt idx="3513">
                  <c:v>1.5320754704501274E-2</c:v>
                </c:pt>
                <c:pt idx="3514">
                  <c:v>1.1488623089153056E-2</c:v>
                </c:pt>
                <c:pt idx="3515">
                  <c:v>1.1160277228430502E-2</c:v>
                </c:pt>
                <c:pt idx="3516">
                  <c:v>8.5150498315298018E-3</c:v>
                </c:pt>
                <c:pt idx="3517">
                  <c:v>8.3052365491198127E-3</c:v>
                </c:pt>
                <c:pt idx="3518">
                  <c:v>6.380169963494978E-3</c:v>
                </c:pt>
                <c:pt idx="3519">
                  <c:v>6.0587322273157451E-3</c:v>
                </c:pt>
                <c:pt idx="3520">
                  <c:v>4.6579794821580596E-3</c:v>
                </c:pt>
                <c:pt idx="3521">
                  <c:v>4.5381606278519461E-3</c:v>
                </c:pt>
                <c:pt idx="3522">
                  <c:v>3.7244720584490697E-3</c:v>
                </c:pt>
                <c:pt idx="3523">
                  <c:v>3.5517440055595879E-3</c:v>
                </c:pt>
                <c:pt idx="3524">
                  <c:v>3.0088512176825381E-3</c:v>
                </c:pt>
                <c:pt idx="3525">
                  <c:v>3.0056455710406075E-3</c:v>
                </c:pt>
                <c:pt idx="3526">
                  <c:v>2.6574898183525861E-3</c:v>
                </c:pt>
                <c:pt idx="3527">
                  <c:v>2.6273896090833193E-3</c:v>
                </c:pt>
                <c:pt idx="3528">
                  <c:v>2.4257366576388968E-3</c:v>
                </c:pt>
                <c:pt idx="3529">
                  <c:v>2.4389199312563606E-3</c:v>
                </c:pt>
                <c:pt idx="3530">
                  <c:v>2.1452037228243581E-3</c:v>
                </c:pt>
                <c:pt idx="3531">
                  <c:v>2.1624202397327896E-3</c:v>
                </c:pt>
                <c:pt idx="3532">
                  <c:v>1.9332650312201053E-3</c:v>
                </c:pt>
                <c:pt idx="3533">
                  <c:v>1.8837996760622318E-3</c:v>
                </c:pt>
                <c:pt idx="3534">
                  <c:v>1.7437157603473056E-3</c:v>
                </c:pt>
                <c:pt idx="3535">
                  <c:v>1.7820557234007335E-3</c:v>
                </c:pt>
                <c:pt idx="3536">
                  <c:v>1.7088026203396969E-3</c:v>
                </c:pt>
                <c:pt idx="3537">
                  <c:v>1.6727389858253875E-3</c:v>
                </c:pt>
                <c:pt idx="3538">
                  <c:v>1.6104366463629729E-3</c:v>
                </c:pt>
                <c:pt idx="3539">
                  <c:v>1.6154600550247124E-3</c:v>
                </c:pt>
                <c:pt idx="3540">
                  <c:v>1.5012067462279394E-3</c:v>
                </c:pt>
                <c:pt idx="3541">
                  <c:v>1.4978177840738382E-3</c:v>
                </c:pt>
                <c:pt idx="3542">
                  <c:v>1.4713837179990644E-3</c:v>
                </c:pt>
                <c:pt idx="3543">
                  <c:v>1.4427500367056175E-3</c:v>
                </c:pt>
                <c:pt idx="3544">
                  <c:v>1.4306768441375147E-3</c:v>
                </c:pt>
                <c:pt idx="3545">
                  <c:v>1.4403991744563803E-3</c:v>
                </c:pt>
                <c:pt idx="3546">
                  <c:v>1.432049892230784E-3</c:v>
                </c:pt>
                <c:pt idx="3547">
                  <c:v>1.4244194778941959E-3</c:v>
                </c:pt>
                <c:pt idx="3548">
                  <c:v>1.6064889905397183E-3</c:v>
                </c:pt>
                <c:pt idx="3549">
                  <c:v>1.610503975255732E-3</c:v>
                </c:pt>
                <c:pt idx="3550">
                  <c:v>1.8228308421028893E-3</c:v>
                </c:pt>
                <c:pt idx="3551">
                  <c:v>1.8573209679654385E-3</c:v>
                </c:pt>
                <c:pt idx="3552">
                  <c:v>2.083639102573029E-3</c:v>
                </c:pt>
                <c:pt idx="3553">
                  <c:v>2.1756622778149755E-3</c:v>
                </c:pt>
                <c:pt idx="3554">
                  <c:v>2.728614203058E-3</c:v>
                </c:pt>
                <c:pt idx="3555">
                  <c:v>2.910256102029737E-3</c:v>
                </c:pt>
                <c:pt idx="3556">
                  <c:v>4.8607441664477412E-3</c:v>
                </c:pt>
                <c:pt idx="3557">
                  <c:v>5.1673197844752964E-3</c:v>
                </c:pt>
                <c:pt idx="3558">
                  <c:v>7.0870359156538559E-3</c:v>
                </c:pt>
                <c:pt idx="3559">
                  <c:v>7.3951012908796436E-3</c:v>
                </c:pt>
                <c:pt idx="3560">
                  <c:v>8.7241774053674614E-3</c:v>
                </c:pt>
                <c:pt idx="3561">
                  <c:v>8.7369569878026788E-3</c:v>
                </c:pt>
                <c:pt idx="3562">
                  <c:v>8.2538267386622205E-3</c:v>
                </c:pt>
                <c:pt idx="3563">
                  <c:v>8.2174723558977331E-3</c:v>
                </c:pt>
                <c:pt idx="3564">
                  <c:v>6.7288263242865779E-3</c:v>
                </c:pt>
                <c:pt idx="3565">
                  <c:v>6.571964985662997E-3</c:v>
                </c:pt>
                <c:pt idx="3566">
                  <c:v>5.0892375770460636E-3</c:v>
                </c:pt>
                <c:pt idx="3567">
                  <c:v>4.9541971281766807E-3</c:v>
                </c:pt>
                <c:pt idx="3568">
                  <c:v>3.8631691197953681E-3</c:v>
                </c:pt>
                <c:pt idx="3569">
                  <c:v>3.7719885859098185E-3</c:v>
                </c:pt>
                <c:pt idx="3570">
                  <c:v>3.047234461496981E-3</c:v>
                </c:pt>
                <c:pt idx="3571">
                  <c:v>2.9756143042839597E-3</c:v>
                </c:pt>
                <c:pt idx="3572">
                  <c:v>2.4842287473462112E-3</c:v>
                </c:pt>
                <c:pt idx="3573">
                  <c:v>2.4725089310097211E-3</c:v>
                </c:pt>
                <c:pt idx="3574">
                  <c:v>2.1559936481657122E-3</c:v>
                </c:pt>
                <c:pt idx="3575">
                  <c:v>2.0866228631455791E-3</c:v>
                </c:pt>
                <c:pt idx="3576">
                  <c:v>2.1228778958429151E-3</c:v>
                </c:pt>
                <c:pt idx="3577">
                  <c:v>2.0872332057202659E-3</c:v>
                </c:pt>
                <c:pt idx="3578">
                  <c:v>3.482762381998572E-3</c:v>
                </c:pt>
                <c:pt idx="3579">
                  <c:v>3.7315237474840899E-3</c:v>
                </c:pt>
                <c:pt idx="3580">
                  <c:v>6.2670270211934295E-3</c:v>
                </c:pt>
                <c:pt idx="3581">
                  <c:v>6.463592693831708E-3</c:v>
                </c:pt>
                <c:pt idx="3582">
                  <c:v>7.9937814610667943E-3</c:v>
                </c:pt>
                <c:pt idx="3583">
                  <c:v>8.0273362385629744E-3</c:v>
                </c:pt>
                <c:pt idx="3584">
                  <c:v>7.2367970756737638E-3</c:v>
                </c:pt>
                <c:pt idx="3585">
                  <c:v>6.474329682187762E-3</c:v>
                </c:pt>
                <c:pt idx="3586">
                  <c:v>4.8134012643548081E-3</c:v>
                </c:pt>
                <c:pt idx="3587">
                  <c:v>4.7302450692813854E-3</c:v>
                </c:pt>
                <c:pt idx="3588">
                  <c:v>3.5880851811017017E-3</c:v>
                </c:pt>
                <c:pt idx="3589">
                  <c:v>3.2907292857403511E-3</c:v>
                </c:pt>
                <c:pt idx="3590">
                  <c:v>2.8670758087662681E-3</c:v>
                </c:pt>
                <c:pt idx="3591">
                  <c:v>2.816280281905335E-3</c:v>
                </c:pt>
                <c:pt idx="3592">
                  <c:v>2.8432146191763106E-3</c:v>
                </c:pt>
                <c:pt idx="3593">
                  <c:v>2.9812098563394714E-3</c:v>
                </c:pt>
                <c:pt idx="3594">
                  <c:v>5.0739601909249483E-3</c:v>
                </c:pt>
                <c:pt idx="3595">
                  <c:v>5.3853020203269977E-3</c:v>
                </c:pt>
                <c:pt idx="3596">
                  <c:v>6.825650903809018E-3</c:v>
                </c:pt>
                <c:pt idx="3597">
                  <c:v>6.9079329170735788E-3</c:v>
                </c:pt>
                <c:pt idx="3598">
                  <c:v>6.1166875733324804E-3</c:v>
                </c:pt>
                <c:pt idx="3599">
                  <c:v>5.865191017301305E-3</c:v>
                </c:pt>
                <c:pt idx="3600">
                  <c:v>4.3836575445539341E-3</c:v>
                </c:pt>
                <c:pt idx="3601">
                  <c:v>3.9971247655194355E-3</c:v>
                </c:pt>
                <c:pt idx="3602">
                  <c:v>3.2232318939777308E-3</c:v>
                </c:pt>
                <c:pt idx="3603">
                  <c:v>3.1564758212219626E-3</c:v>
                </c:pt>
                <c:pt idx="3604">
                  <c:v>2.9046316790199687E-3</c:v>
                </c:pt>
                <c:pt idx="3605">
                  <c:v>3.0502254824311507E-3</c:v>
                </c:pt>
                <c:pt idx="3606">
                  <c:v>3.3773491139803902E-3</c:v>
                </c:pt>
                <c:pt idx="3607">
                  <c:v>3.8185149580313277E-3</c:v>
                </c:pt>
                <c:pt idx="3608">
                  <c:v>7.1733516134426332E-3</c:v>
                </c:pt>
                <c:pt idx="3609">
                  <c:v>7.8777707397542952E-3</c:v>
                </c:pt>
                <c:pt idx="3610">
                  <c:v>1.1274423423142771E-2</c:v>
                </c:pt>
                <c:pt idx="3611">
                  <c:v>1.1739044869782904E-2</c:v>
                </c:pt>
                <c:pt idx="3612">
                  <c:v>1.1084928258645552E-2</c:v>
                </c:pt>
                <c:pt idx="3613">
                  <c:v>1.086554139703436E-2</c:v>
                </c:pt>
                <c:pt idx="3614">
                  <c:v>9.0304375028683777E-3</c:v>
                </c:pt>
                <c:pt idx="3615">
                  <c:v>9.018823700211457E-3</c:v>
                </c:pt>
                <c:pt idx="3616">
                  <c:v>7.1393465191123785E-3</c:v>
                </c:pt>
                <c:pt idx="3617">
                  <c:v>7.1673471787782241E-3</c:v>
                </c:pt>
                <c:pt idx="3618">
                  <c:v>5.5419142571233237E-3</c:v>
                </c:pt>
                <c:pt idx="3619">
                  <c:v>5.3556126179476384E-3</c:v>
                </c:pt>
                <c:pt idx="3620">
                  <c:v>4.389835461077865E-3</c:v>
                </c:pt>
                <c:pt idx="3621">
                  <c:v>4.4391354389748394E-3</c:v>
                </c:pt>
                <c:pt idx="3622">
                  <c:v>4.0507239201589005E-3</c:v>
                </c:pt>
                <c:pt idx="3623">
                  <c:v>4.0497542353269229E-3</c:v>
                </c:pt>
                <c:pt idx="3624">
                  <c:v>3.9641269308754584E-3</c:v>
                </c:pt>
                <c:pt idx="3625">
                  <c:v>3.8496258475130803E-3</c:v>
                </c:pt>
                <c:pt idx="3626">
                  <c:v>3.5855144595505744E-3</c:v>
                </c:pt>
                <c:pt idx="3627">
                  <c:v>3.3910512103895937E-3</c:v>
                </c:pt>
                <c:pt idx="3628">
                  <c:v>2.9213533641669434E-3</c:v>
                </c:pt>
                <c:pt idx="3629">
                  <c:v>2.7335410744401983E-3</c:v>
                </c:pt>
                <c:pt idx="3630">
                  <c:v>2.4029374355726695E-3</c:v>
                </c:pt>
                <c:pt idx="3631">
                  <c:v>2.2572651740588785E-3</c:v>
                </c:pt>
                <c:pt idx="3632">
                  <c:v>1.8880719471846405E-3</c:v>
                </c:pt>
                <c:pt idx="3633">
                  <c:v>1.8355275625400328E-3</c:v>
                </c:pt>
                <c:pt idx="3634">
                  <c:v>1.6355822109737506E-3</c:v>
                </c:pt>
                <c:pt idx="3635">
                  <c:v>1.5714550169501043E-3</c:v>
                </c:pt>
                <c:pt idx="3636">
                  <c:v>1.4455857701899748E-3</c:v>
                </c:pt>
                <c:pt idx="3637">
                  <c:v>1.4680190073276106E-3</c:v>
                </c:pt>
                <c:pt idx="3638">
                  <c:v>1.5461985095414946E-3</c:v>
                </c:pt>
                <c:pt idx="3639">
                  <c:v>1.5637796008680141E-3</c:v>
                </c:pt>
                <c:pt idx="3640">
                  <c:v>1.9880848706809555E-3</c:v>
                </c:pt>
                <c:pt idx="3641">
                  <c:v>2.0930362108545009E-3</c:v>
                </c:pt>
                <c:pt idx="3642">
                  <c:v>3.0818921738622438E-3</c:v>
                </c:pt>
                <c:pt idx="3643">
                  <c:v>3.2305454803930604E-3</c:v>
                </c:pt>
                <c:pt idx="3644">
                  <c:v>4.0259467805062584E-3</c:v>
                </c:pt>
                <c:pt idx="3645">
                  <c:v>4.1265499850071706E-3</c:v>
                </c:pt>
                <c:pt idx="3646">
                  <c:v>4.6694159085360863E-3</c:v>
                </c:pt>
                <c:pt idx="3647">
                  <c:v>4.7586553246538651E-3</c:v>
                </c:pt>
                <c:pt idx="3648">
                  <c:v>5.2198245067379629E-3</c:v>
                </c:pt>
                <c:pt idx="3649">
                  <c:v>5.3031413501403116E-3</c:v>
                </c:pt>
                <c:pt idx="3650">
                  <c:v>6.0803439002865252E-3</c:v>
                </c:pt>
                <c:pt idx="3651">
                  <c:v>6.1863118790130341E-3</c:v>
                </c:pt>
                <c:pt idx="3652">
                  <c:v>7.7103632600047213E-3</c:v>
                </c:pt>
                <c:pt idx="3653">
                  <c:v>7.8564206743439221E-3</c:v>
                </c:pt>
                <c:pt idx="3654">
                  <c:v>9.0813409719178017E-3</c:v>
                </c:pt>
                <c:pt idx="3655">
                  <c:v>9.2383707019593649E-3</c:v>
                </c:pt>
                <c:pt idx="3656">
                  <c:v>9.8531808439354281E-3</c:v>
                </c:pt>
                <c:pt idx="3657">
                  <c:v>1.0002267337685099E-2</c:v>
                </c:pt>
                <c:pt idx="3658">
                  <c:v>1.0757162455284939E-2</c:v>
                </c:pt>
                <c:pt idx="3659">
                  <c:v>1.081493696351783E-2</c:v>
                </c:pt>
                <c:pt idx="3660">
                  <c:v>1.0592038652611839E-2</c:v>
                </c:pt>
                <c:pt idx="3661">
                  <c:v>1.071195081035697E-2</c:v>
                </c:pt>
                <c:pt idx="3662">
                  <c:v>1.0767520486486061E-2</c:v>
                </c:pt>
                <c:pt idx="3663">
                  <c:v>1.0820307274349076E-2</c:v>
                </c:pt>
                <c:pt idx="3664">
                  <c:v>9.0956941751573466E-3</c:v>
                </c:pt>
                <c:pt idx="3665">
                  <c:v>9.0666869039560914E-3</c:v>
                </c:pt>
                <c:pt idx="3666">
                  <c:v>6.9894952541406825E-3</c:v>
                </c:pt>
                <c:pt idx="3667">
                  <c:v>6.7170729378855315E-3</c:v>
                </c:pt>
                <c:pt idx="3668">
                  <c:v>5.1580673750154463E-3</c:v>
                </c:pt>
                <c:pt idx="3669">
                  <c:v>5.0099265184311475E-3</c:v>
                </c:pt>
                <c:pt idx="3670">
                  <c:v>3.8921354138624032E-3</c:v>
                </c:pt>
                <c:pt idx="3671">
                  <c:v>3.7877997094512648E-3</c:v>
                </c:pt>
                <c:pt idx="3672">
                  <c:v>3.0554305930617031E-3</c:v>
                </c:pt>
                <c:pt idx="3673">
                  <c:v>2.947284422320682E-3</c:v>
                </c:pt>
                <c:pt idx="3674">
                  <c:v>2.6731383282893426E-3</c:v>
                </c:pt>
                <c:pt idx="3675">
                  <c:v>2.7152268667558757E-3</c:v>
                </c:pt>
                <c:pt idx="3676">
                  <c:v>3.2296985442813956E-3</c:v>
                </c:pt>
                <c:pt idx="3677">
                  <c:v>3.4070895841213779E-3</c:v>
                </c:pt>
                <c:pt idx="3678">
                  <c:v>9.7477588838091687E-3</c:v>
                </c:pt>
                <c:pt idx="3679">
                  <c:v>1.103685133208908E-2</c:v>
                </c:pt>
                <c:pt idx="3680">
                  <c:v>1.9072957831206168E-2</c:v>
                </c:pt>
                <c:pt idx="3681">
                  <c:v>1.9337928360439769E-2</c:v>
                </c:pt>
                <c:pt idx="3682">
                  <c:v>2.1292956769391597E-2</c:v>
                </c:pt>
                <c:pt idx="3683">
                  <c:v>2.1496283714998218E-2</c:v>
                </c:pt>
                <c:pt idx="3684">
                  <c:v>1.8695491405743239E-2</c:v>
                </c:pt>
                <c:pt idx="3685">
                  <c:v>1.8484811849182891E-2</c:v>
                </c:pt>
                <c:pt idx="3686">
                  <c:v>1.3731520218768695E-2</c:v>
                </c:pt>
                <c:pt idx="3687">
                  <c:v>1.3477820255514991E-2</c:v>
                </c:pt>
                <c:pt idx="3688">
                  <c:v>1.1081470166626386E-2</c:v>
                </c:pt>
                <c:pt idx="3689">
                  <c:v>1.0962950645559057E-2</c:v>
                </c:pt>
                <c:pt idx="3690">
                  <c:v>9.4050924092982345E-3</c:v>
                </c:pt>
                <c:pt idx="3691">
                  <c:v>9.252435587077782E-3</c:v>
                </c:pt>
                <c:pt idx="3692">
                  <c:v>9.858159517828988E-3</c:v>
                </c:pt>
                <c:pt idx="3693">
                  <c:v>9.9983642842162174E-3</c:v>
                </c:pt>
                <c:pt idx="3694">
                  <c:v>1.2600122306380013E-2</c:v>
                </c:pt>
                <c:pt idx="3695">
                  <c:v>1.2663062899122758E-2</c:v>
                </c:pt>
                <c:pt idx="3696">
                  <c:v>1.3823721020509428E-2</c:v>
                </c:pt>
                <c:pt idx="3697">
                  <c:v>1.3821181345233148E-2</c:v>
                </c:pt>
                <c:pt idx="3698">
                  <c:v>1.3728418844510173E-2</c:v>
                </c:pt>
                <c:pt idx="3699">
                  <c:v>1.3190182043643644E-2</c:v>
                </c:pt>
                <c:pt idx="3700">
                  <c:v>1.3489720315494367E-2</c:v>
                </c:pt>
                <c:pt idx="3701">
                  <c:v>1.3359843918506451E-2</c:v>
                </c:pt>
                <c:pt idx="3702">
                  <c:v>1.4007819711739443E-2</c:v>
                </c:pt>
                <c:pt idx="3703">
                  <c:v>1.3510776890120412E-2</c:v>
                </c:pt>
                <c:pt idx="3704">
                  <c:v>1.1261931266247334E-2</c:v>
                </c:pt>
                <c:pt idx="3705">
                  <c:v>1.101880170647857E-2</c:v>
                </c:pt>
                <c:pt idx="3706">
                  <c:v>8.4719200922424662E-3</c:v>
                </c:pt>
                <c:pt idx="3707">
                  <c:v>7.2415798090906952E-3</c:v>
                </c:pt>
                <c:pt idx="3708">
                  <c:v>5.0580845948622107E-3</c:v>
                </c:pt>
                <c:pt idx="3709">
                  <c:v>4.2705305803728416E-3</c:v>
                </c:pt>
                <c:pt idx="3710">
                  <c:v>3.4332733501484572E-3</c:v>
                </c:pt>
                <c:pt idx="3711">
                  <c:v>2.9993622890445381E-3</c:v>
                </c:pt>
                <c:pt idx="3712">
                  <c:v>2.3433815219453362E-3</c:v>
                </c:pt>
                <c:pt idx="3713">
                  <c:v>2.1383471081170614E-3</c:v>
                </c:pt>
                <c:pt idx="3714">
                  <c:v>1.6628995778801452E-3</c:v>
                </c:pt>
                <c:pt idx="3715">
                  <c:v>1.6394255861930118E-3</c:v>
                </c:pt>
                <c:pt idx="3716">
                  <c:v>1.3398472311026964E-3</c:v>
                </c:pt>
                <c:pt idx="3717">
                  <c:v>1.3133043169636638E-3</c:v>
                </c:pt>
                <c:pt idx="3718">
                  <c:v>1.1273506256725041E-3</c:v>
                </c:pt>
                <c:pt idx="3719">
                  <c:v>1.146904456379766E-3</c:v>
                </c:pt>
                <c:pt idx="3720">
                  <c:v>9.7671020752331254E-4</c:v>
                </c:pt>
                <c:pt idx="3721">
                  <c:v>9.6544438577788293E-4</c:v>
                </c:pt>
                <c:pt idx="3722">
                  <c:v>8.1955382967120619E-4</c:v>
                </c:pt>
                <c:pt idx="3723">
                  <c:v>8.2177517157119601E-4</c:v>
                </c:pt>
                <c:pt idx="3724">
                  <c:v>7.1673777249580968E-4</c:v>
                </c:pt>
                <c:pt idx="3725">
                  <c:v>6.9500918899769403E-4</c:v>
                </c:pt>
                <c:pt idx="3726">
                  <c:v>6.3911190991036682E-4</c:v>
                </c:pt>
                <c:pt idx="3727">
                  <c:v>6.5902474118927415E-4</c:v>
                </c:pt>
                <c:pt idx="3728">
                  <c:v>1.0162367715611743E-3</c:v>
                </c:pt>
                <c:pt idx="3729">
                  <c:v>1.1654838814967878E-3</c:v>
                </c:pt>
                <c:pt idx="3730">
                  <c:v>2.2534123513549766E-3</c:v>
                </c:pt>
                <c:pt idx="3731">
                  <c:v>2.6332132735772335E-3</c:v>
                </c:pt>
                <c:pt idx="3732">
                  <c:v>4.7445817336449446E-3</c:v>
                </c:pt>
                <c:pt idx="3733">
                  <c:v>5.5201770612206356E-3</c:v>
                </c:pt>
                <c:pt idx="3734">
                  <c:v>8.8511621114848293E-3</c:v>
                </c:pt>
                <c:pt idx="3735">
                  <c:v>9.925329653432945E-3</c:v>
                </c:pt>
                <c:pt idx="3736">
                  <c:v>1.3793478720353513E-2</c:v>
                </c:pt>
                <c:pt idx="3737">
                  <c:v>1.4711541892031587E-2</c:v>
                </c:pt>
                <c:pt idx="3738">
                  <c:v>1.8412334928787959E-2</c:v>
                </c:pt>
                <c:pt idx="3739">
                  <c:v>1.9058601829567704E-2</c:v>
                </c:pt>
                <c:pt idx="3740">
                  <c:v>2.2273630301459034E-2</c:v>
                </c:pt>
                <c:pt idx="3741">
                  <c:v>2.2574227235570517E-2</c:v>
                </c:pt>
                <c:pt idx="3742">
                  <c:v>2.3986232630800505E-2</c:v>
                </c:pt>
                <c:pt idx="3743">
                  <c:v>2.4209413778273386E-2</c:v>
                </c:pt>
                <c:pt idx="3744">
                  <c:v>2.452049587168037E-2</c:v>
                </c:pt>
                <c:pt idx="3745">
                  <c:v>2.4706464613271455E-2</c:v>
                </c:pt>
                <c:pt idx="3746">
                  <c:v>2.1782467642361365E-2</c:v>
                </c:pt>
                <c:pt idx="3747">
                  <c:v>2.1895255597627238E-2</c:v>
                </c:pt>
                <c:pt idx="3748">
                  <c:v>1.8225572421685553E-2</c:v>
                </c:pt>
                <c:pt idx="3749">
                  <c:v>1.8023224610382367E-2</c:v>
                </c:pt>
                <c:pt idx="3750">
                  <c:v>1.5287454070668036E-2</c:v>
                </c:pt>
                <c:pt idx="3751">
                  <c:v>1.5416266826291061E-2</c:v>
                </c:pt>
                <c:pt idx="3752">
                  <c:v>1.3902322051769833E-2</c:v>
                </c:pt>
                <c:pt idx="3753">
                  <c:v>1.3667204212606844E-2</c:v>
                </c:pt>
                <c:pt idx="3754">
                  <c:v>1.2526182518617136E-2</c:v>
                </c:pt>
                <c:pt idx="3755">
                  <c:v>1.2704918824533904E-2</c:v>
                </c:pt>
                <c:pt idx="3756">
                  <c:v>1.1462895468745031E-2</c:v>
                </c:pt>
                <c:pt idx="3757">
                  <c:v>1.1480394015476618E-2</c:v>
                </c:pt>
                <c:pt idx="3758">
                  <c:v>1.1699925112228348E-2</c:v>
                </c:pt>
                <c:pt idx="3759">
                  <c:v>1.1396356237335427E-2</c:v>
                </c:pt>
                <c:pt idx="3760">
                  <c:v>1.1736893771187175E-2</c:v>
                </c:pt>
                <c:pt idx="3761">
                  <c:v>1.1124946445881754E-2</c:v>
                </c:pt>
                <c:pt idx="3762">
                  <c:v>9.8618505902610728E-3</c:v>
                </c:pt>
                <c:pt idx="3763">
                  <c:v>8.7882811892778662E-3</c:v>
                </c:pt>
                <c:pt idx="3764">
                  <c:v>7.2927972000060553E-3</c:v>
                </c:pt>
                <c:pt idx="3765">
                  <c:v>5.595772735034219E-3</c:v>
                </c:pt>
                <c:pt idx="3766">
                  <c:v>4.3542748227421348E-3</c:v>
                </c:pt>
                <c:pt idx="3767">
                  <c:v>4.1081661157331539E-3</c:v>
                </c:pt>
                <c:pt idx="3768">
                  <c:v>5.1873274265047181E-3</c:v>
                </c:pt>
                <c:pt idx="3769">
                  <c:v>5.596816048099802E-3</c:v>
                </c:pt>
                <c:pt idx="3770">
                  <c:v>1.0520279259221475E-2</c:v>
                </c:pt>
                <c:pt idx="3771">
                  <c:v>1.0881434379520265E-2</c:v>
                </c:pt>
                <c:pt idx="3772">
                  <c:v>1.500887188611931E-2</c:v>
                </c:pt>
                <c:pt idx="3773">
                  <c:v>1.6454986231779239E-2</c:v>
                </c:pt>
                <c:pt idx="3774">
                  <c:v>1.7381256990304305E-2</c:v>
                </c:pt>
                <c:pt idx="3775">
                  <c:v>1.8089830804121357E-2</c:v>
                </c:pt>
                <c:pt idx="3776">
                  <c:v>1.5711106363189471E-2</c:v>
                </c:pt>
                <c:pt idx="3777">
                  <c:v>1.5662273756028335E-2</c:v>
                </c:pt>
                <c:pt idx="3778">
                  <c:v>1.348238609829706E-2</c:v>
                </c:pt>
                <c:pt idx="3779">
                  <c:v>1.3438962810679753E-2</c:v>
                </c:pt>
                <c:pt idx="3780">
                  <c:v>1.1470220532609795E-2</c:v>
                </c:pt>
                <c:pt idx="3781">
                  <c:v>1.1359433549868569E-2</c:v>
                </c:pt>
                <c:pt idx="3782">
                  <c:v>1.1688529616326101E-2</c:v>
                </c:pt>
                <c:pt idx="3783">
                  <c:v>1.2069522624176064E-2</c:v>
                </c:pt>
                <c:pt idx="3784">
                  <c:v>1.3721955268252371E-2</c:v>
                </c:pt>
                <c:pt idx="3785">
                  <c:v>1.3844136439700993E-2</c:v>
                </c:pt>
                <c:pt idx="3786">
                  <c:v>1.3230035645012904E-2</c:v>
                </c:pt>
                <c:pt idx="3787">
                  <c:v>1.3152466696757919E-2</c:v>
                </c:pt>
                <c:pt idx="3788">
                  <c:v>1.1416002037451831E-2</c:v>
                </c:pt>
                <c:pt idx="3789">
                  <c:v>1.1076970755956136E-2</c:v>
                </c:pt>
                <c:pt idx="3790">
                  <c:v>9.9937632681967366E-3</c:v>
                </c:pt>
                <c:pt idx="3791">
                  <c:v>9.8568618742585802E-3</c:v>
                </c:pt>
                <c:pt idx="3792">
                  <c:v>1.0446259065066422E-2</c:v>
                </c:pt>
                <c:pt idx="3793">
                  <c:v>1.0244191715124787E-2</c:v>
                </c:pt>
                <c:pt idx="3794">
                  <c:v>9.4852562718127763E-3</c:v>
                </c:pt>
                <c:pt idx="3795">
                  <c:v>8.8199592217488125E-3</c:v>
                </c:pt>
                <c:pt idx="3796">
                  <c:v>7.2573800048016572E-3</c:v>
                </c:pt>
                <c:pt idx="3797">
                  <c:v>6.1284158333942433E-3</c:v>
                </c:pt>
                <c:pt idx="3798">
                  <c:v>4.3766744516863885E-3</c:v>
                </c:pt>
                <c:pt idx="3799">
                  <c:v>4.142965993565304E-3</c:v>
                </c:pt>
                <c:pt idx="3800">
                  <c:v>4.1332410700470109E-3</c:v>
                </c:pt>
                <c:pt idx="3801">
                  <c:v>4.2913733276180458E-3</c:v>
                </c:pt>
                <c:pt idx="3802">
                  <c:v>5.0331812849214183E-3</c:v>
                </c:pt>
                <c:pt idx="3803">
                  <c:v>5.8030784409441932E-3</c:v>
                </c:pt>
                <c:pt idx="3804">
                  <c:v>7.0293575457395247E-3</c:v>
                </c:pt>
                <c:pt idx="3805">
                  <c:v>7.5414220843149169E-3</c:v>
                </c:pt>
                <c:pt idx="3806">
                  <c:v>7.651311728154293E-3</c:v>
                </c:pt>
                <c:pt idx="3807">
                  <c:v>7.8066547444011012E-3</c:v>
                </c:pt>
                <c:pt idx="3808">
                  <c:v>6.8795413580681362E-3</c:v>
                </c:pt>
                <c:pt idx="3809">
                  <c:v>7.1047350854975188E-3</c:v>
                </c:pt>
                <c:pt idx="3810">
                  <c:v>7.9976795820231022E-3</c:v>
                </c:pt>
                <c:pt idx="3811">
                  <c:v>8.323134405808166E-3</c:v>
                </c:pt>
                <c:pt idx="3812">
                  <c:v>1.0153037426846624E-2</c:v>
                </c:pt>
                <c:pt idx="3813">
                  <c:v>1.0404179647716821E-2</c:v>
                </c:pt>
                <c:pt idx="3814">
                  <c:v>1.0387065011609761E-2</c:v>
                </c:pt>
                <c:pt idx="3815">
                  <c:v>1.0300164317174293E-2</c:v>
                </c:pt>
                <c:pt idx="3816">
                  <c:v>8.8675341456683262E-3</c:v>
                </c:pt>
                <c:pt idx="3817">
                  <c:v>8.8059133208810633E-3</c:v>
                </c:pt>
                <c:pt idx="3818">
                  <c:v>7.3182952230972905E-3</c:v>
                </c:pt>
                <c:pt idx="3819">
                  <c:v>7.1501060223610451E-3</c:v>
                </c:pt>
                <c:pt idx="3820">
                  <c:v>6.041943691979872E-3</c:v>
                </c:pt>
                <c:pt idx="3821">
                  <c:v>5.750354141335577E-3</c:v>
                </c:pt>
                <c:pt idx="3822">
                  <c:v>4.6132021670882793E-3</c:v>
                </c:pt>
                <c:pt idx="3823">
                  <c:v>4.4783995086641248E-3</c:v>
                </c:pt>
                <c:pt idx="3824">
                  <c:v>3.6377633876563827E-3</c:v>
                </c:pt>
                <c:pt idx="3825">
                  <c:v>3.7611352043068827E-3</c:v>
                </c:pt>
                <c:pt idx="3826">
                  <c:v>3.3033834701199638E-3</c:v>
                </c:pt>
                <c:pt idx="3827">
                  <c:v>3.4878472609730198E-3</c:v>
                </c:pt>
                <c:pt idx="3828">
                  <c:v>4.1951115048138778E-3</c:v>
                </c:pt>
                <c:pt idx="3829">
                  <c:v>4.4407881103202826E-3</c:v>
                </c:pt>
                <c:pt idx="3830">
                  <c:v>5.7407985875483018E-3</c:v>
                </c:pt>
                <c:pt idx="3831">
                  <c:v>6.6059076123899186E-3</c:v>
                </c:pt>
                <c:pt idx="3832">
                  <c:v>7.9956217225378746E-3</c:v>
                </c:pt>
                <c:pt idx="3833">
                  <c:v>8.1205170482759621E-3</c:v>
                </c:pt>
                <c:pt idx="3834">
                  <c:v>8.1464927762866686E-3</c:v>
                </c:pt>
                <c:pt idx="3835">
                  <c:v>8.0458094610362432E-3</c:v>
                </c:pt>
                <c:pt idx="3836">
                  <c:v>7.4341932660265198E-3</c:v>
                </c:pt>
                <c:pt idx="3837">
                  <c:v>7.4623780666246975E-3</c:v>
                </c:pt>
                <c:pt idx="3838">
                  <c:v>8.1760302509424673E-3</c:v>
                </c:pt>
                <c:pt idx="3839">
                  <c:v>8.1494767308219959E-3</c:v>
                </c:pt>
                <c:pt idx="3840">
                  <c:v>9.1600885475809999E-3</c:v>
                </c:pt>
                <c:pt idx="3841">
                  <c:v>9.3778167554636471E-3</c:v>
                </c:pt>
                <c:pt idx="3842">
                  <c:v>8.5307620142223844E-3</c:v>
                </c:pt>
                <c:pt idx="3843">
                  <c:v>8.4196809332236014E-3</c:v>
                </c:pt>
                <c:pt idx="3844">
                  <c:v>6.8741725864237416E-3</c:v>
                </c:pt>
                <c:pt idx="3845">
                  <c:v>6.6600391014169811E-3</c:v>
                </c:pt>
                <c:pt idx="3846">
                  <c:v>5.1868987366832445E-3</c:v>
                </c:pt>
                <c:pt idx="3847">
                  <c:v>5.0686092937953292E-3</c:v>
                </c:pt>
                <c:pt idx="3848">
                  <c:v>3.9584752299885815E-3</c:v>
                </c:pt>
                <c:pt idx="3849">
                  <c:v>3.8701090138281709E-3</c:v>
                </c:pt>
                <c:pt idx="3850">
                  <c:v>3.2331890996496909E-3</c:v>
                </c:pt>
                <c:pt idx="3851">
                  <c:v>3.1495997140624597E-3</c:v>
                </c:pt>
                <c:pt idx="3852">
                  <c:v>2.7741657269656854E-3</c:v>
                </c:pt>
                <c:pt idx="3853">
                  <c:v>2.7230006888106922E-3</c:v>
                </c:pt>
                <c:pt idx="3854">
                  <c:v>2.4791822582863944E-3</c:v>
                </c:pt>
                <c:pt idx="3855">
                  <c:v>2.5157885367497893E-3</c:v>
                </c:pt>
                <c:pt idx="3856">
                  <c:v>2.5841101047632338E-3</c:v>
                </c:pt>
                <c:pt idx="3857">
                  <c:v>2.6242610667028365E-3</c:v>
                </c:pt>
                <c:pt idx="3858">
                  <c:v>3.7925323425407461E-3</c:v>
                </c:pt>
                <c:pt idx="3859">
                  <c:v>4.1453803826738429E-3</c:v>
                </c:pt>
                <c:pt idx="3860">
                  <c:v>7.9225461555001483E-3</c:v>
                </c:pt>
                <c:pt idx="3861">
                  <c:v>8.4365885661995751E-3</c:v>
                </c:pt>
                <c:pt idx="3862">
                  <c:v>1.2422162080067514E-2</c:v>
                </c:pt>
                <c:pt idx="3863">
                  <c:v>1.2797943397880573E-2</c:v>
                </c:pt>
                <c:pt idx="3864">
                  <c:v>1.3054045850353226E-2</c:v>
                </c:pt>
                <c:pt idx="3865">
                  <c:v>1.2589363634899936E-2</c:v>
                </c:pt>
                <c:pt idx="3866">
                  <c:v>9.9844479253313589E-3</c:v>
                </c:pt>
                <c:pt idx="3867">
                  <c:v>9.1098284934839485E-3</c:v>
                </c:pt>
                <c:pt idx="3868">
                  <c:v>6.8660958191372841E-3</c:v>
                </c:pt>
                <c:pt idx="3869">
                  <c:v>6.4544960161978873E-3</c:v>
                </c:pt>
                <c:pt idx="3870">
                  <c:v>4.7411665172714321E-3</c:v>
                </c:pt>
                <c:pt idx="3871">
                  <c:v>4.6078746243153812E-3</c:v>
                </c:pt>
                <c:pt idx="3872">
                  <c:v>3.7204164443135003E-3</c:v>
                </c:pt>
                <c:pt idx="3873">
                  <c:v>3.7662939903792092E-3</c:v>
                </c:pt>
                <c:pt idx="3874">
                  <c:v>3.2406433865669508E-3</c:v>
                </c:pt>
                <c:pt idx="3875">
                  <c:v>3.5239461888473414E-3</c:v>
                </c:pt>
                <c:pt idx="3876">
                  <c:v>5.3429281327003579E-3</c:v>
                </c:pt>
                <c:pt idx="3877">
                  <c:v>6.1450866672929302E-3</c:v>
                </c:pt>
                <c:pt idx="3878">
                  <c:v>8.3544658075188939E-3</c:v>
                </c:pt>
                <c:pt idx="3879">
                  <c:v>8.7873239886297159E-3</c:v>
                </c:pt>
                <c:pt idx="3880">
                  <c:v>9.7730294025625726E-3</c:v>
                </c:pt>
                <c:pt idx="3881">
                  <c:v>9.8452924882054364E-3</c:v>
                </c:pt>
                <c:pt idx="3882">
                  <c:v>9.4708513969324632E-3</c:v>
                </c:pt>
                <c:pt idx="3883">
                  <c:v>9.3377934191917287E-3</c:v>
                </c:pt>
                <c:pt idx="3884">
                  <c:v>7.8399773120026769E-3</c:v>
                </c:pt>
                <c:pt idx="3885">
                  <c:v>7.7942444650066708E-3</c:v>
                </c:pt>
                <c:pt idx="3886">
                  <c:v>6.1841070847759218E-3</c:v>
                </c:pt>
                <c:pt idx="3887">
                  <c:v>6.0409973752979431E-3</c:v>
                </c:pt>
                <c:pt idx="3888">
                  <c:v>4.881116463773429E-3</c:v>
                </c:pt>
                <c:pt idx="3889">
                  <c:v>4.7540164271482489E-3</c:v>
                </c:pt>
                <c:pt idx="3890">
                  <c:v>4.0461947200309111E-3</c:v>
                </c:pt>
                <c:pt idx="3891">
                  <c:v>3.8898905735241318E-3</c:v>
                </c:pt>
                <c:pt idx="3892">
                  <c:v>3.4810415348954689E-3</c:v>
                </c:pt>
                <c:pt idx="3893">
                  <c:v>3.4741249335437712E-3</c:v>
                </c:pt>
                <c:pt idx="3894">
                  <c:v>4.094185594137538E-3</c:v>
                </c:pt>
                <c:pt idx="3895">
                  <c:v>4.1265061998961598E-3</c:v>
                </c:pt>
                <c:pt idx="3896">
                  <c:v>4.9665767619832563E-3</c:v>
                </c:pt>
                <c:pt idx="3897">
                  <c:v>5.230395970203347E-3</c:v>
                </c:pt>
                <c:pt idx="3898">
                  <c:v>5.3180534138618672E-3</c:v>
                </c:pt>
                <c:pt idx="3899">
                  <c:v>5.3457263251418044E-3</c:v>
                </c:pt>
                <c:pt idx="3900">
                  <c:v>4.9113640875049908E-3</c:v>
                </c:pt>
                <c:pt idx="3901">
                  <c:v>4.7931435423315015E-3</c:v>
                </c:pt>
                <c:pt idx="3902">
                  <c:v>5.311574681387642E-3</c:v>
                </c:pt>
                <c:pt idx="3903">
                  <c:v>5.559191229713701E-3</c:v>
                </c:pt>
                <c:pt idx="3904">
                  <c:v>7.5081411068382616E-3</c:v>
                </c:pt>
                <c:pt idx="3905">
                  <c:v>7.8487851421177746E-3</c:v>
                </c:pt>
                <c:pt idx="3906">
                  <c:v>9.3729085128527855E-3</c:v>
                </c:pt>
                <c:pt idx="3907">
                  <c:v>9.4203036264984361E-3</c:v>
                </c:pt>
                <c:pt idx="3908">
                  <c:v>9.2850698526133653E-3</c:v>
                </c:pt>
                <c:pt idx="3909">
                  <c:v>9.2210331697430443E-3</c:v>
                </c:pt>
                <c:pt idx="3910">
                  <c:v>1.1432702180135633E-2</c:v>
                </c:pt>
                <c:pt idx="3911">
                  <c:v>1.1863018571661785E-2</c:v>
                </c:pt>
                <c:pt idx="3912">
                  <c:v>1.7356685915825298E-2</c:v>
                </c:pt>
                <c:pt idx="3913">
                  <c:v>1.7747273601651251E-2</c:v>
                </c:pt>
                <c:pt idx="3914">
                  <c:v>1.9537840328425034E-2</c:v>
                </c:pt>
                <c:pt idx="3915">
                  <c:v>1.8794172170095651E-2</c:v>
                </c:pt>
                <c:pt idx="3916">
                  <c:v>1.7601424099324529E-2</c:v>
                </c:pt>
                <c:pt idx="3917">
                  <c:v>1.7399909822898834E-2</c:v>
                </c:pt>
                <c:pt idx="3918">
                  <c:v>1.6792955273666942E-2</c:v>
                </c:pt>
                <c:pt idx="3919">
                  <c:v>1.6589029970952508E-2</c:v>
                </c:pt>
                <c:pt idx="3920">
                  <c:v>1.3226433515638137E-2</c:v>
                </c:pt>
                <c:pt idx="3921">
                  <c:v>1.3371685420167662E-2</c:v>
                </c:pt>
                <c:pt idx="3922">
                  <c:v>9.7797134230010602E-3</c:v>
                </c:pt>
                <c:pt idx="3923">
                  <c:v>9.3368155754911288E-3</c:v>
                </c:pt>
                <c:pt idx="3924">
                  <c:v>6.7233826995244817E-3</c:v>
                </c:pt>
                <c:pt idx="3925">
                  <c:v>6.3796336175899583E-3</c:v>
                </c:pt>
                <c:pt idx="3926">
                  <c:v>4.6880284459900924E-3</c:v>
                </c:pt>
                <c:pt idx="3927">
                  <c:v>4.5265128182393373E-3</c:v>
                </c:pt>
                <c:pt idx="3928">
                  <c:v>3.641949816455989E-3</c:v>
                </c:pt>
                <c:pt idx="3929">
                  <c:v>3.5543281566104172E-3</c:v>
                </c:pt>
                <c:pt idx="3930">
                  <c:v>3.0949559445281969E-3</c:v>
                </c:pt>
                <c:pt idx="3931">
                  <c:v>3.0366413029320545E-3</c:v>
                </c:pt>
                <c:pt idx="3932">
                  <c:v>2.7554575996094188E-3</c:v>
                </c:pt>
                <c:pt idx="3933">
                  <c:v>2.7682810579376061E-3</c:v>
                </c:pt>
                <c:pt idx="3934">
                  <c:v>2.2692549335812445E-3</c:v>
                </c:pt>
                <c:pt idx="3935">
                  <c:v>2.1902125825998663E-3</c:v>
                </c:pt>
                <c:pt idx="3936">
                  <c:v>1.6823843297166245E-3</c:v>
                </c:pt>
                <c:pt idx="3937">
                  <c:v>1.4740329867641445E-3</c:v>
                </c:pt>
                <c:pt idx="3938">
                  <c:v>1.0552935669106982E-3</c:v>
                </c:pt>
                <c:pt idx="3939">
                  <c:v>1.0098634103162106E-3</c:v>
                </c:pt>
                <c:pt idx="3940">
                  <c:v>9.9448492136555906E-4</c:v>
                </c:pt>
                <c:pt idx="3941">
                  <c:v>1.0340683324608756E-3</c:v>
                </c:pt>
                <c:pt idx="3942">
                  <c:v>1.0201269266734781E-3</c:v>
                </c:pt>
                <c:pt idx="3943">
                  <c:v>8.0064674436302913E-4</c:v>
                </c:pt>
                <c:pt idx="3944">
                  <c:v>7.7443113411276236E-4</c:v>
                </c:pt>
                <c:pt idx="3945">
                  <c:v>7.1835318292979872E-4</c:v>
                </c:pt>
                <c:pt idx="3946">
                  <c:v>6.5696948995535198E-4</c:v>
                </c:pt>
                <c:pt idx="3947">
                  <c:v>6.4644105168474924E-4</c:v>
                </c:pt>
                <c:pt idx="3948">
                  <c:v>7.6691414912139692E-4</c:v>
                </c:pt>
                <c:pt idx="3949">
                  <c:v>8.3088933807026896E-4</c:v>
                </c:pt>
                <c:pt idx="3950">
                  <c:v>1.361517055011467E-3</c:v>
                </c:pt>
                <c:pt idx="3951">
                  <c:v>1.5714017114183516E-3</c:v>
                </c:pt>
                <c:pt idx="3952">
                  <c:v>2.2082596130591366E-3</c:v>
                </c:pt>
                <c:pt idx="3953">
                  <c:v>2.8041233301637639E-3</c:v>
                </c:pt>
                <c:pt idx="3954">
                  <c:v>3.3979424518518317E-3</c:v>
                </c:pt>
                <c:pt idx="3955">
                  <c:v>3.6376488873115821E-3</c:v>
                </c:pt>
                <c:pt idx="3956">
                  <c:v>4.6668455843138805E-3</c:v>
                </c:pt>
                <c:pt idx="3957">
                  <c:v>4.9255696752622093E-3</c:v>
                </c:pt>
                <c:pt idx="3958">
                  <c:v>1.1028320939740092E-2</c:v>
                </c:pt>
                <c:pt idx="3959">
                  <c:v>1.2060880034882097E-2</c:v>
                </c:pt>
                <c:pt idx="3960">
                  <c:v>1.6580418986839505E-2</c:v>
                </c:pt>
                <c:pt idx="3961">
                  <c:v>1.5394813529640386E-2</c:v>
                </c:pt>
                <c:pt idx="3962">
                  <c:v>1.5462840978181042E-2</c:v>
                </c:pt>
                <c:pt idx="3963">
                  <c:v>1.4026343899899416E-2</c:v>
                </c:pt>
                <c:pt idx="3964">
                  <c:v>1.7653617035661574E-2</c:v>
                </c:pt>
                <c:pt idx="3965">
                  <c:v>1.5348776526576846E-2</c:v>
                </c:pt>
                <c:pt idx="3966">
                  <c:v>1.976717064148574E-2</c:v>
                </c:pt>
                <c:pt idx="3967">
                  <c:v>1.7736334882331842E-2</c:v>
                </c:pt>
                <c:pt idx="3968">
                  <c:v>1.6772695333981607E-2</c:v>
                </c:pt>
                <c:pt idx="3969">
                  <c:v>1.5763623162265521E-2</c:v>
                </c:pt>
                <c:pt idx="3970">
                  <c:v>1.3942490753758712E-2</c:v>
                </c:pt>
                <c:pt idx="3971">
                  <c:v>1.3427432635867983E-2</c:v>
                </c:pt>
                <c:pt idx="3972">
                  <c:v>1.288186312193707E-2</c:v>
                </c:pt>
                <c:pt idx="3973">
                  <c:v>1.3954190133875432E-2</c:v>
                </c:pt>
                <c:pt idx="3974">
                  <c:v>1.3507668731082853E-2</c:v>
                </c:pt>
                <c:pt idx="3975">
                  <c:v>1.3662636767663308E-2</c:v>
                </c:pt>
                <c:pt idx="3976">
                  <c:v>1.5149405602512484E-2</c:v>
                </c:pt>
                <c:pt idx="3977">
                  <c:v>1.5986088477815966E-2</c:v>
                </c:pt>
                <c:pt idx="3978">
                  <c:v>1.8927440265505378E-2</c:v>
                </c:pt>
                <c:pt idx="3979">
                  <c:v>1.7885076567072299E-2</c:v>
                </c:pt>
                <c:pt idx="3980">
                  <c:v>1.5233791114941508E-2</c:v>
                </c:pt>
                <c:pt idx="3981">
                  <c:v>1.4552049223327887E-2</c:v>
                </c:pt>
                <c:pt idx="3982">
                  <c:v>8.5977209230936064E-3</c:v>
                </c:pt>
                <c:pt idx="3983">
                  <c:v>7.9647735609550512E-3</c:v>
                </c:pt>
                <c:pt idx="3984">
                  <c:v>4.7148652545285202E-3</c:v>
                </c:pt>
                <c:pt idx="3985">
                  <c:v>5.3055726829169961E-3</c:v>
                </c:pt>
                <c:pt idx="3986">
                  <c:v>3.1669753300308254E-3</c:v>
                </c:pt>
                <c:pt idx="3987">
                  <c:v>4.0887528454271278E-3</c:v>
                </c:pt>
                <c:pt idx="3988">
                  <c:v>2.9937434784282572E-3</c:v>
                </c:pt>
                <c:pt idx="3989">
                  <c:v>3.4473921837435192E-3</c:v>
                </c:pt>
                <c:pt idx="3990">
                  <c:v>2.4925667202791418E-3</c:v>
                </c:pt>
                <c:pt idx="3991">
                  <c:v>2.5198778476463106E-3</c:v>
                </c:pt>
                <c:pt idx="3992">
                  <c:v>2.0344275124656317E-3</c:v>
                </c:pt>
                <c:pt idx="3993">
                  <c:v>2.104270727505411E-3</c:v>
                </c:pt>
                <c:pt idx="3994">
                  <c:v>1.8297307729458763E-3</c:v>
                </c:pt>
                <c:pt idx="3995">
                  <c:v>1.8036988093216003E-3</c:v>
                </c:pt>
                <c:pt idx="3996">
                  <c:v>1.577020623068545E-3</c:v>
                </c:pt>
                <c:pt idx="3997">
                  <c:v>1.5550939167364838E-3</c:v>
                </c:pt>
                <c:pt idx="3998">
                  <c:v>1.4008983774720285E-3</c:v>
                </c:pt>
                <c:pt idx="3999">
                  <c:v>1.3890305195199786E-3</c:v>
                </c:pt>
                <c:pt idx="4000">
                  <c:v>1.2854201832225916E-3</c:v>
                </c:pt>
                <c:pt idx="4001">
                  <c:v>1.2113079135039899E-3</c:v>
                </c:pt>
                <c:pt idx="4002">
                  <c:v>1.1808290992385683E-3</c:v>
                </c:pt>
                <c:pt idx="4003">
                  <c:v>1.2181108579275915E-3</c:v>
                </c:pt>
                <c:pt idx="4004">
                  <c:v>1.2060179028101647E-3</c:v>
                </c:pt>
                <c:pt idx="4005">
                  <c:v>1.3126174275049033E-3</c:v>
                </c:pt>
                <c:pt idx="4006">
                  <c:v>1.5932641347089951E-3</c:v>
                </c:pt>
                <c:pt idx="4007">
                  <c:v>1.4475128567824236E-3</c:v>
                </c:pt>
                <c:pt idx="4008">
                  <c:v>1.7367780649230802E-3</c:v>
                </c:pt>
                <c:pt idx="4009">
                  <c:v>1.2610499296136189E-3</c:v>
                </c:pt>
                <c:pt idx="4010">
                  <c:v>1.3350547550555849E-3</c:v>
                </c:pt>
                <c:pt idx="4011">
                  <c:v>1.166375952088696E-3</c:v>
                </c:pt>
                <c:pt idx="4012">
                  <c:v>1.1825384208655157E-3</c:v>
                </c:pt>
                <c:pt idx="4013">
                  <c:v>1.0415022983195669E-3</c:v>
                </c:pt>
                <c:pt idx="4014">
                  <c:v>8.998564280140967E-4</c:v>
                </c:pt>
                <c:pt idx="4015">
                  <c:v>8.0000296468060663E-4</c:v>
                </c:pt>
                <c:pt idx="4016">
                  <c:v>6.7517166446182857E-4</c:v>
                </c:pt>
                <c:pt idx="4017">
                  <c:v>6.1065689407092689E-4</c:v>
                </c:pt>
                <c:pt idx="4018">
                  <c:v>5.6550996751206207E-4</c:v>
                </c:pt>
                <c:pt idx="4019">
                  <c:v>5.5167813557302698E-4</c:v>
                </c:pt>
                <c:pt idx="4020">
                  <c:v>5.309600048155126E-4</c:v>
                </c:pt>
                <c:pt idx="4021">
                  <c:v>5.6629790255717093E-4</c:v>
                </c:pt>
                <c:pt idx="4022">
                  <c:v>8.8133091873377812E-4</c:v>
                </c:pt>
                <c:pt idx="4023">
                  <c:v>1.0656557081683291E-3</c:v>
                </c:pt>
                <c:pt idx="4024">
                  <c:v>2.7162498289120675E-3</c:v>
                </c:pt>
                <c:pt idx="4025">
                  <c:v>3.3839222857109325E-3</c:v>
                </c:pt>
                <c:pt idx="4026">
                  <c:v>6.4067191875577982E-3</c:v>
                </c:pt>
                <c:pt idx="4027">
                  <c:v>7.7208373314091461E-3</c:v>
                </c:pt>
                <c:pt idx="4028">
                  <c:v>1.0770766107231079E-2</c:v>
                </c:pt>
                <c:pt idx="4029">
                  <c:v>1.1857969142828932E-2</c:v>
                </c:pt>
                <c:pt idx="4030">
                  <c:v>1.5372504506203455E-2</c:v>
                </c:pt>
                <c:pt idx="4031">
                  <c:v>1.5576748498114336E-2</c:v>
                </c:pt>
                <c:pt idx="4032">
                  <c:v>2.012884930517566E-2</c:v>
                </c:pt>
                <c:pt idx="4033">
                  <c:v>2.0692082335995621E-2</c:v>
                </c:pt>
                <c:pt idx="4034">
                  <c:v>2.5160916797046795E-2</c:v>
                </c:pt>
                <c:pt idx="4035">
                  <c:v>2.6512600102991637E-2</c:v>
                </c:pt>
                <c:pt idx="4036">
                  <c:v>3.0331059764390319E-2</c:v>
                </c:pt>
                <c:pt idx="4037">
                  <c:v>3.0823851775312605E-2</c:v>
                </c:pt>
                <c:pt idx="4038">
                  <c:v>3.3551259297089173E-2</c:v>
                </c:pt>
                <c:pt idx="4039">
                  <c:v>3.4329174606160903E-2</c:v>
                </c:pt>
                <c:pt idx="4040">
                  <c:v>3.1720808700679171E-2</c:v>
                </c:pt>
                <c:pt idx="4041">
                  <c:v>3.2183556463919773E-2</c:v>
                </c:pt>
                <c:pt idx="4042">
                  <c:v>3.1464360592299609E-2</c:v>
                </c:pt>
                <c:pt idx="4043">
                  <c:v>3.212729254746944E-2</c:v>
                </c:pt>
                <c:pt idx="4044">
                  <c:v>3.0084859091011266E-2</c:v>
                </c:pt>
                <c:pt idx="4045">
                  <c:v>2.9852434831362597E-2</c:v>
                </c:pt>
                <c:pt idx="4046">
                  <c:v>2.7236619595513233E-2</c:v>
                </c:pt>
                <c:pt idx="4047">
                  <c:v>2.7045035469883488E-2</c:v>
                </c:pt>
                <c:pt idx="4048">
                  <c:v>2.3999895860301927E-2</c:v>
                </c:pt>
                <c:pt idx="4049">
                  <c:v>2.3457975045687467E-2</c:v>
                </c:pt>
                <c:pt idx="4050">
                  <c:v>2.2294000935704401E-2</c:v>
                </c:pt>
                <c:pt idx="4051">
                  <c:v>2.1395911063623804E-2</c:v>
                </c:pt>
                <c:pt idx="4052">
                  <c:v>1.8634704056241659E-2</c:v>
                </c:pt>
                <c:pt idx="4053">
                  <c:v>1.8449433356341405E-2</c:v>
                </c:pt>
                <c:pt idx="4054">
                  <c:v>1.6130515605269718E-2</c:v>
                </c:pt>
                <c:pt idx="4055">
                  <c:v>1.6037285286363008E-2</c:v>
                </c:pt>
                <c:pt idx="4056">
                  <c:v>1.9506405783425402E-2</c:v>
                </c:pt>
                <c:pt idx="4057">
                  <c:v>1.9917887036486687E-2</c:v>
                </c:pt>
                <c:pt idx="4058">
                  <c:v>2.3063237486257826E-2</c:v>
                </c:pt>
                <c:pt idx="4059">
                  <c:v>2.3392386468455758E-2</c:v>
                </c:pt>
                <c:pt idx="4060">
                  <c:v>2.1741951153157822E-2</c:v>
                </c:pt>
                <c:pt idx="4061">
                  <c:v>2.2157926517735661E-2</c:v>
                </c:pt>
                <c:pt idx="4062">
                  <c:v>1.7638196905613322E-2</c:v>
                </c:pt>
                <c:pt idx="4063">
                  <c:v>1.7761528316753858E-2</c:v>
                </c:pt>
                <c:pt idx="4064">
                  <c:v>1.3707108429420098E-2</c:v>
                </c:pt>
                <c:pt idx="4065">
                  <c:v>1.3694047147669811E-2</c:v>
                </c:pt>
                <c:pt idx="4066">
                  <c:v>1.3675531409728756E-2</c:v>
                </c:pt>
                <c:pt idx="4067">
                  <c:v>1.3825765682103823E-2</c:v>
                </c:pt>
                <c:pt idx="4068">
                  <c:v>1.5333931398372398E-2</c:v>
                </c:pt>
                <c:pt idx="4069">
                  <c:v>1.5400113911899962E-2</c:v>
                </c:pt>
                <c:pt idx="4070">
                  <c:v>1.3750589109440766E-2</c:v>
                </c:pt>
                <c:pt idx="4071">
                  <c:v>1.3608051796669048E-2</c:v>
                </c:pt>
                <c:pt idx="4072">
                  <c:v>1.3866553044252666E-2</c:v>
                </c:pt>
                <c:pt idx="4073">
                  <c:v>1.3931327655099324E-2</c:v>
                </c:pt>
                <c:pt idx="4074">
                  <c:v>1.8357805621460999E-2</c:v>
                </c:pt>
                <c:pt idx="4075">
                  <c:v>1.9035416847091403E-2</c:v>
                </c:pt>
                <c:pt idx="4076">
                  <c:v>1.9033173767246458E-2</c:v>
                </c:pt>
                <c:pt idx="4077">
                  <c:v>1.904137422190303E-2</c:v>
                </c:pt>
                <c:pt idx="4078">
                  <c:v>1.5590054193021606E-2</c:v>
                </c:pt>
                <c:pt idx="4079">
                  <c:v>1.5339306621035276E-2</c:v>
                </c:pt>
                <c:pt idx="4080">
                  <c:v>1.1383949767468832E-2</c:v>
                </c:pt>
                <c:pt idx="4081">
                  <c:v>1.1175517528905618E-2</c:v>
                </c:pt>
                <c:pt idx="4082">
                  <c:v>8.3499383539626937E-3</c:v>
                </c:pt>
                <c:pt idx="4083">
                  <c:v>7.9518175352248435E-3</c:v>
                </c:pt>
                <c:pt idx="4084">
                  <c:v>5.8547939848141032E-3</c:v>
                </c:pt>
                <c:pt idx="4085">
                  <c:v>5.7312335410116995E-3</c:v>
                </c:pt>
                <c:pt idx="4086">
                  <c:v>4.4265789918552303E-3</c:v>
                </c:pt>
                <c:pt idx="4087">
                  <c:v>4.3282809495453836E-3</c:v>
                </c:pt>
                <c:pt idx="4088">
                  <c:v>3.6324500779469303E-3</c:v>
                </c:pt>
                <c:pt idx="4089">
                  <c:v>3.6233862938921326E-3</c:v>
                </c:pt>
                <c:pt idx="4090">
                  <c:v>2.9949745848445791E-3</c:v>
                </c:pt>
                <c:pt idx="4091">
                  <c:v>3.0328246017916338E-3</c:v>
                </c:pt>
                <c:pt idx="4092">
                  <c:v>2.6301657794683643E-3</c:v>
                </c:pt>
                <c:pt idx="4093">
                  <c:v>2.6894820548835478E-3</c:v>
                </c:pt>
                <c:pt idx="4094">
                  <c:v>2.4311818813755538E-3</c:v>
                </c:pt>
                <c:pt idx="4095">
                  <c:v>2.3533377487294145E-3</c:v>
                </c:pt>
                <c:pt idx="4096">
                  <c:v>2.22987875844629E-3</c:v>
                </c:pt>
                <c:pt idx="4097">
                  <c:v>2.2303593998254704E-3</c:v>
                </c:pt>
                <c:pt idx="4098">
                  <c:v>2.1286350595004586E-3</c:v>
                </c:pt>
                <c:pt idx="4099">
                  <c:v>2.1230681648227645E-3</c:v>
                </c:pt>
                <c:pt idx="4100">
                  <c:v>2.5284576849425224E-3</c:v>
                </c:pt>
                <c:pt idx="4101">
                  <c:v>2.6884584374092316E-3</c:v>
                </c:pt>
                <c:pt idx="4102">
                  <c:v>5.1903253233509848E-3</c:v>
                </c:pt>
                <c:pt idx="4103">
                  <c:v>5.608658699561184E-3</c:v>
                </c:pt>
                <c:pt idx="4104">
                  <c:v>1.0866958315070792E-2</c:v>
                </c:pt>
                <c:pt idx="4105">
                  <c:v>1.105971404052377E-2</c:v>
                </c:pt>
                <c:pt idx="4106">
                  <c:v>1.2945317631821211E-2</c:v>
                </c:pt>
                <c:pt idx="4107">
                  <c:v>1.2934921851129716E-2</c:v>
                </c:pt>
                <c:pt idx="4108">
                  <c:v>1.1859996574818217E-2</c:v>
                </c:pt>
                <c:pt idx="4109">
                  <c:v>1.0342995219149749E-2</c:v>
                </c:pt>
                <c:pt idx="4110">
                  <c:v>7.8146757885341929E-3</c:v>
                </c:pt>
                <c:pt idx="4111">
                  <c:v>6.9573973750263534E-3</c:v>
                </c:pt>
                <c:pt idx="4112">
                  <c:v>4.8217315817043463E-3</c:v>
                </c:pt>
                <c:pt idx="4113">
                  <c:v>4.1662026747445484E-3</c:v>
                </c:pt>
                <c:pt idx="4114">
                  <c:v>2.7931035600594384E-3</c:v>
                </c:pt>
                <c:pt idx="4115">
                  <c:v>2.3644685909028902E-3</c:v>
                </c:pt>
                <c:pt idx="4116">
                  <c:v>1.5598910187379113E-3</c:v>
                </c:pt>
                <c:pt idx="4117">
                  <c:v>1.5536833794134925E-3</c:v>
                </c:pt>
                <c:pt idx="4118">
                  <c:v>1.592729570461456E-3</c:v>
                </c:pt>
                <c:pt idx="4119">
                  <c:v>1.4008498984053727E-3</c:v>
                </c:pt>
                <c:pt idx="4120">
                  <c:v>1.2987818992740887E-3</c:v>
                </c:pt>
                <c:pt idx="4121">
                  <c:v>1.3205278457551703E-3</c:v>
                </c:pt>
                <c:pt idx="4122">
                  <c:v>1.6110080647934409E-3</c:v>
                </c:pt>
                <c:pt idx="4123">
                  <c:v>1.8197358794155975E-3</c:v>
                </c:pt>
                <c:pt idx="4124">
                  <c:v>2.7755914865630741E-3</c:v>
                </c:pt>
                <c:pt idx="4125">
                  <c:v>3.3004226123213272E-3</c:v>
                </c:pt>
                <c:pt idx="4126">
                  <c:v>4.3977348303562459E-3</c:v>
                </c:pt>
                <c:pt idx="4127">
                  <c:v>5.0461585993157344E-3</c:v>
                </c:pt>
                <c:pt idx="4128">
                  <c:v>5.5279385187493001E-3</c:v>
                </c:pt>
                <c:pt idx="4129">
                  <c:v>6.75569125707006E-3</c:v>
                </c:pt>
                <c:pt idx="4130">
                  <c:v>7.960888577897552E-3</c:v>
                </c:pt>
                <c:pt idx="4131">
                  <c:v>8.8590903032355721E-3</c:v>
                </c:pt>
                <c:pt idx="4132">
                  <c:v>1.1582360053952707E-2</c:v>
                </c:pt>
                <c:pt idx="4133">
                  <c:v>1.2255572714598985E-2</c:v>
                </c:pt>
                <c:pt idx="4134">
                  <c:v>1.4523369117519388E-2</c:v>
                </c:pt>
                <c:pt idx="4135">
                  <c:v>1.323265548662958E-2</c:v>
                </c:pt>
                <c:pt idx="4136">
                  <c:v>1.3307936939037956E-2</c:v>
                </c:pt>
                <c:pt idx="4137">
                  <c:v>1.2069953765828438E-2</c:v>
                </c:pt>
                <c:pt idx="4138">
                  <c:v>1.069557848537369E-2</c:v>
                </c:pt>
                <c:pt idx="4139">
                  <c:v>9.551972493313134E-3</c:v>
                </c:pt>
                <c:pt idx="4140">
                  <c:v>8.571654603301157E-3</c:v>
                </c:pt>
                <c:pt idx="4141">
                  <c:v>7.4391474893724611E-3</c:v>
                </c:pt>
                <c:pt idx="4142">
                  <c:v>7.3814787993280546E-3</c:v>
                </c:pt>
                <c:pt idx="4143">
                  <c:v>6.0082269975631356E-3</c:v>
                </c:pt>
                <c:pt idx="4144">
                  <c:v>4.3124172012283636E-3</c:v>
                </c:pt>
                <c:pt idx="4145">
                  <c:v>3.7221394734906917E-3</c:v>
                </c:pt>
                <c:pt idx="4146">
                  <c:v>2.2724899071042658E-3</c:v>
                </c:pt>
                <c:pt idx="4147">
                  <c:v>2.0090015904449974E-3</c:v>
                </c:pt>
                <c:pt idx="4148">
                  <c:v>1.3888875716140598E-3</c:v>
                </c:pt>
                <c:pt idx="4149">
                  <c:v>1.9574074155281535E-3</c:v>
                </c:pt>
                <c:pt idx="4150">
                  <c:v>1.9596803878847379E-3</c:v>
                </c:pt>
                <c:pt idx="4151">
                  <c:v>2.2401935024421032E-3</c:v>
                </c:pt>
                <c:pt idx="4152">
                  <c:v>1.7356918663059323E-3</c:v>
                </c:pt>
                <c:pt idx="4153">
                  <c:v>1.6714549325204057E-3</c:v>
                </c:pt>
                <c:pt idx="4154">
                  <c:v>1.4676918674130252E-3</c:v>
                </c:pt>
                <c:pt idx="4155">
                  <c:v>1.5153991862006265E-3</c:v>
                </c:pt>
                <c:pt idx="4156">
                  <c:v>1.3540158667383977E-3</c:v>
                </c:pt>
                <c:pt idx="4157">
                  <c:v>1.3767208195973205E-3</c:v>
                </c:pt>
                <c:pt idx="4158">
                  <c:v>1.2462402478026059E-3</c:v>
                </c:pt>
                <c:pt idx="4159">
                  <c:v>1.2299952579678144E-3</c:v>
                </c:pt>
                <c:pt idx="4160">
                  <c:v>1.1587720086738999E-3</c:v>
                </c:pt>
                <c:pt idx="4161">
                  <c:v>1.1468103187388086E-3</c:v>
                </c:pt>
                <c:pt idx="4162">
                  <c:v>1.0545553504419426E-3</c:v>
                </c:pt>
                <c:pt idx="4163">
                  <c:v>1.0097803878732468E-3</c:v>
                </c:pt>
                <c:pt idx="4164">
                  <c:v>9.9507960637071238E-4</c:v>
                </c:pt>
                <c:pt idx="4165">
                  <c:v>9.9216643960065411E-4</c:v>
                </c:pt>
                <c:pt idx="4166">
                  <c:v>9.4998839272683925E-4</c:v>
                </c:pt>
                <c:pt idx="4167">
                  <c:v>9.2334559035616782E-4</c:v>
                </c:pt>
                <c:pt idx="4168">
                  <c:v>1.0839380539389885E-3</c:v>
                </c:pt>
                <c:pt idx="4169">
                  <c:v>1.2061556825095211E-3</c:v>
                </c:pt>
                <c:pt idx="4170">
                  <c:v>1.5874546963464047E-3</c:v>
                </c:pt>
                <c:pt idx="4171">
                  <c:v>1.6410858915879736E-3</c:v>
                </c:pt>
                <c:pt idx="4172">
                  <c:v>1.5682305053154109E-3</c:v>
                </c:pt>
                <c:pt idx="4173">
                  <c:v>1.3421086404311311E-3</c:v>
                </c:pt>
                <c:pt idx="4174">
                  <c:v>1.1910218594008931E-3</c:v>
                </c:pt>
                <c:pt idx="4175">
                  <c:v>1.0667977618681957E-3</c:v>
                </c:pt>
                <c:pt idx="4176">
                  <c:v>1.0609942760839244E-3</c:v>
                </c:pt>
                <c:pt idx="4177">
                  <c:v>9.7524029977087636E-4</c:v>
                </c:pt>
                <c:pt idx="4178">
                  <c:v>9.5821404369642656E-4</c:v>
                </c:pt>
                <c:pt idx="4179">
                  <c:v>9.9042516782271934E-4</c:v>
                </c:pt>
                <c:pt idx="4180">
                  <c:v>2.0145907568595626E-3</c:v>
                </c:pt>
                <c:pt idx="4181">
                  <c:v>2.359741784513196E-3</c:v>
                </c:pt>
                <c:pt idx="4182">
                  <c:v>5.7231621027871351E-3</c:v>
                </c:pt>
                <c:pt idx="4183">
                  <c:v>6.0429855478876986E-3</c:v>
                </c:pt>
                <c:pt idx="4184">
                  <c:v>8.8328126897824905E-3</c:v>
                </c:pt>
                <c:pt idx="4185">
                  <c:v>9.1065508445251249E-3</c:v>
                </c:pt>
                <c:pt idx="4186">
                  <c:v>1.0604340667929651E-2</c:v>
                </c:pt>
                <c:pt idx="4187">
                  <c:v>1.0704361656586545E-2</c:v>
                </c:pt>
                <c:pt idx="4188">
                  <c:v>1.301783528529615E-2</c:v>
                </c:pt>
                <c:pt idx="4189">
                  <c:v>1.3948527362322874E-2</c:v>
                </c:pt>
                <c:pt idx="4190">
                  <c:v>1.5715865511745159E-2</c:v>
                </c:pt>
                <c:pt idx="4191">
                  <c:v>1.6560018034671126E-2</c:v>
                </c:pt>
                <c:pt idx="4192">
                  <c:v>1.7862109551384887E-2</c:v>
                </c:pt>
                <c:pt idx="4193">
                  <c:v>1.885212528333639E-2</c:v>
                </c:pt>
                <c:pt idx="4194">
                  <c:v>2.1405019134002074E-2</c:v>
                </c:pt>
                <c:pt idx="4195">
                  <c:v>2.2011257151305877E-2</c:v>
                </c:pt>
                <c:pt idx="4196">
                  <c:v>2.5539945927886363E-2</c:v>
                </c:pt>
                <c:pt idx="4197">
                  <c:v>2.5936226151704884E-2</c:v>
                </c:pt>
                <c:pt idx="4198">
                  <c:v>2.8272104272234051E-2</c:v>
                </c:pt>
                <c:pt idx="4199">
                  <c:v>2.9233397717786998E-2</c:v>
                </c:pt>
                <c:pt idx="4200">
                  <c:v>2.9351753119007836E-2</c:v>
                </c:pt>
                <c:pt idx="4201">
                  <c:v>2.9701721102250219E-2</c:v>
                </c:pt>
                <c:pt idx="4202">
                  <c:v>2.582753326708398E-2</c:v>
                </c:pt>
                <c:pt idx="4203">
                  <c:v>2.6185853212374904E-2</c:v>
                </c:pt>
                <c:pt idx="4204">
                  <c:v>2.2489049367755129E-2</c:v>
                </c:pt>
                <c:pt idx="4205">
                  <c:v>2.2865066431480029E-2</c:v>
                </c:pt>
                <c:pt idx="4206">
                  <c:v>2.3695109315753467E-2</c:v>
                </c:pt>
                <c:pt idx="4207">
                  <c:v>2.2939456272227956E-2</c:v>
                </c:pt>
                <c:pt idx="4208">
                  <c:v>2.7181929833092144E-2</c:v>
                </c:pt>
                <c:pt idx="4209">
                  <c:v>2.8342583433833387E-2</c:v>
                </c:pt>
                <c:pt idx="4210">
                  <c:v>2.5033676082871666E-2</c:v>
                </c:pt>
                <c:pt idx="4211">
                  <c:v>2.2599238333592887E-2</c:v>
                </c:pt>
                <c:pt idx="4212">
                  <c:v>1.4639610045158629E-2</c:v>
                </c:pt>
                <c:pt idx="4213">
                  <c:v>1.2769026907261418E-2</c:v>
                </c:pt>
                <c:pt idx="4214">
                  <c:v>7.0416191120045123E-3</c:v>
                </c:pt>
                <c:pt idx="4215">
                  <c:v>6.4703826826283386E-3</c:v>
                </c:pt>
                <c:pt idx="4216">
                  <c:v>4.3008290810806621E-3</c:v>
                </c:pt>
                <c:pt idx="4217">
                  <c:v>4.5302825550675892E-3</c:v>
                </c:pt>
                <c:pt idx="4218">
                  <c:v>3.2923663482536166E-3</c:v>
                </c:pt>
                <c:pt idx="4219">
                  <c:v>3.3700380514152186E-3</c:v>
                </c:pt>
                <c:pt idx="4220">
                  <c:v>2.3418639139864937E-3</c:v>
                </c:pt>
                <c:pt idx="4221">
                  <c:v>2.4361586840203515E-3</c:v>
                </c:pt>
                <c:pt idx="4222">
                  <c:v>1.8595621109047174E-3</c:v>
                </c:pt>
                <c:pt idx="4223">
                  <c:v>1.8540857366137562E-3</c:v>
                </c:pt>
                <c:pt idx="4224">
                  <c:v>1.6066742618352317E-3</c:v>
                </c:pt>
                <c:pt idx="4225">
                  <c:v>1.3850128046302276E-3</c:v>
                </c:pt>
                <c:pt idx="4226">
                  <c:v>1.2341343809159299E-3</c:v>
                </c:pt>
                <c:pt idx="4227">
                  <c:v>1.1129679516276979E-3</c:v>
                </c:pt>
                <c:pt idx="4228">
                  <c:v>1.1287602006408378E-3</c:v>
                </c:pt>
                <c:pt idx="4229">
                  <c:v>9.8644536288390659E-4</c:v>
                </c:pt>
                <c:pt idx="4230">
                  <c:v>1.0107011371087347E-3</c:v>
                </c:pt>
                <c:pt idx="4231">
                  <c:v>9.7028292781137996E-4</c:v>
                </c:pt>
                <c:pt idx="4232">
                  <c:v>9.6587124813842266E-4</c:v>
                </c:pt>
                <c:pt idx="4233">
                  <c:v>9.0098104038037171E-4</c:v>
                </c:pt>
                <c:pt idx="4234">
                  <c:v>9.1475351309827321E-4</c:v>
                </c:pt>
                <c:pt idx="4235">
                  <c:v>8.7649598021049061E-4</c:v>
                </c:pt>
                <c:pt idx="4236">
                  <c:v>8.8483722273276309E-4</c:v>
                </c:pt>
                <c:pt idx="4237">
                  <c:v>8.3748477718065002E-4</c:v>
                </c:pt>
                <c:pt idx="4238">
                  <c:v>8.3291606619538214E-4</c:v>
                </c:pt>
                <c:pt idx="4239">
                  <c:v>8.4880231297193587E-4</c:v>
                </c:pt>
                <c:pt idx="4240">
                  <c:v>8.0287911565921891E-4</c:v>
                </c:pt>
                <c:pt idx="4241">
                  <c:v>7.6812643093538031E-4</c:v>
                </c:pt>
                <c:pt idx="4242">
                  <c:v>7.5979075903309515E-4</c:v>
                </c:pt>
                <c:pt idx="4243">
                  <c:v>7.1949990418345095E-4</c:v>
                </c:pt>
                <c:pt idx="4244">
                  <c:v>7.1252949920443598E-4</c:v>
                </c:pt>
                <c:pt idx="4245">
                  <c:v>6.7577544813271712E-4</c:v>
                </c:pt>
                <c:pt idx="4246">
                  <c:v>6.9573984612935626E-4</c:v>
                </c:pt>
                <c:pt idx="4247">
                  <c:v>6.9160100851242082E-4</c:v>
                </c:pt>
                <c:pt idx="4248">
                  <c:v>6.7089442701949388E-4</c:v>
                </c:pt>
                <c:pt idx="4249">
                  <c:v>6.1160961198476901E-4</c:v>
                </c:pt>
                <c:pt idx="4250">
                  <c:v>6.4178451473995439E-4</c:v>
                </c:pt>
                <c:pt idx="4251">
                  <c:v>6.294957370194678E-4</c:v>
                </c:pt>
                <c:pt idx="4252">
                  <c:v>5.9583258087108877E-4</c:v>
                </c:pt>
                <c:pt idx="4253">
                  <c:v>5.6016128913577402E-4</c:v>
                </c:pt>
                <c:pt idx="4254">
                  <c:v>5.6404908319443588E-4</c:v>
                </c:pt>
                <c:pt idx="4255">
                  <c:v>5.5230738198281293E-4</c:v>
                </c:pt>
                <c:pt idx="4256">
                  <c:v>5.4935997730256388E-4</c:v>
                </c:pt>
                <c:pt idx="4257">
                  <c:v>5.4355583525233793E-4</c:v>
                </c:pt>
                <c:pt idx="4258">
                  <c:v>5.4217528677797094E-4</c:v>
                </c:pt>
                <c:pt idx="4259">
                  <c:v>5.2032907403044457E-4</c:v>
                </c:pt>
                <c:pt idx="4260">
                  <c:v>4.8761818610791379E-4</c:v>
                </c:pt>
                <c:pt idx="4261">
                  <c:v>5.1756543242588275E-4</c:v>
                </c:pt>
                <c:pt idx="4262">
                  <c:v>4.8666602450415767E-4</c:v>
                </c:pt>
                <c:pt idx="4263">
                  <c:v>6.1124391721135377E-4</c:v>
                </c:pt>
                <c:pt idx="4264">
                  <c:v>6.7644480163396939E-4</c:v>
                </c:pt>
                <c:pt idx="4265">
                  <c:v>8.7920608778210439E-4</c:v>
                </c:pt>
                <c:pt idx="4266">
                  <c:v>9.6790835100561202E-4</c:v>
                </c:pt>
                <c:pt idx="4267">
                  <c:v>1.07997295339366E-3</c:v>
                </c:pt>
                <c:pt idx="4268">
                  <c:v>1.0744726482698689E-3</c:v>
                </c:pt>
                <c:pt idx="4269">
                  <c:v>1.0539806784103701E-3</c:v>
                </c:pt>
                <c:pt idx="4270">
                  <c:v>9.8227666088048816E-4</c:v>
                </c:pt>
                <c:pt idx="4271">
                  <c:v>9.1911253672050932E-4</c:v>
                </c:pt>
                <c:pt idx="4272">
                  <c:v>9.9952456603641165E-4</c:v>
                </c:pt>
                <c:pt idx="4273">
                  <c:v>1.6922309203511396E-3</c:v>
                </c:pt>
                <c:pt idx="4274">
                  <c:v>1.8833504266374138E-3</c:v>
                </c:pt>
                <c:pt idx="4275">
                  <c:v>4.4391108713915783E-3</c:v>
                </c:pt>
                <c:pt idx="4276">
                  <c:v>4.6778781052881661E-3</c:v>
                </c:pt>
                <c:pt idx="4277">
                  <c:v>9.0261902047952206E-3</c:v>
                </c:pt>
                <c:pt idx="4278">
                  <c:v>1.040848182009517E-2</c:v>
                </c:pt>
                <c:pt idx="4279">
                  <c:v>1.5391366819247496E-2</c:v>
                </c:pt>
                <c:pt idx="4280">
                  <c:v>1.7667342154715552E-2</c:v>
                </c:pt>
                <c:pt idx="4281">
                  <c:v>2.1848278277565688E-2</c:v>
                </c:pt>
                <c:pt idx="4282">
                  <c:v>2.2207590367131685E-2</c:v>
                </c:pt>
                <c:pt idx="4283">
                  <c:v>2.4580659259339166E-2</c:v>
                </c:pt>
                <c:pt idx="4284">
                  <c:v>2.4370523984836915E-2</c:v>
                </c:pt>
                <c:pt idx="4285">
                  <c:v>2.1770418012132951E-2</c:v>
                </c:pt>
                <c:pt idx="4286">
                  <c:v>2.150558557054319E-2</c:v>
                </c:pt>
                <c:pt idx="4287">
                  <c:v>1.7760836217044856E-2</c:v>
                </c:pt>
                <c:pt idx="4288">
                  <c:v>1.8016863232747694E-2</c:v>
                </c:pt>
                <c:pt idx="4289">
                  <c:v>1.5578519444194798E-2</c:v>
                </c:pt>
                <c:pt idx="4290">
                  <c:v>1.5363790281616461E-2</c:v>
                </c:pt>
                <c:pt idx="4291">
                  <c:v>1.2670664081177858E-2</c:v>
                </c:pt>
                <c:pt idx="4292">
                  <c:v>1.2153521626476366E-2</c:v>
                </c:pt>
                <c:pt idx="4293">
                  <c:v>9.5254938918861495E-3</c:v>
                </c:pt>
                <c:pt idx="4294">
                  <c:v>9.3772969545617962E-3</c:v>
                </c:pt>
                <c:pt idx="4295">
                  <c:v>7.7384043299876474E-3</c:v>
                </c:pt>
                <c:pt idx="4296">
                  <c:v>7.8956293962651747E-3</c:v>
                </c:pt>
                <c:pt idx="4297">
                  <c:v>9.1324197614250126E-3</c:v>
                </c:pt>
                <c:pt idx="4298">
                  <c:v>9.3489749700518873E-3</c:v>
                </c:pt>
                <c:pt idx="4299">
                  <c:v>1.0791325930510205E-2</c:v>
                </c:pt>
                <c:pt idx="4300">
                  <c:v>1.0838808493073294E-2</c:v>
                </c:pt>
                <c:pt idx="4301">
                  <c:v>1.0686159360730522E-2</c:v>
                </c:pt>
                <c:pt idx="4302">
                  <c:v>1.0564304162635183E-2</c:v>
                </c:pt>
                <c:pt idx="4303">
                  <c:v>9.430836759338649E-3</c:v>
                </c:pt>
                <c:pt idx="4304">
                  <c:v>9.317887586876291E-3</c:v>
                </c:pt>
                <c:pt idx="4305">
                  <c:v>7.7788854267025892E-3</c:v>
                </c:pt>
                <c:pt idx="4306">
                  <c:v>7.6506151923542622E-3</c:v>
                </c:pt>
                <c:pt idx="4307">
                  <c:v>6.0682027292871627E-3</c:v>
                </c:pt>
                <c:pt idx="4308">
                  <c:v>5.9830440233794736E-3</c:v>
                </c:pt>
                <c:pt idx="4309">
                  <c:v>4.9639789213912792E-3</c:v>
                </c:pt>
                <c:pt idx="4310">
                  <c:v>4.991150532313254E-3</c:v>
                </c:pt>
                <c:pt idx="4311">
                  <c:v>4.3605103256459422E-3</c:v>
                </c:pt>
                <c:pt idx="4312">
                  <c:v>4.1798803521727376E-3</c:v>
                </c:pt>
                <c:pt idx="4313">
                  <c:v>3.7652549780365194E-3</c:v>
                </c:pt>
                <c:pt idx="4314">
                  <c:v>3.4508273464455897E-3</c:v>
                </c:pt>
                <c:pt idx="4315">
                  <c:v>3.1696249659517233E-3</c:v>
                </c:pt>
                <c:pt idx="4316">
                  <c:v>3.1200289562745647E-3</c:v>
                </c:pt>
                <c:pt idx="4317">
                  <c:v>2.7539325278305971E-3</c:v>
                </c:pt>
                <c:pt idx="4318">
                  <c:v>2.6701442006528612E-3</c:v>
                </c:pt>
                <c:pt idx="4319">
                  <c:v>2.3885144038519133E-3</c:v>
                </c:pt>
                <c:pt idx="4320">
                  <c:v>2.2874191402659566E-3</c:v>
                </c:pt>
                <c:pt idx="4321">
                  <c:v>1.9460702820867295E-3</c:v>
                </c:pt>
                <c:pt idx="4322">
                  <c:v>1.9370308438208478E-3</c:v>
                </c:pt>
                <c:pt idx="4323">
                  <c:v>1.4824151531305646E-3</c:v>
                </c:pt>
                <c:pt idx="4324">
                  <c:v>1.3744154066582177E-3</c:v>
                </c:pt>
                <c:pt idx="4325">
                  <c:v>1.0656452314677389E-3</c:v>
                </c:pt>
                <c:pt idx="4326">
                  <c:v>1.0387452599710618E-3</c:v>
                </c:pt>
                <c:pt idx="4327">
                  <c:v>1.077586585478736E-3</c:v>
                </c:pt>
                <c:pt idx="4328">
                  <c:v>1.0088290341955068E-3</c:v>
                </c:pt>
                <c:pt idx="4329">
                  <c:v>9.5188826298626245E-4</c:v>
                </c:pt>
                <c:pt idx="4330">
                  <c:v>1.0101628583679082E-3</c:v>
                </c:pt>
                <c:pt idx="4331">
                  <c:v>1.0287289156992788E-3</c:v>
                </c:pt>
                <c:pt idx="4332">
                  <c:v>1.036786580708637E-3</c:v>
                </c:pt>
                <c:pt idx="4333">
                  <c:v>8.8806355853432873E-4</c:v>
                </c:pt>
                <c:pt idx="4334">
                  <c:v>8.2969740299499459E-4</c:v>
                </c:pt>
                <c:pt idx="4335">
                  <c:v>1.105232163262383E-3</c:v>
                </c:pt>
                <c:pt idx="4336">
                  <c:v>1.1395022064234273E-3</c:v>
                </c:pt>
                <c:pt idx="4337">
                  <c:v>2.7594344463251546E-3</c:v>
                </c:pt>
                <c:pt idx="4338">
                  <c:v>3.1900550200785441E-3</c:v>
                </c:pt>
                <c:pt idx="4339">
                  <c:v>5.70866848250125E-3</c:v>
                </c:pt>
                <c:pt idx="4340">
                  <c:v>6.3983407711981546E-3</c:v>
                </c:pt>
                <c:pt idx="4341">
                  <c:v>7.3010250681086941E-3</c:v>
                </c:pt>
                <c:pt idx="4342">
                  <c:v>7.3404389654289064E-3</c:v>
                </c:pt>
                <c:pt idx="4343">
                  <c:v>7.1362761820596412E-3</c:v>
                </c:pt>
                <c:pt idx="4344">
                  <c:v>6.7695041504182082E-3</c:v>
                </c:pt>
                <c:pt idx="4345">
                  <c:v>8.5235768660630803E-3</c:v>
                </c:pt>
                <c:pt idx="4346">
                  <c:v>8.838270965582519E-3</c:v>
                </c:pt>
                <c:pt idx="4347">
                  <c:v>1.0039475861659189E-2</c:v>
                </c:pt>
                <c:pt idx="4348">
                  <c:v>9.2073516870806223E-3</c:v>
                </c:pt>
                <c:pt idx="4349">
                  <c:v>8.9974506787329142E-3</c:v>
                </c:pt>
                <c:pt idx="4350">
                  <c:v>8.2050282588311315E-3</c:v>
                </c:pt>
                <c:pt idx="4351">
                  <c:v>7.3922685554669246E-3</c:v>
                </c:pt>
                <c:pt idx="4352">
                  <c:v>6.9435384639428346E-3</c:v>
                </c:pt>
                <c:pt idx="4353">
                  <c:v>7.3764320913269578E-3</c:v>
                </c:pt>
                <c:pt idx="4354">
                  <c:v>7.0111134719792224E-3</c:v>
                </c:pt>
                <c:pt idx="4355">
                  <c:v>7.9936808415625379E-3</c:v>
                </c:pt>
                <c:pt idx="4356">
                  <c:v>8.5884717982051603E-3</c:v>
                </c:pt>
                <c:pt idx="4357">
                  <c:v>9.9525446928854112E-3</c:v>
                </c:pt>
                <c:pt idx="4358">
                  <c:v>1.0774788216146762E-2</c:v>
                </c:pt>
                <c:pt idx="4359">
                  <c:v>1.1708811539652451E-2</c:v>
                </c:pt>
                <c:pt idx="4360">
                  <c:v>1.316438522035784E-2</c:v>
                </c:pt>
                <c:pt idx="4361">
                  <c:v>1.2396127316751526E-2</c:v>
                </c:pt>
                <c:pt idx="4362">
                  <c:v>1.2242580026816422E-2</c:v>
                </c:pt>
                <c:pt idx="4363">
                  <c:v>1.2302305850649687E-2</c:v>
                </c:pt>
                <c:pt idx="4364">
                  <c:v>1.3156873297465774E-2</c:v>
                </c:pt>
                <c:pt idx="4365">
                  <c:v>1.1252629516823279E-2</c:v>
                </c:pt>
                <c:pt idx="4366">
                  <c:v>1.113283908909626E-2</c:v>
                </c:pt>
                <c:pt idx="4367">
                  <c:v>9.338073898638076E-3</c:v>
                </c:pt>
                <c:pt idx="4368">
                  <c:v>9.1795083680798924E-3</c:v>
                </c:pt>
                <c:pt idx="4369">
                  <c:v>8.9636930160042309E-3</c:v>
                </c:pt>
                <c:pt idx="4370">
                  <c:v>9.0784527581605299E-3</c:v>
                </c:pt>
                <c:pt idx="4371">
                  <c:v>8.9607376317377228E-3</c:v>
                </c:pt>
                <c:pt idx="4372">
                  <c:v>8.749741426447976E-3</c:v>
                </c:pt>
                <c:pt idx="4373">
                  <c:v>8.5614237025622274E-3</c:v>
                </c:pt>
                <c:pt idx="4374">
                  <c:v>8.9267379696083282E-3</c:v>
                </c:pt>
                <c:pt idx="4375">
                  <c:v>1.0183140022173865E-2</c:v>
                </c:pt>
                <c:pt idx="4376">
                  <c:v>1.0538670561378772E-2</c:v>
                </c:pt>
                <c:pt idx="4377">
                  <c:v>1.097813529071295E-2</c:v>
                </c:pt>
                <c:pt idx="4378">
                  <c:v>1.1005852326915136E-2</c:v>
                </c:pt>
                <c:pt idx="4379">
                  <c:v>9.8583170407266964E-3</c:v>
                </c:pt>
                <c:pt idx="4380">
                  <c:v>9.7515149263187363E-3</c:v>
                </c:pt>
                <c:pt idx="4381">
                  <c:v>7.7530883044109756E-3</c:v>
                </c:pt>
                <c:pt idx="4382">
                  <c:v>7.2902539849568375E-3</c:v>
                </c:pt>
                <c:pt idx="4383">
                  <c:v>4.8312681711936986E-3</c:v>
                </c:pt>
                <c:pt idx="4384">
                  <c:v>4.3526657615364549E-3</c:v>
                </c:pt>
                <c:pt idx="4385">
                  <c:v>2.8210639933319375E-3</c:v>
                </c:pt>
                <c:pt idx="4386">
                  <c:v>2.4410550263221564E-3</c:v>
                </c:pt>
                <c:pt idx="4387">
                  <c:v>1.6899010502403522E-3</c:v>
                </c:pt>
                <c:pt idx="4388">
                  <c:v>1.4421714942303046E-3</c:v>
                </c:pt>
                <c:pt idx="4389">
                  <c:v>1.127397327907987E-3</c:v>
                </c:pt>
                <c:pt idx="4390">
                  <c:v>1.1880425443504248E-3</c:v>
                </c:pt>
                <c:pt idx="4391">
                  <c:v>1.0342399448766328E-3</c:v>
                </c:pt>
                <c:pt idx="4392">
                  <c:v>1.0908322251248041E-3</c:v>
                </c:pt>
                <c:pt idx="4393">
                  <c:v>9.7361426789781312E-4</c:v>
                </c:pt>
                <c:pt idx="4394">
                  <c:v>9.8794073544449293E-4</c:v>
                </c:pt>
                <c:pt idx="4395">
                  <c:v>9.0242899998232832E-4</c:v>
                </c:pt>
                <c:pt idx="4396">
                  <c:v>9.258030133436993E-4</c:v>
                </c:pt>
                <c:pt idx="4397">
                  <c:v>8.3065944130094986E-4</c:v>
                </c:pt>
                <c:pt idx="4398">
                  <c:v>8.1665278240777297E-4</c:v>
                </c:pt>
                <c:pt idx="4399">
                  <c:v>7.9924121423170639E-4</c:v>
                </c:pt>
                <c:pt idx="4400">
                  <c:v>7.8665654896654166E-4</c:v>
                </c:pt>
                <c:pt idx="4401">
                  <c:v>7.1739877866803267E-4</c:v>
                </c:pt>
                <c:pt idx="4402">
                  <c:v>6.9871316043269296E-4</c:v>
                </c:pt>
                <c:pt idx="4403">
                  <c:v>6.8192494509934686E-4</c:v>
                </c:pt>
                <c:pt idx="4404">
                  <c:v>6.7192774621335132E-4</c:v>
                </c:pt>
                <c:pt idx="4405">
                  <c:v>6.6170495867517911E-4</c:v>
                </c:pt>
                <c:pt idx="4406">
                  <c:v>6.2260198858470224E-4</c:v>
                </c:pt>
                <c:pt idx="4407">
                  <c:v>6.1379953297257552E-4</c:v>
                </c:pt>
                <c:pt idx="4408">
                  <c:v>6.1643020807785058E-4</c:v>
                </c:pt>
                <c:pt idx="4409">
                  <c:v>5.4474485309944384E-4</c:v>
                </c:pt>
                <c:pt idx="4410">
                  <c:v>5.2568908509025361E-4</c:v>
                </c:pt>
                <c:pt idx="4411">
                  <c:v>5.3395117646910524E-4</c:v>
                </c:pt>
                <c:pt idx="4412">
                  <c:v>5.5380780364687086E-4</c:v>
                </c:pt>
                <c:pt idx="4413">
                  <c:v>5.3013147367583931E-4</c:v>
                </c:pt>
                <c:pt idx="4414">
                  <c:v>5.5854551044708816E-4</c:v>
                </c:pt>
                <c:pt idx="4415">
                  <c:v>5.822266492198281E-4</c:v>
                </c:pt>
                <c:pt idx="4416">
                  <c:v>5.5086081423482379E-4</c:v>
                </c:pt>
                <c:pt idx="4417">
                  <c:v>5.4626933870327913E-4</c:v>
                </c:pt>
                <c:pt idx="4418">
                  <c:v>5.7539647551946836E-4</c:v>
                </c:pt>
                <c:pt idx="4419">
                  <c:v>5.4338465432100694E-4</c:v>
                </c:pt>
                <c:pt idx="4420">
                  <c:v>5.8708385486069782E-4</c:v>
                </c:pt>
                <c:pt idx="4421">
                  <c:v>5.4748555168906174E-4</c:v>
                </c:pt>
                <c:pt idx="4422">
                  <c:v>5.7539919073318986E-4</c:v>
                </c:pt>
                <c:pt idx="4423">
                  <c:v>5.3020900698675657E-4</c:v>
                </c:pt>
                <c:pt idx="4424">
                  <c:v>5.8227376305369392E-4</c:v>
                </c:pt>
                <c:pt idx="4425">
                  <c:v>5.2240543815560065E-4</c:v>
                </c:pt>
                <c:pt idx="4426">
                  <c:v>5.1724953872968977E-4</c:v>
                </c:pt>
                <c:pt idx="4427">
                  <c:v>5.1582708592286686E-4</c:v>
                </c:pt>
                <c:pt idx="4428">
                  <c:v>5.3493466448195387E-4</c:v>
                </c:pt>
                <c:pt idx="4429">
                  <c:v>5.0775206651575144E-4</c:v>
                </c:pt>
                <c:pt idx="4430">
                  <c:v>4.9313827965120438E-4</c:v>
                </c:pt>
                <c:pt idx="4431">
                  <c:v>4.9559047189165766E-4</c:v>
                </c:pt>
                <c:pt idx="4432">
                  <c:v>4.9148280388347423E-4</c:v>
                </c:pt>
                <c:pt idx="4433">
                  <c:v>4.4184187072626523E-4</c:v>
                </c:pt>
                <c:pt idx="4434">
                  <c:v>4.4876802989808086E-4</c:v>
                </c:pt>
                <c:pt idx="4435">
                  <c:v>4.5712299011024002E-4</c:v>
                </c:pt>
                <c:pt idx="4436">
                  <c:v>4.5972579439275418E-4</c:v>
                </c:pt>
                <c:pt idx="4437">
                  <c:v>4.3991341405213823E-4</c:v>
                </c:pt>
                <c:pt idx="4438">
                  <c:v>4.5892728381560061E-4</c:v>
                </c:pt>
                <c:pt idx="4439">
                  <c:v>4.2059129378951626E-4</c:v>
                </c:pt>
                <c:pt idx="4440">
                  <c:v>3.9467561830816968E-4</c:v>
                </c:pt>
                <c:pt idx="4441">
                  <c:v>3.6810970323939633E-4</c:v>
                </c:pt>
                <c:pt idx="4442">
                  <c:v>4.1133753795615012E-4</c:v>
                </c:pt>
                <c:pt idx="4443">
                  <c:v>3.4560742066131394E-4</c:v>
                </c:pt>
                <c:pt idx="4444">
                  <c:v>3.5358553359352745E-4</c:v>
                </c:pt>
                <c:pt idx="4445">
                  <c:v>3.5965289213186444E-4</c:v>
                </c:pt>
                <c:pt idx="4446">
                  <c:v>3.1419896721246048E-4</c:v>
                </c:pt>
                <c:pt idx="4447">
                  <c:v>2.8260056032050645E-4</c:v>
                </c:pt>
                <c:pt idx="4448">
                  <c:v>2.5645741427963607E-4</c:v>
                </c:pt>
                <c:pt idx="4449">
                  <c:v>2.0726070646385719E-4</c:v>
                </c:pt>
                <c:pt idx="4450">
                  <c:v>1.8942643498320722E-4</c:v>
                </c:pt>
                <c:pt idx="4451">
                  <c:v>1.7240430867342148E-4</c:v>
                </c:pt>
                <c:pt idx="4452">
                  <c:v>1.8164847735552752E-4</c:v>
                </c:pt>
                <c:pt idx="4453">
                  <c:v>1.7494846119130435E-4</c:v>
                </c:pt>
                <c:pt idx="4454">
                  <c:v>1.7895675416757732E-4</c:v>
                </c:pt>
                <c:pt idx="4455">
                  <c:v>1.6006281139718768E-4</c:v>
                </c:pt>
                <c:pt idx="4456">
                  <c:v>1.3251940804561441E-4</c:v>
                </c:pt>
                <c:pt idx="4457">
                  <c:v>1.1245399529375371E-4</c:v>
                </c:pt>
                <c:pt idx="4458">
                  <c:v>9.4784533421207439E-5</c:v>
                </c:pt>
                <c:pt idx="4459">
                  <c:v>8.5971508774592627E-5</c:v>
                </c:pt>
                <c:pt idx="4460">
                  <c:v>6.9334853479258943E-5</c:v>
                </c:pt>
                <c:pt idx="4461">
                  <c:v>6.0603260697470138E-5</c:v>
                </c:pt>
                <c:pt idx="4462">
                  <c:v>5.7038768706548751E-5</c:v>
                </c:pt>
                <c:pt idx="4463">
                  <c:v>5.8145285479750082E-5</c:v>
                </c:pt>
                <c:pt idx="4464">
                  <c:v>6.0312418456914276E-5</c:v>
                </c:pt>
                <c:pt idx="4465">
                  <c:v>5.9930025780413032E-5</c:v>
                </c:pt>
                <c:pt idx="4466">
                  <c:v>6.3502881628969281E-5</c:v>
                </c:pt>
                <c:pt idx="4467">
                  <c:v>6.802930182864466E-5</c:v>
                </c:pt>
                <c:pt idx="4468">
                  <c:v>6.3591782949035271E-5</c:v>
                </c:pt>
                <c:pt idx="4469">
                  <c:v>6.8943395689192316E-5</c:v>
                </c:pt>
                <c:pt idx="4470">
                  <c:v>6.9668710289573114E-5</c:v>
                </c:pt>
                <c:pt idx="4471">
                  <c:v>6.7821721891124121E-5</c:v>
                </c:pt>
                <c:pt idx="4472">
                  <c:v>7.1676042272621773E-5</c:v>
                </c:pt>
                <c:pt idx="4473">
                  <c:v>6.8656673410011376E-5</c:v>
                </c:pt>
                <c:pt idx="4474">
                  <c:v>6.7011300044706677E-5</c:v>
                </c:pt>
                <c:pt idx="4475">
                  <c:v>6.4093262517342985E-5</c:v>
                </c:pt>
                <c:pt idx="4476">
                  <c:v>7.3233304483145777E-5</c:v>
                </c:pt>
                <c:pt idx="4477">
                  <c:v>7.059932457222609E-5</c:v>
                </c:pt>
                <c:pt idx="4478">
                  <c:v>8.042283545678803E-5</c:v>
                </c:pt>
                <c:pt idx="4479">
                  <c:v>8.1225679347967945E-5</c:v>
                </c:pt>
                <c:pt idx="4480">
                  <c:v>8.2830501691501823E-5</c:v>
                </c:pt>
                <c:pt idx="4481">
                  <c:v>8.3707818063158071E-5</c:v>
                </c:pt>
                <c:pt idx="4482">
                  <c:v>8.7965845048964116E-5</c:v>
                </c:pt>
                <c:pt idx="4483">
                  <c:v>8.6744587759902091E-5</c:v>
                </c:pt>
                <c:pt idx="4484">
                  <c:v>9.8517286113022169E-5</c:v>
                </c:pt>
                <c:pt idx="4485">
                  <c:v>9.2294861351938689E-5</c:v>
                </c:pt>
                <c:pt idx="4486">
                  <c:v>9.4068447528175903E-5</c:v>
                </c:pt>
                <c:pt idx="4487">
                  <c:v>9.220786031242245E-5</c:v>
                </c:pt>
                <c:pt idx="4488">
                  <c:v>9.2275641172189594E-5</c:v>
                </c:pt>
                <c:pt idx="4489">
                  <c:v>9.9821658612711994E-5</c:v>
                </c:pt>
                <c:pt idx="4490">
                  <c:v>1.0397349802940275E-4</c:v>
                </c:pt>
                <c:pt idx="4491">
                  <c:v>1.0240607698865813E-4</c:v>
                </c:pt>
                <c:pt idx="4492">
                  <c:v>1.0340232501255918E-4</c:v>
                </c:pt>
                <c:pt idx="4493">
                  <c:v>1.0778568483555666E-4</c:v>
                </c:pt>
                <c:pt idx="4494">
                  <c:v>1.0741878122500211E-4</c:v>
                </c:pt>
                <c:pt idx="4495">
                  <c:v>1.1266546732978195E-4</c:v>
                </c:pt>
                <c:pt idx="4496">
                  <c:v>1.0940200925534476E-4</c:v>
                </c:pt>
                <c:pt idx="4497">
                  <c:v>1.0769308697145401E-4</c:v>
                </c:pt>
                <c:pt idx="4498">
                  <c:v>1.1739730993641684E-4</c:v>
                </c:pt>
                <c:pt idx="4499">
                  <c:v>1.1519778094333759E-4</c:v>
                </c:pt>
                <c:pt idx="4500">
                  <c:v>1.1471518006866135E-4</c:v>
                </c:pt>
                <c:pt idx="4501">
                  <c:v>1.1249896787935202E-4</c:v>
                </c:pt>
                <c:pt idx="4502">
                  <c:v>1.1841966501203111E-4</c:v>
                </c:pt>
                <c:pt idx="4503">
                  <c:v>1.1289048995773406E-4</c:v>
                </c:pt>
                <c:pt idx="4504">
                  <c:v>1.0680784587791256E-4</c:v>
                </c:pt>
                <c:pt idx="4505">
                  <c:v>1.1932216413813784E-4</c:v>
                </c:pt>
                <c:pt idx="4506">
                  <c:v>1.1166570134930601E-4</c:v>
                </c:pt>
                <c:pt idx="4507">
                  <c:v>1.1129257329214306E-4</c:v>
                </c:pt>
                <c:pt idx="4508">
                  <c:v>1.1827894744271922E-4</c:v>
                </c:pt>
                <c:pt idx="4509">
                  <c:v>1.1709074353958409E-4</c:v>
                </c:pt>
                <c:pt idx="4510">
                  <c:v>1.128302308515156E-4</c:v>
                </c:pt>
                <c:pt idx="4511">
                  <c:v>1.1779066341814581E-4</c:v>
                </c:pt>
                <c:pt idx="4512">
                  <c:v>1.2880505482371527E-4</c:v>
                </c:pt>
                <c:pt idx="4513">
                  <c:v>4.4238080155314729E-4</c:v>
                </c:pt>
                <c:pt idx="4514">
                  <c:v>5.9197537481365853E-4</c:v>
                </c:pt>
                <c:pt idx="4515">
                  <c:v>2.4719991049345345E-3</c:v>
                </c:pt>
                <c:pt idx="4516">
                  <c:v>2.6520392680094351E-3</c:v>
                </c:pt>
                <c:pt idx="4517">
                  <c:v>4.9412785590435193E-3</c:v>
                </c:pt>
                <c:pt idx="4518">
                  <c:v>5.7372716076362247E-3</c:v>
                </c:pt>
                <c:pt idx="4519">
                  <c:v>6.9260734551782827E-3</c:v>
                </c:pt>
                <c:pt idx="4520">
                  <c:v>7.382077437882776E-3</c:v>
                </c:pt>
                <c:pt idx="4521">
                  <c:v>7.1626879001440522E-3</c:v>
                </c:pt>
                <c:pt idx="4522">
                  <c:v>7.7023740947140332E-3</c:v>
                </c:pt>
                <c:pt idx="4523">
                  <c:v>7.103721946555704E-3</c:v>
                </c:pt>
                <c:pt idx="4524">
                  <c:v>7.4480013077368639E-3</c:v>
                </c:pt>
                <c:pt idx="4525">
                  <c:v>6.6970536398418467E-3</c:v>
                </c:pt>
                <c:pt idx="4526">
                  <c:v>6.8690404269752571E-3</c:v>
                </c:pt>
                <c:pt idx="4527">
                  <c:v>6.7611362916642059E-3</c:v>
                </c:pt>
                <c:pt idx="4528">
                  <c:v>6.6632506549659859E-3</c:v>
                </c:pt>
                <c:pt idx="4529">
                  <c:v>7.0983385746677691E-3</c:v>
                </c:pt>
                <c:pt idx="4530">
                  <c:v>6.4225291036926133E-3</c:v>
                </c:pt>
                <c:pt idx="4531">
                  <c:v>5.5336237514255603E-3</c:v>
                </c:pt>
                <c:pt idx="4532">
                  <c:v>5.0104216987320437E-3</c:v>
                </c:pt>
                <c:pt idx="4533">
                  <c:v>3.9087623512559675E-3</c:v>
                </c:pt>
                <c:pt idx="4534">
                  <c:v>3.5154647920938552E-3</c:v>
                </c:pt>
                <c:pt idx="4535">
                  <c:v>2.5989238351930869E-3</c:v>
                </c:pt>
                <c:pt idx="4536">
                  <c:v>2.457714637936626E-3</c:v>
                </c:pt>
                <c:pt idx="4537">
                  <c:v>2.0601792612757672E-3</c:v>
                </c:pt>
                <c:pt idx="4538">
                  <c:v>2.0328687560287463E-3</c:v>
                </c:pt>
                <c:pt idx="4539">
                  <c:v>2.2835488217764171E-3</c:v>
                </c:pt>
                <c:pt idx="4540">
                  <c:v>2.3944593352270942E-3</c:v>
                </c:pt>
                <c:pt idx="4541">
                  <c:v>3.160238279105576E-3</c:v>
                </c:pt>
                <c:pt idx="4542">
                  <c:v>3.2012852514193878E-3</c:v>
                </c:pt>
                <c:pt idx="4543">
                  <c:v>3.9183018342625444E-3</c:v>
                </c:pt>
                <c:pt idx="4544">
                  <c:v>3.8801612040402027E-3</c:v>
                </c:pt>
                <c:pt idx="4545">
                  <c:v>3.548263803128171E-3</c:v>
                </c:pt>
                <c:pt idx="4546">
                  <c:v>3.4399208602690513E-3</c:v>
                </c:pt>
                <c:pt idx="4547">
                  <c:v>2.8433875762264036E-3</c:v>
                </c:pt>
                <c:pt idx="4548">
                  <c:v>2.9362961296480377E-3</c:v>
                </c:pt>
                <c:pt idx="4549">
                  <c:v>2.639939763604228E-3</c:v>
                </c:pt>
                <c:pt idx="4550">
                  <c:v>3.013042029659312E-3</c:v>
                </c:pt>
                <c:pt idx="4551">
                  <c:v>3.6015853830113323E-3</c:v>
                </c:pt>
                <c:pt idx="4552">
                  <c:v>3.9744574934667881E-3</c:v>
                </c:pt>
                <c:pt idx="4553">
                  <c:v>4.4440635374594605E-3</c:v>
                </c:pt>
                <c:pt idx="4554">
                  <c:v>4.8893339761742404E-3</c:v>
                </c:pt>
                <c:pt idx="4555">
                  <c:v>4.5339856207702598E-3</c:v>
                </c:pt>
                <c:pt idx="4556">
                  <c:v>4.7826686320498191E-3</c:v>
                </c:pt>
                <c:pt idx="4557">
                  <c:v>4.2242508040605071E-3</c:v>
                </c:pt>
                <c:pt idx="4558">
                  <c:v>4.3120087712291153E-3</c:v>
                </c:pt>
                <c:pt idx="4559">
                  <c:v>3.6512751138518995E-3</c:v>
                </c:pt>
                <c:pt idx="4560">
                  <c:v>3.6271525302616937E-3</c:v>
                </c:pt>
                <c:pt idx="4561">
                  <c:v>3.2664876920882658E-3</c:v>
                </c:pt>
                <c:pt idx="4562">
                  <c:v>3.2521101202933598E-3</c:v>
                </c:pt>
                <c:pt idx="4563">
                  <c:v>4.1953957747360654E-3</c:v>
                </c:pt>
                <c:pt idx="4564">
                  <c:v>4.4194514177906159E-3</c:v>
                </c:pt>
                <c:pt idx="4565">
                  <c:v>6.2755297331766402E-3</c:v>
                </c:pt>
                <c:pt idx="4566">
                  <c:v>6.253678621037582E-3</c:v>
                </c:pt>
                <c:pt idx="4567">
                  <c:v>7.7692668669658389E-3</c:v>
                </c:pt>
                <c:pt idx="4568">
                  <c:v>7.4254339132808307E-3</c:v>
                </c:pt>
                <c:pt idx="4569">
                  <c:v>7.7790211076777622E-3</c:v>
                </c:pt>
                <c:pt idx="4570">
                  <c:v>7.5209988290342788E-3</c:v>
                </c:pt>
                <c:pt idx="4571">
                  <c:v>6.4435149736525414E-3</c:v>
                </c:pt>
                <c:pt idx="4572">
                  <c:v>6.5043683867078246E-3</c:v>
                </c:pt>
                <c:pt idx="4573">
                  <c:v>6.5911570915342449E-3</c:v>
                </c:pt>
                <c:pt idx="4574">
                  <c:v>6.9243705659898097E-3</c:v>
                </c:pt>
                <c:pt idx="4575">
                  <c:v>7.1078540875177494E-3</c:v>
                </c:pt>
                <c:pt idx="4576">
                  <c:v>7.2504718827075161E-3</c:v>
                </c:pt>
                <c:pt idx="4577">
                  <c:v>6.1241650572751421E-3</c:v>
                </c:pt>
                <c:pt idx="4578">
                  <c:v>6.0883023924029394E-3</c:v>
                </c:pt>
                <c:pt idx="4579">
                  <c:v>4.7767716830588681E-3</c:v>
                </c:pt>
                <c:pt idx="4580">
                  <c:v>4.5910903863087063E-3</c:v>
                </c:pt>
                <c:pt idx="4581">
                  <c:v>3.8458589935214914E-3</c:v>
                </c:pt>
                <c:pt idx="4582">
                  <c:v>3.7865226892419999E-3</c:v>
                </c:pt>
                <c:pt idx="4583">
                  <c:v>4.1452004455646918E-3</c:v>
                </c:pt>
                <c:pt idx="4584">
                  <c:v>4.2785297731461136E-3</c:v>
                </c:pt>
                <c:pt idx="4585">
                  <c:v>4.8817979142765583E-3</c:v>
                </c:pt>
                <c:pt idx="4586">
                  <c:v>5.0320857469010475E-3</c:v>
                </c:pt>
                <c:pt idx="4587">
                  <c:v>5.0187219001017781E-3</c:v>
                </c:pt>
                <c:pt idx="4588">
                  <c:v>4.9702284707401293E-3</c:v>
                </c:pt>
                <c:pt idx="4589">
                  <c:v>4.2281297309089902E-3</c:v>
                </c:pt>
                <c:pt idx="4590">
                  <c:v>4.1351976094660126E-3</c:v>
                </c:pt>
                <c:pt idx="4591">
                  <c:v>3.5118482594014649E-3</c:v>
                </c:pt>
                <c:pt idx="4592">
                  <c:v>3.5069621492835059E-3</c:v>
                </c:pt>
                <c:pt idx="4593">
                  <c:v>3.6595940910858263E-3</c:v>
                </c:pt>
                <c:pt idx="4594">
                  <c:v>3.4948698110709902E-3</c:v>
                </c:pt>
                <c:pt idx="4595">
                  <c:v>2.8358042216483142E-3</c:v>
                </c:pt>
                <c:pt idx="4596">
                  <c:v>2.7656795073977103E-3</c:v>
                </c:pt>
                <c:pt idx="4597">
                  <c:v>1.8753125631256644E-3</c:v>
                </c:pt>
                <c:pt idx="4598">
                  <c:v>1.6396056103446465E-3</c:v>
                </c:pt>
                <c:pt idx="4599">
                  <c:v>1.1960388333334179E-3</c:v>
                </c:pt>
                <c:pt idx="4600">
                  <c:v>1.1016298248811131E-3</c:v>
                </c:pt>
                <c:pt idx="4601">
                  <c:v>8.3586918720840431E-4</c:v>
                </c:pt>
                <c:pt idx="4602">
                  <c:v>8.1776038244847226E-4</c:v>
                </c:pt>
                <c:pt idx="4603">
                  <c:v>7.2426396202320941E-4</c:v>
                </c:pt>
                <c:pt idx="4604">
                  <c:v>7.7437299473493858E-4</c:v>
                </c:pt>
                <c:pt idx="4605">
                  <c:v>6.6048632996356142E-4</c:v>
                </c:pt>
                <c:pt idx="4606">
                  <c:v>6.767546395236735E-4</c:v>
                </c:pt>
                <c:pt idx="4607">
                  <c:v>6.0457634052724768E-4</c:v>
                </c:pt>
                <c:pt idx="4608">
                  <c:v>5.9881290086075307E-4</c:v>
                </c:pt>
                <c:pt idx="4609">
                  <c:v>5.4932757061807618E-4</c:v>
                </c:pt>
                <c:pt idx="4610">
                  <c:v>5.2979338656696125E-4</c:v>
                </c:pt>
                <c:pt idx="4611">
                  <c:v>5.2883782982142695E-4</c:v>
                </c:pt>
                <c:pt idx="4612">
                  <c:v>5.0011755265646975E-4</c:v>
                </c:pt>
                <c:pt idx="4613">
                  <c:v>5.8241808302348882E-4</c:v>
                </c:pt>
                <c:pt idx="4614">
                  <c:v>5.9581101427975546E-4</c:v>
                </c:pt>
                <c:pt idx="4615">
                  <c:v>7.2763597122872561E-4</c:v>
                </c:pt>
                <c:pt idx="4616">
                  <c:v>7.1379053547454205E-4</c:v>
                </c:pt>
                <c:pt idx="4617">
                  <c:v>6.9878874029855834E-4</c:v>
                </c:pt>
                <c:pt idx="4618">
                  <c:v>7.3912265826710406E-4</c:v>
                </c:pt>
                <c:pt idx="4619">
                  <c:v>6.2833894023658552E-4</c:v>
                </c:pt>
                <c:pt idx="4620">
                  <c:v>5.6758986123807051E-4</c:v>
                </c:pt>
                <c:pt idx="4621">
                  <c:v>5.9033500693807229E-4</c:v>
                </c:pt>
                <c:pt idx="4622">
                  <c:v>5.7973036834185331E-4</c:v>
                </c:pt>
                <c:pt idx="4623">
                  <c:v>1.2298515896985167E-3</c:v>
                </c:pt>
                <c:pt idx="4624">
                  <c:v>1.2580466963348579E-3</c:v>
                </c:pt>
                <c:pt idx="4625">
                  <c:v>2.2276257594265421E-3</c:v>
                </c:pt>
                <c:pt idx="4626">
                  <c:v>2.5241133539944337E-3</c:v>
                </c:pt>
                <c:pt idx="4627">
                  <c:v>4.3479044385655143E-3</c:v>
                </c:pt>
                <c:pt idx="4628">
                  <c:v>4.9057079123152698E-3</c:v>
                </c:pt>
                <c:pt idx="4629">
                  <c:v>6.9943479741397434E-3</c:v>
                </c:pt>
                <c:pt idx="4630">
                  <c:v>8.6145064484068282E-3</c:v>
                </c:pt>
                <c:pt idx="4631">
                  <c:v>1.290897731557005E-2</c:v>
                </c:pt>
                <c:pt idx="4632">
                  <c:v>1.4480323291615556E-2</c:v>
                </c:pt>
                <c:pt idx="4633">
                  <c:v>1.8677928784504659E-2</c:v>
                </c:pt>
                <c:pt idx="4634">
                  <c:v>2.0583669757376209E-2</c:v>
                </c:pt>
                <c:pt idx="4635">
                  <c:v>2.2499459761135515E-2</c:v>
                </c:pt>
                <c:pt idx="4636">
                  <c:v>2.328887224782553E-2</c:v>
                </c:pt>
                <c:pt idx="4637">
                  <c:v>2.3890215132522912E-2</c:v>
                </c:pt>
                <c:pt idx="4638">
                  <c:v>2.3422101845338265E-2</c:v>
                </c:pt>
                <c:pt idx="4639">
                  <c:v>2.4137294956199845E-2</c:v>
                </c:pt>
                <c:pt idx="4640">
                  <c:v>2.4078335327754205E-2</c:v>
                </c:pt>
                <c:pt idx="4641">
                  <c:v>2.2360290961091982E-2</c:v>
                </c:pt>
                <c:pt idx="4642">
                  <c:v>2.242128215216304E-2</c:v>
                </c:pt>
                <c:pt idx="4643">
                  <c:v>1.7073659929348575E-2</c:v>
                </c:pt>
                <c:pt idx="4644">
                  <c:v>1.5390844035675613E-2</c:v>
                </c:pt>
                <c:pt idx="4645">
                  <c:v>1.1044632124638064E-2</c:v>
                </c:pt>
                <c:pt idx="4646">
                  <c:v>9.9782532418720097E-3</c:v>
                </c:pt>
                <c:pt idx="4647">
                  <c:v>7.9016962935939995E-3</c:v>
                </c:pt>
                <c:pt idx="4648">
                  <c:v>7.3202133246539122E-3</c:v>
                </c:pt>
                <c:pt idx="4649">
                  <c:v>6.5254501790468072E-3</c:v>
                </c:pt>
                <c:pt idx="4650">
                  <c:v>6.6781647403773414E-3</c:v>
                </c:pt>
                <c:pt idx="4651">
                  <c:v>6.6772817530353652E-3</c:v>
                </c:pt>
                <c:pt idx="4652">
                  <c:v>6.6107771544195049E-3</c:v>
                </c:pt>
                <c:pt idx="4653">
                  <c:v>6.9636812381582017E-3</c:v>
                </c:pt>
                <c:pt idx="4654">
                  <c:v>7.719020424723522E-3</c:v>
                </c:pt>
                <c:pt idx="4655">
                  <c:v>6.3211392337733027E-3</c:v>
                </c:pt>
                <c:pt idx="4656">
                  <c:v>6.8532679837016051E-3</c:v>
                </c:pt>
                <c:pt idx="4657">
                  <c:v>5.0096418786325404E-3</c:v>
                </c:pt>
                <c:pt idx="4658">
                  <c:v>5.1607784973268659E-3</c:v>
                </c:pt>
                <c:pt idx="4659">
                  <c:v>3.6870977051203422E-3</c:v>
                </c:pt>
                <c:pt idx="4660">
                  <c:v>3.6369667805181824E-3</c:v>
                </c:pt>
                <c:pt idx="4661">
                  <c:v>2.6142255800553618E-3</c:v>
                </c:pt>
                <c:pt idx="4662">
                  <c:v>2.4878925373951156E-3</c:v>
                </c:pt>
                <c:pt idx="4663">
                  <c:v>1.8023400033122228E-3</c:v>
                </c:pt>
                <c:pt idx="4664">
                  <c:v>1.8632700015867366E-3</c:v>
                </c:pt>
                <c:pt idx="4665">
                  <c:v>1.6590403322926492E-3</c:v>
                </c:pt>
                <c:pt idx="4666">
                  <c:v>1.7027677735043318E-3</c:v>
                </c:pt>
                <c:pt idx="4667">
                  <c:v>1.9239346493342656E-3</c:v>
                </c:pt>
                <c:pt idx="4668">
                  <c:v>1.9794368397384595E-3</c:v>
                </c:pt>
                <c:pt idx="4669">
                  <c:v>2.1262759517556096E-3</c:v>
                </c:pt>
                <c:pt idx="4670">
                  <c:v>2.1388239620428158E-3</c:v>
                </c:pt>
                <c:pt idx="4671">
                  <c:v>2.1198453107399689E-3</c:v>
                </c:pt>
                <c:pt idx="4672">
                  <c:v>1.8605201709150766E-3</c:v>
                </c:pt>
                <c:pt idx="4673">
                  <c:v>1.6152085812422088E-3</c:v>
                </c:pt>
                <c:pt idx="4674">
                  <c:v>1.6133678735407151E-3</c:v>
                </c:pt>
                <c:pt idx="4675">
                  <c:v>1.6002637293724359E-3</c:v>
                </c:pt>
                <c:pt idx="4676">
                  <c:v>1.6680183435749856E-3</c:v>
                </c:pt>
                <c:pt idx="4677">
                  <c:v>1.5817511892796494E-3</c:v>
                </c:pt>
                <c:pt idx="4678">
                  <c:v>1.5671115289804802E-3</c:v>
                </c:pt>
                <c:pt idx="4679">
                  <c:v>1.3056722099186941E-3</c:v>
                </c:pt>
                <c:pt idx="4680">
                  <c:v>1.2150369562549965E-3</c:v>
                </c:pt>
                <c:pt idx="4681">
                  <c:v>9.5055530489179709E-4</c:v>
                </c:pt>
                <c:pt idx="4682">
                  <c:v>8.0130764850242029E-4</c:v>
                </c:pt>
                <c:pt idx="4683">
                  <c:v>6.8058962708471033E-4</c:v>
                </c:pt>
                <c:pt idx="4684">
                  <c:v>6.9140030264780341E-4</c:v>
                </c:pt>
                <c:pt idx="4685">
                  <c:v>6.1543235582134587E-4</c:v>
                </c:pt>
                <c:pt idx="4686">
                  <c:v>6.1134629678154218E-4</c:v>
                </c:pt>
                <c:pt idx="4687">
                  <c:v>6.1088680425693215E-4</c:v>
                </c:pt>
                <c:pt idx="4688">
                  <c:v>5.7780258279239668E-4</c:v>
                </c:pt>
                <c:pt idx="4689">
                  <c:v>5.820135314245601E-4</c:v>
                </c:pt>
                <c:pt idx="4690">
                  <c:v>5.7111603779344522E-4</c:v>
                </c:pt>
                <c:pt idx="4691">
                  <c:v>5.6649253175396056E-4</c:v>
                </c:pt>
                <c:pt idx="4692">
                  <c:v>5.9948425220531323E-4</c:v>
                </c:pt>
                <c:pt idx="4693">
                  <c:v>5.3234016290244887E-4</c:v>
                </c:pt>
                <c:pt idx="4694">
                  <c:v>5.1183553886610959E-4</c:v>
                </c:pt>
                <c:pt idx="4695">
                  <c:v>6.1612786067495628E-4</c:v>
                </c:pt>
                <c:pt idx="4696">
                  <c:v>6.991517308050139E-4</c:v>
                </c:pt>
                <c:pt idx="4697">
                  <c:v>9.1773107678684487E-4</c:v>
                </c:pt>
                <c:pt idx="4698">
                  <c:v>9.1216876482518733E-4</c:v>
                </c:pt>
                <c:pt idx="4699">
                  <c:v>9.9498480268990432E-4</c:v>
                </c:pt>
                <c:pt idx="4700">
                  <c:v>9.8964626569988229E-4</c:v>
                </c:pt>
                <c:pt idx="4701">
                  <c:v>9.8593640756635282E-4</c:v>
                </c:pt>
                <c:pt idx="4702">
                  <c:v>9.0673739576733114E-4</c:v>
                </c:pt>
                <c:pt idx="4703">
                  <c:v>9.3950133724070826E-4</c:v>
                </c:pt>
                <c:pt idx="4704">
                  <c:v>9.5671674145888911E-4</c:v>
                </c:pt>
                <c:pt idx="4705">
                  <c:v>2.0719564805775892E-3</c:v>
                </c:pt>
                <c:pt idx="4706">
                  <c:v>2.4249681770265705E-3</c:v>
                </c:pt>
                <c:pt idx="4707">
                  <c:v>5.7025646276965703E-3</c:v>
                </c:pt>
                <c:pt idx="4708">
                  <c:v>6.2072059925052329E-3</c:v>
                </c:pt>
                <c:pt idx="4709">
                  <c:v>9.9374914784202632E-3</c:v>
                </c:pt>
                <c:pt idx="4710">
                  <c:v>1.0165786735546739E-2</c:v>
                </c:pt>
                <c:pt idx="4711">
                  <c:v>1.2726404940308831E-2</c:v>
                </c:pt>
                <c:pt idx="4712">
                  <c:v>1.2369726155346244E-2</c:v>
                </c:pt>
                <c:pt idx="4713">
                  <c:v>1.3417410179411169E-2</c:v>
                </c:pt>
                <c:pt idx="4714">
                  <c:v>1.2200800720014147E-2</c:v>
                </c:pt>
                <c:pt idx="4715">
                  <c:v>1.1473450492933305E-2</c:v>
                </c:pt>
                <c:pt idx="4716">
                  <c:v>1.0277640035451096E-2</c:v>
                </c:pt>
                <c:pt idx="4717">
                  <c:v>7.7243293257138867E-3</c:v>
                </c:pt>
                <c:pt idx="4718">
                  <c:v>6.8306962501290839E-3</c:v>
                </c:pt>
                <c:pt idx="4719">
                  <c:v>5.0969277265110928E-3</c:v>
                </c:pt>
                <c:pt idx="4720">
                  <c:v>4.1929404795427597E-3</c:v>
                </c:pt>
                <c:pt idx="4721">
                  <c:v>2.4589603563476628E-3</c:v>
                </c:pt>
                <c:pt idx="4722">
                  <c:v>2.0762331347481226E-3</c:v>
                </c:pt>
                <c:pt idx="4723">
                  <c:v>1.195802195869744E-3</c:v>
                </c:pt>
                <c:pt idx="4724">
                  <c:v>1.0272235802783864E-3</c:v>
                </c:pt>
                <c:pt idx="4725">
                  <c:v>8.472788762091619E-4</c:v>
                </c:pt>
                <c:pt idx="4726">
                  <c:v>1.095627117338218E-3</c:v>
                </c:pt>
                <c:pt idx="4727">
                  <c:v>9.2664238063552547E-4</c:v>
                </c:pt>
                <c:pt idx="4728">
                  <c:v>1.0629595669281032E-3</c:v>
                </c:pt>
                <c:pt idx="4729">
                  <c:v>9.0498656059701216E-4</c:v>
                </c:pt>
                <c:pt idx="4730">
                  <c:v>8.6021361444227644E-4</c:v>
                </c:pt>
                <c:pt idx="4731">
                  <c:v>7.6512526432220872E-4</c:v>
                </c:pt>
                <c:pt idx="4732">
                  <c:v>7.0593670858688806E-4</c:v>
                </c:pt>
                <c:pt idx="4733">
                  <c:v>5.9005267320721511E-4</c:v>
                </c:pt>
                <c:pt idx="4734">
                  <c:v>5.080783507170122E-4</c:v>
                </c:pt>
                <c:pt idx="4735">
                  <c:v>4.1849764847963364E-4</c:v>
                </c:pt>
                <c:pt idx="4736">
                  <c:v>3.851810781963614E-4</c:v>
                </c:pt>
                <c:pt idx="4737">
                  <c:v>3.94158454750656E-4</c:v>
                </c:pt>
                <c:pt idx="4738">
                  <c:v>3.6368010693603193E-4</c:v>
                </c:pt>
                <c:pt idx="4739">
                  <c:v>3.3349007342823499E-4</c:v>
                </c:pt>
                <c:pt idx="4740">
                  <c:v>3.2083792029615653E-4</c:v>
                </c:pt>
                <c:pt idx="4741">
                  <c:v>3.3303460369824944E-4</c:v>
                </c:pt>
                <c:pt idx="4742">
                  <c:v>3.1417551082343437E-4</c:v>
                </c:pt>
                <c:pt idx="4743">
                  <c:v>2.9775245712782738E-4</c:v>
                </c:pt>
                <c:pt idx="4744">
                  <c:v>2.9446740726837709E-4</c:v>
                </c:pt>
                <c:pt idx="4745">
                  <c:v>2.8658564883420686E-4</c:v>
                </c:pt>
                <c:pt idx="4746">
                  <c:v>2.9330151721204879E-4</c:v>
                </c:pt>
                <c:pt idx="4747">
                  <c:v>2.7440278419978034E-4</c:v>
                </c:pt>
                <c:pt idx="4748">
                  <c:v>2.6707322273005412E-4</c:v>
                </c:pt>
                <c:pt idx="4749">
                  <c:v>2.4995491896491549E-4</c:v>
                </c:pt>
                <c:pt idx="4750">
                  <c:v>2.4806838847786766E-4</c:v>
                </c:pt>
                <c:pt idx="4751">
                  <c:v>2.3720360335480531E-4</c:v>
                </c:pt>
                <c:pt idx="4752">
                  <c:v>2.3637351608656461E-4</c:v>
                </c:pt>
                <c:pt idx="4753">
                  <c:v>2.3475134080108099E-4</c:v>
                </c:pt>
                <c:pt idx="4754">
                  <c:v>2.345402748186725E-4</c:v>
                </c:pt>
                <c:pt idx="4755">
                  <c:v>2.5117025398511099E-4</c:v>
                </c:pt>
                <c:pt idx="4756">
                  <c:v>2.5220896169697251E-4</c:v>
                </c:pt>
                <c:pt idx="4757">
                  <c:v>3.0661057651315039E-4</c:v>
                </c:pt>
                <c:pt idx="4758">
                  <c:v>3.1998276496378618E-4</c:v>
                </c:pt>
                <c:pt idx="4759">
                  <c:v>5.3218741040713551E-4</c:v>
                </c:pt>
                <c:pt idx="4760">
                  <c:v>5.7108559917158695E-4</c:v>
                </c:pt>
                <c:pt idx="4761">
                  <c:v>1.00339100419996E-3</c:v>
                </c:pt>
                <c:pt idx="4762">
                  <c:v>1.1188973011365838E-3</c:v>
                </c:pt>
                <c:pt idx="4763">
                  <c:v>2.7609526443185912E-3</c:v>
                </c:pt>
                <c:pt idx="4764">
                  <c:v>2.9421491273049524E-3</c:v>
                </c:pt>
                <c:pt idx="4765">
                  <c:v>6.7413427388412807E-3</c:v>
                </c:pt>
                <c:pt idx="4766">
                  <c:v>8.3001952753986811E-3</c:v>
                </c:pt>
                <c:pt idx="4767">
                  <c:v>1.2306621170306287E-2</c:v>
                </c:pt>
                <c:pt idx="4768">
                  <c:v>1.3877395571894347E-2</c:v>
                </c:pt>
                <c:pt idx="4769">
                  <c:v>1.5117222090936615E-2</c:v>
                </c:pt>
                <c:pt idx="4770">
                  <c:v>1.6589231541266222E-2</c:v>
                </c:pt>
                <c:pt idx="4771">
                  <c:v>1.4198666915942664E-2</c:v>
                </c:pt>
                <c:pt idx="4772">
                  <c:v>1.5439516151628233E-2</c:v>
                </c:pt>
                <c:pt idx="4773">
                  <c:v>1.4721151831645581E-2</c:v>
                </c:pt>
                <c:pt idx="4774">
                  <c:v>1.5721368839617632E-2</c:v>
                </c:pt>
                <c:pt idx="4775">
                  <c:v>1.3597365012108632E-2</c:v>
                </c:pt>
                <c:pt idx="4776">
                  <c:v>1.5121531156604251E-2</c:v>
                </c:pt>
                <c:pt idx="4777">
                  <c:v>1.5398726213957619E-2</c:v>
                </c:pt>
                <c:pt idx="4778">
                  <c:v>1.692486135542759E-2</c:v>
                </c:pt>
                <c:pt idx="4779">
                  <c:v>1.6699990168307602E-2</c:v>
                </c:pt>
                <c:pt idx="4780">
                  <c:v>1.646334601054841E-2</c:v>
                </c:pt>
                <c:pt idx="4781">
                  <c:v>1.2919437307098335E-2</c:v>
                </c:pt>
                <c:pt idx="4782">
                  <c:v>1.1840756249537589E-2</c:v>
                </c:pt>
                <c:pt idx="4783">
                  <c:v>9.2588909656171319E-3</c:v>
                </c:pt>
                <c:pt idx="4784">
                  <c:v>8.378062651682807E-3</c:v>
                </c:pt>
                <c:pt idx="4785">
                  <c:v>7.7992722911318108E-3</c:v>
                </c:pt>
                <c:pt idx="4786">
                  <c:v>7.7479979048946136E-3</c:v>
                </c:pt>
                <c:pt idx="4787">
                  <c:v>6.6666400906178029E-3</c:v>
                </c:pt>
                <c:pt idx="4788">
                  <c:v>6.7398256679336837E-3</c:v>
                </c:pt>
                <c:pt idx="4789">
                  <c:v>5.4205755491061776E-3</c:v>
                </c:pt>
                <c:pt idx="4790">
                  <c:v>5.6050613615595503E-3</c:v>
                </c:pt>
                <c:pt idx="4791">
                  <c:v>5.0399538951684079E-3</c:v>
                </c:pt>
                <c:pt idx="4792">
                  <c:v>5.3985346585774755E-3</c:v>
                </c:pt>
                <c:pt idx="4793">
                  <c:v>9.7156856558607424E-3</c:v>
                </c:pt>
                <c:pt idx="4794">
                  <c:v>1.1034511779508019E-2</c:v>
                </c:pt>
                <c:pt idx="4795">
                  <c:v>1.7369408612560842E-2</c:v>
                </c:pt>
                <c:pt idx="4796">
                  <c:v>1.8187798324175022E-2</c:v>
                </c:pt>
                <c:pt idx="4797">
                  <c:v>2.0101942180288448E-2</c:v>
                </c:pt>
                <c:pt idx="4798">
                  <c:v>2.0774868439547456E-2</c:v>
                </c:pt>
                <c:pt idx="4799">
                  <c:v>2.0132462367195091E-2</c:v>
                </c:pt>
                <c:pt idx="4800">
                  <c:v>2.0127575847348086E-2</c:v>
                </c:pt>
                <c:pt idx="4801">
                  <c:v>1.6195377778496653E-2</c:v>
                </c:pt>
                <c:pt idx="4802">
                  <c:v>1.6100830300292697E-2</c:v>
                </c:pt>
                <c:pt idx="4803">
                  <c:v>1.1401855717607946E-2</c:v>
                </c:pt>
                <c:pt idx="4804">
                  <c:v>1.0850917930718367E-2</c:v>
                </c:pt>
                <c:pt idx="4805">
                  <c:v>7.5276533638878231E-3</c:v>
                </c:pt>
                <c:pt idx="4806">
                  <c:v>6.9959298981950094E-3</c:v>
                </c:pt>
                <c:pt idx="4807">
                  <c:v>5.8359446362483015E-3</c:v>
                </c:pt>
                <c:pt idx="4808">
                  <c:v>5.5032700437194632E-3</c:v>
                </c:pt>
                <c:pt idx="4809">
                  <c:v>4.7270809901363764E-3</c:v>
                </c:pt>
                <c:pt idx="4810">
                  <c:v>4.1628974593574232E-3</c:v>
                </c:pt>
                <c:pt idx="4811">
                  <c:v>2.9299123097107239E-3</c:v>
                </c:pt>
                <c:pt idx="4812">
                  <c:v>2.6327144367020374E-3</c:v>
                </c:pt>
                <c:pt idx="4813">
                  <c:v>1.7226929148958742E-3</c:v>
                </c:pt>
                <c:pt idx="4814">
                  <c:v>1.4956411966282532E-3</c:v>
                </c:pt>
                <c:pt idx="4815">
                  <c:v>1.0043785193085209E-3</c:v>
                </c:pt>
                <c:pt idx="4816">
                  <c:v>9.6272208434460525E-4</c:v>
                </c:pt>
                <c:pt idx="4817">
                  <c:v>8.0302926931311882E-4</c:v>
                </c:pt>
                <c:pt idx="4818">
                  <c:v>7.9982189200608904E-4</c:v>
                </c:pt>
                <c:pt idx="4819">
                  <c:v>6.9862197544610417E-4</c:v>
                </c:pt>
                <c:pt idx="4820">
                  <c:v>7.5850461298878464E-4</c:v>
                </c:pt>
                <c:pt idx="4821">
                  <c:v>8.7710650925415024E-4</c:v>
                </c:pt>
                <c:pt idx="4822">
                  <c:v>9.2634780764586436E-4</c:v>
                </c:pt>
                <c:pt idx="4823">
                  <c:v>1.0116370763360275E-3</c:v>
                </c:pt>
                <c:pt idx="4824">
                  <c:v>1.0272025646537008E-3</c:v>
                </c:pt>
                <c:pt idx="4825">
                  <c:v>9.8991456836500301E-4</c:v>
                </c:pt>
                <c:pt idx="4826">
                  <c:v>8.9668662228750402E-4</c:v>
                </c:pt>
                <c:pt idx="4827">
                  <c:v>8.1646593078148243E-4</c:v>
                </c:pt>
                <c:pt idx="4828">
                  <c:v>8.2609932260418637E-4</c:v>
                </c:pt>
                <c:pt idx="4829">
                  <c:v>8.6560967260708075E-4</c:v>
                </c:pt>
                <c:pt idx="4830">
                  <c:v>9.2799816892534591E-4</c:v>
                </c:pt>
                <c:pt idx="4831">
                  <c:v>9.2032368774559964E-4</c:v>
                </c:pt>
                <c:pt idx="4832">
                  <c:v>9.7278050433825597E-4</c:v>
                </c:pt>
                <c:pt idx="4833">
                  <c:v>9.2838945634253272E-4</c:v>
                </c:pt>
                <c:pt idx="4834">
                  <c:v>9.2050914001429629E-4</c:v>
                </c:pt>
                <c:pt idx="4835">
                  <c:v>1.1532492961856447E-3</c:v>
                </c:pt>
                <c:pt idx="4836">
                  <c:v>1.2147176857371233E-3</c:v>
                </c:pt>
                <c:pt idx="4837">
                  <c:v>2.4863582457903557E-3</c:v>
                </c:pt>
                <c:pt idx="4838">
                  <c:v>2.7721695657501634E-3</c:v>
                </c:pt>
                <c:pt idx="4839">
                  <c:v>4.7217876865271379E-3</c:v>
                </c:pt>
                <c:pt idx="4840">
                  <c:v>4.6097114339599069E-3</c:v>
                </c:pt>
                <c:pt idx="4841">
                  <c:v>5.5448744049559802E-3</c:v>
                </c:pt>
                <c:pt idx="4842">
                  <c:v>5.7416863642577448E-3</c:v>
                </c:pt>
                <c:pt idx="4843">
                  <c:v>6.7415070507202361E-3</c:v>
                </c:pt>
                <c:pt idx="4844">
                  <c:v>6.6534885956535022E-3</c:v>
                </c:pt>
                <c:pt idx="4845">
                  <c:v>7.7254641428902045E-3</c:v>
                </c:pt>
                <c:pt idx="4846">
                  <c:v>8.1408792333870217E-3</c:v>
                </c:pt>
                <c:pt idx="4847">
                  <c:v>8.8822562100214723E-3</c:v>
                </c:pt>
                <c:pt idx="4848">
                  <c:v>9.7904242386051832E-3</c:v>
                </c:pt>
                <c:pt idx="4849">
                  <c:v>1.0747763147810679E-2</c:v>
                </c:pt>
                <c:pt idx="4850">
                  <c:v>1.1608541341427182E-2</c:v>
                </c:pt>
                <c:pt idx="4851">
                  <c:v>1.1568224013151907E-2</c:v>
                </c:pt>
                <c:pt idx="4852">
                  <c:v>1.1522298893414055E-2</c:v>
                </c:pt>
                <c:pt idx="4853">
                  <c:v>1.0085430121011046E-2</c:v>
                </c:pt>
                <c:pt idx="4854">
                  <c:v>9.9558237848661173E-3</c:v>
                </c:pt>
                <c:pt idx="4855">
                  <c:v>7.0352960870837446E-3</c:v>
                </c:pt>
                <c:pt idx="4856">
                  <c:v>6.9327693005433611E-3</c:v>
                </c:pt>
                <c:pt idx="4857">
                  <c:v>4.5930701629456495E-3</c:v>
                </c:pt>
                <c:pt idx="4858">
                  <c:v>4.3778964077423998E-3</c:v>
                </c:pt>
                <c:pt idx="4859">
                  <c:v>2.9991475911822288E-3</c:v>
                </c:pt>
                <c:pt idx="4860">
                  <c:v>2.7422782724208787E-3</c:v>
                </c:pt>
                <c:pt idx="4861">
                  <c:v>1.9307761000005878E-3</c:v>
                </c:pt>
                <c:pt idx="4862">
                  <c:v>1.9111276666353312E-3</c:v>
                </c:pt>
                <c:pt idx="4863">
                  <c:v>1.4221421830751936E-3</c:v>
                </c:pt>
                <c:pt idx="4864">
                  <c:v>1.387059308240566E-3</c:v>
                </c:pt>
                <c:pt idx="4865">
                  <c:v>1.1492845703723641E-3</c:v>
                </c:pt>
                <c:pt idx="4866">
                  <c:v>1.1365501679606455E-3</c:v>
                </c:pt>
                <c:pt idx="4867">
                  <c:v>9.3049255733911995E-4</c:v>
                </c:pt>
                <c:pt idx="4868">
                  <c:v>9.1378608444292887E-4</c:v>
                </c:pt>
                <c:pt idx="4869">
                  <c:v>9.3000857777743176E-4</c:v>
                </c:pt>
                <c:pt idx="4870">
                  <c:v>9.2422350756372407E-4</c:v>
                </c:pt>
                <c:pt idx="4871">
                  <c:v>1.1111451219804824E-3</c:v>
                </c:pt>
                <c:pt idx="4872">
                  <c:v>1.1212489609791492E-3</c:v>
                </c:pt>
                <c:pt idx="4873">
                  <c:v>1.1322185486101247E-3</c:v>
                </c:pt>
                <c:pt idx="4874">
                  <c:v>9.2451862171381871E-4</c:v>
                </c:pt>
                <c:pt idx="4875">
                  <c:v>8.4984991937165516E-4</c:v>
                </c:pt>
                <c:pt idx="4876">
                  <c:v>8.469928532979312E-4</c:v>
                </c:pt>
                <c:pt idx="4877">
                  <c:v>8.4716178249701632E-4</c:v>
                </c:pt>
                <c:pt idx="4878">
                  <c:v>8.7560541857086309E-4</c:v>
                </c:pt>
                <c:pt idx="4879">
                  <c:v>1.7741432729049861E-3</c:v>
                </c:pt>
                <c:pt idx="4880">
                  <c:v>1.9863887121309752E-3</c:v>
                </c:pt>
                <c:pt idx="4881">
                  <c:v>3.7197957357344232E-3</c:v>
                </c:pt>
                <c:pt idx="4882">
                  <c:v>4.1317190474480731E-3</c:v>
                </c:pt>
                <c:pt idx="4883">
                  <c:v>5.8415069352105286E-3</c:v>
                </c:pt>
                <c:pt idx="4884">
                  <c:v>6.2736142808372825E-3</c:v>
                </c:pt>
                <c:pt idx="4885">
                  <c:v>7.9618829611527147E-3</c:v>
                </c:pt>
                <c:pt idx="4886">
                  <c:v>7.9885846712296482E-3</c:v>
                </c:pt>
                <c:pt idx="4887">
                  <c:v>9.5869304512108053E-3</c:v>
                </c:pt>
                <c:pt idx="4888">
                  <c:v>9.0348820858531572E-3</c:v>
                </c:pt>
                <c:pt idx="4889">
                  <c:v>9.2726303633175414E-3</c:v>
                </c:pt>
                <c:pt idx="4890">
                  <c:v>8.4600479750494909E-3</c:v>
                </c:pt>
                <c:pt idx="4891">
                  <c:v>9.6285699618651847E-3</c:v>
                </c:pt>
                <c:pt idx="4892">
                  <c:v>9.3042748378307279E-3</c:v>
                </c:pt>
                <c:pt idx="4893">
                  <c:v>1.0171324731771328E-2</c:v>
                </c:pt>
                <c:pt idx="4894">
                  <c:v>1.0775399447909775E-2</c:v>
                </c:pt>
                <c:pt idx="4895">
                  <c:v>1.21588408432873E-2</c:v>
                </c:pt>
                <c:pt idx="4896">
                  <c:v>1.399663427201513E-2</c:v>
                </c:pt>
                <c:pt idx="4897">
                  <c:v>1.5458160214770653E-2</c:v>
                </c:pt>
                <c:pt idx="4898">
                  <c:v>1.539868277851532E-2</c:v>
                </c:pt>
                <c:pt idx="4899">
                  <c:v>1.6033543315226797E-2</c:v>
                </c:pt>
                <c:pt idx="4900">
                  <c:v>1.5416114155099333E-2</c:v>
                </c:pt>
                <c:pt idx="4901">
                  <c:v>1.4692705069989646E-2</c:v>
                </c:pt>
                <c:pt idx="4902">
                  <c:v>1.336206037006913E-2</c:v>
                </c:pt>
                <c:pt idx="4903">
                  <c:v>1.2096151872261009E-2</c:v>
                </c:pt>
                <c:pt idx="4904">
                  <c:v>1.0862890294746822E-2</c:v>
                </c:pt>
                <c:pt idx="4905">
                  <c:v>1.0853784261556015E-2</c:v>
                </c:pt>
                <c:pt idx="4906">
                  <c:v>9.6417389971333416E-3</c:v>
                </c:pt>
                <c:pt idx="4907">
                  <c:v>9.2338330825598881E-3</c:v>
                </c:pt>
                <c:pt idx="4908">
                  <c:v>7.6072600833529741E-3</c:v>
                </c:pt>
                <c:pt idx="4909">
                  <c:v>7.8525708183719168E-3</c:v>
                </c:pt>
                <c:pt idx="4910">
                  <c:v>7.942714874995609E-3</c:v>
                </c:pt>
                <c:pt idx="4911">
                  <c:v>7.676294688432307E-3</c:v>
                </c:pt>
                <c:pt idx="4912">
                  <c:v>6.873910524728662E-3</c:v>
                </c:pt>
                <c:pt idx="4913">
                  <c:v>6.4709170063487519E-3</c:v>
                </c:pt>
                <c:pt idx="4914">
                  <c:v>5.9335331802888051E-3</c:v>
                </c:pt>
                <c:pt idx="4915">
                  <c:v>5.6207172011557057E-3</c:v>
                </c:pt>
                <c:pt idx="4916">
                  <c:v>6.8472930313238948E-3</c:v>
                </c:pt>
                <c:pt idx="4917">
                  <c:v>2.4416605852385152E-3</c:v>
                </c:pt>
                <c:pt idx="4918">
                  <c:v>1.4787458049444276E-3</c:v>
                </c:pt>
                <c:pt idx="4919">
                  <c:v>1.246137898806771E-3</c:v>
                </c:pt>
                <c:pt idx="4920">
                  <c:v>1.0311898823143245E-3</c:v>
                </c:pt>
                <c:pt idx="4921">
                  <c:v>1.0093308796166353E-3</c:v>
                </c:pt>
                <c:pt idx="4922">
                  <c:v>1.0906256399512895E-3</c:v>
                </c:pt>
                <c:pt idx="4923">
                  <c:v>1.2013962162256769E-3</c:v>
                </c:pt>
                <c:pt idx="4924">
                  <c:v>9.6332078031160877E-4</c:v>
                </c:pt>
                <c:pt idx="4925">
                  <c:v>1.0036809556277369E-3</c:v>
                </c:pt>
                <c:pt idx="4926">
                  <c:v>8.0221772622519774E-4</c:v>
                </c:pt>
                <c:pt idx="4927">
                  <c:v>7.6671646162855035E-4</c:v>
                </c:pt>
                <c:pt idx="4928">
                  <c:v>5.7195921335303319E-4</c:v>
                </c:pt>
                <c:pt idx="4929">
                  <c:v>5.2027376416804462E-4</c:v>
                </c:pt>
                <c:pt idx="4930">
                  <c:v>3.9147582229808055E-4</c:v>
                </c:pt>
                <c:pt idx="4931">
                  <c:v>4.8846961798617889E-4</c:v>
                </c:pt>
                <c:pt idx="4932">
                  <c:v>4.2665566737296989E-4</c:v>
                </c:pt>
                <c:pt idx="4933">
                  <c:v>5.649209930093514E-4</c:v>
                </c:pt>
                <c:pt idx="4934">
                  <c:v>5.6728400294282126E-4</c:v>
                </c:pt>
                <c:pt idx="4935">
                  <c:v>5.9704419933079148E-4</c:v>
                </c:pt>
                <c:pt idx="4936">
                  <c:v>5.4304650249535017E-4</c:v>
                </c:pt>
                <c:pt idx="4937">
                  <c:v>4.9856925244529083E-4</c:v>
                </c:pt>
                <c:pt idx="4938">
                  <c:v>5.0212470770632362E-4</c:v>
                </c:pt>
                <c:pt idx="4939">
                  <c:v>4.554521253776332E-4</c:v>
                </c:pt>
                <c:pt idx="4940">
                  <c:v>4.5137269033640779E-4</c:v>
                </c:pt>
                <c:pt idx="4941">
                  <c:v>3.4864462184042155E-4</c:v>
                </c:pt>
                <c:pt idx="4942">
                  <c:v>3.202718141661612E-4</c:v>
                </c:pt>
                <c:pt idx="4943">
                  <c:v>3.2739166559255363E-4</c:v>
                </c:pt>
                <c:pt idx="4944">
                  <c:v>2.8443486620205195E-4</c:v>
                </c:pt>
                <c:pt idx="4945">
                  <c:v>2.6564991781190874E-4</c:v>
                </c:pt>
                <c:pt idx="4946">
                  <c:v>2.3868888354059537E-4</c:v>
                </c:pt>
                <c:pt idx="4947">
                  <c:v>2.2110667598918544E-4</c:v>
                </c:pt>
                <c:pt idx="4948">
                  <c:v>1.9803649255205276E-4</c:v>
                </c:pt>
                <c:pt idx="4949">
                  <c:v>1.8806285854094731E-4</c:v>
                </c:pt>
                <c:pt idx="4950">
                  <c:v>1.7497857559110329E-4</c:v>
                </c:pt>
                <c:pt idx="4951">
                  <c:v>1.6308349434135012E-4</c:v>
                </c:pt>
                <c:pt idx="4952">
                  <c:v>1.567516670381268E-4</c:v>
                </c:pt>
                <c:pt idx="4953">
                  <c:v>1.5748948972011076E-4</c:v>
                </c:pt>
                <c:pt idx="4954">
                  <c:v>1.5179031607410396E-4</c:v>
                </c:pt>
                <c:pt idx="4955">
                  <c:v>1.5173441806619223E-4</c:v>
                </c:pt>
                <c:pt idx="4956">
                  <c:v>1.3859521706190823E-4</c:v>
                </c:pt>
                <c:pt idx="4957">
                  <c:v>1.3962181890181052E-4</c:v>
                </c:pt>
                <c:pt idx="4958">
                  <c:v>1.5285648253582281E-4</c:v>
                </c:pt>
                <c:pt idx="4959">
                  <c:v>1.6456273839761011E-4</c:v>
                </c:pt>
                <c:pt idx="4960">
                  <c:v>1.6276747288690048E-4</c:v>
                </c:pt>
                <c:pt idx="4961">
                  <c:v>1.66616334154562E-4</c:v>
                </c:pt>
                <c:pt idx="4962">
                  <c:v>1.9409786856187136E-4</c:v>
                </c:pt>
                <c:pt idx="4963">
                  <c:v>2.0341502933131258E-4</c:v>
                </c:pt>
                <c:pt idx="4964">
                  <c:v>2.5804921657379172E-4</c:v>
                </c:pt>
                <c:pt idx="4965">
                  <c:v>2.8373918955713239E-4</c:v>
                </c:pt>
                <c:pt idx="4966">
                  <c:v>3.908958557747546E-4</c:v>
                </c:pt>
                <c:pt idx="4967">
                  <c:v>4.0135683577245164E-4</c:v>
                </c:pt>
                <c:pt idx="4968">
                  <c:v>8.1366476183247804E-4</c:v>
                </c:pt>
                <c:pt idx="4969">
                  <c:v>9.5262209185883833E-4</c:v>
                </c:pt>
                <c:pt idx="4970">
                  <c:v>2.1936704041018635E-3</c:v>
                </c:pt>
                <c:pt idx="4971">
                  <c:v>2.3038496943605371E-3</c:v>
                </c:pt>
                <c:pt idx="4972">
                  <c:v>3.9233942412011009E-3</c:v>
                </c:pt>
                <c:pt idx="4973">
                  <c:v>4.4230121413800514E-3</c:v>
                </c:pt>
                <c:pt idx="4974">
                  <c:v>6.3496309676410647E-3</c:v>
                </c:pt>
                <c:pt idx="4975">
                  <c:v>8.6946654696936094E-3</c:v>
                </c:pt>
                <c:pt idx="4976">
                  <c:v>9.8640356196927417E-3</c:v>
                </c:pt>
                <c:pt idx="4977">
                  <c:v>9.9574895593323807E-3</c:v>
                </c:pt>
                <c:pt idx="4978">
                  <c:v>1.1314252123948466E-2</c:v>
                </c:pt>
                <c:pt idx="4979">
                  <c:v>1.2004059434225332E-2</c:v>
                </c:pt>
                <c:pt idx="4980">
                  <c:v>1.2070178187996741E-2</c:v>
                </c:pt>
                <c:pt idx="4981">
                  <c:v>1.3036251240023116E-2</c:v>
                </c:pt>
                <c:pt idx="4982">
                  <c:v>1.2993988633206348E-2</c:v>
                </c:pt>
                <c:pt idx="4983">
                  <c:v>1.3601986814660192E-2</c:v>
                </c:pt>
                <c:pt idx="4984">
                  <c:v>1.2764824835010043E-2</c:v>
                </c:pt>
                <c:pt idx="4985">
                  <c:v>1.3510835655358244E-2</c:v>
                </c:pt>
                <c:pt idx="4986">
                  <c:v>1.4842071570290242E-2</c:v>
                </c:pt>
                <c:pt idx="4987">
                  <c:v>1.6115771579144889E-2</c:v>
                </c:pt>
                <c:pt idx="4988">
                  <c:v>1.918774562374656E-2</c:v>
                </c:pt>
                <c:pt idx="4989">
                  <c:v>2.1463015118427298E-2</c:v>
                </c:pt>
                <c:pt idx="4990">
                  <c:v>2.9190334448452888E-2</c:v>
                </c:pt>
                <c:pt idx="4991">
                  <c:v>3.0638371084557709E-2</c:v>
                </c:pt>
                <c:pt idx="4992">
                  <c:v>3.8237425526203017E-2</c:v>
                </c:pt>
                <c:pt idx="4993">
                  <c:v>4.2018775460545811E-2</c:v>
                </c:pt>
                <c:pt idx="4994">
                  <c:v>4.6506374673325385E-2</c:v>
                </c:pt>
                <c:pt idx="4995">
                  <c:v>5.1258819893083417E-2</c:v>
                </c:pt>
                <c:pt idx="4996">
                  <c:v>5.663443020385129E-2</c:v>
                </c:pt>
                <c:pt idx="4997">
                  <c:v>4.9399378350275802E-2</c:v>
                </c:pt>
                <c:pt idx="4998">
                  <c:v>3.5008000520682037E-2</c:v>
                </c:pt>
                <c:pt idx="4999">
                  <c:v>3.4902236022191391E-2</c:v>
                </c:pt>
                <c:pt idx="5000">
                  <c:v>2.8980178941603749E-2</c:v>
                </c:pt>
                <c:pt idx="5001">
                  <c:v>2.7154483462484863E-2</c:v>
                </c:pt>
                <c:pt idx="5002">
                  <c:v>1.7539780400256815E-2</c:v>
                </c:pt>
                <c:pt idx="5003">
                  <c:v>1.6074947506724502E-2</c:v>
                </c:pt>
                <c:pt idx="5004">
                  <c:v>9.3014747491725024E-3</c:v>
                </c:pt>
                <c:pt idx="5005">
                  <c:v>8.0345505076633485E-3</c:v>
                </c:pt>
                <c:pt idx="5006">
                  <c:v>4.5894440650973943E-3</c:v>
                </c:pt>
                <c:pt idx="5007">
                  <c:v>3.8999414687617031E-3</c:v>
                </c:pt>
                <c:pt idx="5008">
                  <c:v>2.1550878383301089E-3</c:v>
                </c:pt>
                <c:pt idx="5009">
                  <c:v>1.7875396972305152E-3</c:v>
                </c:pt>
                <c:pt idx="5010">
                  <c:v>1.3173706774753089E-3</c:v>
                </c:pt>
                <c:pt idx="5011">
                  <c:v>1.2899607535337037E-3</c:v>
                </c:pt>
                <c:pt idx="5012">
                  <c:v>8.5960420183034273E-4</c:v>
                </c:pt>
                <c:pt idx="5013">
                  <c:v>8.8498952120403759E-4</c:v>
                </c:pt>
                <c:pt idx="5014">
                  <c:v>8.4451194811918564E-4</c:v>
                </c:pt>
                <c:pt idx="5015">
                  <c:v>9.2213981059217443E-4</c:v>
                </c:pt>
                <c:pt idx="5016">
                  <c:v>8.8510081620899763E-4</c:v>
                </c:pt>
                <c:pt idx="5017">
                  <c:v>2.0357301953534131E-2</c:v>
                </c:pt>
                <c:pt idx="5018">
                  <c:v>1.9843527450114615E-2</c:v>
                </c:pt>
                <c:pt idx="5019">
                  <c:v>1.9420329735954853E-2</c:v>
                </c:pt>
                <c:pt idx="5020">
                  <c:v>1.809257034403304E-2</c:v>
                </c:pt>
                <c:pt idx="5021">
                  <c:v>1.6688509277835717E-2</c:v>
                </c:pt>
                <c:pt idx="5022">
                  <c:v>1.8081944724503578E-2</c:v>
                </c:pt>
                <c:pt idx="5023">
                  <c:v>1.6251425240146118E-2</c:v>
                </c:pt>
                <c:pt idx="5024">
                  <c:v>1.7160445439192817E-2</c:v>
                </c:pt>
                <c:pt idx="5025">
                  <c:v>1.5377729950904123E-2</c:v>
                </c:pt>
                <c:pt idx="5026">
                  <c:v>1.5010353711235068E-2</c:v>
                </c:pt>
                <c:pt idx="5027">
                  <c:v>1.3194333721272104E-2</c:v>
                </c:pt>
                <c:pt idx="5028">
                  <c:v>1.1623378021761084E-2</c:v>
                </c:pt>
                <c:pt idx="5029">
                  <c:v>9.9808773190838401E-3</c:v>
                </c:pt>
                <c:pt idx="5030">
                  <c:v>8.9220272895625535E-3</c:v>
                </c:pt>
                <c:pt idx="5031">
                  <c:v>7.7449698167597891E-3</c:v>
                </c:pt>
                <c:pt idx="5032">
                  <c:v>6.6348133849212414E-3</c:v>
                </c:pt>
                <c:pt idx="5033">
                  <c:v>6.5360127059875071E-3</c:v>
                </c:pt>
                <c:pt idx="5034">
                  <c:v>5.7084494143591902E-3</c:v>
                </c:pt>
                <c:pt idx="5035">
                  <c:v>5.5065292475075982E-3</c:v>
                </c:pt>
                <c:pt idx="5036">
                  <c:v>4.8972954307364893E-3</c:v>
                </c:pt>
                <c:pt idx="5037">
                  <c:v>4.5977751172468799E-3</c:v>
                </c:pt>
                <c:pt idx="5038">
                  <c:v>4.5283643621369437E-3</c:v>
                </c:pt>
                <c:pt idx="5039">
                  <c:v>4.7366179839539576E-3</c:v>
                </c:pt>
                <c:pt idx="5040">
                  <c:v>4.3777053040040077E-3</c:v>
                </c:pt>
                <c:pt idx="5041">
                  <c:v>4.6342573720113368E-3</c:v>
                </c:pt>
                <c:pt idx="5042">
                  <c:v>4.8462303247929564E-3</c:v>
                </c:pt>
                <c:pt idx="5043">
                  <c:v>4.9064238284331858E-3</c:v>
                </c:pt>
                <c:pt idx="5044">
                  <c:v>5.1229117388658738E-3</c:v>
                </c:pt>
                <c:pt idx="5045">
                  <c:v>5.3388538727675919E-3</c:v>
                </c:pt>
                <c:pt idx="5046">
                  <c:v>6.2057815452703008E-3</c:v>
                </c:pt>
                <c:pt idx="5047">
                  <c:v>6.2320881615652536E-3</c:v>
                </c:pt>
                <c:pt idx="5048">
                  <c:v>7.1082693626274094E-3</c:v>
                </c:pt>
                <c:pt idx="5049">
                  <c:v>7.6863184588127197E-3</c:v>
                </c:pt>
                <c:pt idx="5050">
                  <c:v>9.7184509157252474E-3</c:v>
                </c:pt>
                <c:pt idx="5051">
                  <c:v>1.0255639730731009E-2</c:v>
                </c:pt>
                <c:pt idx="5052">
                  <c:v>1.4948327354930867E-2</c:v>
                </c:pt>
                <c:pt idx="5053">
                  <c:v>1.6005581948263164E-2</c:v>
                </c:pt>
                <c:pt idx="5054">
                  <c:v>2.5920504372617056E-2</c:v>
                </c:pt>
                <c:pt idx="5055">
                  <c:v>2.6988485173028719E-2</c:v>
                </c:pt>
                <c:pt idx="5056">
                  <c:v>4.2770010766271342E-2</c:v>
                </c:pt>
                <c:pt idx="5057">
                  <c:v>4.6114531552296244E-2</c:v>
                </c:pt>
                <c:pt idx="5058">
                  <c:v>6.054336561871658E-2</c:v>
                </c:pt>
                <c:pt idx="5059">
                  <c:v>6.1933624262208178E-2</c:v>
                </c:pt>
                <c:pt idx="5060">
                  <c:v>6.9779026257229815E-2</c:v>
                </c:pt>
                <c:pt idx="5061">
                  <c:v>7.130864333657741E-2</c:v>
                </c:pt>
                <c:pt idx="5062">
                  <c:v>7.4595444300792457E-2</c:v>
                </c:pt>
                <c:pt idx="5063">
                  <c:v>7.4758770253329693E-2</c:v>
                </c:pt>
                <c:pt idx="5064">
                  <c:v>7.3334241361199079E-2</c:v>
                </c:pt>
                <c:pt idx="5065">
                  <c:v>7.4307651800116212E-2</c:v>
                </c:pt>
                <c:pt idx="5066">
                  <c:v>6.9827598115753092E-2</c:v>
                </c:pt>
                <c:pt idx="5067">
                  <c:v>6.8982396741314567E-2</c:v>
                </c:pt>
                <c:pt idx="5068">
                  <c:v>5.8599238185542281E-2</c:v>
                </c:pt>
                <c:pt idx="5069">
                  <c:v>5.6394320531313526E-2</c:v>
                </c:pt>
                <c:pt idx="5070">
                  <c:v>4.7075316350906608E-2</c:v>
                </c:pt>
                <c:pt idx="5071">
                  <c:v>4.913982965163189E-2</c:v>
                </c:pt>
                <c:pt idx="5072">
                  <c:v>4.9473090602099645E-2</c:v>
                </c:pt>
                <c:pt idx="5073">
                  <c:v>4.9737149083276547E-2</c:v>
                </c:pt>
                <c:pt idx="5074">
                  <c:v>5.557601697625935E-2</c:v>
                </c:pt>
                <c:pt idx="5075">
                  <c:v>5.5840008931801889E-2</c:v>
                </c:pt>
                <c:pt idx="5076">
                  <c:v>5.7603213526962085E-2</c:v>
                </c:pt>
                <c:pt idx="5077">
                  <c:v>5.8352894934878434E-2</c:v>
                </c:pt>
                <c:pt idx="5078">
                  <c:v>5.1267389863361358E-2</c:v>
                </c:pt>
                <c:pt idx="5079">
                  <c:v>4.9784240094937503E-2</c:v>
                </c:pt>
                <c:pt idx="5080">
                  <c:v>4.394531046303779E-2</c:v>
                </c:pt>
                <c:pt idx="5081">
                  <c:v>4.4849156199364103E-2</c:v>
                </c:pt>
                <c:pt idx="5082">
                  <c:v>4.6148185450063946E-2</c:v>
                </c:pt>
                <c:pt idx="5083">
                  <c:v>4.5523470852666323E-2</c:v>
                </c:pt>
                <c:pt idx="5084">
                  <c:v>4.5127416639789697E-2</c:v>
                </c:pt>
                <c:pt idx="5085">
                  <c:v>4.3612479863715213E-2</c:v>
                </c:pt>
                <c:pt idx="5086">
                  <c:v>3.6979993136679531E-2</c:v>
                </c:pt>
                <c:pt idx="5087">
                  <c:v>3.4524676303073008E-2</c:v>
                </c:pt>
                <c:pt idx="5088">
                  <c:v>2.9241903384677505E-2</c:v>
                </c:pt>
                <c:pt idx="5089">
                  <c:v>2.8658124891040172E-2</c:v>
                </c:pt>
                <c:pt idx="5090">
                  <c:v>2.4840099944832706E-2</c:v>
                </c:pt>
                <c:pt idx="5091">
                  <c:v>2.5152290145303943E-2</c:v>
                </c:pt>
                <c:pt idx="5092">
                  <c:v>2.1365379441325161E-2</c:v>
                </c:pt>
                <c:pt idx="5093">
                  <c:v>2.1641923936877399E-2</c:v>
                </c:pt>
                <c:pt idx="5094">
                  <c:v>2.431638990878927E-2</c:v>
                </c:pt>
                <c:pt idx="5095">
                  <c:v>2.5006531638637024E-2</c:v>
                </c:pt>
                <c:pt idx="5096">
                  <c:v>3.6237725725720253E-2</c:v>
                </c:pt>
                <c:pt idx="5097">
                  <c:v>3.7595778717443781E-2</c:v>
                </c:pt>
                <c:pt idx="5098">
                  <c:v>4.5041642424835493E-2</c:v>
                </c:pt>
                <c:pt idx="5099">
                  <c:v>4.3798081441914279E-2</c:v>
                </c:pt>
                <c:pt idx="5100">
                  <c:v>4.1026444339296919E-2</c:v>
                </c:pt>
                <c:pt idx="5101">
                  <c:v>3.8413899849206845E-2</c:v>
                </c:pt>
                <c:pt idx="5102">
                  <c:v>3.0606245217909066E-2</c:v>
                </c:pt>
                <c:pt idx="5103">
                  <c:v>3.004989464344077E-2</c:v>
                </c:pt>
                <c:pt idx="5104">
                  <c:v>2.2792474895796819E-2</c:v>
                </c:pt>
                <c:pt idx="5105">
                  <c:v>2.2156141873929718E-2</c:v>
                </c:pt>
                <c:pt idx="5106">
                  <c:v>1.7171626738226649E-2</c:v>
                </c:pt>
                <c:pt idx="5107">
                  <c:v>1.6818081321608953E-2</c:v>
                </c:pt>
                <c:pt idx="5108">
                  <c:v>1.3519162026437929E-2</c:v>
                </c:pt>
                <c:pt idx="5109">
                  <c:v>1.3119437403342239E-2</c:v>
                </c:pt>
                <c:pt idx="5110">
                  <c:v>1.1179815557573676E-2</c:v>
                </c:pt>
                <c:pt idx="5111">
                  <c:v>1.0824948209766981E-2</c:v>
                </c:pt>
                <c:pt idx="5112">
                  <c:v>9.5643259993680105E-3</c:v>
                </c:pt>
                <c:pt idx="5113">
                  <c:v>9.357015580441044E-3</c:v>
                </c:pt>
                <c:pt idx="5114">
                  <c:v>9.5985726026642567E-3</c:v>
                </c:pt>
                <c:pt idx="5115">
                  <c:v>9.8410440206276213E-3</c:v>
                </c:pt>
                <c:pt idx="5116">
                  <c:v>1.3570656010286253E-2</c:v>
                </c:pt>
                <c:pt idx="5117">
                  <c:v>1.4387038244274774E-2</c:v>
                </c:pt>
                <c:pt idx="5118">
                  <c:v>1.9662755931107015E-2</c:v>
                </c:pt>
                <c:pt idx="5119">
                  <c:v>1.9959458567485641E-2</c:v>
                </c:pt>
                <c:pt idx="5120">
                  <c:v>2.1073881295725135E-2</c:v>
                </c:pt>
                <c:pt idx="5121">
                  <c:v>2.0545284269901307E-2</c:v>
                </c:pt>
                <c:pt idx="5122">
                  <c:v>1.8513858905411143E-2</c:v>
                </c:pt>
                <c:pt idx="5123">
                  <c:v>1.8546410092112706E-2</c:v>
                </c:pt>
                <c:pt idx="5124">
                  <c:v>2.1437316965048563E-2</c:v>
                </c:pt>
                <c:pt idx="5125">
                  <c:v>2.2726612371158601E-2</c:v>
                </c:pt>
                <c:pt idx="5126">
                  <c:v>3.2169886014509021E-2</c:v>
                </c:pt>
                <c:pt idx="5127">
                  <c:v>3.3133494543961653E-2</c:v>
                </c:pt>
                <c:pt idx="5128">
                  <c:v>3.712041197276935E-2</c:v>
                </c:pt>
                <c:pt idx="5129">
                  <c:v>3.6568684896556236E-2</c:v>
                </c:pt>
                <c:pt idx="5130">
                  <c:v>3.2533595063711555E-2</c:v>
                </c:pt>
                <c:pt idx="5131">
                  <c:v>3.1532848948382534E-2</c:v>
                </c:pt>
                <c:pt idx="5132">
                  <c:v>2.4479197130576721E-2</c:v>
                </c:pt>
                <c:pt idx="5133">
                  <c:v>2.4236607441195362E-2</c:v>
                </c:pt>
                <c:pt idx="5134">
                  <c:v>1.8766521279088174E-2</c:v>
                </c:pt>
                <c:pt idx="5135">
                  <c:v>1.8292933452376942E-2</c:v>
                </c:pt>
                <c:pt idx="5136">
                  <c:v>1.4593057685343545E-2</c:v>
                </c:pt>
                <c:pt idx="5137">
                  <c:v>1.4433982977967375E-2</c:v>
                </c:pt>
                <c:pt idx="5138">
                  <c:v>1.1916248247688048E-2</c:v>
                </c:pt>
                <c:pt idx="5139">
                  <c:v>1.1701088143907886E-2</c:v>
                </c:pt>
                <c:pt idx="5140">
                  <c:v>1.0334060698882175E-2</c:v>
                </c:pt>
                <c:pt idx="5141">
                  <c:v>1.0477520392644161E-2</c:v>
                </c:pt>
                <c:pt idx="5142">
                  <c:v>1.1629448023273606E-2</c:v>
                </c:pt>
                <c:pt idx="5143">
                  <c:v>1.1817021209133232E-2</c:v>
                </c:pt>
                <c:pt idx="5144">
                  <c:v>1.7703053302991188E-2</c:v>
                </c:pt>
                <c:pt idx="5145">
                  <c:v>1.8743837646249279E-2</c:v>
                </c:pt>
                <c:pt idx="5146">
                  <c:v>2.88125876754513E-2</c:v>
                </c:pt>
                <c:pt idx="5147">
                  <c:v>2.9380888033684806E-2</c:v>
                </c:pt>
                <c:pt idx="5148">
                  <c:v>3.5980845159222952E-2</c:v>
                </c:pt>
                <c:pt idx="5149">
                  <c:v>3.6157380353846497E-2</c:v>
                </c:pt>
                <c:pt idx="5150">
                  <c:v>3.369405307911548E-2</c:v>
                </c:pt>
                <c:pt idx="5151">
                  <c:v>3.3012840574276774E-2</c:v>
                </c:pt>
                <c:pt idx="5152">
                  <c:v>2.692646454697557E-2</c:v>
                </c:pt>
                <c:pt idx="5153">
                  <c:v>2.6213928122472696E-2</c:v>
                </c:pt>
                <c:pt idx="5154">
                  <c:v>2.0289442926041099E-2</c:v>
                </c:pt>
                <c:pt idx="5155">
                  <c:v>1.981079922758195E-2</c:v>
                </c:pt>
                <c:pt idx="5156">
                  <c:v>1.5714828529227592E-2</c:v>
                </c:pt>
                <c:pt idx="5157">
                  <c:v>1.5501807425010831E-2</c:v>
                </c:pt>
                <c:pt idx="5158">
                  <c:v>1.4249374349563445E-2</c:v>
                </c:pt>
                <c:pt idx="5159">
                  <c:v>1.5005962779010753E-2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04448"/>
        <c:axId val="88906368"/>
      </c:scatterChart>
      <c:valAx>
        <c:axId val="88904448"/>
        <c:scaling>
          <c:orientation val="minMax"/>
          <c:max val="225"/>
          <c:min val="-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Road Load [hp]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906368"/>
        <c:crossesAt val="-600"/>
        <c:crossBetween val="midCat"/>
      </c:valAx>
      <c:valAx>
        <c:axId val="88906368"/>
        <c:scaling>
          <c:orientation val="minMax"/>
          <c:max val="8.0000000000000016E-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Emission</a:t>
                </a:r>
                <a:r>
                  <a:rPr lang="en-US" baseline="0" dirty="0" smtClean="0"/>
                  <a:t> Rate, g/sec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8011695906432746E-2"/>
              <c:y val="0.26096402908652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904448"/>
        <c:crossesAt val="-600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</c:rich>
      </c:tx>
      <c:layout>
        <c:manualLayout>
          <c:xMode val="edge"/>
          <c:yMode val="edge"/>
          <c:x val="0.50349543061853741"/>
          <c:y val="1.85185185185185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42958767721904"/>
          <c:y val="0.13584010668021337"/>
          <c:w val="0.72438742066413064"/>
          <c:h val="0.699020828041656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'Bus 2 OCTA Scatter'!$D$2</c:f>
              <c:strCache>
                <c:ptCount val="1"/>
                <c:pt idx="0">
                  <c:v>NH3</c:v>
                </c:pt>
              </c:strCache>
            </c:strRef>
          </c:tx>
          <c:spPr>
            <a:ln w="0">
              <a:noFill/>
            </a:ln>
          </c:spPr>
          <c:marker>
            <c:symbol val="circle"/>
            <c:size val="3"/>
            <c:spPr>
              <a:solidFill>
                <a:srgbClr val="00B050">
                  <a:alpha val="42000"/>
                </a:srgbClr>
              </a:solidFill>
              <a:ln>
                <a:noFill/>
              </a:ln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1.3659016345314025E-2"/>
                  <c:y val="-0.55342900685801366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pt-BR" sz="1200" b="1" baseline="0" dirty="0"/>
                      <a:t>y = -5E-08x</a:t>
                    </a:r>
                    <a:r>
                      <a:rPr lang="pt-BR" sz="1200" b="1" baseline="30000" dirty="0"/>
                      <a:t>2</a:t>
                    </a:r>
                    <a:r>
                      <a:rPr lang="pt-BR" sz="1200" b="1" baseline="0" dirty="0"/>
                      <a:t> + 2E-05x + 0.0003
</a:t>
                    </a:r>
                    <a:r>
                      <a:rPr lang="pt-BR" sz="1200" b="1" u="sng" baseline="0" dirty="0"/>
                      <a:t>R² = </a:t>
                    </a:r>
                    <a:r>
                      <a:rPr lang="pt-BR" sz="1200" b="1" u="sng" baseline="0" dirty="0" smtClean="0"/>
                      <a:t>0.11</a:t>
                    </a:r>
                    <a:endParaRPr lang="pt-BR" sz="1200" b="1" u="sng" dirty="0"/>
                  </a:p>
                </c:rich>
              </c:tx>
              <c:numFmt formatCode="General" sourceLinked="0"/>
              <c:spPr>
                <a:solidFill>
                  <a:schemeClr val="bg2"/>
                </a:solidFill>
              </c:spPr>
            </c:trendlineLbl>
          </c:trendline>
          <c:xVal>
            <c:numRef>
              <c:f>'Bus 2 OCTA Scatter'!$C$3:$C$5162</c:f>
              <c:numCache>
                <c:formatCode>General</c:formatCode>
                <c:ptCount val="5160"/>
                <c:pt idx="0">
                  <c:v>21.2269516</c:v>
                </c:pt>
                <c:pt idx="1">
                  <c:v>21.2693634</c:v>
                </c:pt>
                <c:pt idx="2">
                  <c:v>21.205745700000001</c:v>
                </c:pt>
                <c:pt idx="3">
                  <c:v>21.2269516</c:v>
                </c:pt>
                <c:pt idx="4">
                  <c:v>21.205745700000001</c:v>
                </c:pt>
                <c:pt idx="5">
                  <c:v>21.1845398</c:v>
                </c:pt>
                <c:pt idx="6">
                  <c:v>21.120922100000001</c:v>
                </c:pt>
                <c:pt idx="7">
                  <c:v>21.120922100000001</c:v>
                </c:pt>
                <c:pt idx="8">
                  <c:v>21.0573063</c:v>
                </c:pt>
                <c:pt idx="9">
                  <c:v>21.036100399999999</c:v>
                </c:pt>
                <c:pt idx="10">
                  <c:v>21.078512199999999</c:v>
                </c:pt>
                <c:pt idx="11">
                  <c:v>21.0997181</c:v>
                </c:pt>
                <c:pt idx="12">
                  <c:v>21.120922100000001</c:v>
                </c:pt>
                <c:pt idx="13">
                  <c:v>21.142128</c:v>
                </c:pt>
                <c:pt idx="14">
                  <c:v>21.163333900000001</c:v>
                </c:pt>
                <c:pt idx="15">
                  <c:v>21.142128</c:v>
                </c:pt>
                <c:pt idx="16">
                  <c:v>21.1845398</c:v>
                </c:pt>
                <c:pt idx="17">
                  <c:v>22.642082200000001</c:v>
                </c:pt>
                <c:pt idx="18">
                  <c:v>22.642082200000001</c:v>
                </c:pt>
                <c:pt idx="19">
                  <c:v>21.2693634</c:v>
                </c:pt>
                <c:pt idx="20">
                  <c:v>21.2269516</c:v>
                </c:pt>
                <c:pt idx="21">
                  <c:v>21.1845398</c:v>
                </c:pt>
                <c:pt idx="22">
                  <c:v>21.0997181</c:v>
                </c:pt>
                <c:pt idx="23">
                  <c:v>21.0573063</c:v>
                </c:pt>
                <c:pt idx="24">
                  <c:v>21.0148945</c:v>
                </c:pt>
                <c:pt idx="25">
                  <c:v>22.393268599999999</c:v>
                </c:pt>
                <c:pt idx="26">
                  <c:v>18.102638200000001</c:v>
                </c:pt>
                <c:pt idx="27">
                  <c:v>6.4394783999999996</c:v>
                </c:pt>
                <c:pt idx="28">
                  <c:v>16.010337799999999</c:v>
                </c:pt>
                <c:pt idx="29">
                  <c:v>21.2340202</c:v>
                </c:pt>
                <c:pt idx="30">
                  <c:v>20.3603439</c:v>
                </c:pt>
                <c:pt idx="31">
                  <c:v>21.085580799999999</c:v>
                </c:pt>
                <c:pt idx="32">
                  <c:v>19.250575999999999</c:v>
                </c:pt>
                <c:pt idx="33">
                  <c:v>18.253906300000001</c:v>
                </c:pt>
                <c:pt idx="34">
                  <c:v>17.0282135</c:v>
                </c:pt>
                <c:pt idx="35">
                  <c:v>16.964597699999999</c:v>
                </c:pt>
                <c:pt idx="36">
                  <c:v>16.794950499999999</c:v>
                </c:pt>
                <c:pt idx="37">
                  <c:v>15.5565357</c:v>
                </c:pt>
                <c:pt idx="38">
                  <c:v>16.519275700000001</c:v>
                </c:pt>
                <c:pt idx="39">
                  <c:v>17.530082700000001</c:v>
                </c:pt>
                <c:pt idx="40">
                  <c:v>17.552702</c:v>
                </c:pt>
                <c:pt idx="41">
                  <c:v>18.649745899999999</c:v>
                </c:pt>
                <c:pt idx="42">
                  <c:v>18.721845600000002</c:v>
                </c:pt>
                <c:pt idx="43">
                  <c:v>17.7336578</c:v>
                </c:pt>
                <c:pt idx="44">
                  <c:v>17.7336578</c:v>
                </c:pt>
                <c:pt idx="45">
                  <c:v>17.756277099999998</c:v>
                </c:pt>
                <c:pt idx="46">
                  <c:v>17.6431808</c:v>
                </c:pt>
                <c:pt idx="47">
                  <c:v>17.597942400000001</c:v>
                </c:pt>
                <c:pt idx="48">
                  <c:v>17.597942400000001</c:v>
                </c:pt>
                <c:pt idx="49">
                  <c:v>17.620561599999998</c:v>
                </c:pt>
                <c:pt idx="50">
                  <c:v>18.8179798</c:v>
                </c:pt>
                <c:pt idx="51">
                  <c:v>17.597942400000001</c:v>
                </c:pt>
                <c:pt idx="52">
                  <c:v>17.552702</c:v>
                </c:pt>
                <c:pt idx="53">
                  <c:v>17.484844200000001</c:v>
                </c:pt>
                <c:pt idx="54">
                  <c:v>17.4169865</c:v>
                </c:pt>
                <c:pt idx="55">
                  <c:v>18.577648199999999</c:v>
                </c:pt>
                <c:pt idx="56">
                  <c:v>18.529581100000001</c:v>
                </c:pt>
                <c:pt idx="57">
                  <c:v>18.5536137</c:v>
                </c:pt>
                <c:pt idx="58">
                  <c:v>18.529581100000001</c:v>
                </c:pt>
                <c:pt idx="59">
                  <c:v>17.394367200000001</c:v>
                </c:pt>
                <c:pt idx="60">
                  <c:v>18.5536137</c:v>
                </c:pt>
                <c:pt idx="61">
                  <c:v>18.529581100000001</c:v>
                </c:pt>
                <c:pt idx="62">
                  <c:v>18.6016808</c:v>
                </c:pt>
                <c:pt idx="63">
                  <c:v>18.649745899999999</c:v>
                </c:pt>
                <c:pt idx="64">
                  <c:v>17.552702</c:v>
                </c:pt>
                <c:pt idx="65">
                  <c:v>17.620561599999998</c:v>
                </c:pt>
                <c:pt idx="66">
                  <c:v>17.597942400000001</c:v>
                </c:pt>
                <c:pt idx="67">
                  <c:v>17.6431808</c:v>
                </c:pt>
                <c:pt idx="68">
                  <c:v>17.552702</c:v>
                </c:pt>
                <c:pt idx="69">
                  <c:v>17.462225</c:v>
                </c:pt>
                <c:pt idx="70">
                  <c:v>17.462225</c:v>
                </c:pt>
                <c:pt idx="71">
                  <c:v>17.7845516</c:v>
                </c:pt>
                <c:pt idx="72">
                  <c:v>23.361663799999999</c:v>
                </c:pt>
                <c:pt idx="73">
                  <c:v>27.1009426</c:v>
                </c:pt>
                <c:pt idx="74">
                  <c:v>31.3505745</c:v>
                </c:pt>
                <c:pt idx="75">
                  <c:v>26.436496699999999</c:v>
                </c:pt>
                <c:pt idx="76">
                  <c:v>27.604227099999999</c:v>
                </c:pt>
                <c:pt idx="77">
                  <c:v>28.589586300000001</c:v>
                </c:pt>
                <c:pt idx="78">
                  <c:v>28.894949</c:v>
                </c:pt>
                <c:pt idx="79">
                  <c:v>27.971792199999999</c:v>
                </c:pt>
                <c:pt idx="80">
                  <c:v>27.7144966</c:v>
                </c:pt>
                <c:pt idx="81">
                  <c:v>28.742267600000002</c:v>
                </c:pt>
                <c:pt idx="82">
                  <c:v>30.242221799999999</c:v>
                </c:pt>
                <c:pt idx="83">
                  <c:v>29.658355700000001</c:v>
                </c:pt>
                <c:pt idx="84">
                  <c:v>28.229089699999999</c:v>
                </c:pt>
                <c:pt idx="85">
                  <c:v>29.047630300000002</c:v>
                </c:pt>
                <c:pt idx="86">
                  <c:v>30.360973399999999</c:v>
                </c:pt>
                <c:pt idx="87">
                  <c:v>28.559898400000002</c:v>
                </c:pt>
                <c:pt idx="88">
                  <c:v>28.229089699999999</c:v>
                </c:pt>
                <c:pt idx="89">
                  <c:v>30.242221799999999</c:v>
                </c:pt>
                <c:pt idx="90">
                  <c:v>30.440141700000002</c:v>
                </c:pt>
                <c:pt idx="91">
                  <c:v>29.2766533</c:v>
                </c:pt>
                <c:pt idx="92">
                  <c:v>29.009460399999998</c:v>
                </c:pt>
                <c:pt idx="93">
                  <c:v>29.806797</c:v>
                </c:pt>
                <c:pt idx="94">
                  <c:v>31.404296899999999</c:v>
                </c:pt>
                <c:pt idx="95">
                  <c:v>30.519310000000001</c:v>
                </c:pt>
                <c:pt idx="96">
                  <c:v>29.123971900000001</c:v>
                </c:pt>
                <c:pt idx="97">
                  <c:v>29.410955399999999</c:v>
                </c:pt>
                <c:pt idx="98">
                  <c:v>31.681384999999999</c:v>
                </c:pt>
                <c:pt idx="99">
                  <c:v>32.4872017</c:v>
                </c:pt>
                <c:pt idx="100">
                  <c:v>31.855272299999999</c:v>
                </c:pt>
                <c:pt idx="101">
                  <c:v>30.756813000000001</c:v>
                </c:pt>
                <c:pt idx="102">
                  <c:v>30.281804999999999</c:v>
                </c:pt>
                <c:pt idx="103">
                  <c:v>31.404296899999999</c:v>
                </c:pt>
                <c:pt idx="104">
                  <c:v>31.7322788</c:v>
                </c:pt>
                <c:pt idx="105">
                  <c:v>30.875566500000001</c:v>
                </c:pt>
                <c:pt idx="106">
                  <c:v>30.717229799999998</c:v>
                </c:pt>
                <c:pt idx="107">
                  <c:v>30.400556600000002</c:v>
                </c:pt>
                <c:pt idx="108">
                  <c:v>31.322299999999998</c:v>
                </c:pt>
                <c:pt idx="109">
                  <c:v>31.937267299999998</c:v>
                </c:pt>
                <c:pt idx="110">
                  <c:v>29.887378699999999</c:v>
                </c:pt>
                <c:pt idx="111">
                  <c:v>29.314823199999999</c:v>
                </c:pt>
                <c:pt idx="112">
                  <c:v>31.445293400000001</c:v>
                </c:pt>
                <c:pt idx="113">
                  <c:v>30.796398199999999</c:v>
                </c:pt>
                <c:pt idx="114">
                  <c:v>30.756813000000001</c:v>
                </c:pt>
                <c:pt idx="115">
                  <c:v>29.620185899999999</c:v>
                </c:pt>
                <c:pt idx="116">
                  <c:v>30.519310000000001</c:v>
                </c:pt>
                <c:pt idx="117">
                  <c:v>30.638061499999999</c:v>
                </c:pt>
                <c:pt idx="118">
                  <c:v>30.638061499999999</c:v>
                </c:pt>
                <c:pt idx="119">
                  <c:v>31.0339031</c:v>
                </c:pt>
                <c:pt idx="120">
                  <c:v>29.887378699999999</c:v>
                </c:pt>
                <c:pt idx="121">
                  <c:v>29.314823199999999</c:v>
                </c:pt>
                <c:pt idx="122">
                  <c:v>30.281804999999999</c:v>
                </c:pt>
                <c:pt idx="123">
                  <c:v>30.281804999999999</c:v>
                </c:pt>
                <c:pt idx="124">
                  <c:v>31.6502819</c:v>
                </c:pt>
                <c:pt idx="125">
                  <c:v>31.896268800000001</c:v>
                </c:pt>
                <c:pt idx="126">
                  <c:v>30.677646599999999</c:v>
                </c:pt>
                <c:pt idx="127">
                  <c:v>30.479724900000001</c:v>
                </c:pt>
                <c:pt idx="128">
                  <c:v>30.479724900000001</c:v>
                </c:pt>
                <c:pt idx="129">
                  <c:v>31.773275399999999</c:v>
                </c:pt>
                <c:pt idx="130">
                  <c:v>30.796398199999999</c:v>
                </c:pt>
                <c:pt idx="131">
                  <c:v>29.429334600000001</c:v>
                </c:pt>
                <c:pt idx="132">
                  <c:v>31.445293400000001</c:v>
                </c:pt>
                <c:pt idx="133">
                  <c:v>31.814273799999999</c:v>
                </c:pt>
                <c:pt idx="134">
                  <c:v>30.915149700000001</c:v>
                </c:pt>
                <c:pt idx="135">
                  <c:v>29.5056744</c:v>
                </c:pt>
                <c:pt idx="136">
                  <c:v>30.3213902</c:v>
                </c:pt>
                <c:pt idx="137">
                  <c:v>31.814273799999999</c:v>
                </c:pt>
                <c:pt idx="138">
                  <c:v>31.0339031</c:v>
                </c:pt>
                <c:pt idx="139">
                  <c:v>29.7728672</c:v>
                </c:pt>
                <c:pt idx="140">
                  <c:v>29.429334600000001</c:v>
                </c:pt>
                <c:pt idx="141">
                  <c:v>31.363298400000001</c:v>
                </c:pt>
                <c:pt idx="142">
                  <c:v>31.896268800000001</c:v>
                </c:pt>
                <c:pt idx="143">
                  <c:v>30.519310000000001</c:v>
                </c:pt>
                <c:pt idx="144">
                  <c:v>30.994318</c:v>
                </c:pt>
                <c:pt idx="145">
                  <c:v>29.162141800000001</c:v>
                </c:pt>
                <c:pt idx="146">
                  <c:v>31.199306499999999</c:v>
                </c:pt>
                <c:pt idx="147">
                  <c:v>32.614437100000004</c:v>
                </c:pt>
                <c:pt idx="148">
                  <c:v>31.6912804</c:v>
                </c:pt>
                <c:pt idx="149">
                  <c:v>31.6912804</c:v>
                </c:pt>
                <c:pt idx="150">
                  <c:v>32.996139499999998</c:v>
                </c:pt>
                <c:pt idx="151">
                  <c:v>41.223968499999998</c:v>
                </c:pt>
                <c:pt idx="152">
                  <c:v>48.4636116</c:v>
                </c:pt>
                <c:pt idx="153">
                  <c:v>54.512905099999998</c:v>
                </c:pt>
                <c:pt idx="154">
                  <c:v>59.7592049</c:v>
                </c:pt>
                <c:pt idx="155">
                  <c:v>71.469016999999994</c:v>
                </c:pt>
                <c:pt idx="156">
                  <c:v>76.541435199999995</c:v>
                </c:pt>
                <c:pt idx="157">
                  <c:v>84.027061500000002</c:v>
                </c:pt>
                <c:pt idx="158">
                  <c:v>93.214805600000005</c:v>
                </c:pt>
                <c:pt idx="159">
                  <c:v>99.652870199999995</c:v>
                </c:pt>
                <c:pt idx="160">
                  <c:v>106.834549</c:v>
                </c:pt>
                <c:pt idx="161">
                  <c:v>108.6229019</c:v>
                </c:pt>
                <c:pt idx="162">
                  <c:v>109.011673</c:v>
                </c:pt>
                <c:pt idx="163">
                  <c:v>109.24493409999999</c:v>
                </c:pt>
                <c:pt idx="164">
                  <c:v>103.72720339999999</c:v>
                </c:pt>
                <c:pt idx="165">
                  <c:v>101.51614379999999</c:v>
                </c:pt>
                <c:pt idx="166">
                  <c:v>96.565315200000001</c:v>
                </c:pt>
                <c:pt idx="167">
                  <c:v>93.712432899999996</c:v>
                </c:pt>
                <c:pt idx="168">
                  <c:v>92.8981323</c:v>
                </c:pt>
                <c:pt idx="169">
                  <c:v>95.179870600000001</c:v>
                </c:pt>
                <c:pt idx="170">
                  <c:v>98.465347300000005</c:v>
                </c:pt>
                <c:pt idx="171">
                  <c:v>99.667007400000003</c:v>
                </c:pt>
                <c:pt idx="172">
                  <c:v>100.3031769</c:v>
                </c:pt>
                <c:pt idx="173">
                  <c:v>101.57552339999999</c:v>
                </c:pt>
                <c:pt idx="174">
                  <c:v>102.84786990000001</c:v>
                </c:pt>
                <c:pt idx="175">
                  <c:v>106.13051609999999</c:v>
                </c:pt>
                <c:pt idx="176">
                  <c:v>106.13051609999999</c:v>
                </c:pt>
                <c:pt idx="177">
                  <c:v>109.5347443</c:v>
                </c:pt>
                <c:pt idx="178">
                  <c:v>110.0493393</c:v>
                </c:pt>
                <c:pt idx="179">
                  <c:v>101.5218048</c:v>
                </c:pt>
                <c:pt idx="180">
                  <c:v>99.760314899999997</c:v>
                </c:pt>
                <c:pt idx="181">
                  <c:v>102.38133999999999</c:v>
                </c:pt>
                <c:pt idx="182">
                  <c:v>102.1664581</c:v>
                </c:pt>
                <c:pt idx="183">
                  <c:v>106.84727479999999</c:v>
                </c:pt>
                <c:pt idx="184">
                  <c:v>102.3643799</c:v>
                </c:pt>
                <c:pt idx="185">
                  <c:v>105.8477707</c:v>
                </c:pt>
                <c:pt idx="186">
                  <c:v>102.143837</c:v>
                </c:pt>
                <c:pt idx="187">
                  <c:v>105.88452909999999</c:v>
                </c:pt>
                <c:pt idx="188">
                  <c:v>106.11355589999999</c:v>
                </c:pt>
                <c:pt idx="189">
                  <c:v>109.01449580000001</c:v>
                </c:pt>
                <c:pt idx="190">
                  <c:v>114.635437</c:v>
                </c:pt>
                <c:pt idx="191">
                  <c:v>121.10742949999999</c:v>
                </c:pt>
                <c:pt idx="192">
                  <c:v>129.872467</c:v>
                </c:pt>
                <c:pt idx="193">
                  <c:v>128.03321840000001</c:v>
                </c:pt>
                <c:pt idx="194">
                  <c:v>122.78974909999999</c:v>
                </c:pt>
                <c:pt idx="195">
                  <c:v>118.384613</c:v>
                </c:pt>
                <c:pt idx="196">
                  <c:v>108.8448563</c:v>
                </c:pt>
                <c:pt idx="197">
                  <c:v>96.129890399999994</c:v>
                </c:pt>
                <c:pt idx="198">
                  <c:v>87.726760900000002</c:v>
                </c:pt>
                <c:pt idx="199">
                  <c:v>88.4251328</c:v>
                </c:pt>
                <c:pt idx="200">
                  <c:v>89.123512300000002</c:v>
                </c:pt>
                <c:pt idx="201">
                  <c:v>92.2407532</c:v>
                </c:pt>
                <c:pt idx="202">
                  <c:v>95.454132099999995</c:v>
                </c:pt>
                <c:pt idx="203">
                  <c:v>98.188255299999994</c:v>
                </c:pt>
                <c:pt idx="204">
                  <c:v>101.8299942</c:v>
                </c:pt>
                <c:pt idx="205">
                  <c:v>102.5425034</c:v>
                </c:pt>
                <c:pt idx="206">
                  <c:v>100.6806412</c:v>
                </c:pt>
                <c:pt idx="207">
                  <c:v>103.43314359999999</c:v>
                </c:pt>
                <c:pt idx="208">
                  <c:v>104.7775879</c:v>
                </c:pt>
                <c:pt idx="209">
                  <c:v>98.5049286</c:v>
                </c:pt>
                <c:pt idx="210">
                  <c:v>99.624595600000006</c:v>
                </c:pt>
                <c:pt idx="211">
                  <c:v>81.735427900000005</c:v>
                </c:pt>
                <c:pt idx="212">
                  <c:v>81.548820500000005</c:v>
                </c:pt>
                <c:pt idx="213">
                  <c:v>81.735427900000005</c:v>
                </c:pt>
                <c:pt idx="214">
                  <c:v>79.148323099999999</c:v>
                </c:pt>
                <c:pt idx="215">
                  <c:v>86.946388200000001</c:v>
                </c:pt>
                <c:pt idx="216">
                  <c:v>94.789688100000006</c:v>
                </c:pt>
                <c:pt idx="217">
                  <c:v>99.169380200000006</c:v>
                </c:pt>
                <c:pt idx="218">
                  <c:v>98.415870699999999</c:v>
                </c:pt>
                <c:pt idx="219">
                  <c:v>98.9926605</c:v>
                </c:pt>
                <c:pt idx="220">
                  <c:v>97.334373499999998</c:v>
                </c:pt>
                <c:pt idx="221">
                  <c:v>98.182601899999995</c:v>
                </c:pt>
                <c:pt idx="222">
                  <c:v>97.396575900000002</c:v>
                </c:pt>
                <c:pt idx="223">
                  <c:v>97.742935200000005</c:v>
                </c:pt>
                <c:pt idx="224">
                  <c:v>98.366386399999996</c:v>
                </c:pt>
                <c:pt idx="225">
                  <c:v>97.105354300000002</c:v>
                </c:pt>
                <c:pt idx="226">
                  <c:v>99.682556199999993</c:v>
                </c:pt>
                <c:pt idx="227">
                  <c:v>100.5830917</c:v>
                </c:pt>
                <c:pt idx="228">
                  <c:v>100.5830917</c:v>
                </c:pt>
                <c:pt idx="229">
                  <c:v>100.9987259</c:v>
                </c:pt>
                <c:pt idx="230">
                  <c:v>101.6221771</c:v>
                </c:pt>
                <c:pt idx="231">
                  <c:v>102.7305298</c:v>
                </c:pt>
                <c:pt idx="232">
                  <c:v>100.9054184</c:v>
                </c:pt>
                <c:pt idx="233">
                  <c:v>92.745452900000004</c:v>
                </c:pt>
                <c:pt idx="234">
                  <c:v>95.871177700000004</c:v>
                </c:pt>
                <c:pt idx="235">
                  <c:v>94.1139297</c:v>
                </c:pt>
                <c:pt idx="236">
                  <c:v>90.132904100000005</c:v>
                </c:pt>
                <c:pt idx="237">
                  <c:v>83.970512400000004</c:v>
                </c:pt>
                <c:pt idx="238">
                  <c:v>77.867500300000003</c:v>
                </c:pt>
                <c:pt idx="239">
                  <c:v>76.001396200000002</c:v>
                </c:pt>
                <c:pt idx="240">
                  <c:v>80.6581726</c:v>
                </c:pt>
                <c:pt idx="241">
                  <c:v>83.053009000000003</c:v>
                </c:pt>
                <c:pt idx="242">
                  <c:v>83.321617099999997</c:v>
                </c:pt>
                <c:pt idx="243">
                  <c:v>83.482780500000004</c:v>
                </c:pt>
                <c:pt idx="244">
                  <c:v>86.231048599999994</c:v>
                </c:pt>
                <c:pt idx="245">
                  <c:v>84.073715199999995</c:v>
                </c:pt>
                <c:pt idx="246">
                  <c:v>84.342323300000004</c:v>
                </c:pt>
                <c:pt idx="247">
                  <c:v>84.986976600000006</c:v>
                </c:pt>
                <c:pt idx="248">
                  <c:v>82.750473</c:v>
                </c:pt>
                <c:pt idx="249">
                  <c:v>85.309303299999996</c:v>
                </c:pt>
                <c:pt idx="250">
                  <c:v>83.639701799999997</c:v>
                </c:pt>
                <c:pt idx="251">
                  <c:v>81.633636499999994</c:v>
                </c:pt>
                <c:pt idx="252">
                  <c:v>81.837211600000003</c:v>
                </c:pt>
                <c:pt idx="253">
                  <c:v>75.390670799999995</c:v>
                </c:pt>
                <c:pt idx="254">
                  <c:v>70.865364099999994</c:v>
                </c:pt>
                <c:pt idx="255">
                  <c:v>64.047004700000002</c:v>
                </c:pt>
                <c:pt idx="256">
                  <c:v>62.217658999999998</c:v>
                </c:pt>
                <c:pt idx="257">
                  <c:v>62.1031494</c:v>
                </c:pt>
                <c:pt idx="258">
                  <c:v>64.561599700000002</c:v>
                </c:pt>
                <c:pt idx="259">
                  <c:v>64.7991028</c:v>
                </c:pt>
                <c:pt idx="260">
                  <c:v>66.867370600000001</c:v>
                </c:pt>
                <c:pt idx="261">
                  <c:v>67.072357199999999</c:v>
                </c:pt>
                <c:pt idx="262">
                  <c:v>67.359344500000006</c:v>
                </c:pt>
                <c:pt idx="263">
                  <c:v>67.564331100000004</c:v>
                </c:pt>
                <c:pt idx="264">
                  <c:v>65.274116500000005</c:v>
                </c:pt>
                <c:pt idx="265">
                  <c:v>63.210086799999999</c:v>
                </c:pt>
                <c:pt idx="266">
                  <c:v>60.6851883</c:v>
                </c:pt>
                <c:pt idx="267">
                  <c:v>60.795459700000002</c:v>
                </c:pt>
                <c:pt idx="268">
                  <c:v>61.2732964</c:v>
                </c:pt>
                <c:pt idx="269">
                  <c:v>58.810604099999999</c:v>
                </c:pt>
                <c:pt idx="270">
                  <c:v>58.845943499999997</c:v>
                </c:pt>
                <c:pt idx="271">
                  <c:v>61.310051000000001</c:v>
                </c:pt>
                <c:pt idx="272">
                  <c:v>58.739917800000001</c:v>
                </c:pt>
                <c:pt idx="273">
                  <c:v>56.526035299999997</c:v>
                </c:pt>
                <c:pt idx="274">
                  <c:v>59.022659300000001</c:v>
                </c:pt>
                <c:pt idx="275">
                  <c:v>56.8992577</c:v>
                </c:pt>
                <c:pt idx="276">
                  <c:v>59.305404699999997</c:v>
                </c:pt>
                <c:pt idx="277">
                  <c:v>59.376087200000001</c:v>
                </c:pt>
                <c:pt idx="278">
                  <c:v>59.482116699999999</c:v>
                </c:pt>
                <c:pt idx="279">
                  <c:v>59.517459899999999</c:v>
                </c:pt>
                <c:pt idx="280">
                  <c:v>56.8992577</c:v>
                </c:pt>
                <c:pt idx="281">
                  <c:v>56.8992577</c:v>
                </c:pt>
                <c:pt idx="282">
                  <c:v>57.272480000000002</c:v>
                </c:pt>
                <c:pt idx="283">
                  <c:v>59.8355484</c:v>
                </c:pt>
                <c:pt idx="284">
                  <c:v>57.408195499999998</c:v>
                </c:pt>
                <c:pt idx="285">
                  <c:v>57.4421234</c:v>
                </c:pt>
                <c:pt idx="286">
                  <c:v>57.577842699999998</c:v>
                </c:pt>
                <c:pt idx="287">
                  <c:v>57.4421234</c:v>
                </c:pt>
                <c:pt idx="288">
                  <c:v>52.810791000000002</c:v>
                </c:pt>
                <c:pt idx="289">
                  <c:v>55.308826400000001</c:v>
                </c:pt>
                <c:pt idx="290">
                  <c:v>55.146247899999999</c:v>
                </c:pt>
                <c:pt idx="291">
                  <c:v>55.178764299999997</c:v>
                </c:pt>
                <c:pt idx="292">
                  <c:v>55.341342900000001</c:v>
                </c:pt>
                <c:pt idx="293">
                  <c:v>52.997402200000003</c:v>
                </c:pt>
                <c:pt idx="294">
                  <c:v>53.0596046</c:v>
                </c:pt>
                <c:pt idx="295">
                  <c:v>53.260353100000003</c:v>
                </c:pt>
                <c:pt idx="296">
                  <c:v>54.659931200000003</c:v>
                </c:pt>
                <c:pt idx="297">
                  <c:v>54.668415099999997</c:v>
                </c:pt>
                <c:pt idx="298">
                  <c:v>50.099281300000001</c:v>
                </c:pt>
                <c:pt idx="299">
                  <c:v>44.512275700000004</c:v>
                </c:pt>
                <c:pt idx="300">
                  <c:v>44.7328148</c:v>
                </c:pt>
                <c:pt idx="301">
                  <c:v>43.295062999999999</c:v>
                </c:pt>
                <c:pt idx="302">
                  <c:v>41.800766000000003</c:v>
                </c:pt>
                <c:pt idx="303">
                  <c:v>41.732906300000003</c:v>
                </c:pt>
                <c:pt idx="304">
                  <c:v>41.529331200000001</c:v>
                </c:pt>
                <c:pt idx="305">
                  <c:v>41.834693899999998</c:v>
                </c:pt>
                <c:pt idx="306">
                  <c:v>39.961521099999999</c:v>
                </c:pt>
                <c:pt idx="307">
                  <c:v>39.798942599999997</c:v>
                </c:pt>
                <c:pt idx="308">
                  <c:v>39.896492000000002</c:v>
                </c:pt>
                <c:pt idx="309">
                  <c:v>39.961521099999999</c:v>
                </c:pt>
                <c:pt idx="310">
                  <c:v>41.766838100000001</c:v>
                </c:pt>
                <c:pt idx="311">
                  <c:v>39.863975500000002</c:v>
                </c:pt>
                <c:pt idx="312">
                  <c:v>39.636367800000002</c:v>
                </c:pt>
                <c:pt idx="313">
                  <c:v>41.359687800000003</c:v>
                </c:pt>
                <c:pt idx="314">
                  <c:v>43.083007799999997</c:v>
                </c:pt>
                <c:pt idx="315">
                  <c:v>50.017284400000001</c:v>
                </c:pt>
                <c:pt idx="316">
                  <c:v>57.242790200000002</c:v>
                </c:pt>
                <c:pt idx="317">
                  <c:v>64.390541099999993</c:v>
                </c:pt>
                <c:pt idx="318">
                  <c:v>67.760841400000004</c:v>
                </c:pt>
                <c:pt idx="319">
                  <c:v>71.293716399999994</c:v>
                </c:pt>
                <c:pt idx="320">
                  <c:v>75.257782000000006</c:v>
                </c:pt>
                <c:pt idx="321">
                  <c:v>78.758140600000004</c:v>
                </c:pt>
                <c:pt idx="322">
                  <c:v>80.313232400000004</c:v>
                </c:pt>
                <c:pt idx="323">
                  <c:v>80.508323700000005</c:v>
                </c:pt>
                <c:pt idx="324">
                  <c:v>81.093597399999993</c:v>
                </c:pt>
                <c:pt idx="325">
                  <c:v>72.510925299999997</c:v>
                </c:pt>
                <c:pt idx="326">
                  <c:v>61.602691700000001</c:v>
                </c:pt>
                <c:pt idx="327">
                  <c:v>49.361320499999998</c:v>
                </c:pt>
                <c:pt idx="328">
                  <c:v>40.7418938</c:v>
                </c:pt>
                <c:pt idx="329">
                  <c:v>35.258087199999999</c:v>
                </c:pt>
                <c:pt idx="330">
                  <c:v>33.629486100000001</c:v>
                </c:pt>
                <c:pt idx="331">
                  <c:v>33.280296300000003</c:v>
                </c:pt>
                <c:pt idx="332">
                  <c:v>35.229812600000002</c:v>
                </c:pt>
                <c:pt idx="333">
                  <c:v>35.229812600000002</c:v>
                </c:pt>
                <c:pt idx="334">
                  <c:v>35.060165400000002</c:v>
                </c:pt>
                <c:pt idx="335">
                  <c:v>34.975345599999997</c:v>
                </c:pt>
                <c:pt idx="336">
                  <c:v>35.060165400000002</c:v>
                </c:pt>
                <c:pt idx="337">
                  <c:v>36.931926699999998</c:v>
                </c:pt>
                <c:pt idx="338">
                  <c:v>42.038269</c:v>
                </c:pt>
                <c:pt idx="339">
                  <c:v>41.902553599999997</c:v>
                </c:pt>
                <c:pt idx="340">
                  <c:v>41.834693899999998</c:v>
                </c:pt>
                <c:pt idx="341">
                  <c:v>45.467945100000001</c:v>
                </c:pt>
                <c:pt idx="342">
                  <c:v>43.577808400000002</c:v>
                </c:pt>
                <c:pt idx="343">
                  <c:v>41.698978400000001</c:v>
                </c:pt>
                <c:pt idx="344">
                  <c:v>43.648494700000001</c:v>
                </c:pt>
                <c:pt idx="345">
                  <c:v>43.648494700000001</c:v>
                </c:pt>
                <c:pt idx="346">
                  <c:v>43.577808400000002</c:v>
                </c:pt>
                <c:pt idx="347">
                  <c:v>43.577808400000002</c:v>
                </c:pt>
                <c:pt idx="348">
                  <c:v>43.577808400000002</c:v>
                </c:pt>
                <c:pt idx="349">
                  <c:v>52.166133899999998</c:v>
                </c:pt>
                <c:pt idx="350">
                  <c:v>57.289444000000003</c:v>
                </c:pt>
                <c:pt idx="351">
                  <c:v>61.058410600000002</c:v>
                </c:pt>
                <c:pt idx="352">
                  <c:v>69.950691199999994</c:v>
                </c:pt>
                <c:pt idx="353">
                  <c:v>83.940826400000006</c:v>
                </c:pt>
                <c:pt idx="354">
                  <c:v>84.144401599999995</c:v>
                </c:pt>
                <c:pt idx="355">
                  <c:v>86.451583900000003</c:v>
                </c:pt>
                <c:pt idx="356">
                  <c:v>84.890838599999995</c:v>
                </c:pt>
                <c:pt idx="357">
                  <c:v>85.094413799999998</c:v>
                </c:pt>
                <c:pt idx="358">
                  <c:v>85.230133100000003</c:v>
                </c:pt>
                <c:pt idx="359">
                  <c:v>83.919616700000006</c:v>
                </c:pt>
                <c:pt idx="360">
                  <c:v>80.412185699999995</c:v>
                </c:pt>
                <c:pt idx="361">
                  <c:v>69.635429400000007</c:v>
                </c:pt>
                <c:pt idx="362">
                  <c:v>60.900073999999996</c:v>
                </c:pt>
                <c:pt idx="363">
                  <c:v>57.589149499999998</c:v>
                </c:pt>
                <c:pt idx="364">
                  <c:v>57.498672499999998</c:v>
                </c:pt>
                <c:pt idx="365">
                  <c:v>55.658016199999999</c:v>
                </c:pt>
                <c:pt idx="366">
                  <c:v>55.833316799999999</c:v>
                </c:pt>
                <c:pt idx="367">
                  <c:v>54.117065400000001</c:v>
                </c:pt>
                <c:pt idx="368">
                  <c:v>52.149169899999997</c:v>
                </c:pt>
                <c:pt idx="369">
                  <c:v>53.820182799999998</c:v>
                </c:pt>
                <c:pt idx="370">
                  <c:v>53.905006399999998</c:v>
                </c:pt>
                <c:pt idx="371">
                  <c:v>54.117065400000001</c:v>
                </c:pt>
                <c:pt idx="372">
                  <c:v>52.231166799999997</c:v>
                </c:pt>
                <c:pt idx="373">
                  <c:v>52.149169899999997</c:v>
                </c:pt>
                <c:pt idx="374">
                  <c:v>54.159473400000003</c:v>
                </c:pt>
                <c:pt idx="375">
                  <c:v>50.628013600000003</c:v>
                </c:pt>
                <c:pt idx="376">
                  <c:v>48.705356600000002</c:v>
                </c:pt>
                <c:pt idx="377">
                  <c:v>46.644157399999997</c:v>
                </c:pt>
                <c:pt idx="378">
                  <c:v>41.2621422</c:v>
                </c:pt>
                <c:pt idx="379">
                  <c:v>41.392204300000003</c:v>
                </c:pt>
                <c:pt idx="380">
                  <c:v>37.674129499999999</c:v>
                </c:pt>
                <c:pt idx="381">
                  <c:v>37.525688199999998</c:v>
                </c:pt>
                <c:pt idx="382">
                  <c:v>39.374828299999997</c:v>
                </c:pt>
                <c:pt idx="383">
                  <c:v>37.614753700000001</c:v>
                </c:pt>
                <c:pt idx="384">
                  <c:v>35.795299499999999</c:v>
                </c:pt>
                <c:pt idx="385">
                  <c:v>35.597377799999997</c:v>
                </c:pt>
                <c:pt idx="386">
                  <c:v>35.597377799999997</c:v>
                </c:pt>
                <c:pt idx="387">
                  <c:v>35.3711853</c:v>
                </c:pt>
                <c:pt idx="388">
                  <c:v>30.089540499999998</c:v>
                </c:pt>
                <c:pt idx="389">
                  <c:v>22.5869465</c:v>
                </c:pt>
                <c:pt idx="390">
                  <c:v>14.238951699999999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-1.7247338999999999</c:v>
                </c:pt>
                <c:pt idx="395">
                  <c:v>-1.7233202000000001</c:v>
                </c:pt>
                <c:pt idx="396">
                  <c:v>0</c:v>
                </c:pt>
                <c:pt idx="397">
                  <c:v>6.8254228000000001</c:v>
                </c:pt>
                <c:pt idx="398">
                  <c:v>18.801013900000001</c:v>
                </c:pt>
                <c:pt idx="399">
                  <c:v>30.968872099999999</c:v>
                </c:pt>
                <c:pt idx="400">
                  <c:v>34.014015200000003</c:v>
                </c:pt>
                <c:pt idx="401">
                  <c:v>46.262455000000003</c:v>
                </c:pt>
                <c:pt idx="402">
                  <c:v>60.0688095</c:v>
                </c:pt>
                <c:pt idx="403">
                  <c:v>70.598167399999994</c:v>
                </c:pt>
                <c:pt idx="404">
                  <c:v>62.925930000000001</c:v>
                </c:pt>
                <c:pt idx="405">
                  <c:v>66.217063899999999</c:v>
                </c:pt>
                <c:pt idx="406">
                  <c:v>66.768409700000007</c:v>
                </c:pt>
                <c:pt idx="407">
                  <c:v>69.1024551</c:v>
                </c:pt>
                <c:pt idx="408">
                  <c:v>71.119827299999997</c:v>
                </c:pt>
                <c:pt idx="409">
                  <c:v>69.611396799999994</c:v>
                </c:pt>
                <c:pt idx="410">
                  <c:v>68.091651900000002</c:v>
                </c:pt>
                <c:pt idx="411">
                  <c:v>61.008930200000002</c:v>
                </c:pt>
                <c:pt idx="412">
                  <c:v>52.208545700000002</c:v>
                </c:pt>
                <c:pt idx="413">
                  <c:v>48.8467293</c:v>
                </c:pt>
                <c:pt idx="414">
                  <c:v>45.762000999999998</c:v>
                </c:pt>
                <c:pt idx="415">
                  <c:v>47.445735900000003</c:v>
                </c:pt>
                <c:pt idx="416">
                  <c:v>45.284164400000002</c:v>
                </c:pt>
                <c:pt idx="417">
                  <c:v>47.216712999999999</c:v>
                </c:pt>
                <c:pt idx="418">
                  <c:v>42.140056600000001</c:v>
                </c:pt>
                <c:pt idx="419">
                  <c:v>43.895893100000002</c:v>
                </c:pt>
                <c:pt idx="420">
                  <c:v>45.394432100000003</c:v>
                </c:pt>
                <c:pt idx="421">
                  <c:v>45.541461900000002</c:v>
                </c:pt>
                <c:pt idx="422">
                  <c:v>45.835514099999997</c:v>
                </c:pt>
                <c:pt idx="423">
                  <c:v>44.0372658</c:v>
                </c:pt>
                <c:pt idx="424">
                  <c:v>43.860549900000002</c:v>
                </c:pt>
                <c:pt idx="425">
                  <c:v>44.0019226</c:v>
                </c:pt>
                <c:pt idx="426">
                  <c:v>42.207916300000001</c:v>
                </c:pt>
                <c:pt idx="427">
                  <c:v>40.319190999999996</c:v>
                </c:pt>
                <c:pt idx="428">
                  <c:v>38.659488699999997</c:v>
                </c:pt>
                <c:pt idx="429">
                  <c:v>37.080368</c:v>
                </c:pt>
                <c:pt idx="430">
                  <c:v>37.020992300000003</c:v>
                </c:pt>
                <c:pt idx="431">
                  <c:v>38.783897400000001</c:v>
                </c:pt>
                <c:pt idx="432">
                  <c:v>38.908302300000003</c:v>
                </c:pt>
                <c:pt idx="433">
                  <c:v>37.317871099999998</c:v>
                </c:pt>
                <c:pt idx="434">
                  <c:v>37.317871099999998</c:v>
                </c:pt>
                <c:pt idx="435">
                  <c:v>38.970504800000001</c:v>
                </c:pt>
                <c:pt idx="436">
                  <c:v>37.169429800000003</c:v>
                </c:pt>
                <c:pt idx="437">
                  <c:v>37.347560899999998</c:v>
                </c:pt>
                <c:pt idx="438">
                  <c:v>37.347560899999998</c:v>
                </c:pt>
                <c:pt idx="439">
                  <c:v>38.814998600000003</c:v>
                </c:pt>
                <c:pt idx="440">
                  <c:v>36.872551000000001</c:v>
                </c:pt>
                <c:pt idx="441">
                  <c:v>36.931926699999998</c:v>
                </c:pt>
                <c:pt idx="442">
                  <c:v>38.783897400000001</c:v>
                </c:pt>
                <c:pt idx="443">
                  <c:v>38.814998600000003</c:v>
                </c:pt>
                <c:pt idx="444">
                  <c:v>36.961616499999998</c:v>
                </c:pt>
                <c:pt idx="445">
                  <c:v>36.902240800000001</c:v>
                </c:pt>
                <c:pt idx="446">
                  <c:v>38.566184999999997</c:v>
                </c:pt>
                <c:pt idx="447">
                  <c:v>36.872551000000001</c:v>
                </c:pt>
                <c:pt idx="448">
                  <c:v>40.546798699999997</c:v>
                </c:pt>
                <c:pt idx="449">
                  <c:v>45.762000999999998</c:v>
                </c:pt>
                <c:pt idx="450">
                  <c:v>45.541461900000002</c:v>
                </c:pt>
                <c:pt idx="451">
                  <c:v>43.436435699999997</c:v>
                </c:pt>
                <c:pt idx="452">
                  <c:v>45.4311905</c:v>
                </c:pt>
                <c:pt idx="453">
                  <c:v>45.688488</c:v>
                </c:pt>
                <c:pt idx="454">
                  <c:v>45.725242600000001</c:v>
                </c:pt>
                <c:pt idx="455">
                  <c:v>45.467945100000001</c:v>
                </c:pt>
                <c:pt idx="456">
                  <c:v>45.357677500000001</c:v>
                </c:pt>
                <c:pt idx="457">
                  <c:v>45.247405999999998</c:v>
                </c:pt>
                <c:pt idx="458">
                  <c:v>45.137138399999998</c:v>
                </c:pt>
                <c:pt idx="459">
                  <c:v>43.542465200000002</c:v>
                </c:pt>
                <c:pt idx="460">
                  <c:v>43.648494700000001</c:v>
                </c:pt>
                <c:pt idx="461">
                  <c:v>45.4311905</c:v>
                </c:pt>
                <c:pt idx="462">
                  <c:v>47.178543099999999</c:v>
                </c:pt>
                <c:pt idx="463">
                  <c:v>45.357677500000001</c:v>
                </c:pt>
                <c:pt idx="464">
                  <c:v>45.541461900000002</c:v>
                </c:pt>
                <c:pt idx="465">
                  <c:v>45.394432100000003</c:v>
                </c:pt>
                <c:pt idx="466">
                  <c:v>45.247405999999998</c:v>
                </c:pt>
                <c:pt idx="467">
                  <c:v>45.320919000000004</c:v>
                </c:pt>
                <c:pt idx="468">
                  <c:v>45.651729600000003</c:v>
                </c:pt>
                <c:pt idx="469">
                  <c:v>45.688488</c:v>
                </c:pt>
                <c:pt idx="470">
                  <c:v>45.651729600000003</c:v>
                </c:pt>
                <c:pt idx="471">
                  <c:v>44.178638499999998</c:v>
                </c:pt>
                <c:pt idx="472">
                  <c:v>39.157115900000001</c:v>
                </c:pt>
                <c:pt idx="473">
                  <c:v>33.763790100000001</c:v>
                </c:pt>
                <c:pt idx="474">
                  <c:v>31.884960199999998</c:v>
                </c:pt>
                <c:pt idx="475">
                  <c:v>31.834066400000001</c:v>
                </c:pt>
                <c:pt idx="476">
                  <c:v>31.706831000000001</c:v>
                </c:pt>
                <c:pt idx="477">
                  <c:v>32.037639599999999</c:v>
                </c:pt>
                <c:pt idx="478">
                  <c:v>31.986747699999999</c:v>
                </c:pt>
                <c:pt idx="479">
                  <c:v>30.450036999999998</c:v>
                </c:pt>
                <c:pt idx="480">
                  <c:v>31.554149599999999</c:v>
                </c:pt>
                <c:pt idx="481">
                  <c:v>32.1139832</c:v>
                </c:pt>
                <c:pt idx="482">
                  <c:v>31.834066400000001</c:v>
                </c:pt>
                <c:pt idx="483">
                  <c:v>31.7322788</c:v>
                </c:pt>
                <c:pt idx="484">
                  <c:v>32.1139832</c:v>
                </c:pt>
                <c:pt idx="485">
                  <c:v>32.190322899999998</c:v>
                </c:pt>
                <c:pt idx="486">
                  <c:v>31.706831000000001</c:v>
                </c:pt>
                <c:pt idx="487">
                  <c:v>33.7906494</c:v>
                </c:pt>
                <c:pt idx="488">
                  <c:v>35.569103200000001</c:v>
                </c:pt>
                <c:pt idx="489">
                  <c:v>35.484283400000002</c:v>
                </c:pt>
                <c:pt idx="490">
                  <c:v>38.877201100000001</c:v>
                </c:pt>
                <c:pt idx="491">
                  <c:v>38.877201100000001</c:v>
                </c:pt>
                <c:pt idx="492">
                  <c:v>37.347560899999998</c:v>
                </c:pt>
                <c:pt idx="493">
                  <c:v>38.939403499999997</c:v>
                </c:pt>
                <c:pt idx="494">
                  <c:v>40.514285999999998</c:v>
                </c:pt>
                <c:pt idx="495">
                  <c:v>42.377563500000001</c:v>
                </c:pt>
                <c:pt idx="496">
                  <c:v>42.615066499999998</c:v>
                </c:pt>
                <c:pt idx="497">
                  <c:v>42.377563500000001</c:v>
                </c:pt>
                <c:pt idx="498">
                  <c:v>42.173988299999998</c:v>
                </c:pt>
                <c:pt idx="499">
                  <c:v>44.0019226</c:v>
                </c:pt>
                <c:pt idx="500">
                  <c:v>44.0372658</c:v>
                </c:pt>
                <c:pt idx="501">
                  <c:v>44.107952099999999</c:v>
                </c:pt>
                <c:pt idx="502">
                  <c:v>44.107952099999999</c:v>
                </c:pt>
                <c:pt idx="503">
                  <c:v>44.107952099999999</c:v>
                </c:pt>
                <c:pt idx="504">
                  <c:v>44.0372658</c:v>
                </c:pt>
                <c:pt idx="505">
                  <c:v>43.966579400000001</c:v>
                </c:pt>
                <c:pt idx="506">
                  <c:v>44.072608899999999</c:v>
                </c:pt>
                <c:pt idx="507">
                  <c:v>44.178638499999998</c:v>
                </c:pt>
                <c:pt idx="508">
                  <c:v>44.213981599999997</c:v>
                </c:pt>
                <c:pt idx="509">
                  <c:v>44.178638499999998</c:v>
                </c:pt>
                <c:pt idx="510">
                  <c:v>44.178638499999998</c:v>
                </c:pt>
                <c:pt idx="511">
                  <c:v>44.107952099999999</c:v>
                </c:pt>
                <c:pt idx="512">
                  <c:v>44.0372658</c:v>
                </c:pt>
                <c:pt idx="513">
                  <c:v>44.178638499999998</c:v>
                </c:pt>
                <c:pt idx="514">
                  <c:v>44.249324799999997</c:v>
                </c:pt>
                <c:pt idx="515">
                  <c:v>44.249324799999997</c:v>
                </c:pt>
                <c:pt idx="516">
                  <c:v>43.931236300000002</c:v>
                </c:pt>
                <c:pt idx="517">
                  <c:v>47.1022034</c:v>
                </c:pt>
                <c:pt idx="518">
                  <c:v>51.001232100000003</c:v>
                </c:pt>
                <c:pt idx="519">
                  <c:v>60.4194107</c:v>
                </c:pt>
                <c:pt idx="520">
                  <c:v>69.1943512</c:v>
                </c:pt>
                <c:pt idx="521">
                  <c:v>75.865676899999997</c:v>
                </c:pt>
                <c:pt idx="522">
                  <c:v>75.926467900000006</c:v>
                </c:pt>
                <c:pt idx="523">
                  <c:v>80.030487100000002</c:v>
                </c:pt>
                <c:pt idx="524">
                  <c:v>83.720283499999994</c:v>
                </c:pt>
                <c:pt idx="525">
                  <c:v>83.853172299999997</c:v>
                </c:pt>
                <c:pt idx="526">
                  <c:v>84.318290700000006</c:v>
                </c:pt>
                <c:pt idx="527">
                  <c:v>80.984741200000002</c:v>
                </c:pt>
                <c:pt idx="528">
                  <c:v>75.526382400000003</c:v>
                </c:pt>
                <c:pt idx="529">
                  <c:v>68.333396899999997</c:v>
                </c:pt>
                <c:pt idx="530">
                  <c:v>57.724868800000003</c:v>
                </c:pt>
                <c:pt idx="531">
                  <c:v>50.865516700000001</c:v>
                </c:pt>
                <c:pt idx="532">
                  <c:v>46.864700300000003</c:v>
                </c:pt>
                <c:pt idx="533">
                  <c:v>44.8148117</c:v>
                </c:pt>
                <c:pt idx="534">
                  <c:v>39.281524699999999</c:v>
                </c:pt>
                <c:pt idx="535">
                  <c:v>31.884960199999998</c:v>
                </c:pt>
                <c:pt idx="536">
                  <c:v>28.568380399999999</c:v>
                </c:pt>
                <c:pt idx="537">
                  <c:v>26.973709100000001</c:v>
                </c:pt>
                <c:pt idx="538">
                  <c:v>30.1135731</c:v>
                </c:pt>
                <c:pt idx="539">
                  <c:v>33.763790100000001</c:v>
                </c:pt>
                <c:pt idx="540">
                  <c:v>39.499237100000002</c:v>
                </c:pt>
                <c:pt idx="541">
                  <c:v>46.533889799999997</c:v>
                </c:pt>
                <c:pt idx="542">
                  <c:v>47.941951799999998</c:v>
                </c:pt>
                <c:pt idx="543">
                  <c:v>47.941951799999998</c:v>
                </c:pt>
                <c:pt idx="544">
                  <c:v>47.941951799999998</c:v>
                </c:pt>
                <c:pt idx="545">
                  <c:v>49.5592422</c:v>
                </c:pt>
                <c:pt idx="546">
                  <c:v>49.480075800000002</c:v>
                </c:pt>
                <c:pt idx="547">
                  <c:v>51.329216000000002</c:v>
                </c:pt>
                <c:pt idx="548">
                  <c:v>51.657195999999999</c:v>
                </c:pt>
                <c:pt idx="549">
                  <c:v>49.717578899999999</c:v>
                </c:pt>
                <c:pt idx="550">
                  <c:v>49.836330400000001</c:v>
                </c:pt>
                <c:pt idx="551">
                  <c:v>50.034252199999997</c:v>
                </c:pt>
                <c:pt idx="552">
                  <c:v>48.018291499999997</c:v>
                </c:pt>
                <c:pt idx="553">
                  <c:v>46.019294700000003</c:v>
                </c:pt>
                <c:pt idx="554">
                  <c:v>46.350105300000003</c:v>
                </c:pt>
                <c:pt idx="555">
                  <c:v>46.607402800000003</c:v>
                </c:pt>
                <c:pt idx="556">
                  <c:v>48.399993899999998</c:v>
                </c:pt>
                <c:pt idx="557">
                  <c:v>48.132801100000002</c:v>
                </c:pt>
                <c:pt idx="558">
                  <c:v>48.209144600000002</c:v>
                </c:pt>
                <c:pt idx="559">
                  <c:v>48.438163799999998</c:v>
                </c:pt>
                <c:pt idx="560">
                  <c:v>46.901454899999997</c:v>
                </c:pt>
                <c:pt idx="561">
                  <c:v>43.090076400000001</c:v>
                </c:pt>
                <c:pt idx="562">
                  <c:v>35.710475899999999</c:v>
                </c:pt>
                <c:pt idx="563">
                  <c:v>30.209705400000001</c:v>
                </c:pt>
                <c:pt idx="564">
                  <c:v>27.1009426</c:v>
                </c:pt>
                <c:pt idx="565">
                  <c:v>24.878582000000002</c:v>
                </c:pt>
                <c:pt idx="566">
                  <c:v>23.2485657</c:v>
                </c:pt>
                <c:pt idx="567">
                  <c:v>25.2150459</c:v>
                </c:pt>
                <c:pt idx="568">
                  <c:v>24.9379578</c:v>
                </c:pt>
                <c:pt idx="569">
                  <c:v>24.977540999999999</c:v>
                </c:pt>
                <c:pt idx="570">
                  <c:v>26.443565400000001</c:v>
                </c:pt>
                <c:pt idx="571">
                  <c:v>26.676828400000002</c:v>
                </c:pt>
                <c:pt idx="572">
                  <c:v>28.342186000000002</c:v>
                </c:pt>
                <c:pt idx="573">
                  <c:v>32.063087500000002</c:v>
                </c:pt>
                <c:pt idx="574">
                  <c:v>37.377246900000003</c:v>
                </c:pt>
                <c:pt idx="575">
                  <c:v>35.229812600000002</c:v>
                </c:pt>
                <c:pt idx="576">
                  <c:v>37.199119600000003</c:v>
                </c:pt>
                <c:pt idx="577">
                  <c:v>36.783485400000004</c:v>
                </c:pt>
                <c:pt idx="578">
                  <c:v>37.139743799999998</c:v>
                </c:pt>
                <c:pt idx="579">
                  <c:v>37.4366226</c:v>
                </c:pt>
                <c:pt idx="580">
                  <c:v>39.001609799999997</c:v>
                </c:pt>
                <c:pt idx="581">
                  <c:v>36.872551000000001</c:v>
                </c:pt>
                <c:pt idx="582">
                  <c:v>38.659488699999997</c:v>
                </c:pt>
                <c:pt idx="583">
                  <c:v>42.309703800000001</c:v>
                </c:pt>
                <c:pt idx="584">
                  <c:v>42.241844200000003</c:v>
                </c:pt>
                <c:pt idx="585">
                  <c:v>42.072200799999997</c:v>
                </c:pt>
                <c:pt idx="586">
                  <c:v>49.044651000000002</c:v>
                </c:pt>
                <c:pt idx="587">
                  <c:v>49.2821541</c:v>
                </c:pt>
                <c:pt idx="588">
                  <c:v>52.8023071</c:v>
                </c:pt>
                <c:pt idx="589">
                  <c:v>59.602283499999999</c:v>
                </c:pt>
                <c:pt idx="590">
                  <c:v>68.201919599999997</c:v>
                </c:pt>
                <c:pt idx="591">
                  <c:v>72.163154599999999</c:v>
                </c:pt>
                <c:pt idx="592">
                  <c:v>77.381179799999998</c:v>
                </c:pt>
                <c:pt idx="593">
                  <c:v>79.267082200000004</c:v>
                </c:pt>
                <c:pt idx="594">
                  <c:v>83.255172700000003</c:v>
                </c:pt>
                <c:pt idx="595">
                  <c:v>83.454505900000001</c:v>
                </c:pt>
                <c:pt idx="596">
                  <c:v>83.454505900000001</c:v>
                </c:pt>
                <c:pt idx="597">
                  <c:v>76.351997400000002</c:v>
                </c:pt>
                <c:pt idx="598">
                  <c:v>64.075279199999997</c:v>
                </c:pt>
                <c:pt idx="599">
                  <c:v>48.132801100000002</c:v>
                </c:pt>
                <c:pt idx="600">
                  <c:v>46.203079199999998</c:v>
                </c:pt>
                <c:pt idx="601">
                  <c:v>44.249324799999997</c:v>
                </c:pt>
                <c:pt idx="602">
                  <c:v>42.547206899999999</c:v>
                </c:pt>
                <c:pt idx="603">
                  <c:v>42.615066499999998</c:v>
                </c:pt>
                <c:pt idx="604">
                  <c:v>44.249324799999997</c:v>
                </c:pt>
                <c:pt idx="605">
                  <c:v>43.966579400000001</c:v>
                </c:pt>
                <c:pt idx="606">
                  <c:v>43.895893100000002</c:v>
                </c:pt>
                <c:pt idx="607">
                  <c:v>45.762000999999998</c:v>
                </c:pt>
                <c:pt idx="608">
                  <c:v>51.042232499999997</c:v>
                </c:pt>
                <c:pt idx="609">
                  <c:v>57.989231099999998</c:v>
                </c:pt>
                <c:pt idx="610">
                  <c:v>70.629272499999999</c:v>
                </c:pt>
                <c:pt idx="611">
                  <c:v>74.279487599999996</c:v>
                </c:pt>
                <c:pt idx="612">
                  <c:v>77.941009500000007</c:v>
                </c:pt>
                <c:pt idx="613">
                  <c:v>79.648780799999997</c:v>
                </c:pt>
                <c:pt idx="614">
                  <c:v>79.712402299999994</c:v>
                </c:pt>
                <c:pt idx="615">
                  <c:v>76.534362799999997</c:v>
                </c:pt>
                <c:pt idx="616">
                  <c:v>76.534362799999997</c:v>
                </c:pt>
                <c:pt idx="617">
                  <c:v>74.813873299999997</c:v>
                </c:pt>
                <c:pt idx="618">
                  <c:v>73.148513800000003</c:v>
                </c:pt>
                <c:pt idx="619">
                  <c:v>73.380363500000001</c:v>
                </c:pt>
                <c:pt idx="620">
                  <c:v>71.647148099999995</c:v>
                </c:pt>
                <c:pt idx="621">
                  <c:v>68.225952100000001</c:v>
                </c:pt>
                <c:pt idx="622">
                  <c:v>64.635116600000003</c:v>
                </c:pt>
                <c:pt idx="623">
                  <c:v>62.790214499999998</c:v>
                </c:pt>
                <c:pt idx="624">
                  <c:v>62.839694999999999</c:v>
                </c:pt>
                <c:pt idx="625">
                  <c:v>61.140407600000003</c:v>
                </c:pt>
                <c:pt idx="626">
                  <c:v>61.140407600000003</c:v>
                </c:pt>
                <c:pt idx="627">
                  <c:v>61.236537900000002</c:v>
                </c:pt>
                <c:pt idx="628">
                  <c:v>61.3807373</c:v>
                </c:pt>
                <c:pt idx="629">
                  <c:v>61.428806299999998</c:v>
                </c:pt>
                <c:pt idx="630">
                  <c:v>61.428806299999998</c:v>
                </c:pt>
                <c:pt idx="631">
                  <c:v>61.2846069</c:v>
                </c:pt>
                <c:pt idx="632">
                  <c:v>63.334495500000003</c:v>
                </c:pt>
                <c:pt idx="633">
                  <c:v>61.765270200000003</c:v>
                </c:pt>
                <c:pt idx="634">
                  <c:v>61.765270200000003</c:v>
                </c:pt>
                <c:pt idx="635">
                  <c:v>61.8133354</c:v>
                </c:pt>
                <c:pt idx="636">
                  <c:v>63.829296100000001</c:v>
                </c:pt>
                <c:pt idx="637">
                  <c:v>60.275211300000002</c:v>
                </c:pt>
                <c:pt idx="638">
                  <c:v>60.181907699999996</c:v>
                </c:pt>
                <c:pt idx="639">
                  <c:v>59.995296500000002</c:v>
                </c:pt>
                <c:pt idx="640">
                  <c:v>60.041950200000002</c:v>
                </c:pt>
                <c:pt idx="641">
                  <c:v>60.135253900000002</c:v>
                </c:pt>
                <c:pt idx="642">
                  <c:v>58.358211500000003</c:v>
                </c:pt>
                <c:pt idx="643">
                  <c:v>54.668415099999997</c:v>
                </c:pt>
                <c:pt idx="644">
                  <c:v>52.641143800000002</c:v>
                </c:pt>
                <c:pt idx="645">
                  <c:v>49.087059000000004</c:v>
                </c:pt>
                <c:pt idx="646">
                  <c:v>45.4509811</c:v>
                </c:pt>
                <c:pt idx="647">
                  <c:v>43.497226699999999</c:v>
                </c:pt>
                <c:pt idx="648">
                  <c:v>43.497226699999999</c:v>
                </c:pt>
                <c:pt idx="649">
                  <c:v>43.4293671</c:v>
                </c:pt>
                <c:pt idx="650">
                  <c:v>43.361511200000002</c:v>
                </c:pt>
                <c:pt idx="651">
                  <c:v>41.587295500000003</c:v>
                </c:pt>
                <c:pt idx="652">
                  <c:v>41.327171300000003</c:v>
                </c:pt>
                <c:pt idx="653">
                  <c:v>43.124004399999997</c:v>
                </c:pt>
                <c:pt idx="654">
                  <c:v>42.988288900000001</c:v>
                </c:pt>
                <c:pt idx="655">
                  <c:v>41.2296257</c:v>
                </c:pt>
                <c:pt idx="656">
                  <c:v>37.4366226</c:v>
                </c:pt>
                <c:pt idx="657">
                  <c:v>28.296947500000002</c:v>
                </c:pt>
                <c:pt idx="658">
                  <c:v>19.7029648</c:v>
                </c:pt>
                <c:pt idx="659">
                  <c:v>-19.376396199999999</c:v>
                </c:pt>
                <c:pt idx="660">
                  <c:v>-19.26754</c:v>
                </c:pt>
                <c:pt idx="661">
                  <c:v>-17.431123700000001</c:v>
                </c:pt>
                <c:pt idx="662">
                  <c:v>-17.3745747</c:v>
                </c:pt>
                <c:pt idx="663">
                  <c:v>-17.247339199999999</c:v>
                </c:pt>
                <c:pt idx="664">
                  <c:v>-17.091831200000001</c:v>
                </c:pt>
                <c:pt idx="665">
                  <c:v>-17.007007600000001</c:v>
                </c:pt>
                <c:pt idx="666">
                  <c:v>-16.950460400000001</c:v>
                </c:pt>
                <c:pt idx="667">
                  <c:v>-16.837362299999999</c:v>
                </c:pt>
                <c:pt idx="668">
                  <c:v>-16.724264099999999</c:v>
                </c:pt>
                <c:pt idx="669">
                  <c:v>-16.695991500000002</c:v>
                </c:pt>
                <c:pt idx="670">
                  <c:v>-16.667717</c:v>
                </c:pt>
                <c:pt idx="671">
                  <c:v>-16.5404816</c:v>
                </c:pt>
                <c:pt idx="672">
                  <c:v>-16.483932500000002</c:v>
                </c:pt>
                <c:pt idx="673">
                  <c:v>-16.413248100000001</c:v>
                </c:pt>
                <c:pt idx="674">
                  <c:v>-16.328424500000001</c:v>
                </c:pt>
                <c:pt idx="675">
                  <c:v>-16.314287199999999</c:v>
                </c:pt>
                <c:pt idx="676">
                  <c:v>-16.300149900000001</c:v>
                </c:pt>
                <c:pt idx="677">
                  <c:v>-16.271875399999999</c:v>
                </c:pt>
                <c:pt idx="678">
                  <c:v>-16.130504599999998</c:v>
                </c:pt>
                <c:pt idx="679">
                  <c:v>-16.1163673</c:v>
                </c:pt>
                <c:pt idx="680">
                  <c:v>-16.045680999999998</c:v>
                </c:pt>
                <c:pt idx="681">
                  <c:v>-15.9325838</c:v>
                </c:pt>
                <c:pt idx="682">
                  <c:v>-15.748800299999999</c:v>
                </c:pt>
                <c:pt idx="683">
                  <c:v>-15.6074295</c:v>
                </c:pt>
                <c:pt idx="684">
                  <c:v>-15.777074799999999</c:v>
                </c:pt>
                <c:pt idx="685">
                  <c:v>-19.3919487</c:v>
                </c:pt>
                <c:pt idx="686">
                  <c:v>-21.880088799999999</c:v>
                </c:pt>
                <c:pt idx="687">
                  <c:v>-22.315513599999999</c:v>
                </c:pt>
                <c:pt idx="688">
                  <c:v>25.049640700000001</c:v>
                </c:pt>
                <c:pt idx="689">
                  <c:v>41.821971900000001</c:v>
                </c:pt>
                <c:pt idx="690">
                  <c:v>43.374233199999999</c:v>
                </c:pt>
                <c:pt idx="691">
                  <c:v>44.977386500000001</c:v>
                </c:pt>
                <c:pt idx="692">
                  <c:v>36.314132700000002</c:v>
                </c:pt>
                <c:pt idx="693">
                  <c:v>-25.124566999999999</c:v>
                </c:pt>
                <c:pt idx="694">
                  <c:v>-25.582611100000001</c:v>
                </c:pt>
                <c:pt idx="695">
                  <c:v>-24.649559</c:v>
                </c:pt>
                <c:pt idx="696">
                  <c:v>-25.141532900000001</c:v>
                </c:pt>
                <c:pt idx="697">
                  <c:v>-22.735387800000002</c:v>
                </c:pt>
                <c:pt idx="698">
                  <c:v>-22.439920399999998</c:v>
                </c:pt>
                <c:pt idx="699">
                  <c:v>-22.455470999999999</c:v>
                </c:pt>
                <c:pt idx="700">
                  <c:v>-22.299963000000002</c:v>
                </c:pt>
                <c:pt idx="701">
                  <c:v>-22.299963000000002</c:v>
                </c:pt>
                <c:pt idx="702">
                  <c:v>-22.066700000000001</c:v>
                </c:pt>
                <c:pt idx="703">
                  <c:v>-21.864538199999998</c:v>
                </c:pt>
                <c:pt idx="704">
                  <c:v>-21.8023338</c:v>
                </c:pt>
                <c:pt idx="705">
                  <c:v>-19.594108599999998</c:v>
                </c:pt>
                <c:pt idx="706">
                  <c:v>-19.466875099999999</c:v>
                </c:pt>
                <c:pt idx="707">
                  <c:v>-19.382051499999999</c:v>
                </c:pt>
                <c:pt idx="708">
                  <c:v>-21.040340400000002</c:v>
                </c:pt>
                <c:pt idx="709">
                  <c:v>-20.978138000000001</c:v>
                </c:pt>
                <c:pt idx="710">
                  <c:v>-20.729324299999998</c:v>
                </c:pt>
                <c:pt idx="711">
                  <c:v>-20.636018799999999</c:v>
                </c:pt>
                <c:pt idx="712">
                  <c:v>-20.4027557</c:v>
                </c:pt>
                <c:pt idx="713">
                  <c:v>-20.045083999999999</c:v>
                </c:pt>
                <c:pt idx="714">
                  <c:v>-17.7845516</c:v>
                </c:pt>
                <c:pt idx="715">
                  <c:v>-17.3745747</c:v>
                </c:pt>
                <c:pt idx="716">
                  <c:v>-17.148380299999999</c:v>
                </c:pt>
                <c:pt idx="717">
                  <c:v>-16.8939114</c:v>
                </c:pt>
                <c:pt idx="718">
                  <c:v>-16.526344300000002</c:v>
                </c:pt>
                <c:pt idx="719">
                  <c:v>-16.045680999999998</c:v>
                </c:pt>
                <c:pt idx="720">
                  <c:v>-15.5932922</c:v>
                </c:pt>
                <c:pt idx="721">
                  <c:v>-15.169177100000001</c:v>
                </c:pt>
                <c:pt idx="722">
                  <c:v>-14.674376499999999</c:v>
                </c:pt>
                <c:pt idx="723">
                  <c:v>-14.1795759</c:v>
                </c:pt>
                <c:pt idx="724">
                  <c:v>-12.1636162</c:v>
                </c:pt>
                <c:pt idx="725">
                  <c:v>5.8103743000000003</c:v>
                </c:pt>
                <c:pt idx="726">
                  <c:v>6.0393962999999999</c:v>
                </c:pt>
                <c:pt idx="727">
                  <c:v>8.4483689999999996</c:v>
                </c:pt>
                <c:pt idx="728">
                  <c:v>7.7358561000000003</c:v>
                </c:pt>
                <c:pt idx="729">
                  <c:v>7.0855465000000004</c:v>
                </c:pt>
                <c:pt idx="730">
                  <c:v>7.3824272000000004</c:v>
                </c:pt>
                <c:pt idx="731">
                  <c:v>6.4635115000000001</c:v>
                </c:pt>
                <c:pt idx="732">
                  <c:v>6.4550289999999997</c:v>
                </c:pt>
                <c:pt idx="733">
                  <c:v>7.4813871000000001</c:v>
                </c:pt>
                <c:pt idx="734">
                  <c:v>7.5308671</c:v>
                </c:pt>
                <c:pt idx="735">
                  <c:v>7.8376435999999998</c:v>
                </c:pt>
                <c:pt idx="736">
                  <c:v>10.994472500000001</c:v>
                </c:pt>
                <c:pt idx="737">
                  <c:v>12.418085100000001</c:v>
                </c:pt>
                <c:pt idx="738">
                  <c:v>11.4143457</c:v>
                </c:pt>
                <c:pt idx="739">
                  <c:v>15.109801300000001</c:v>
                </c:pt>
                <c:pt idx="740">
                  <c:v>16.222394900000001</c:v>
                </c:pt>
                <c:pt idx="741">
                  <c:v>16.558860800000001</c:v>
                </c:pt>
                <c:pt idx="742">
                  <c:v>15.3812342</c:v>
                </c:pt>
                <c:pt idx="743">
                  <c:v>13.932174699999999</c:v>
                </c:pt>
                <c:pt idx="744">
                  <c:v>15.2610683</c:v>
                </c:pt>
                <c:pt idx="745">
                  <c:v>16.9490452</c:v>
                </c:pt>
                <c:pt idx="746">
                  <c:v>18.010746000000001</c:v>
                </c:pt>
                <c:pt idx="747">
                  <c:v>18.095569600000001</c:v>
                </c:pt>
                <c:pt idx="748">
                  <c:v>16.9759064</c:v>
                </c:pt>
                <c:pt idx="749">
                  <c:v>17.5583572</c:v>
                </c:pt>
                <c:pt idx="750">
                  <c:v>18.495651200000001</c:v>
                </c:pt>
                <c:pt idx="751">
                  <c:v>19.718515400000001</c:v>
                </c:pt>
                <c:pt idx="752">
                  <c:v>18.851907700000002</c:v>
                </c:pt>
                <c:pt idx="753">
                  <c:v>18.7331562</c:v>
                </c:pt>
                <c:pt idx="754">
                  <c:v>18.7331562</c:v>
                </c:pt>
                <c:pt idx="755">
                  <c:v>20.939968100000002</c:v>
                </c:pt>
                <c:pt idx="756">
                  <c:v>21.785369899999999</c:v>
                </c:pt>
                <c:pt idx="757">
                  <c:v>21.980463</c:v>
                </c:pt>
                <c:pt idx="758">
                  <c:v>22.834346799999999</c:v>
                </c:pt>
                <c:pt idx="759">
                  <c:v>44.7412949</c:v>
                </c:pt>
                <c:pt idx="760">
                  <c:v>46.717670400000003</c:v>
                </c:pt>
                <c:pt idx="761">
                  <c:v>57.5071564</c:v>
                </c:pt>
                <c:pt idx="762">
                  <c:v>65.5003052</c:v>
                </c:pt>
                <c:pt idx="763">
                  <c:v>74.005226100000002</c:v>
                </c:pt>
                <c:pt idx="764">
                  <c:v>81.362205500000002</c:v>
                </c:pt>
                <c:pt idx="765">
                  <c:v>77.381179799999998</c:v>
                </c:pt>
                <c:pt idx="766">
                  <c:v>69.028945899999997</c:v>
                </c:pt>
                <c:pt idx="767">
                  <c:v>59.217754399999997</c:v>
                </c:pt>
                <c:pt idx="768">
                  <c:v>47.184200300000001</c:v>
                </c:pt>
                <c:pt idx="769">
                  <c:v>41.682014500000001</c:v>
                </c:pt>
                <c:pt idx="770">
                  <c:v>31.723796799999999</c:v>
                </c:pt>
                <c:pt idx="771">
                  <c:v>27.5801926</c:v>
                </c:pt>
                <c:pt idx="772">
                  <c:v>27.4939556</c:v>
                </c:pt>
                <c:pt idx="773">
                  <c:v>29.620185899999999</c:v>
                </c:pt>
                <c:pt idx="774">
                  <c:v>31.031074499999999</c:v>
                </c:pt>
                <c:pt idx="775">
                  <c:v>28.548589700000001</c:v>
                </c:pt>
                <c:pt idx="776">
                  <c:v>37.0252342</c:v>
                </c:pt>
                <c:pt idx="777">
                  <c:v>64.533325199999993</c:v>
                </c:pt>
                <c:pt idx="778">
                  <c:v>74.101356499999994</c:v>
                </c:pt>
                <c:pt idx="779">
                  <c:v>90.894897499999999</c:v>
                </c:pt>
                <c:pt idx="780">
                  <c:v>104.0523529</c:v>
                </c:pt>
                <c:pt idx="781">
                  <c:v>117.7145081</c:v>
                </c:pt>
                <c:pt idx="782">
                  <c:v>121.3350372</c:v>
                </c:pt>
                <c:pt idx="783">
                  <c:v>125.7331085</c:v>
                </c:pt>
                <c:pt idx="784">
                  <c:v>115.85405729999999</c:v>
                </c:pt>
                <c:pt idx="785">
                  <c:v>97.540779099999995</c:v>
                </c:pt>
                <c:pt idx="786">
                  <c:v>80.638381999999993</c:v>
                </c:pt>
                <c:pt idx="787">
                  <c:v>67.441337599999997</c:v>
                </c:pt>
                <c:pt idx="788">
                  <c:v>56.885120399999998</c:v>
                </c:pt>
                <c:pt idx="789">
                  <c:v>53.948829699999997</c:v>
                </c:pt>
                <c:pt idx="790">
                  <c:v>61.021656</c:v>
                </c:pt>
                <c:pt idx="791">
                  <c:v>58.064159400000001</c:v>
                </c:pt>
                <c:pt idx="792">
                  <c:v>65.701057399999996</c:v>
                </c:pt>
                <c:pt idx="793">
                  <c:v>101.6942749</c:v>
                </c:pt>
                <c:pt idx="794">
                  <c:v>108.86605830000001</c:v>
                </c:pt>
                <c:pt idx="795">
                  <c:v>123.0781479</c:v>
                </c:pt>
                <c:pt idx="796">
                  <c:v>138.61206050000001</c:v>
                </c:pt>
                <c:pt idx="797">
                  <c:v>153.33168029999999</c:v>
                </c:pt>
                <c:pt idx="798">
                  <c:v>169.88346859999999</c:v>
                </c:pt>
                <c:pt idx="799">
                  <c:v>180.14704900000001</c:v>
                </c:pt>
                <c:pt idx="800">
                  <c:v>190.21554570000001</c:v>
                </c:pt>
                <c:pt idx="801">
                  <c:v>189.47758479999999</c:v>
                </c:pt>
                <c:pt idx="802">
                  <c:v>169.0295868</c:v>
                </c:pt>
                <c:pt idx="803">
                  <c:v>156.54930110000001</c:v>
                </c:pt>
                <c:pt idx="804">
                  <c:v>150.33177190000001</c:v>
                </c:pt>
                <c:pt idx="805">
                  <c:v>165.56881709999999</c:v>
                </c:pt>
                <c:pt idx="806">
                  <c:v>165.56881709999999</c:v>
                </c:pt>
                <c:pt idx="807">
                  <c:v>162.11793520000001</c:v>
                </c:pt>
                <c:pt idx="808">
                  <c:v>172.19065860000001</c:v>
                </c:pt>
                <c:pt idx="809">
                  <c:v>170.62709050000001</c:v>
                </c:pt>
                <c:pt idx="810">
                  <c:v>175.4421997</c:v>
                </c:pt>
                <c:pt idx="811">
                  <c:v>178.43504329999999</c:v>
                </c:pt>
                <c:pt idx="812">
                  <c:v>175.75321959999999</c:v>
                </c:pt>
                <c:pt idx="813">
                  <c:v>160.53456120000001</c:v>
                </c:pt>
                <c:pt idx="814">
                  <c:v>143.62651059999999</c:v>
                </c:pt>
                <c:pt idx="815">
                  <c:v>129.1118927</c:v>
                </c:pt>
                <c:pt idx="816">
                  <c:v>119.8803253</c:v>
                </c:pt>
                <c:pt idx="817">
                  <c:v>110.07478330000001</c:v>
                </c:pt>
                <c:pt idx="818">
                  <c:v>100.4346542</c:v>
                </c:pt>
                <c:pt idx="819">
                  <c:v>85.166519199999996</c:v>
                </c:pt>
                <c:pt idx="820">
                  <c:v>80.683624300000005</c:v>
                </c:pt>
                <c:pt idx="821">
                  <c:v>78.071075399999998</c:v>
                </c:pt>
                <c:pt idx="822">
                  <c:v>80.581832899999995</c:v>
                </c:pt>
                <c:pt idx="823">
                  <c:v>82.770271300000005</c:v>
                </c:pt>
                <c:pt idx="824">
                  <c:v>87.598106400000006</c:v>
                </c:pt>
                <c:pt idx="825">
                  <c:v>90.132904100000005</c:v>
                </c:pt>
                <c:pt idx="826">
                  <c:v>92.817550699999998</c:v>
                </c:pt>
                <c:pt idx="827">
                  <c:v>95.140289300000006</c:v>
                </c:pt>
                <c:pt idx="828">
                  <c:v>98.0058899</c:v>
                </c:pt>
                <c:pt idx="829">
                  <c:v>103.07688899999999</c:v>
                </c:pt>
                <c:pt idx="830">
                  <c:v>103.28470609999999</c:v>
                </c:pt>
                <c:pt idx="831">
                  <c:v>102.3304443</c:v>
                </c:pt>
                <c:pt idx="832">
                  <c:v>101.06234739999999</c:v>
                </c:pt>
                <c:pt idx="833">
                  <c:v>96.443733199999997</c:v>
                </c:pt>
                <c:pt idx="834">
                  <c:v>97.716079699999995</c:v>
                </c:pt>
                <c:pt idx="835">
                  <c:v>96.228851300000002</c:v>
                </c:pt>
                <c:pt idx="836">
                  <c:v>96.166641200000001</c:v>
                </c:pt>
                <c:pt idx="837">
                  <c:v>97.224105800000004</c:v>
                </c:pt>
                <c:pt idx="838">
                  <c:v>95.196838400000004</c:v>
                </c:pt>
                <c:pt idx="839">
                  <c:v>95.561576799999997</c:v>
                </c:pt>
                <c:pt idx="840">
                  <c:v>96.838157699999996</c:v>
                </c:pt>
                <c:pt idx="841">
                  <c:v>92.160171500000004</c:v>
                </c:pt>
                <c:pt idx="842">
                  <c:v>83.221244799999994</c:v>
                </c:pt>
                <c:pt idx="843">
                  <c:v>77.146507299999996</c:v>
                </c:pt>
                <c:pt idx="844">
                  <c:v>74.737533600000006</c:v>
                </c:pt>
                <c:pt idx="845">
                  <c:v>77.242637599999995</c:v>
                </c:pt>
                <c:pt idx="846">
                  <c:v>86.867217999999994</c:v>
                </c:pt>
                <c:pt idx="847">
                  <c:v>89.484008799999998</c:v>
                </c:pt>
                <c:pt idx="848">
                  <c:v>94.304779100000005</c:v>
                </c:pt>
                <c:pt idx="849">
                  <c:v>99.756073000000001</c:v>
                </c:pt>
                <c:pt idx="850">
                  <c:v>97.554916399999996</c:v>
                </c:pt>
                <c:pt idx="851">
                  <c:v>90.311027499999994</c:v>
                </c:pt>
                <c:pt idx="852">
                  <c:v>91.193191499999998</c:v>
                </c:pt>
                <c:pt idx="853">
                  <c:v>86.935073900000006</c:v>
                </c:pt>
                <c:pt idx="854">
                  <c:v>84.076538099999993</c:v>
                </c:pt>
                <c:pt idx="855">
                  <c:v>85.247100799999998</c:v>
                </c:pt>
                <c:pt idx="856">
                  <c:v>80.703414899999999</c:v>
                </c:pt>
                <c:pt idx="857">
                  <c:v>77.863258400000007</c:v>
                </c:pt>
                <c:pt idx="858">
                  <c:v>75.910919199999995</c:v>
                </c:pt>
                <c:pt idx="859">
                  <c:v>75.910919199999995</c:v>
                </c:pt>
                <c:pt idx="860">
                  <c:v>69.245239299999994</c:v>
                </c:pt>
                <c:pt idx="861">
                  <c:v>61.4570808</c:v>
                </c:pt>
                <c:pt idx="862">
                  <c:v>59.552802999999997</c:v>
                </c:pt>
                <c:pt idx="863">
                  <c:v>57.374267600000003</c:v>
                </c:pt>
                <c:pt idx="864">
                  <c:v>59.093345599999999</c:v>
                </c:pt>
                <c:pt idx="865">
                  <c:v>59.128688799999999</c:v>
                </c:pt>
                <c:pt idx="866">
                  <c:v>59.906230899999997</c:v>
                </c:pt>
                <c:pt idx="867">
                  <c:v>59.552802999999997</c:v>
                </c:pt>
                <c:pt idx="868">
                  <c:v>59.340744000000001</c:v>
                </c:pt>
                <c:pt idx="869">
                  <c:v>59.446773499999999</c:v>
                </c:pt>
                <c:pt idx="870">
                  <c:v>54.430908199999998</c:v>
                </c:pt>
                <c:pt idx="871">
                  <c:v>49.727474200000003</c:v>
                </c:pt>
                <c:pt idx="872">
                  <c:v>45.179550200000001</c:v>
                </c:pt>
                <c:pt idx="873">
                  <c:v>42.496315000000003</c:v>
                </c:pt>
                <c:pt idx="874">
                  <c:v>44.803501099999998</c:v>
                </c:pt>
                <c:pt idx="875">
                  <c:v>47.076755499999997</c:v>
                </c:pt>
                <c:pt idx="876">
                  <c:v>42.445419299999998</c:v>
                </c:pt>
                <c:pt idx="877">
                  <c:v>37.5483093</c:v>
                </c:pt>
                <c:pt idx="878">
                  <c:v>37.457828499999998</c:v>
                </c:pt>
                <c:pt idx="879">
                  <c:v>35.0318909</c:v>
                </c:pt>
                <c:pt idx="880">
                  <c:v>30.232324599999998</c:v>
                </c:pt>
                <c:pt idx="881">
                  <c:v>30.269081100000001</c:v>
                </c:pt>
                <c:pt idx="882">
                  <c:v>32.6370583</c:v>
                </c:pt>
                <c:pt idx="883">
                  <c:v>37.2090149</c:v>
                </c:pt>
                <c:pt idx="884">
                  <c:v>51.504516600000002</c:v>
                </c:pt>
                <c:pt idx="885">
                  <c:v>57.467571300000003</c:v>
                </c:pt>
                <c:pt idx="886">
                  <c:v>57.820999100000002</c:v>
                </c:pt>
                <c:pt idx="887">
                  <c:v>60.5014076</c:v>
                </c:pt>
                <c:pt idx="888">
                  <c:v>62.293998700000003</c:v>
                </c:pt>
                <c:pt idx="889">
                  <c:v>62.561191600000001</c:v>
                </c:pt>
                <c:pt idx="890">
                  <c:v>60.464649199999997</c:v>
                </c:pt>
                <c:pt idx="891">
                  <c:v>62.293998700000003</c:v>
                </c:pt>
                <c:pt idx="892">
                  <c:v>60.317623099999999</c:v>
                </c:pt>
                <c:pt idx="893">
                  <c:v>60.611675300000002</c:v>
                </c:pt>
                <c:pt idx="894">
                  <c:v>62.332168600000003</c:v>
                </c:pt>
                <c:pt idx="895">
                  <c:v>60.5749207</c:v>
                </c:pt>
                <c:pt idx="896">
                  <c:v>67.728324900000004</c:v>
                </c:pt>
                <c:pt idx="897">
                  <c:v>71.873344399999993</c:v>
                </c:pt>
                <c:pt idx="898">
                  <c:v>76.790245100000007</c:v>
                </c:pt>
                <c:pt idx="899">
                  <c:v>77.9099121</c:v>
                </c:pt>
                <c:pt idx="900">
                  <c:v>79.645957899999999</c:v>
                </c:pt>
                <c:pt idx="901">
                  <c:v>82.334846499999998</c:v>
                </c:pt>
                <c:pt idx="902">
                  <c:v>75.684722899999997</c:v>
                </c:pt>
                <c:pt idx="903">
                  <c:v>66.263717700000001</c:v>
                </c:pt>
                <c:pt idx="904">
                  <c:v>58.669231400000001</c:v>
                </c:pt>
                <c:pt idx="905">
                  <c:v>59.128688799999999</c:v>
                </c:pt>
                <c:pt idx="906">
                  <c:v>56.729610399999999</c:v>
                </c:pt>
                <c:pt idx="907">
                  <c:v>51.5667191</c:v>
                </c:pt>
                <c:pt idx="908">
                  <c:v>42.598102599999997</c:v>
                </c:pt>
                <c:pt idx="909">
                  <c:v>37.616165199999998</c:v>
                </c:pt>
                <c:pt idx="910">
                  <c:v>40.015243499999997</c:v>
                </c:pt>
                <c:pt idx="911">
                  <c:v>40.015243499999997</c:v>
                </c:pt>
                <c:pt idx="912">
                  <c:v>42.114612600000001</c:v>
                </c:pt>
                <c:pt idx="913">
                  <c:v>39.7508774</c:v>
                </c:pt>
                <c:pt idx="914">
                  <c:v>39.582645399999997</c:v>
                </c:pt>
                <c:pt idx="915">
                  <c:v>44.6423378</c:v>
                </c:pt>
                <c:pt idx="916">
                  <c:v>43.917099</c:v>
                </c:pt>
                <c:pt idx="917">
                  <c:v>41.758354199999999</c:v>
                </c:pt>
                <c:pt idx="918">
                  <c:v>41.732906300000003</c:v>
                </c:pt>
                <c:pt idx="919">
                  <c:v>41.682014500000001</c:v>
                </c:pt>
                <c:pt idx="920">
                  <c:v>43.9439621</c:v>
                </c:pt>
                <c:pt idx="921">
                  <c:v>43.8096581</c:v>
                </c:pt>
                <c:pt idx="922">
                  <c:v>43.917099</c:v>
                </c:pt>
                <c:pt idx="923">
                  <c:v>36.666149099999998</c:v>
                </c:pt>
                <c:pt idx="924">
                  <c:v>34.374515500000001</c:v>
                </c:pt>
                <c:pt idx="925">
                  <c:v>27.279071800000001</c:v>
                </c:pt>
                <c:pt idx="926">
                  <c:v>22.647737500000002</c:v>
                </c:pt>
                <c:pt idx="927">
                  <c:v>18.186048499999998</c:v>
                </c:pt>
                <c:pt idx="928">
                  <c:v>-31.489118600000001</c:v>
                </c:pt>
                <c:pt idx="929">
                  <c:v>-28.688547100000001</c:v>
                </c:pt>
                <c:pt idx="930">
                  <c:v>-31.172447200000001</c:v>
                </c:pt>
                <c:pt idx="931">
                  <c:v>-28.5782776</c:v>
                </c:pt>
                <c:pt idx="932">
                  <c:v>-28.229089699999999</c:v>
                </c:pt>
                <c:pt idx="933">
                  <c:v>-27.824766199999999</c:v>
                </c:pt>
                <c:pt idx="934">
                  <c:v>-27.163146999999999</c:v>
                </c:pt>
                <c:pt idx="935">
                  <c:v>-26.703689600000001</c:v>
                </c:pt>
                <c:pt idx="936">
                  <c:v>-26.4096355</c:v>
                </c:pt>
                <c:pt idx="937">
                  <c:v>-25.9134216</c:v>
                </c:pt>
                <c:pt idx="938">
                  <c:v>-23.614719399999998</c:v>
                </c:pt>
                <c:pt idx="939">
                  <c:v>-25.435585</c:v>
                </c:pt>
                <c:pt idx="940">
                  <c:v>-23.207569100000001</c:v>
                </c:pt>
                <c:pt idx="941">
                  <c:v>-22.715595199999999</c:v>
                </c:pt>
                <c:pt idx="942">
                  <c:v>-22.3763027</c:v>
                </c:pt>
                <c:pt idx="943">
                  <c:v>-21.646825799999998</c:v>
                </c:pt>
                <c:pt idx="944">
                  <c:v>-19.329744300000002</c:v>
                </c:pt>
                <c:pt idx="945">
                  <c:v>-19.065380099999999</c:v>
                </c:pt>
                <c:pt idx="946">
                  <c:v>-18.3500385</c:v>
                </c:pt>
                <c:pt idx="947">
                  <c:v>-18.163429300000001</c:v>
                </c:pt>
                <c:pt idx="948">
                  <c:v>-17.712451900000001</c:v>
                </c:pt>
                <c:pt idx="949">
                  <c:v>-16.997112300000001</c:v>
                </c:pt>
                <c:pt idx="950">
                  <c:v>-14.533004800000001</c:v>
                </c:pt>
                <c:pt idx="951">
                  <c:v>9.3418378999999998</c:v>
                </c:pt>
                <c:pt idx="952">
                  <c:v>7.7613028999999996</c:v>
                </c:pt>
                <c:pt idx="953">
                  <c:v>4.1139144999999999</c:v>
                </c:pt>
                <c:pt idx="954">
                  <c:v>2.8104681999999999</c:v>
                </c:pt>
                <c:pt idx="955">
                  <c:v>2.7878487000000001</c:v>
                </c:pt>
                <c:pt idx="956">
                  <c:v>2.7482647999999998</c:v>
                </c:pt>
                <c:pt idx="957">
                  <c:v>1.3402031999999999</c:v>
                </c:pt>
                <c:pt idx="958">
                  <c:v>1.2751722000000001</c:v>
                </c:pt>
                <c:pt idx="959">
                  <c:v>2.4202824000000001</c:v>
                </c:pt>
                <c:pt idx="960">
                  <c:v>4.6822286000000002</c:v>
                </c:pt>
                <c:pt idx="961">
                  <c:v>5.7396884000000004</c:v>
                </c:pt>
                <c:pt idx="962">
                  <c:v>6.7943211000000003</c:v>
                </c:pt>
                <c:pt idx="963">
                  <c:v>7.8772278</c:v>
                </c:pt>
                <c:pt idx="964">
                  <c:v>7.8772278</c:v>
                </c:pt>
                <c:pt idx="965">
                  <c:v>7.7188916000000001</c:v>
                </c:pt>
                <c:pt idx="966">
                  <c:v>9.9242887</c:v>
                </c:pt>
                <c:pt idx="967">
                  <c:v>11.026987999999999</c:v>
                </c:pt>
                <c:pt idx="968">
                  <c:v>10.928028100000001</c:v>
                </c:pt>
                <c:pt idx="969">
                  <c:v>10.7442446</c:v>
                </c:pt>
                <c:pt idx="970">
                  <c:v>10.645284699999999</c:v>
                </c:pt>
                <c:pt idx="971">
                  <c:v>11.7564659</c:v>
                </c:pt>
                <c:pt idx="972">
                  <c:v>11.7564659</c:v>
                </c:pt>
                <c:pt idx="973">
                  <c:v>12.7573767</c:v>
                </c:pt>
                <c:pt idx="974">
                  <c:v>13.691843</c:v>
                </c:pt>
                <c:pt idx="975">
                  <c:v>13.508060499999999</c:v>
                </c:pt>
                <c:pt idx="976">
                  <c:v>14.4679737</c:v>
                </c:pt>
                <c:pt idx="977">
                  <c:v>15.4377832</c:v>
                </c:pt>
                <c:pt idx="978">
                  <c:v>15.3529596</c:v>
                </c:pt>
                <c:pt idx="979">
                  <c:v>16.0598183</c:v>
                </c:pt>
                <c:pt idx="980">
                  <c:v>16.847257599999999</c:v>
                </c:pt>
                <c:pt idx="981">
                  <c:v>17.787380200000001</c:v>
                </c:pt>
                <c:pt idx="982">
                  <c:v>18.909870099999999</c:v>
                </c:pt>
                <c:pt idx="983">
                  <c:v>18.963592500000001</c:v>
                </c:pt>
                <c:pt idx="984">
                  <c:v>18.883010899999999</c:v>
                </c:pt>
                <c:pt idx="985">
                  <c:v>18.587543499999999</c:v>
                </c:pt>
                <c:pt idx="986">
                  <c:v>19.509286899999999</c:v>
                </c:pt>
                <c:pt idx="987">
                  <c:v>19.537561400000001</c:v>
                </c:pt>
                <c:pt idx="988">
                  <c:v>20.603502299999999</c:v>
                </c:pt>
                <c:pt idx="989">
                  <c:v>20.692567799999999</c:v>
                </c:pt>
                <c:pt idx="990">
                  <c:v>30.196981399999999</c:v>
                </c:pt>
                <c:pt idx="991">
                  <c:v>34.942829099999997</c:v>
                </c:pt>
                <c:pt idx="992">
                  <c:v>25.068019899999999</c:v>
                </c:pt>
                <c:pt idx="993">
                  <c:v>27.284727100000001</c:v>
                </c:pt>
                <c:pt idx="994">
                  <c:v>26.668346400000001</c:v>
                </c:pt>
                <c:pt idx="995">
                  <c:v>23.4238663</c:v>
                </c:pt>
                <c:pt idx="996">
                  <c:v>20.2260399</c:v>
                </c:pt>
                <c:pt idx="997">
                  <c:v>22.642082200000001</c:v>
                </c:pt>
                <c:pt idx="998">
                  <c:v>22.5487766</c:v>
                </c:pt>
                <c:pt idx="999">
                  <c:v>22.642082200000001</c:v>
                </c:pt>
                <c:pt idx="1000">
                  <c:v>22.828691500000001</c:v>
                </c:pt>
                <c:pt idx="1001">
                  <c:v>22.953100200000002</c:v>
                </c:pt>
                <c:pt idx="1002">
                  <c:v>22.953100200000002</c:v>
                </c:pt>
                <c:pt idx="1003">
                  <c:v>22.953100200000002</c:v>
                </c:pt>
                <c:pt idx="1004">
                  <c:v>23.046403900000001</c:v>
                </c:pt>
                <c:pt idx="1005">
                  <c:v>23.046403900000001</c:v>
                </c:pt>
                <c:pt idx="1006">
                  <c:v>23.295219400000001</c:v>
                </c:pt>
                <c:pt idx="1007">
                  <c:v>23.077507000000001</c:v>
                </c:pt>
                <c:pt idx="1008">
                  <c:v>23.139709499999999</c:v>
                </c:pt>
                <c:pt idx="1009">
                  <c:v>24.224031400000001</c:v>
                </c:pt>
                <c:pt idx="1010">
                  <c:v>24.1590004</c:v>
                </c:pt>
                <c:pt idx="1011">
                  <c:v>23.8988762</c:v>
                </c:pt>
                <c:pt idx="1012">
                  <c:v>25.141532900000001</c:v>
                </c:pt>
                <c:pt idx="1013">
                  <c:v>25.345108</c:v>
                </c:pt>
                <c:pt idx="1014">
                  <c:v>24.3540916</c:v>
                </c:pt>
                <c:pt idx="1015">
                  <c:v>24.289060599999999</c:v>
                </c:pt>
                <c:pt idx="1016">
                  <c:v>24.289060599999999</c:v>
                </c:pt>
                <c:pt idx="1017">
                  <c:v>24.321577099999999</c:v>
                </c:pt>
                <c:pt idx="1018">
                  <c:v>25.379035900000002</c:v>
                </c:pt>
                <c:pt idx="1019">
                  <c:v>25.4808235</c:v>
                </c:pt>
                <c:pt idx="1020">
                  <c:v>24.321577099999999</c:v>
                </c:pt>
                <c:pt idx="1021">
                  <c:v>25.277248400000001</c:v>
                </c:pt>
                <c:pt idx="1022">
                  <c:v>25.209390599999999</c:v>
                </c:pt>
                <c:pt idx="1023">
                  <c:v>25.311178200000001</c:v>
                </c:pt>
                <c:pt idx="1024">
                  <c:v>25.345108</c:v>
                </c:pt>
                <c:pt idx="1025">
                  <c:v>25.277248400000001</c:v>
                </c:pt>
                <c:pt idx="1026">
                  <c:v>25.311178200000001</c:v>
                </c:pt>
                <c:pt idx="1027">
                  <c:v>26.365810400000001</c:v>
                </c:pt>
                <c:pt idx="1028">
                  <c:v>26.401153600000001</c:v>
                </c:pt>
                <c:pt idx="1029">
                  <c:v>26.471839899999999</c:v>
                </c:pt>
                <c:pt idx="1030">
                  <c:v>26.507183099999999</c:v>
                </c:pt>
                <c:pt idx="1031">
                  <c:v>26.436496699999999</c:v>
                </c:pt>
                <c:pt idx="1032">
                  <c:v>26.401153600000001</c:v>
                </c:pt>
                <c:pt idx="1033">
                  <c:v>27.5674706</c:v>
                </c:pt>
                <c:pt idx="1034">
                  <c:v>27.677740100000001</c:v>
                </c:pt>
                <c:pt idx="1035">
                  <c:v>27.604227099999999</c:v>
                </c:pt>
                <c:pt idx="1036">
                  <c:v>26.365810400000001</c:v>
                </c:pt>
                <c:pt idx="1037">
                  <c:v>27.2734165</c:v>
                </c:pt>
                <c:pt idx="1038">
                  <c:v>28.017030699999999</c:v>
                </c:pt>
                <c:pt idx="1039">
                  <c:v>28.131542199999998</c:v>
                </c:pt>
                <c:pt idx="1040">
                  <c:v>28.551416400000001</c:v>
                </c:pt>
                <c:pt idx="1041">
                  <c:v>28.1923332</c:v>
                </c:pt>
                <c:pt idx="1042">
                  <c:v>26.3969135</c:v>
                </c:pt>
                <c:pt idx="1043">
                  <c:v>26.362983700000001</c:v>
                </c:pt>
                <c:pt idx="1044">
                  <c:v>26.023691199999998</c:v>
                </c:pt>
                <c:pt idx="1045">
                  <c:v>26.683897000000002</c:v>
                </c:pt>
                <c:pt idx="1046">
                  <c:v>28.818609200000001</c:v>
                </c:pt>
                <c:pt idx="1047">
                  <c:v>29.123971900000001</c:v>
                </c:pt>
                <c:pt idx="1048">
                  <c:v>29.047630300000002</c:v>
                </c:pt>
                <c:pt idx="1049">
                  <c:v>29.047630300000002</c:v>
                </c:pt>
                <c:pt idx="1050">
                  <c:v>28.9331207</c:v>
                </c:pt>
                <c:pt idx="1051">
                  <c:v>29.965133699999999</c:v>
                </c:pt>
                <c:pt idx="1052">
                  <c:v>30.1630535</c:v>
                </c:pt>
                <c:pt idx="1053">
                  <c:v>30.479724900000001</c:v>
                </c:pt>
                <c:pt idx="1054">
                  <c:v>29.391164799999999</c:v>
                </c:pt>
                <c:pt idx="1055">
                  <c:v>29.2766533</c:v>
                </c:pt>
                <c:pt idx="1056">
                  <c:v>29.314823199999999</c:v>
                </c:pt>
                <c:pt idx="1057">
                  <c:v>29.429334600000001</c:v>
                </c:pt>
                <c:pt idx="1058">
                  <c:v>29.658355700000001</c:v>
                </c:pt>
                <c:pt idx="1059">
                  <c:v>29.620185899999999</c:v>
                </c:pt>
                <c:pt idx="1060">
                  <c:v>29.4675045</c:v>
                </c:pt>
                <c:pt idx="1061">
                  <c:v>29.2003117</c:v>
                </c:pt>
                <c:pt idx="1062">
                  <c:v>30.440141700000002</c:v>
                </c:pt>
                <c:pt idx="1063">
                  <c:v>29.8492088</c:v>
                </c:pt>
                <c:pt idx="1064">
                  <c:v>29.7728672</c:v>
                </c:pt>
                <c:pt idx="1065">
                  <c:v>28.559898400000002</c:v>
                </c:pt>
                <c:pt idx="1066">
                  <c:v>29.5056744</c:v>
                </c:pt>
                <c:pt idx="1067">
                  <c:v>29.658355700000001</c:v>
                </c:pt>
                <c:pt idx="1068">
                  <c:v>29.963718400000001</c:v>
                </c:pt>
                <c:pt idx="1069">
                  <c:v>29.963718400000001</c:v>
                </c:pt>
                <c:pt idx="1070">
                  <c:v>28.743680999999999</c:v>
                </c:pt>
                <c:pt idx="1071">
                  <c:v>28.559898400000002</c:v>
                </c:pt>
                <c:pt idx="1072">
                  <c:v>29.658355700000001</c:v>
                </c:pt>
                <c:pt idx="1073">
                  <c:v>29.696527499999998</c:v>
                </c:pt>
                <c:pt idx="1074">
                  <c:v>29.887378699999999</c:v>
                </c:pt>
                <c:pt idx="1075">
                  <c:v>28.706924399999998</c:v>
                </c:pt>
                <c:pt idx="1076">
                  <c:v>28.4128723</c:v>
                </c:pt>
                <c:pt idx="1077">
                  <c:v>29.2384834</c:v>
                </c:pt>
                <c:pt idx="1078">
                  <c:v>30.677646599999999</c:v>
                </c:pt>
                <c:pt idx="1079">
                  <c:v>29.963718400000001</c:v>
                </c:pt>
                <c:pt idx="1080">
                  <c:v>28.596654900000001</c:v>
                </c:pt>
                <c:pt idx="1081">
                  <c:v>28.2658463</c:v>
                </c:pt>
                <c:pt idx="1082">
                  <c:v>29.047630300000002</c:v>
                </c:pt>
                <c:pt idx="1083">
                  <c:v>30.3213902</c:v>
                </c:pt>
                <c:pt idx="1084">
                  <c:v>30.519310000000001</c:v>
                </c:pt>
                <c:pt idx="1085">
                  <c:v>29.352993000000001</c:v>
                </c:pt>
                <c:pt idx="1086">
                  <c:v>29.047630300000002</c:v>
                </c:pt>
                <c:pt idx="1087">
                  <c:v>29.806797</c:v>
                </c:pt>
                <c:pt idx="1088">
                  <c:v>30.8713245</c:v>
                </c:pt>
                <c:pt idx="1089">
                  <c:v>31.935853999999999</c:v>
                </c:pt>
                <c:pt idx="1090">
                  <c:v>30.912323000000001</c:v>
                </c:pt>
                <c:pt idx="1091">
                  <c:v>32.020675699999998</c:v>
                </c:pt>
                <c:pt idx="1092">
                  <c:v>32.190322899999998</c:v>
                </c:pt>
                <c:pt idx="1093">
                  <c:v>32.147911100000002</c:v>
                </c:pt>
                <c:pt idx="1094">
                  <c:v>32.5720253</c:v>
                </c:pt>
                <c:pt idx="1095">
                  <c:v>32.060260800000002</c:v>
                </c:pt>
                <c:pt idx="1096">
                  <c:v>30.954734800000001</c:v>
                </c:pt>
                <c:pt idx="1097">
                  <c:v>30.954734800000001</c:v>
                </c:pt>
                <c:pt idx="1098">
                  <c:v>30.796398199999999</c:v>
                </c:pt>
                <c:pt idx="1099">
                  <c:v>31.855272299999999</c:v>
                </c:pt>
                <c:pt idx="1100">
                  <c:v>31.773275399999999</c:v>
                </c:pt>
                <c:pt idx="1101">
                  <c:v>32.7416725</c:v>
                </c:pt>
                <c:pt idx="1102">
                  <c:v>31.7322788</c:v>
                </c:pt>
                <c:pt idx="1103">
                  <c:v>31.6912804</c:v>
                </c:pt>
                <c:pt idx="1104">
                  <c:v>31.978265799999999</c:v>
                </c:pt>
                <c:pt idx="1105">
                  <c:v>32.1012573</c:v>
                </c:pt>
                <c:pt idx="1106">
                  <c:v>30.994318</c:v>
                </c:pt>
                <c:pt idx="1107">
                  <c:v>30.835981400000001</c:v>
                </c:pt>
                <c:pt idx="1108">
                  <c:v>30.638061499999999</c:v>
                </c:pt>
                <c:pt idx="1109">
                  <c:v>30.756813000000001</c:v>
                </c:pt>
                <c:pt idx="1110">
                  <c:v>31.896268800000001</c:v>
                </c:pt>
                <c:pt idx="1111">
                  <c:v>31.0339031</c:v>
                </c:pt>
                <c:pt idx="1112">
                  <c:v>30.835981400000001</c:v>
                </c:pt>
                <c:pt idx="1113">
                  <c:v>30.717229799999998</c:v>
                </c:pt>
                <c:pt idx="1114">
                  <c:v>30.835981400000001</c:v>
                </c:pt>
                <c:pt idx="1115">
                  <c:v>30.835981400000001</c:v>
                </c:pt>
                <c:pt idx="1116">
                  <c:v>30.835981400000001</c:v>
                </c:pt>
                <c:pt idx="1117">
                  <c:v>30.5984783</c:v>
                </c:pt>
                <c:pt idx="1118">
                  <c:v>30.440141700000002</c:v>
                </c:pt>
                <c:pt idx="1119">
                  <c:v>31.445293400000001</c:v>
                </c:pt>
                <c:pt idx="1120">
                  <c:v>31.609285400000001</c:v>
                </c:pt>
                <c:pt idx="1121">
                  <c:v>31.609285400000001</c:v>
                </c:pt>
                <c:pt idx="1122">
                  <c:v>31.896268800000001</c:v>
                </c:pt>
                <c:pt idx="1123">
                  <c:v>30.677646599999999</c:v>
                </c:pt>
                <c:pt idx="1124">
                  <c:v>30.638061499999999</c:v>
                </c:pt>
                <c:pt idx="1125">
                  <c:v>31.7322788</c:v>
                </c:pt>
                <c:pt idx="1126">
                  <c:v>31.6912804</c:v>
                </c:pt>
                <c:pt idx="1127">
                  <c:v>31.5682869</c:v>
                </c:pt>
                <c:pt idx="1128">
                  <c:v>31.6912804</c:v>
                </c:pt>
                <c:pt idx="1129">
                  <c:v>31.814273799999999</c:v>
                </c:pt>
                <c:pt idx="1130">
                  <c:v>30.717229799999998</c:v>
                </c:pt>
                <c:pt idx="1131">
                  <c:v>30.915149700000001</c:v>
                </c:pt>
                <c:pt idx="1132">
                  <c:v>30.915149700000001</c:v>
                </c:pt>
                <c:pt idx="1133">
                  <c:v>30.717229799999998</c:v>
                </c:pt>
                <c:pt idx="1134">
                  <c:v>30.5984783</c:v>
                </c:pt>
                <c:pt idx="1135">
                  <c:v>31.6502819</c:v>
                </c:pt>
                <c:pt idx="1136">
                  <c:v>30.796398199999999</c:v>
                </c:pt>
                <c:pt idx="1137">
                  <c:v>30.756813000000001</c:v>
                </c:pt>
                <c:pt idx="1138">
                  <c:v>30.756813000000001</c:v>
                </c:pt>
                <c:pt idx="1139">
                  <c:v>30.796398199999999</c:v>
                </c:pt>
                <c:pt idx="1140">
                  <c:v>30.638061499999999</c:v>
                </c:pt>
                <c:pt idx="1141">
                  <c:v>30.360973399999999</c:v>
                </c:pt>
                <c:pt idx="1142">
                  <c:v>31.281303399999999</c:v>
                </c:pt>
                <c:pt idx="1143">
                  <c:v>31.814273799999999</c:v>
                </c:pt>
                <c:pt idx="1144">
                  <c:v>30.796398199999999</c:v>
                </c:pt>
                <c:pt idx="1145">
                  <c:v>30.677646599999999</c:v>
                </c:pt>
                <c:pt idx="1146">
                  <c:v>30.717229799999998</c:v>
                </c:pt>
                <c:pt idx="1147">
                  <c:v>30.677646599999999</c:v>
                </c:pt>
                <c:pt idx="1148">
                  <c:v>30.796398199999999</c:v>
                </c:pt>
                <c:pt idx="1149">
                  <c:v>30.796398199999999</c:v>
                </c:pt>
                <c:pt idx="1150">
                  <c:v>30.796398199999999</c:v>
                </c:pt>
                <c:pt idx="1151">
                  <c:v>30.835981400000001</c:v>
                </c:pt>
                <c:pt idx="1152">
                  <c:v>30.677646599999999</c:v>
                </c:pt>
                <c:pt idx="1153">
                  <c:v>30.638061499999999</c:v>
                </c:pt>
                <c:pt idx="1154">
                  <c:v>30.677646599999999</c:v>
                </c:pt>
                <c:pt idx="1155">
                  <c:v>30.677646599999999</c:v>
                </c:pt>
                <c:pt idx="1156">
                  <c:v>30.796398199999999</c:v>
                </c:pt>
                <c:pt idx="1157">
                  <c:v>30.756813000000001</c:v>
                </c:pt>
                <c:pt idx="1158">
                  <c:v>30.796398199999999</c:v>
                </c:pt>
                <c:pt idx="1159">
                  <c:v>30.756813000000001</c:v>
                </c:pt>
                <c:pt idx="1160">
                  <c:v>30.717229799999998</c:v>
                </c:pt>
                <c:pt idx="1161">
                  <c:v>30.677646599999999</c:v>
                </c:pt>
                <c:pt idx="1162">
                  <c:v>30.717229799999998</c:v>
                </c:pt>
                <c:pt idx="1163">
                  <c:v>30.756813000000001</c:v>
                </c:pt>
                <c:pt idx="1164">
                  <c:v>30.638061499999999</c:v>
                </c:pt>
                <c:pt idx="1165">
                  <c:v>30.3213902</c:v>
                </c:pt>
                <c:pt idx="1166">
                  <c:v>30.044300100000001</c:v>
                </c:pt>
                <c:pt idx="1167">
                  <c:v>31.240304900000002</c:v>
                </c:pt>
                <c:pt idx="1168">
                  <c:v>31.609285400000001</c:v>
                </c:pt>
                <c:pt idx="1169">
                  <c:v>30.875566500000001</c:v>
                </c:pt>
                <c:pt idx="1170">
                  <c:v>30.875566500000001</c:v>
                </c:pt>
                <c:pt idx="1171">
                  <c:v>30.756813000000001</c:v>
                </c:pt>
                <c:pt idx="1172">
                  <c:v>30.756813000000001</c:v>
                </c:pt>
                <c:pt idx="1173">
                  <c:v>30.717229799999998</c:v>
                </c:pt>
                <c:pt idx="1174">
                  <c:v>30.717229799999998</c:v>
                </c:pt>
                <c:pt idx="1175">
                  <c:v>30.796398199999999</c:v>
                </c:pt>
                <c:pt idx="1176">
                  <c:v>30.875566500000001</c:v>
                </c:pt>
                <c:pt idx="1177">
                  <c:v>30.756813000000001</c:v>
                </c:pt>
                <c:pt idx="1178">
                  <c:v>29.658355700000001</c:v>
                </c:pt>
                <c:pt idx="1179">
                  <c:v>30.638061499999999</c:v>
                </c:pt>
                <c:pt idx="1180">
                  <c:v>30.677646599999999</c:v>
                </c:pt>
                <c:pt idx="1181">
                  <c:v>30.796398199999999</c:v>
                </c:pt>
                <c:pt idx="1182">
                  <c:v>30.796398199999999</c:v>
                </c:pt>
                <c:pt idx="1183">
                  <c:v>30.835981400000001</c:v>
                </c:pt>
                <c:pt idx="1184">
                  <c:v>30.717229799999998</c:v>
                </c:pt>
                <c:pt idx="1185">
                  <c:v>30.638061499999999</c:v>
                </c:pt>
                <c:pt idx="1186">
                  <c:v>31.6912804</c:v>
                </c:pt>
                <c:pt idx="1187">
                  <c:v>31.6912804</c:v>
                </c:pt>
                <c:pt idx="1188">
                  <c:v>31.6502819</c:v>
                </c:pt>
                <c:pt idx="1189">
                  <c:v>31.609285400000001</c:v>
                </c:pt>
                <c:pt idx="1190">
                  <c:v>31.609285400000001</c:v>
                </c:pt>
                <c:pt idx="1191">
                  <c:v>31.404296899999999</c:v>
                </c:pt>
                <c:pt idx="1192">
                  <c:v>32.275146499999998</c:v>
                </c:pt>
                <c:pt idx="1193">
                  <c:v>32.317558300000002</c:v>
                </c:pt>
                <c:pt idx="1194">
                  <c:v>31.814273799999999</c:v>
                </c:pt>
                <c:pt idx="1195">
                  <c:v>30.756813000000001</c:v>
                </c:pt>
                <c:pt idx="1196">
                  <c:v>31.6912804</c:v>
                </c:pt>
                <c:pt idx="1197">
                  <c:v>31.6912804</c:v>
                </c:pt>
                <c:pt idx="1198">
                  <c:v>31.609285400000001</c:v>
                </c:pt>
                <c:pt idx="1199">
                  <c:v>31.7322788</c:v>
                </c:pt>
                <c:pt idx="1200">
                  <c:v>31.7322788</c:v>
                </c:pt>
                <c:pt idx="1201">
                  <c:v>30.638061499999999</c:v>
                </c:pt>
                <c:pt idx="1202">
                  <c:v>30.677646599999999</c:v>
                </c:pt>
                <c:pt idx="1203">
                  <c:v>31.7322788</c:v>
                </c:pt>
                <c:pt idx="1204">
                  <c:v>31.773275399999999</c:v>
                </c:pt>
                <c:pt idx="1205">
                  <c:v>31.7322788</c:v>
                </c:pt>
                <c:pt idx="1206">
                  <c:v>31.609285400000001</c:v>
                </c:pt>
                <c:pt idx="1207">
                  <c:v>31.6912804</c:v>
                </c:pt>
                <c:pt idx="1208">
                  <c:v>31.6912804</c:v>
                </c:pt>
                <c:pt idx="1209">
                  <c:v>30.677646599999999</c:v>
                </c:pt>
                <c:pt idx="1210">
                  <c:v>31.7322788</c:v>
                </c:pt>
                <c:pt idx="1211">
                  <c:v>31.445293400000001</c:v>
                </c:pt>
                <c:pt idx="1212">
                  <c:v>32.359970099999998</c:v>
                </c:pt>
                <c:pt idx="1213">
                  <c:v>32.699260700000004</c:v>
                </c:pt>
                <c:pt idx="1214">
                  <c:v>36.668975799999998</c:v>
                </c:pt>
                <c:pt idx="1215">
                  <c:v>29.405301999999999</c:v>
                </c:pt>
                <c:pt idx="1216">
                  <c:v>32.2242508</c:v>
                </c:pt>
                <c:pt idx="1217">
                  <c:v>31.310991300000001</c:v>
                </c:pt>
                <c:pt idx="1218">
                  <c:v>31.667247799999998</c:v>
                </c:pt>
                <c:pt idx="1219">
                  <c:v>30.612615600000002</c:v>
                </c:pt>
                <c:pt idx="1220">
                  <c:v>29.2950306</c:v>
                </c:pt>
                <c:pt idx="1221">
                  <c:v>30.307252900000002</c:v>
                </c:pt>
                <c:pt idx="1222">
                  <c:v>30.4217625</c:v>
                </c:pt>
                <c:pt idx="1223">
                  <c:v>35.060165400000002</c:v>
                </c:pt>
                <c:pt idx="1224">
                  <c:v>42.292739900000001</c:v>
                </c:pt>
                <c:pt idx="1225">
                  <c:v>36.693008399999997</c:v>
                </c:pt>
                <c:pt idx="1226">
                  <c:v>36.693008399999997</c:v>
                </c:pt>
                <c:pt idx="1227">
                  <c:v>31.667247799999998</c:v>
                </c:pt>
                <c:pt idx="1228">
                  <c:v>32.345832799999997</c:v>
                </c:pt>
                <c:pt idx="1229">
                  <c:v>33.399051700000001</c:v>
                </c:pt>
                <c:pt idx="1230">
                  <c:v>36.0370445</c:v>
                </c:pt>
                <c:pt idx="1231">
                  <c:v>43.500053399999999</c:v>
                </c:pt>
                <c:pt idx="1232">
                  <c:v>50.820278199999997</c:v>
                </c:pt>
                <c:pt idx="1233">
                  <c:v>43.124004399999997</c:v>
                </c:pt>
                <c:pt idx="1234">
                  <c:v>40.300811799999998</c:v>
                </c:pt>
                <c:pt idx="1235">
                  <c:v>47.345363599999999</c:v>
                </c:pt>
                <c:pt idx="1236">
                  <c:v>49.875915499999998</c:v>
                </c:pt>
                <c:pt idx="1237">
                  <c:v>50.766555799999999</c:v>
                </c:pt>
                <c:pt idx="1238">
                  <c:v>52.471496600000002</c:v>
                </c:pt>
                <c:pt idx="1239">
                  <c:v>54.347499800000001</c:v>
                </c:pt>
                <c:pt idx="1240">
                  <c:v>53.387584699999998</c:v>
                </c:pt>
                <c:pt idx="1241">
                  <c:v>78.298683199999999</c:v>
                </c:pt>
                <c:pt idx="1242">
                  <c:v>83.993133499999999</c:v>
                </c:pt>
                <c:pt idx="1243">
                  <c:v>100.3413467</c:v>
                </c:pt>
                <c:pt idx="1244">
                  <c:v>112.0172348</c:v>
                </c:pt>
                <c:pt idx="1245">
                  <c:v>127.4917755</c:v>
                </c:pt>
                <c:pt idx="1246">
                  <c:v>137.83311459999999</c:v>
                </c:pt>
                <c:pt idx="1247">
                  <c:v>146.74659729999999</c:v>
                </c:pt>
                <c:pt idx="1248">
                  <c:v>157.65483090000001</c:v>
                </c:pt>
                <c:pt idx="1249">
                  <c:v>168.03999329999999</c:v>
                </c:pt>
                <c:pt idx="1250">
                  <c:v>174.38757319999999</c:v>
                </c:pt>
                <c:pt idx="1251">
                  <c:v>183.83119199999999</c:v>
                </c:pt>
                <c:pt idx="1252">
                  <c:v>187.293396</c:v>
                </c:pt>
                <c:pt idx="1253">
                  <c:v>190.19715880000001</c:v>
                </c:pt>
                <c:pt idx="1254">
                  <c:v>192.5425262</c:v>
                </c:pt>
                <c:pt idx="1255">
                  <c:v>193.19282530000001</c:v>
                </c:pt>
                <c:pt idx="1256">
                  <c:v>187.77688599999999</c:v>
                </c:pt>
                <c:pt idx="1257">
                  <c:v>180.26580809999999</c:v>
                </c:pt>
                <c:pt idx="1258">
                  <c:v>157.96160889999999</c:v>
                </c:pt>
                <c:pt idx="1259">
                  <c:v>137.07394410000001</c:v>
                </c:pt>
                <c:pt idx="1260">
                  <c:v>121.8482132</c:v>
                </c:pt>
                <c:pt idx="1261">
                  <c:v>105.1352615</c:v>
                </c:pt>
                <c:pt idx="1262">
                  <c:v>111.5789795</c:v>
                </c:pt>
                <c:pt idx="1263">
                  <c:v>102.09294130000001</c:v>
                </c:pt>
                <c:pt idx="1264">
                  <c:v>82.829643200000007</c:v>
                </c:pt>
                <c:pt idx="1265">
                  <c:v>71.068939200000003</c:v>
                </c:pt>
                <c:pt idx="1266">
                  <c:v>56.315391499999997</c:v>
                </c:pt>
                <c:pt idx="1267">
                  <c:v>65.3136978</c:v>
                </c:pt>
                <c:pt idx="1268">
                  <c:v>64.620979300000002</c:v>
                </c:pt>
                <c:pt idx="1269">
                  <c:v>74.321899400000007</c:v>
                </c:pt>
                <c:pt idx="1270">
                  <c:v>84.674545300000005</c:v>
                </c:pt>
                <c:pt idx="1271">
                  <c:v>91.760093699999999</c:v>
                </c:pt>
                <c:pt idx="1272">
                  <c:v>90.032531700000007</c:v>
                </c:pt>
                <c:pt idx="1273">
                  <c:v>83.779663099999993</c:v>
                </c:pt>
                <c:pt idx="1274">
                  <c:v>79.733604400000004</c:v>
                </c:pt>
                <c:pt idx="1275">
                  <c:v>77.197395299999997</c:v>
                </c:pt>
                <c:pt idx="1276">
                  <c:v>67.692985500000006</c:v>
                </c:pt>
                <c:pt idx="1277">
                  <c:v>61.878368399999999</c:v>
                </c:pt>
                <c:pt idx="1278">
                  <c:v>62.853832199999999</c:v>
                </c:pt>
                <c:pt idx="1279">
                  <c:v>62.853832199999999</c:v>
                </c:pt>
                <c:pt idx="1280">
                  <c:v>65.343383799999998</c:v>
                </c:pt>
                <c:pt idx="1281">
                  <c:v>82.139747600000007</c:v>
                </c:pt>
                <c:pt idx="1282">
                  <c:v>88.334655799999993</c:v>
                </c:pt>
                <c:pt idx="1283">
                  <c:v>96.913085899999999</c:v>
                </c:pt>
                <c:pt idx="1284">
                  <c:v>100.83332059999999</c:v>
                </c:pt>
                <c:pt idx="1285">
                  <c:v>104.24462130000001</c:v>
                </c:pt>
                <c:pt idx="1286">
                  <c:v>108.03903200000001</c:v>
                </c:pt>
                <c:pt idx="1287">
                  <c:v>107.62622829999999</c:v>
                </c:pt>
                <c:pt idx="1288">
                  <c:v>107.6403656</c:v>
                </c:pt>
                <c:pt idx="1289">
                  <c:v>110.7477188</c:v>
                </c:pt>
                <c:pt idx="1290">
                  <c:v>110.6939926</c:v>
                </c:pt>
                <c:pt idx="1291">
                  <c:v>108.91271209999999</c:v>
                </c:pt>
                <c:pt idx="1292">
                  <c:v>109.38771819999999</c:v>
                </c:pt>
                <c:pt idx="1293">
                  <c:v>106.3227844</c:v>
                </c:pt>
                <c:pt idx="1294">
                  <c:v>104.5146408</c:v>
                </c:pt>
                <c:pt idx="1295">
                  <c:v>92.598426799999999</c:v>
                </c:pt>
                <c:pt idx="1296">
                  <c:v>86.201355000000007</c:v>
                </c:pt>
                <c:pt idx="1297">
                  <c:v>100.6396408</c:v>
                </c:pt>
                <c:pt idx="1298">
                  <c:v>100.56613160000001</c:v>
                </c:pt>
                <c:pt idx="1299">
                  <c:v>103.7738495</c:v>
                </c:pt>
                <c:pt idx="1300">
                  <c:v>103.43314359999999</c:v>
                </c:pt>
                <c:pt idx="1301">
                  <c:v>106.0216599</c:v>
                </c:pt>
                <c:pt idx="1302">
                  <c:v>119.1918411</c:v>
                </c:pt>
                <c:pt idx="1303">
                  <c:v>122.56921389999999</c:v>
                </c:pt>
                <c:pt idx="1304">
                  <c:v>127.96961210000001</c:v>
                </c:pt>
                <c:pt idx="1305">
                  <c:v>131.4586639</c:v>
                </c:pt>
                <c:pt idx="1306">
                  <c:v>137.1941071</c:v>
                </c:pt>
                <c:pt idx="1307">
                  <c:v>139.1238251</c:v>
                </c:pt>
                <c:pt idx="1308">
                  <c:v>145.20422360000001</c:v>
                </c:pt>
                <c:pt idx="1309">
                  <c:v>151.87979129999999</c:v>
                </c:pt>
                <c:pt idx="1310">
                  <c:v>156.15911869999999</c:v>
                </c:pt>
                <c:pt idx="1311">
                  <c:v>158.03935240000001</c:v>
                </c:pt>
                <c:pt idx="1312">
                  <c:v>161.80267330000001</c:v>
                </c:pt>
                <c:pt idx="1313">
                  <c:v>163.91052250000001</c:v>
                </c:pt>
                <c:pt idx="1314">
                  <c:v>163.878006</c:v>
                </c:pt>
                <c:pt idx="1315">
                  <c:v>165.95616150000001</c:v>
                </c:pt>
                <c:pt idx="1316">
                  <c:v>161.21173099999999</c:v>
                </c:pt>
                <c:pt idx="1317">
                  <c:v>154.71711730000001</c:v>
                </c:pt>
                <c:pt idx="1318">
                  <c:v>139.89006040000001</c:v>
                </c:pt>
                <c:pt idx="1319">
                  <c:v>118.4552994</c:v>
                </c:pt>
                <c:pt idx="1320">
                  <c:v>100.33145140000001</c:v>
                </c:pt>
                <c:pt idx="1321">
                  <c:v>94.450393700000006</c:v>
                </c:pt>
                <c:pt idx="1322">
                  <c:v>88.876106300000004</c:v>
                </c:pt>
                <c:pt idx="1323">
                  <c:v>72.551925699999998</c:v>
                </c:pt>
                <c:pt idx="1324">
                  <c:v>69.028945899999997</c:v>
                </c:pt>
                <c:pt idx="1325">
                  <c:v>69.249481200000005</c:v>
                </c:pt>
                <c:pt idx="1326">
                  <c:v>75.467010500000001</c:v>
                </c:pt>
                <c:pt idx="1327">
                  <c:v>74.655532800000003</c:v>
                </c:pt>
                <c:pt idx="1328">
                  <c:v>78.540428199999994</c:v>
                </c:pt>
                <c:pt idx="1329">
                  <c:v>77.188919100000007</c:v>
                </c:pt>
                <c:pt idx="1330">
                  <c:v>79.269905100000003</c:v>
                </c:pt>
                <c:pt idx="1331">
                  <c:v>76.046630899999997</c:v>
                </c:pt>
                <c:pt idx="1332">
                  <c:v>76.046630899999997</c:v>
                </c:pt>
                <c:pt idx="1333">
                  <c:v>72.557579000000004</c:v>
                </c:pt>
                <c:pt idx="1334">
                  <c:v>72.778121900000002</c:v>
                </c:pt>
                <c:pt idx="1335">
                  <c:v>70.858291600000001</c:v>
                </c:pt>
                <c:pt idx="1336">
                  <c:v>59.670143099999997</c:v>
                </c:pt>
                <c:pt idx="1337">
                  <c:v>47.006069199999999</c:v>
                </c:pt>
                <c:pt idx="1338">
                  <c:v>39.366348299999999</c:v>
                </c:pt>
                <c:pt idx="1339">
                  <c:v>33.742584200000003</c:v>
                </c:pt>
                <c:pt idx="1340">
                  <c:v>31.747829400000001</c:v>
                </c:pt>
                <c:pt idx="1341">
                  <c:v>29.835071599999999</c:v>
                </c:pt>
                <c:pt idx="1342">
                  <c:v>31.940093999999998</c:v>
                </c:pt>
                <c:pt idx="1343">
                  <c:v>32.012195599999998</c:v>
                </c:pt>
                <c:pt idx="1344">
                  <c:v>33.589900999999998</c:v>
                </c:pt>
                <c:pt idx="1345">
                  <c:v>33.717136400000001</c:v>
                </c:pt>
                <c:pt idx="1346">
                  <c:v>29.699354199999998</c:v>
                </c:pt>
                <c:pt idx="1347">
                  <c:v>27.864349399999998</c:v>
                </c:pt>
                <c:pt idx="1348">
                  <c:v>27.8855553</c:v>
                </c:pt>
                <c:pt idx="1349">
                  <c:v>27.821939499999999</c:v>
                </c:pt>
                <c:pt idx="1350">
                  <c:v>25.709846500000001</c:v>
                </c:pt>
                <c:pt idx="1351">
                  <c:v>24.002077100000001</c:v>
                </c:pt>
                <c:pt idx="1352">
                  <c:v>20.1383896</c:v>
                </c:pt>
                <c:pt idx="1353">
                  <c:v>16.4641418</c:v>
                </c:pt>
                <c:pt idx="1354">
                  <c:v>-21.867364899999998</c:v>
                </c:pt>
                <c:pt idx="1355">
                  <c:v>-19.8740253</c:v>
                </c:pt>
                <c:pt idx="1356">
                  <c:v>-19.765169100000001</c:v>
                </c:pt>
                <c:pt idx="1357">
                  <c:v>-19.671863599999998</c:v>
                </c:pt>
                <c:pt idx="1358">
                  <c:v>-19.625211700000001</c:v>
                </c:pt>
                <c:pt idx="1359">
                  <c:v>-19.6096611</c:v>
                </c:pt>
                <c:pt idx="1360">
                  <c:v>-19.6096611</c:v>
                </c:pt>
                <c:pt idx="1361">
                  <c:v>-19.376396199999999</c:v>
                </c:pt>
                <c:pt idx="1362">
                  <c:v>-19.2208881</c:v>
                </c:pt>
                <c:pt idx="1363">
                  <c:v>-19.1742363</c:v>
                </c:pt>
                <c:pt idx="1364">
                  <c:v>-19.1275826</c:v>
                </c:pt>
                <c:pt idx="1365">
                  <c:v>-18.940971399999999</c:v>
                </c:pt>
                <c:pt idx="1366">
                  <c:v>-18.832117100000001</c:v>
                </c:pt>
                <c:pt idx="1367">
                  <c:v>-18.738811500000001</c:v>
                </c:pt>
                <c:pt idx="1368">
                  <c:v>-18.4277935</c:v>
                </c:pt>
                <c:pt idx="1369">
                  <c:v>-19.951780299999999</c:v>
                </c:pt>
                <c:pt idx="1370">
                  <c:v>-26.446392100000001</c:v>
                </c:pt>
                <c:pt idx="1371">
                  <c:v>-30.835981400000001</c:v>
                </c:pt>
                <c:pt idx="1372">
                  <c:v>-28.137197499999999</c:v>
                </c:pt>
                <c:pt idx="1373">
                  <c:v>-31.508911099999999</c:v>
                </c:pt>
                <c:pt idx="1374">
                  <c:v>-28.376115800000001</c:v>
                </c:pt>
                <c:pt idx="1375">
                  <c:v>-27.953414899999999</c:v>
                </c:pt>
                <c:pt idx="1376">
                  <c:v>-28.339359300000002</c:v>
                </c:pt>
                <c:pt idx="1377">
                  <c:v>-27.2734165</c:v>
                </c:pt>
                <c:pt idx="1378">
                  <c:v>-27.163146999999999</c:v>
                </c:pt>
                <c:pt idx="1379">
                  <c:v>-27.1080112</c:v>
                </c:pt>
                <c:pt idx="1380">
                  <c:v>-26.611797299999999</c:v>
                </c:pt>
                <c:pt idx="1381">
                  <c:v>-26.4831486</c:v>
                </c:pt>
                <c:pt idx="1382">
                  <c:v>-26.152339900000001</c:v>
                </c:pt>
                <c:pt idx="1383">
                  <c:v>-25.9134216</c:v>
                </c:pt>
                <c:pt idx="1384">
                  <c:v>-25.9134216</c:v>
                </c:pt>
                <c:pt idx="1385">
                  <c:v>-25.766395599999999</c:v>
                </c:pt>
                <c:pt idx="1386">
                  <c:v>-25.509098099999999</c:v>
                </c:pt>
                <c:pt idx="1387">
                  <c:v>-25.417207699999999</c:v>
                </c:pt>
                <c:pt idx="1388">
                  <c:v>-23.241496999999999</c:v>
                </c:pt>
                <c:pt idx="1389">
                  <c:v>-23.1057816</c:v>
                </c:pt>
                <c:pt idx="1390">
                  <c:v>-22.698631299999999</c:v>
                </c:pt>
                <c:pt idx="1391">
                  <c:v>-22.562913900000002</c:v>
                </c:pt>
                <c:pt idx="1392">
                  <c:v>-22.308444999999999</c:v>
                </c:pt>
                <c:pt idx="1393">
                  <c:v>-21.986118300000001</c:v>
                </c:pt>
                <c:pt idx="1394">
                  <c:v>-21.7995071</c:v>
                </c:pt>
                <c:pt idx="1395">
                  <c:v>-19.796270400000001</c:v>
                </c:pt>
                <c:pt idx="1396">
                  <c:v>-19.718515400000001</c:v>
                </c:pt>
                <c:pt idx="1397">
                  <c:v>-19.4386005</c:v>
                </c:pt>
                <c:pt idx="1398">
                  <c:v>-19.251989399999999</c:v>
                </c:pt>
                <c:pt idx="1399">
                  <c:v>-19.065380099999999</c:v>
                </c:pt>
                <c:pt idx="1400">
                  <c:v>-18.972074500000002</c:v>
                </c:pt>
                <c:pt idx="1401">
                  <c:v>-18.661056500000001</c:v>
                </c:pt>
                <c:pt idx="1402">
                  <c:v>-18.536649700000002</c:v>
                </c:pt>
                <c:pt idx="1403">
                  <c:v>-18.365589100000001</c:v>
                </c:pt>
                <c:pt idx="1404">
                  <c:v>-18.178979900000002</c:v>
                </c:pt>
                <c:pt idx="1405">
                  <c:v>-17.961267500000002</c:v>
                </c:pt>
                <c:pt idx="1406">
                  <c:v>-17.867961900000001</c:v>
                </c:pt>
                <c:pt idx="1407">
                  <c:v>-17.6035957</c:v>
                </c:pt>
                <c:pt idx="1408">
                  <c:v>-17.4169865</c:v>
                </c:pt>
                <c:pt idx="1409">
                  <c:v>-17.137069700000001</c:v>
                </c:pt>
                <c:pt idx="1410">
                  <c:v>-15.3670969</c:v>
                </c:pt>
                <c:pt idx="1411">
                  <c:v>-15.0419426</c:v>
                </c:pt>
                <c:pt idx="1412">
                  <c:v>9.4012136000000002</c:v>
                </c:pt>
                <c:pt idx="1413">
                  <c:v>6.3546553000000001</c:v>
                </c:pt>
                <c:pt idx="1414">
                  <c:v>5.2194409000000004</c:v>
                </c:pt>
                <c:pt idx="1415">
                  <c:v>4.0545387000000002</c:v>
                </c:pt>
                <c:pt idx="1416">
                  <c:v>2.7878487000000001</c:v>
                </c:pt>
                <c:pt idx="1417">
                  <c:v>2.8896362999999998</c:v>
                </c:pt>
                <c:pt idx="1418">
                  <c:v>2.9688043999999998</c:v>
                </c:pt>
                <c:pt idx="1419">
                  <c:v>1.4971255999999999</c:v>
                </c:pt>
                <c:pt idx="1420">
                  <c:v>-1.460369</c:v>
                </c:pt>
                <c:pt idx="1421">
                  <c:v>-14.151301399999999</c:v>
                </c:pt>
                <c:pt idx="1422">
                  <c:v>-1.3274797</c:v>
                </c:pt>
                <c:pt idx="1423">
                  <c:v>7.2354006999999996</c:v>
                </c:pt>
                <c:pt idx="1424">
                  <c:v>10.8149309</c:v>
                </c:pt>
                <c:pt idx="1425">
                  <c:v>15.2398624</c:v>
                </c:pt>
                <c:pt idx="1426">
                  <c:v>14.8680553</c:v>
                </c:pt>
                <c:pt idx="1427">
                  <c:v>10.293269199999999</c:v>
                </c:pt>
                <c:pt idx="1428">
                  <c:v>9.8097782000000002</c:v>
                </c:pt>
                <c:pt idx="1429">
                  <c:v>12.2823677</c:v>
                </c:pt>
                <c:pt idx="1430">
                  <c:v>19.4810123</c:v>
                </c:pt>
                <c:pt idx="1431">
                  <c:v>19.537561400000001</c:v>
                </c:pt>
                <c:pt idx="1432">
                  <c:v>18.426380200000001</c:v>
                </c:pt>
                <c:pt idx="1433">
                  <c:v>16.9730797</c:v>
                </c:pt>
                <c:pt idx="1434">
                  <c:v>18.576232900000001</c:v>
                </c:pt>
                <c:pt idx="1435">
                  <c:v>19.683174099999999</c:v>
                </c:pt>
                <c:pt idx="1436">
                  <c:v>19.683174099999999</c:v>
                </c:pt>
                <c:pt idx="1437">
                  <c:v>19.683174099999999</c:v>
                </c:pt>
                <c:pt idx="1438">
                  <c:v>18.406587600000002</c:v>
                </c:pt>
                <c:pt idx="1439">
                  <c:v>20.278348900000001</c:v>
                </c:pt>
                <c:pt idx="1440">
                  <c:v>20.5271626</c:v>
                </c:pt>
                <c:pt idx="1441">
                  <c:v>21.655307799999999</c:v>
                </c:pt>
                <c:pt idx="1442">
                  <c:v>21.915431999999999</c:v>
                </c:pt>
                <c:pt idx="1443">
                  <c:v>22.175556199999999</c:v>
                </c:pt>
                <c:pt idx="1444">
                  <c:v>23.4111443</c:v>
                </c:pt>
                <c:pt idx="1445">
                  <c:v>23.5129318</c:v>
                </c:pt>
                <c:pt idx="1446">
                  <c:v>23.139709499999999</c:v>
                </c:pt>
                <c:pt idx="1447">
                  <c:v>23.8918076</c:v>
                </c:pt>
                <c:pt idx="1448">
                  <c:v>25.141532900000001</c:v>
                </c:pt>
                <c:pt idx="1449">
                  <c:v>25.288558999999999</c:v>
                </c:pt>
                <c:pt idx="1450">
                  <c:v>24.139207800000001</c:v>
                </c:pt>
                <c:pt idx="1451">
                  <c:v>27.392168000000002</c:v>
                </c:pt>
                <c:pt idx="1452">
                  <c:v>29.190416299999999</c:v>
                </c:pt>
                <c:pt idx="1453">
                  <c:v>28.540105799999999</c:v>
                </c:pt>
                <c:pt idx="1454">
                  <c:v>28.579690899999999</c:v>
                </c:pt>
                <c:pt idx="1455">
                  <c:v>29.846380199999999</c:v>
                </c:pt>
                <c:pt idx="1456">
                  <c:v>29.529708899999999</c:v>
                </c:pt>
                <c:pt idx="1457">
                  <c:v>29.648460400000001</c:v>
                </c:pt>
                <c:pt idx="1458">
                  <c:v>28.6659279</c:v>
                </c:pt>
                <c:pt idx="1459">
                  <c:v>29.806797</c:v>
                </c:pt>
                <c:pt idx="1460">
                  <c:v>30.242221799999999</c:v>
                </c:pt>
                <c:pt idx="1461">
                  <c:v>30.479724900000001</c:v>
                </c:pt>
                <c:pt idx="1462">
                  <c:v>29.352993000000001</c:v>
                </c:pt>
                <c:pt idx="1463">
                  <c:v>28.9331207</c:v>
                </c:pt>
                <c:pt idx="1464">
                  <c:v>30.1630535</c:v>
                </c:pt>
                <c:pt idx="1465">
                  <c:v>30.440141700000002</c:v>
                </c:pt>
                <c:pt idx="1466">
                  <c:v>30.796398199999999</c:v>
                </c:pt>
                <c:pt idx="1467">
                  <c:v>29.7728672</c:v>
                </c:pt>
                <c:pt idx="1468">
                  <c:v>29.5056744</c:v>
                </c:pt>
                <c:pt idx="1469">
                  <c:v>29.429334600000001</c:v>
                </c:pt>
                <c:pt idx="1470">
                  <c:v>30.638061499999999</c:v>
                </c:pt>
                <c:pt idx="1471">
                  <c:v>30.796398199999999</c:v>
                </c:pt>
                <c:pt idx="1472">
                  <c:v>29.582015999999999</c:v>
                </c:pt>
                <c:pt idx="1473">
                  <c:v>29.5056744</c:v>
                </c:pt>
                <c:pt idx="1474">
                  <c:v>30.5588932</c:v>
                </c:pt>
                <c:pt idx="1475">
                  <c:v>30.5984783</c:v>
                </c:pt>
                <c:pt idx="1476">
                  <c:v>30.835981400000001</c:v>
                </c:pt>
                <c:pt idx="1477">
                  <c:v>29.5056744</c:v>
                </c:pt>
                <c:pt idx="1478">
                  <c:v>29.582015999999999</c:v>
                </c:pt>
                <c:pt idx="1479">
                  <c:v>30.677646599999999</c:v>
                </c:pt>
                <c:pt idx="1480">
                  <c:v>30.796398199999999</c:v>
                </c:pt>
                <c:pt idx="1481">
                  <c:v>29.8492088</c:v>
                </c:pt>
                <c:pt idx="1482">
                  <c:v>33.883953099999999</c:v>
                </c:pt>
                <c:pt idx="1483">
                  <c:v>31.486291900000001</c:v>
                </c:pt>
                <c:pt idx="1484">
                  <c:v>31.404296899999999</c:v>
                </c:pt>
                <c:pt idx="1485">
                  <c:v>30.440141700000002</c:v>
                </c:pt>
                <c:pt idx="1486">
                  <c:v>30.5588932</c:v>
                </c:pt>
                <c:pt idx="1487">
                  <c:v>30.5984783</c:v>
                </c:pt>
                <c:pt idx="1488">
                  <c:v>30.756813000000001</c:v>
                </c:pt>
                <c:pt idx="1489">
                  <c:v>30.756813000000001</c:v>
                </c:pt>
                <c:pt idx="1490">
                  <c:v>37.395626100000001</c:v>
                </c:pt>
                <c:pt idx="1491">
                  <c:v>41.834693899999998</c:v>
                </c:pt>
                <c:pt idx="1492">
                  <c:v>51.354663799999997</c:v>
                </c:pt>
                <c:pt idx="1493">
                  <c:v>57.0010452</c:v>
                </c:pt>
                <c:pt idx="1494">
                  <c:v>68.637344400000003</c:v>
                </c:pt>
                <c:pt idx="1495">
                  <c:v>76.684219400000003</c:v>
                </c:pt>
                <c:pt idx="1496">
                  <c:v>89.471283</c:v>
                </c:pt>
                <c:pt idx="1497">
                  <c:v>99.518562299999999</c:v>
                </c:pt>
                <c:pt idx="1498">
                  <c:v>113.68259430000001</c:v>
                </c:pt>
                <c:pt idx="1499">
                  <c:v>124.6968536</c:v>
                </c:pt>
                <c:pt idx="1500">
                  <c:v>135.35345459999999</c:v>
                </c:pt>
                <c:pt idx="1501">
                  <c:v>144.66136169999999</c:v>
                </c:pt>
                <c:pt idx="1502">
                  <c:v>155.07762149999999</c:v>
                </c:pt>
                <c:pt idx="1503">
                  <c:v>163.883667</c:v>
                </c:pt>
                <c:pt idx="1504">
                  <c:v>168.22094730000001</c:v>
                </c:pt>
                <c:pt idx="1505">
                  <c:v>170.31324770000001</c:v>
                </c:pt>
                <c:pt idx="1506">
                  <c:v>171.3593903</c:v>
                </c:pt>
                <c:pt idx="1507">
                  <c:v>175.05343629999999</c:v>
                </c:pt>
                <c:pt idx="1508">
                  <c:v>176.0076904</c:v>
                </c:pt>
                <c:pt idx="1509">
                  <c:v>175.3347626</c:v>
                </c:pt>
                <c:pt idx="1510">
                  <c:v>175.8578339</c:v>
                </c:pt>
                <c:pt idx="1511">
                  <c:v>172.32637020000001</c:v>
                </c:pt>
                <c:pt idx="1512">
                  <c:v>170.7359467</c:v>
                </c:pt>
                <c:pt idx="1513">
                  <c:v>167.73745729999999</c:v>
                </c:pt>
                <c:pt idx="1514">
                  <c:v>158.0888367</c:v>
                </c:pt>
                <c:pt idx="1515">
                  <c:v>144.26409910000001</c:v>
                </c:pt>
                <c:pt idx="1516">
                  <c:v>139.57339479999999</c:v>
                </c:pt>
                <c:pt idx="1517">
                  <c:v>132.66314700000001</c:v>
                </c:pt>
                <c:pt idx="1518">
                  <c:v>140.9630737</c:v>
                </c:pt>
                <c:pt idx="1519">
                  <c:v>145.4855499</c:v>
                </c:pt>
                <c:pt idx="1520">
                  <c:v>142.61570739999999</c:v>
                </c:pt>
                <c:pt idx="1521">
                  <c:v>150.6965179</c:v>
                </c:pt>
                <c:pt idx="1522">
                  <c:v>149.0622559</c:v>
                </c:pt>
                <c:pt idx="1523">
                  <c:v>154.26473999999999</c:v>
                </c:pt>
                <c:pt idx="1524">
                  <c:v>153.81234739999999</c:v>
                </c:pt>
                <c:pt idx="1525">
                  <c:v>159.35411070000001</c:v>
                </c:pt>
                <c:pt idx="1526">
                  <c:v>159.6934052</c:v>
                </c:pt>
                <c:pt idx="1527">
                  <c:v>163.7649078</c:v>
                </c:pt>
                <c:pt idx="1528">
                  <c:v>167.3006134</c:v>
                </c:pt>
                <c:pt idx="1529">
                  <c:v>172.7278748</c:v>
                </c:pt>
                <c:pt idx="1530">
                  <c:v>173.255188</c:v>
                </c:pt>
                <c:pt idx="1531">
                  <c:v>174.85833740000001</c:v>
                </c:pt>
                <c:pt idx="1532">
                  <c:v>175.41392519999999</c:v>
                </c:pt>
                <c:pt idx="1533">
                  <c:v>177.44967650000001</c:v>
                </c:pt>
                <c:pt idx="1534">
                  <c:v>179.93782039999999</c:v>
                </c:pt>
                <c:pt idx="1535">
                  <c:v>179.92227170000001</c:v>
                </c:pt>
                <c:pt idx="1536">
                  <c:v>182.15594479999999</c:v>
                </c:pt>
                <c:pt idx="1537">
                  <c:v>184.50129699999999</c:v>
                </c:pt>
                <c:pt idx="1538">
                  <c:v>186.7349701</c:v>
                </c:pt>
                <c:pt idx="1539">
                  <c:v>187.01771550000001</c:v>
                </c:pt>
                <c:pt idx="1540">
                  <c:v>189.55392459999999</c:v>
                </c:pt>
                <c:pt idx="1541">
                  <c:v>191.097702</c:v>
                </c:pt>
                <c:pt idx="1542">
                  <c:v>191.097702</c:v>
                </c:pt>
                <c:pt idx="1543">
                  <c:v>193.63391110000001</c:v>
                </c:pt>
                <c:pt idx="1544">
                  <c:v>193.98168949999999</c:v>
                </c:pt>
                <c:pt idx="1545">
                  <c:v>193.93360899999999</c:v>
                </c:pt>
                <c:pt idx="1546">
                  <c:v>196.1899109</c:v>
                </c:pt>
                <c:pt idx="1547">
                  <c:v>196.0471191</c:v>
                </c:pt>
                <c:pt idx="1548">
                  <c:v>195.00238039999999</c:v>
                </c:pt>
                <c:pt idx="1549">
                  <c:v>193.70176699999999</c:v>
                </c:pt>
                <c:pt idx="1550">
                  <c:v>191.91200259999999</c:v>
                </c:pt>
                <c:pt idx="1551">
                  <c:v>173.08129880000001</c:v>
                </c:pt>
                <c:pt idx="1552">
                  <c:v>157.77075199999999</c:v>
                </c:pt>
                <c:pt idx="1553">
                  <c:v>161.57505800000001</c:v>
                </c:pt>
                <c:pt idx="1554">
                  <c:v>158.56243900000001</c:v>
                </c:pt>
                <c:pt idx="1555">
                  <c:v>155.70106509999999</c:v>
                </c:pt>
                <c:pt idx="1556">
                  <c:v>155.337738</c:v>
                </c:pt>
                <c:pt idx="1557">
                  <c:v>151.72711179999999</c:v>
                </c:pt>
                <c:pt idx="1558">
                  <c:v>150.2271576</c:v>
                </c:pt>
                <c:pt idx="1559">
                  <c:v>149.7450867</c:v>
                </c:pt>
                <c:pt idx="1560">
                  <c:v>150.26109310000001</c:v>
                </c:pt>
                <c:pt idx="1561">
                  <c:v>154.48385619999999</c:v>
                </c:pt>
                <c:pt idx="1562">
                  <c:v>159.8008423</c:v>
                </c:pt>
                <c:pt idx="1563">
                  <c:v>165.06835939999999</c:v>
                </c:pt>
                <c:pt idx="1564">
                  <c:v>169.36181640000001</c:v>
                </c:pt>
                <c:pt idx="1565">
                  <c:v>173.6552734</c:v>
                </c:pt>
                <c:pt idx="1566">
                  <c:v>176.24237059999999</c:v>
                </c:pt>
                <c:pt idx="1567">
                  <c:v>178.23712159999999</c:v>
                </c:pt>
                <c:pt idx="1568">
                  <c:v>181.45332339999999</c:v>
                </c:pt>
                <c:pt idx="1569">
                  <c:v>182.4033508</c:v>
                </c:pt>
                <c:pt idx="1570">
                  <c:v>184.4221344</c:v>
                </c:pt>
                <c:pt idx="1571">
                  <c:v>183.7520294</c:v>
                </c:pt>
                <c:pt idx="1572">
                  <c:v>184.2213898</c:v>
                </c:pt>
                <c:pt idx="1573">
                  <c:v>183.50886539999999</c:v>
                </c:pt>
                <c:pt idx="1574">
                  <c:v>182.41606139999999</c:v>
                </c:pt>
                <c:pt idx="1575">
                  <c:v>179.14048769999999</c:v>
                </c:pt>
                <c:pt idx="1576">
                  <c:v>169.37170409999999</c:v>
                </c:pt>
                <c:pt idx="1577">
                  <c:v>153.44477839999999</c:v>
                </c:pt>
                <c:pt idx="1578">
                  <c:v>149.5075836</c:v>
                </c:pt>
                <c:pt idx="1579">
                  <c:v>132.07362370000001</c:v>
                </c:pt>
                <c:pt idx="1580">
                  <c:v>118.3874359</c:v>
                </c:pt>
                <c:pt idx="1581">
                  <c:v>113.5369797</c:v>
                </c:pt>
                <c:pt idx="1582">
                  <c:v>109.0357056</c:v>
                </c:pt>
                <c:pt idx="1583">
                  <c:v>106.58573149999999</c:v>
                </c:pt>
                <c:pt idx="1584">
                  <c:v>107.10597989999999</c:v>
                </c:pt>
                <c:pt idx="1585">
                  <c:v>111.2877579</c:v>
                </c:pt>
                <c:pt idx="1586">
                  <c:v>125.5804291</c:v>
                </c:pt>
                <c:pt idx="1587">
                  <c:v>142.8942108</c:v>
                </c:pt>
                <c:pt idx="1588">
                  <c:v>156.85466</c:v>
                </c:pt>
                <c:pt idx="1589">
                  <c:v>167.32322690000001</c:v>
                </c:pt>
                <c:pt idx="1590">
                  <c:v>169.98526000000001</c:v>
                </c:pt>
                <c:pt idx="1591">
                  <c:v>172.9653778</c:v>
                </c:pt>
                <c:pt idx="1592">
                  <c:v>172.42816160000001</c:v>
                </c:pt>
                <c:pt idx="1593">
                  <c:v>174.36212159999999</c:v>
                </c:pt>
                <c:pt idx="1594">
                  <c:v>174.36212159999999</c:v>
                </c:pt>
                <c:pt idx="1595">
                  <c:v>169.61769100000001</c:v>
                </c:pt>
                <c:pt idx="1596">
                  <c:v>168.26759340000001</c:v>
                </c:pt>
                <c:pt idx="1597">
                  <c:v>164.5269012</c:v>
                </c:pt>
                <c:pt idx="1598">
                  <c:v>151.8543396</c:v>
                </c:pt>
                <c:pt idx="1599">
                  <c:v>136.8025055</c:v>
                </c:pt>
                <c:pt idx="1600">
                  <c:v>122.9509125</c:v>
                </c:pt>
                <c:pt idx="1601">
                  <c:v>112.82588199999999</c:v>
                </c:pt>
                <c:pt idx="1602">
                  <c:v>-21.154851900000001</c:v>
                </c:pt>
                <c:pt idx="1603">
                  <c:v>-18.629955299999999</c:v>
                </c:pt>
                <c:pt idx="1604">
                  <c:v>-21.426286699999999</c:v>
                </c:pt>
                <c:pt idx="1605">
                  <c:v>-21.222709699999999</c:v>
                </c:pt>
                <c:pt idx="1606">
                  <c:v>-18.7232609</c:v>
                </c:pt>
                <c:pt idx="1607">
                  <c:v>-18.536649700000002</c:v>
                </c:pt>
                <c:pt idx="1608">
                  <c:v>-18.614404700000001</c:v>
                </c:pt>
                <c:pt idx="1609">
                  <c:v>-18.489996000000001</c:v>
                </c:pt>
                <c:pt idx="1610">
                  <c:v>-18.225631700000001</c:v>
                </c:pt>
                <c:pt idx="1611">
                  <c:v>-18.116775499999999</c:v>
                </c:pt>
                <c:pt idx="1612">
                  <c:v>-17.743555099999998</c:v>
                </c:pt>
                <c:pt idx="1613">
                  <c:v>-17.836860699999999</c:v>
                </c:pt>
                <c:pt idx="1614">
                  <c:v>-17.976818099999999</c:v>
                </c:pt>
                <c:pt idx="1615">
                  <c:v>-21.918258699999999</c:v>
                </c:pt>
                <c:pt idx="1616">
                  <c:v>-28.9359474</c:v>
                </c:pt>
                <c:pt idx="1617">
                  <c:v>-26.446392100000001</c:v>
                </c:pt>
                <c:pt idx="1618">
                  <c:v>16.8514996</c:v>
                </c:pt>
                <c:pt idx="1619">
                  <c:v>21.290569300000001</c:v>
                </c:pt>
                <c:pt idx="1620">
                  <c:v>33.997051200000001</c:v>
                </c:pt>
                <c:pt idx="1621">
                  <c:v>36.097835500000002</c:v>
                </c:pt>
                <c:pt idx="1622">
                  <c:v>38.246684999999999</c:v>
                </c:pt>
                <c:pt idx="1623">
                  <c:v>37.941322300000003</c:v>
                </c:pt>
                <c:pt idx="1624">
                  <c:v>41.874279000000001</c:v>
                </c:pt>
                <c:pt idx="1625">
                  <c:v>42.072200799999997</c:v>
                </c:pt>
                <c:pt idx="1626">
                  <c:v>48.610637699999998</c:v>
                </c:pt>
                <c:pt idx="1627">
                  <c:v>56.835639999999998</c:v>
                </c:pt>
                <c:pt idx="1628">
                  <c:v>62.599361399999999</c:v>
                </c:pt>
                <c:pt idx="1629">
                  <c:v>69.6990433</c:v>
                </c:pt>
                <c:pt idx="1630">
                  <c:v>67.586952199999999</c:v>
                </c:pt>
                <c:pt idx="1631">
                  <c:v>58.980247499999997</c:v>
                </c:pt>
                <c:pt idx="1632">
                  <c:v>54.877643599999999</c:v>
                </c:pt>
                <c:pt idx="1633">
                  <c:v>44.324249299999998</c:v>
                </c:pt>
                <c:pt idx="1634">
                  <c:v>33.454185500000001</c:v>
                </c:pt>
                <c:pt idx="1635">
                  <c:v>23.326320599999999</c:v>
                </c:pt>
                <c:pt idx="1636">
                  <c:v>14.606517800000001</c:v>
                </c:pt>
                <c:pt idx="1637">
                  <c:v>2.0993688000000001</c:v>
                </c:pt>
                <c:pt idx="1638">
                  <c:v>-2.0640258999999999</c:v>
                </c:pt>
                <c:pt idx="1639">
                  <c:v>-4.1139144999999999</c:v>
                </c:pt>
                <c:pt idx="1640">
                  <c:v>-26.832336399999999</c:v>
                </c:pt>
                <c:pt idx="1641">
                  <c:v>-26.336122499999998</c:v>
                </c:pt>
                <c:pt idx="1642">
                  <c:v>-22.020046199999999</c:v>
                </c:pt>
                <c:pt idx="1643">
                  <c:v>-24.106691399999999</c:v>
                </c:pt>
                <c:pt idx="1644">
                  <c:v>-23.852222399999999</c:v>
                </c:pt>
                <c:pt idx="1645">
                  <c:v>-21.6157246</c:v>
                </c:pt>
                <c:pt idx="1646">
                  <c:v>-21.6157246</c:v>
                </c:pt>
                <c:pt idx="1647">
                  <c:v>-21.6157246</c:v>
                </c:pt>
                <c:pt idx="1648">
                  <c:v>-23.2923908</c:v>
                </c:pt>
                <c:pt idx="1649">
                  <c:v>-23.088815700000001</c:v>
                </c:pt>
                <c:pt idx="1650">
                  <c:v>-22.9870281</c:v>
                </c:pt>
                <c:pt idx="1651">
                  <c:v>-22.766489</c:v>
                </c:pt>
                <c:pt idx="1652">
                  <c:v>-22.715595199999999</c:v>
                </c:pt>
                <c:pt idx="1653">
                  <c:v>-22.528984099999999</c:v>
                </c:pt>
                <c:pt idx="1654">
                  <c:v>-22.291481000000001</c:v>
                </c:pt>
                <c:pt idx="1655">
                  <c:v>-22.427196500000001</c:v>
                </c:pt>
                <c:pt idx="1656">
                  <c:v>-20.107288400000002</c:v>
                </c:pt>
                <c:pt idx="1657">
                  <c:v>-19.905126599999999</c:v>
                </c:pt>
                <c:pt idx="1658">
                  <c:v>-19.7496185</c:v>
                </c:pt>
                <c:pt idx="1659">
                  <c:v>-19.236438799999998</c:v>
                </c:pt>
                <c:pt idx="1660">
                  <c:v>-18.8165646</c:v>
                </c:pt>
                <c:pt idx="1661">
                  <c:v>-18.474445299999999</c:v>
                </c:pt>
                <c:pt idx="1662">
                  <c:v>-18.5055485</c:v>
                </c:pt>
                <c:pt idx="1663">
                  <c:v>-16.271875399999999</c:v>
                </c:pt>
                <c:pt idx="1664">
                  <c:v>-16.257738100000001</c:v>
                </c:pt>
                <c:pt idx="1665">
                  <c:v>-16.201188999999999</c:v>
                </c:pt>
                <c:pt idx="1666">
                  <c:v>-15.9749956</c:v>
                </c:pt>
                <c:pt idx="1667">
                  <c:v>11.1627045</c:v>
                </c:pt>
                <c:pt idx="1668">
                  <c:v>19.509286899999999</c:v>
                </c:pt>
                <c:pt idx="1669">
                  <c:v>33.488113400000003</c:v>
                </c:pt>
                <c:pt idx="1670">
                  <c:v>47.352432299999997</c:v>
                </c:pt>
                <c:pt idx="1671">
                  <c:v>55.961963699999998</c:v>
                </c:pt>
                <c:pt idx="1672">
                  <c:v>68.105789200000004</c:v>
                </c:pt>
                <c:pt idx="1673">
                  <c:v>77.803878800000007</c:v>
                </c:pt>
                <c:pt idx="1674">
                  <c:v>66.352775600000001</c:v>
                </c:pt>
                <c:pt idx="1675">
                  <c:v>56.169780699999997</c:v>
                </c:pt>
                <c:pt idx="1676">
                  <c:v>47.375049599999997</c:v>
                </c:pt>
                <c:pt idx="1677">
                  <c:v>35.580413800000002</c:v>
                </c:pt>
                <c:pt idx="1678">
                  <c:v>27.3130016</c:v>
                </c:pt>
                <c:pt idx="1679">
                  <c:v>25.176876100000001</c:v>
                </c:pt>
                <c:pt idx="1680">
                  <c:v>21.693477600000001</c:v>
                </c:pt>
                <c:pt idx="1681">
                  <c:v>21.2354336</c:v>
                </c:pt>
                <c:pt idx="1682">
                  <c:v>21.617137899999999</c:v>
                </c:pt>
                <c:pt idx="1683">
                  <c:v>16.615407900000001</c:v>
                </c:pt>
                <c:pt idx="1684">
                  <c:v>16.8034325</c:v>
                </c:pt>
                <c:pt idx="1685">
                  <c:v>-28.5005226</c:v>
                </c:pt>
                <c:pt idx="1686">
                  <c:v>-25.667434700000001</c:v>
                </c:pt>
                <c:pt idx="1687">
                  <c:v>-17.0352821</c:v>
                </c:pt>
                <c:pt idx="1688">
                  <c:v>-16.5970306</c:v>
                </c:pt>
                <c:pt idx="1689">
                  <c:v>-17.247339199999999</c:v>
                </c:pt>
                <c:pt idx="1690">
                  <c:v>-17.346300100000001</c:v>
                </c:pt>
                <c:pt idx="1691">
                  <c:v>-16.950460400000001</c:v>
                </c:pt>
                <c:pt idx="1692">
                  <c:v>-17.176654800000001</c:v>
                </c:pt>
                <c:pt idx="1693">
                  <c:v>-17.0776939</c:v>
                </c:pt>
                <c:pt idx="1694">
                  <c:v>-17.134243000000001</c:v>
                </c:pt>
                <c:pt idx="1695">
                  <c:v>-17.134243000000001</c:v>
                </c:pt>
                <c:pt idx="1696">
                  <c:v>-17.204929400000001</c:v>
                </c:pt>
                <c:pt idx="1697">
                  <c:v>-17.233201999999999</c:v>
                </c:pt>
                <c:pt idx="1698">
                  <c:v>-17.3321629</c:v>
                </c:pt>
                <c:pt idx="1699">
                  <c:v>-17.3321629</c:v>
                </c:pt>
                <c:pt idx="1700">
                  <c:v>-17.388711900000001</c:v>
                </c:pt>
                <c:pt idx="1701">
                  <c:v>-17.402849199999999</c:v>
                </c:pt>
                <c:pt idx="1702">
                  <c:v>-17.402849199999999</c:v>
                </c:pt>
                <c:pt idx="1703">
                  <c:v>-17.445260999999999</c:v>
                </c:pt>
                <c:pt idx="1704">
                  <c:v>-17.2897511</c:v>
                </c:pt>
                <c:pt idx="1705">
                  <c:v>-17.105968499999999</c:v>
                </c:pt>
                <c:pt idx="1706">
                  <c:v>-16.950460400000001</c:v>
                </c:pt>
                <c:pt idx="1707">
                  <c:v>-16.879774099999999</c:v>
                </c:pt>
                <c:pt idx="1708">
                  <c:v>-17.219066600000001</c:v>
                </c:pt>
                <c:pt idx="1709">
                  <c:v>-17.0352821</c:v>
                </c:pt>
                <c:pt idx="1710">
                  <c:v>-17.021144899999999</c:v>
                </c:pt>
                <c:pt idx="1711">
                  <c:v>-17.388711900000001</c:v>
                </c:pt>
                <c:pt idx="1712">
                  <c:v>-17.303888300000001</c:v>
                </c:pt>
                <c:pt idx="1713">
                  <c:v>-17.275613799999999</c:v>
                </c:pt>
                <c:pt idx="1714">
                  <c:v>-17.5159454</c:v>
                </c:pt>
                <c:pt idx="1715">
                  <c:v>-17.5583572</c:v>
                </c:pt>
                <c:pt idx="1716">
                  <c:v>-17.544219999999999</c:v>
                </c:pt>
                <c:pt idx="1717">
                  <c:v>-17.6431808</c:v>
                </c:pt>
                <c:pt idx="1718">
                  <c:v>-17.685592700000001</c:v>
                </c:pt>
                <c:pt idx="1719">
                  <c:v>-17.798688899999998</c:v>
                </c:pt>
                <c:pt idx="1720">
                  <c:v>-17.883512499999998</c:v>
                </c:pt>
                <c:pt idx="1721">
                  <c:v>-17.855238</c:v>
                </c:pt>
                <c:pt idx="1722">
                  <c:v>-17.9400616</c:v>
                </c:pt>
                <c:pt idx="1723">
                  <c:v>-17.925924299999998</c:v>
                </c:pt>
                <c:pt idx="1724">
                  <c:v>-17.968336099999998</c:v>
                </c:pt>
                <c:pt idx="1725">
                  <c:v>-17.911787</c:v>
                </c:pt>
                <c:pt idx="1726">
                  <c:v>-17.968336099999998</c:v>
                </c:pt>
                <c:pt idx="1727">
                  <c:v>-17.925924299999998</c:v>
                </c:pt>
                <c:pt idx="1728">
                  <c:v>-18.039020499999999</c:v>
                </c:pt>
                <c:pt idx="1729">
                  <c:v>-18.039020499999999</c:v>
                </c:pt>
                <c:pt idx="1730">
                  <c:v>18.222805000000001</c:v>
                </c:pt>
                <c:pt idx="1731">
                  <c:v>23.542619699999999</c:v>
                </c:pt>
                <c:pt idx="1732">
                  <c:v>27.821939499999999</c:v>
                </c:pt>
                <c:pt idx="1733">
                  <c:v>38.861648600000002</c:v>
                </c:pt>
                <c:pt idx="1734">
                  <c:v>33.920711500000003</c:v>
                </c:pt>
                <c:pt idx="1735">
                  <c:v>26.1650639</c:v>
                </c:pt>
                <c:pt idx="1736">
                  <c:v>21.118095400000001</c:v>
                </c:pt>
                <c:pt idx="1737">
                  <c:v>17.2529945</c:v>
                </c:pt>
                <c:pt idx="1738">
                  <c:v>15.415164000000001</c:v>
                </c:pt>
                <c:pt idx="1739">
                  <c:v>15.652668</c:v>
                </c:pt>
                <c:pt idx="1740">
                  <c:v>13.735668199999999</c:v>
                </c:pt>
                <c:pt idx="1741">
                  <c:v>13.834629100000001</c:v>
                </c:pt>
                <c:pt idx="1742">
                  <c:v>13.9731731</c:v>
                </c:pt>
                <c:pt idx="1743">
                  <c:v>16.1050568</c:v>
                </c:pt>
                <c:pt idx="1744">
                  <c:v>16.172916399999998</c:v>
                </c:pt>
                <c:pt idx="1745">
                  <c:v>12.1466513</c:v>
                </c:pt>
                <c:pt idx="1746">
                  <c:v>8.1712808999999993</c:v>
                </c:pt>
                <c:pt idx="1747">
                  <c:v>6.1539073000000002</c:v>
                </c:pt>
                <c:pt idx="1748">
                  <c:v>6.1878365999999998</c:v>
                </c:pt>
                <c:pt idx="1749">
                  <c:v>6.1920776000000002</c:v>
                </c:pt>
                <c:pt idx="1750">
                  <c:v>4.1534985999999998</c:v>
                </c:pt>
                <c:pt idx="1751">
                  <c:v>4.1365341999999998</c:v>
                </c:pt>
                <c:pt idx="1752">
                  <c:v>4.1365341999999998</c:v>
                </c:pt>
                <c:pt idx="1753">
                  <c:v>6.2387303999999997</c:v>
                </c:pt>
                <c:pt idx="1754">
                  <c:v>-20.894727700000001</c:v>
                </c:pt>
                <c:pt idx="1755">
                  <c:v>-20.6543961</c:v>
                </c:pt>
                <c:pt idx="1756">
                  <c:v>-20.880590399999999</c:v>
                </c:pt>
                <c:pt idx="1757">
                  <c:v>-20.7392197</c:v>
                </c:pt>
                <c:pt idx="1758">
                  <c:v>-20.597848899999999</c:v>
                </c:pt>
                <c:pt idx="1759">
                  <c:v>-20.7109451</c:v>
                </c:pt>
                <c:pt idx="1760">
                  <c:v>-20.456476200000001</c:v>
                </c:pt>
                <c:pt idx="1761">
                  <c:v>-20.470613499999999</c:v>
                </c:pt>
                <c:pt idx="1762">
                  <c:v>16.3764915</c:v>
                </c:pt>
                <c:pt idx="1763">
                  <c:v>14.1018209</c:v>
                </c:pt>
                <c:pt idx="1764">
                  <c:v>16.613994600000002</c:v>
                </c:pt>
                <c:pt idx="1765">
                  <c:v>24.649559</c:v>
                </c:pt>
                <c:pt idx="1766">
                  <c:v>22.5487766</c:v>
                </c:pt>
                <c:pt idx="1767">
                  <c:v>24.768310499999998</c:v>
                </c:pt>
                <c:pt idx="1768">
                  <c:v>28.6588593</c:v>
                </c:pt>
                <c:pt idx="1769">
                  <c:v>35.160541500000001</c:v>
                </c:pt>
                <c:pt idx="1770">
                  <c:v>45.501876799999998</c:v>
                </c:pt>
                <c:pt idx="1771">
                  <c:v>50.045558900000003</c:v>
                </c:pt>
                <c:pt idx="1772">
                  <c:v>57.990646400000003</c:v>
                </c:pt>
                <c:pt idx="1773">
                  <c:v>73.181030300000003</c:v>
                </c:pt>
                <c:pt idx="1774">
                  <c:v>82.151061999999996</c:v>
                </c:pt>
                <c:pt idx="1775">
                  <c:v>88.9453812</c:v>
                </c:pt>
                <c:pt idx="1776">
                  <c:v>97.611465499999994</c:v>
                </c:pt>
                <c:pt idx="1777">
                  <c:v>107.86090849999999</c:v>
                </c:pt>
                <c:pt idx="1778">
                  <c:v>118.9642334</c:v>
                </c:pt>
                <c:pt idx="1779">
                  <c:v>137.3368988</c:v>
                </c:pt>
                <c:pt idx="1780">
                  <c:v>151.78224180000001</c:v>
                </c:pt>
                <c:pt idx="1781">
                  <c:v>163.883667</c:v>
                </c:pt>
                <c:pt idx="1782">
                  <c:v>173.51672360000001</c:v>
                </c:pt>
                <c:pt idx="1783">
                  <c:v>180.2573242</c:v>
                </c:pt>
                <c:pt idx="1784">
                  <c:v>184.1662445</c:v>
                </c:pt>
                <c:pt idx="1785">
                  <c:v>189.43800350000001</c:v>
                </c:pt>
                <c:pt idx="1786">
                  <c:v>192.83657840000001</c:v>
                </c:pt>
                <c:pt idx="1787">
                  <c:v>193.6226044</c:v>
                </c:pt>
                <c:pt idx="1788">
                  <c:v>196.90242000000001</c:v>
                </c:pt>
                <c:pt idx="1789">
                  <c:v>195.8930206</c:v>
                </c:pt>
                <c:pt idx="1790">
                  <c:v>199.84295650000001</c:v>
                </c:pt>
                <c:pt idx="1791">
                  <c:v>199.35522460000001</c:v>
                </c:pt>
                <c:pt idx="1792">
                  <c:v>201.8122559</c:v>
                </c:pt>
                <c:pt idx="1793">
                  <c:v>200.69117739999999</c:v>
                </c:pt>
                <c:pt idx="1794">
                  <c:v>200.7307587</c:v>
                </c:pt>
                <c:pt idx="1795">
                  <c:v>197.4254913</c:v>
                </c:pt>
                <c:pt idx="1796">
                  <c:v>190.50959779999999</c:v>
                </c:pt>
                <c:pt idx="1797">
                  <c:v>169.869339</c:v>
                </c:pt>
                <c:pt idx="1798">
                  <c:v>151.69177250000001</c:v>
                </c:pt>
                <c:pt idx="1799">
                  <c:v>154.79345699999999</c:v>
                </c:pt>
                <c:pt idx="1800">
                  <c:v>154.90515139999999</c:v>
                </c:pt>
                <c:pt idx="1801">
                  <c:v>153.16485599999999</c:v>
                </c:pt>
                <c:pt idx="1802">
                  <c:v>153.93675229999999</c:v>
                </c:pt>
                <c:pt idx="1803">
                  <c:v>152.83404540000001</c:v>
                </c:pt>
                <c:pt idx="1804">
                  <c:v>151.81617739999999</c:v>
                </c:pt>
                <c:pt idx="1805">
                  <c:v>151.81617739999999</c:v>
                </c:pt>
                <c:pt idx="1806">
                  <c:v>154.46688839999999</c:v>
                </c:pt>
                <c:pt idx="1807">
                  <c:v>158.01673890000001</c:v>
                </c:pt>
                <c:pt idx="1808">
                  <c:v>161.71784969999999</c:v>
                </c:pt>
                <c:pt idx="1809">
                  <c:v>167.7586517</c:v>
                </c:pt>
                <c:pt idx="1810">
                  <c:v>171.91639710000001</c:v>
                </c:pt>
                <c:pt idx="1811">
                  <c:v>172.38009640000001</c:v>
                </c:pt>
                <c:pt idx="1812">
                  <c:v>176.35971069999999</c:v>
                </c:pt>
                <c:pt idx="1813">
                  <c:v>176.71171570000001</c:v>
                </c:pt>
                <c:pt idx="1814">
                  <c:v>178.23712159999999</c:v>
                </c:pt>
                <c:pt idx="1815">
                  <c:v>179.99719239999999</c:v>
                </c:pt>
                <c:pt idx="1816">
                  <c:v>181.5225983</c:v>
                </c:pt>
                <c:pt idx="1817">
                  <c:v>180.84260560000001</c:v>
                </c:pt>
                <c:pt idx="1818">
                  <c:v>181.8859253</c:v>
                </c:pt>
                <c:pt idx="1819">
                  <c:v>183.04516599999999</c:v>
                </c:pt>
                <c:pt idx="1820">
                  <c:v>183.74072269999999</c:v>
                </c:pt>
                <c:pt idx="1821">
                  <c:v>185.36366269999999</c:v>
                </c:pt>
                <c:pt idx="1822">
                  <c:v>186.52291869999999</c:v>
                </c:pt>
                <c:pt idx="1823">
                  <c:v>185.2788391</c:v>
                </c:pt>
                <c:pt idx="1824">
                  <c:v>185.47959900000001</c:v>
                </c:pt>
                <c:pt idx="1825">
                  <c:v>190.8121338</c:v>
                </c:pt>
                <c:pt idx="1826">
                  <c:v>191.15989690000001</c:v>
                </c:pt>
                <c:pt idx="1827">
                  <c:v>192.66693119999999</c:v>
                </c:pt>
                <c:pt idx="1828">
                  <c:v>196.659256</c:v>
                </c:pt>
                <c:pt idx="1829">
                  <c:v>195.91281129999999</c:v>
                </c:pt>
                <c:pt idx="1830">
                  <c:v>199.24070739999999</c:v>
                </c:pt>
                <c:pt idx="1831">
                  <c:v>197.76760859999999</c:v>
                </c:pt>
                <c:pt idx="1832">
                  <c:v>201.5874786</c:v>
                </c:pt>
                <c:pt idx="1833">
                  <c:v>200.78166200000001</c:v>
                </c:pt>
                <c:pt idx="1834">
                  <c:v>199.93624879999999</c:v>
                </c:pt>
                <c:pt idx="1835">
                  <c:v>201.65391539999999</c:v>
                </c:pt>
                <c:pt idx="1836">
                  <c:v>202.91354369999999</c:v>
                </c:pt>
                <c:pt idx="1837">
                  <c:v>201.7656097</c:v>
                </c:pt>
                <c:pt idx="1838">
                  <c:v>200.8070984</c:v>
                </c:pt>
                <c:pt idx="1839">
                  <c:v>197.13850400000001</c:v>
                </c:pt>
                <c:pt idx="1840">
                  <c:v>193.3964081</c:v>
                </c:pt>
                <c:pt idx="1841">
                  <c:v>180.7747498</c:v>
                </c:pt>
                <c:pt idx="1842">
                  <c:v>160.11186219999999</c:v>
                </c:pt>
                <c:pt idx="1843">
                  <c:v>160.06521609999999</c:v>
                </c:pt>
                <c:pt idx="1844">
                  <c:v>157.97431950000001</c:v>
                </c:pt>
                <c:pt idx="1845">
                  <c:v>154.77650449999999</c:v>
                </c:pt>
                <c:pt idx="1846">
                  <c:v>153.19030760000001</c:v>
                </c:pt>
                <c:pt idx="1847">
                  <c:v>156.58322140000001</c:v>
                </c:pt>
                <c:pt idx="1848">
                  <c:v>157.48658750000001</c:v>
                </c:pt>
                <c:pt idx="1849">
                  <c:v>160.21365359999999</c:v>
                </c:pt>
                <c:pt idx="1850">
                  <c:v>164.76864620000001</c:v>
                </c:pt>
                <c:pt idx="1851">
                  <c:v>172.2104492</c:v>
                </c:pt>
                <c:pt idx="1852">
                  <c:v>174.99829099999999</c:v>
                </c:pt>
                <c:pt idx="1853">
                  <c:v>181.72900390000001</c:v>
                </c:pt>
                <c:pt idx="1854">
                  <c:v>184.32034300000001</c:v>
                </c:pt>
                <c:pt idx="1855">
                  <c:v>187.97621150000001</c:v>
                </c:pt>
                <c:pt idx="1856">
                  <c:v>189.2669373</c:v>
                </c:pt>
                <c:pt idx="1857">
                  <c:v>189.2669373</c:v>
                </c:pt>
                <c:pt idx="1858">
                  <c:v>188.14585880000001</c:v>
                </c:pt>
                <c:pt idx="1859">
                  <c:v>188.60955809999999</c:v>
                </c:pt>
                <c:pt idx="1860">
                  <c:v>189.53695680000001</c:v>
                </c:pt>
                <c:pt idx="1861">
                  <c:v>189.53695680000001</c:v>
                </c:pt>
                <c:pt idx="1862">
                  <c:v>187.91259769999999</c:v>
                </c:pt>
                <c:pt idx="1863">
                  <c:v>188.82868959999999</c:v>
                </c:pt>
                <c:pt idx="1864">
                  <c:v>189.9738007</c:v>
                </c:pt>
                <c:pt idx="1865">
                  <c:v>191.00439449999999</c:v>
                </c:pt>
                <c:pt idx="1866">
                  <c:v>191.2334137</c:v>
                </c:pt>
                <c:pt idx="1867">
                  <c:v>191.34793089999999</c:v>
                </c:pt>
                <c:pt idx="1868">
                  <c:v>193.18009950000001</c:v>
                </c:pt>
                <c:pt idx="1869">
                  <c:v>194.09619140000001</c:v>
                </c:pt>
                <c:pt idx="1870">
                  <c:v>195.12678529999999</c:v>
                </c:pt>
                <c:pt idx="1871">
                  <c:v>195.12678529999999</c:v>
                </c:pt>
                <c:pt idx="1872">
                  <c:v>198.115387</c:v>
                </c:pt>
                <c:pt idx="1873">
                  <c:v>199.506485</c:v>
                </c:pt>
                <c:pt idx="1874">
                  <c:v>200.31796259999999</c:v>
                </c:pt>
                <c:pt idx="1875">
                  <c:v>200.6657257</c:v>
                </c:pt>
                <c:pt idx="1876">
                  <c:v>200.897583</c:v>
                </c:pt>
                <c:pt idx="1877">
                  <c:v>199.93624879999999</c:v>
                </c:pt>
                <c:pt idx="1878">
                  <c:v>201.31039430000001</c:v>
                </c:pt>
                <c:pt idx="1879">
                  <c:v>202.11196899999999</c:v>
                </c:pt>
                <c:pt idx="1880">
                  <c:v>202.3409882</c:v>
                </c:pt>
                <c:pt idx="1881">
                  <c:v>200.7477264</c:v>
                </c:pt>
                <c:pt idx="1882">
                  <c:v>201.6525116</c:v>
                </c:pt>
                <c:pt idx="1883">
                  <c:v>202.33108519999999</c:v>
                </c:pt>
                <c:pt idx="1884">
                  <c:v>202.67037959999999</c:v>
                </c:pt>
                <c:pt idx="1885">
                  <c:v>203.34896850000001</c:v>
                </c:pt>
                <c:pt idx="1886">
                  <c:v>201.92393490000001</c:v>
                </c:pt>
                <c:pt idx="1887">
                  <c:v>202.48236080000001</c:v>
                </c:pt>
                <c:pt idx="1888">
                  <c:v>203.37582399999999</c:v>
                </c:pt>
                <c:pt idx="1889">
                  <c:v>201.90414430000001</c:v>
                </c:pt>
                <c:pt idx="1890">
                  <c:v>202.67604059999999</c:v>
                </c:pt>
                <c:pt idx="1891">
                  <c:v>203.22738649999999</c:v>
                </c:pt>
                <c:pt idx="1892">
                  <c:v>203.88900760000001</c:v>
                </c:pt>
                <c:pt idx="1893">
                  <c:v>199.62806699999999</c:v>
                </c:pt>
                <c:pt idx="1894">
                  <c:v>200.80993649999999</c:v>
                </c:pt>
                <c:pt idx="1895">
                  <c:v>201.13226320000001</c:v>
                </c:pt>
                <c:pt idx="1896">
                  <c:v>201.23970030000001</c:v>
                </c:pt>
                <c:pt idx="1897">
                  <c:v>199.75813289999999</c:v>
                </c:pt>
                <c:pt idx="1898">
                  <c:v>198.03622440000001</c:v>
                </c:pt>
                <c:pt idx="1899">
                  <c:v>198.1408386</c:v>
                </c:pt>
                <c:pt idx="1900">
                  <c:v>196.1856689</c:v>
                </c:pt>
                <c:pt idx="1901">
                  <c:v>197.32087709999999</c:v>
                </c:pt>
                <c:pt idx="1902">
                  <c:v>196.7016754</c:v>
                </c:pt>
                <c:pt idx="1903">
                  <c:v>195.7375183</c:v>
                </c:pt>
                <c:pt idx="1904">
                  <c:v>193.219696</c:v>
                </c:pt>
                <c:pt idx="1905">
                  <c:v>186.9965057</c:v>
                </c:pt>
                <c:pt idx="1906">
                  <c:v>165.92506409999999</c:v>
                </c:pt>
                <c:pt idx="1907">
                  <c:v>146.4171906</c:v>
                </c:pt>
                <c:pt idx="1908">
                  <c:v>134.6140747</c:v>
                </c:pt>
                <c:pt idx="1909">
                  <c:v>132.08634950000001</c:v>
                </c:pt>
                <c:pt idx="1910">
                  <c:v>132.08634950000001</c:v>
                </c:pt>
                <c:pt idx="1911">
                  <c:v>126.2590103</c:v>
                </c:pt>
                <c:pt idx="1912">
                  <c:v>121.2205276</c:v>
                </c:pt>
                <c:pt idx="1913">
                  <c:v>118.8341751</c:v>
                </c:pt>
                <c:pt idx="1914">
                  <c:v>117.7342987</c:v>
                </c:pt>
                <c:pt idx="1915">
                  <c:v>111.4446793</c:v>
                </c:pt>
                <c:pt idx="1916">
                  <c:v>111.7670059</c:v>
                </c:pt>
                <c:pt idx="1917">
                  <c:v>112.0087509</c:v>
                </c:pt>
                <c:pt idx="1918">
                  <c:v>113.727829</c:v>
                </c:pt>
                <c:pt idx="1919">
                  <c:v>118.4128876</c:v>
                </c:pt>
                <c:pt idx="1920">
                  <c:v>123.8882065</c:v>
                </c:pt>
                <c:pt idx="1921">
                  <c:v>130.25418089999999</c:v>
                </c:pt>
                <c:pt idx="1922">
                  <c:v>134.58580019999999</c:v>
                </c:pt>
                <c:pt idx="1923">
                  <c:v>138.346283</c:v>
                </c:pt>
                <c:pt idx="1924">
                  <c:v>141.12565609999999</c:v>
                </c:pt>
                <c:pt idx="1925">
                  <c:v>140.7241516</c:v>
                </c:pt>
                <c:pt idx="1926">
                  <c:v>143.41870119999999</c:v>
                </c:pt>
                <c:pt idx="1927">
                  <c:v>143.52049260000001</c:v>
                </c:pt>
                <c:pt idx="1928">
                  <c:v>146.23623660000001</c:v>
                </c:pt>
                <c:pt idx="1929">
                  <c:v>144.33479310000001</c:v>
                </c:pt>
                <c:pt idx="1930">
                  <c:v>144.23300169999999</c:v>
                </c:pt>
                <c:pt idx="1931">
                  <c:v>144.7419434</c:v>
                </c:pt>
                <c:pt idx="1932">
                  <c:v>142.43051149999999</c:v>
                </c:pt>
                <c:pt idx="1933">
                  <c:v>141.2161255</c:v>
                </c:pt>
                <c:pt idx="1934">
                  <c:v>138.71102909999999</c:v>
                </c:pt>
                <c:pt idx="1935">
                  <c:v>137.7581787</c:v>
                </c:pt>
                <c:pt idx="1936">
                  <c:v>137.7581787</c:v>
                </c:pt>
                <c:pt idx="1937">
                  <c:v>135.7323303</c:v>
                </c:pt>
                <c:pt idx="1938">
                  <c:v>133.70646669999999</c:v>
                </c:pt>
                <c:pt idx="1939">
                  <c:v>135.8270416</c:v>
                </c:pt>
                <c:pt idx="1940">
                  <c:v>134.4529114</c:v>
                </c:pt>
                <c:pt idx="1941">
                  <c:v>134.0796967</c:v>
                </c:pt>
                <c:pt idx="1942">
                  <c:v>134.91943359999999</c:v>
                </c:pt>
                <c:pt idx="1943">
                  <c:v>134.4529114</c:v>
                </c:pt>
                <c:pt idx="1944">
                  <c:v>135.0127411</c:v>
                </c:pt>
                <c:pt idx="1945">
                  <c:v>134.91943359999999</c:v>
                </c:pt>
                <c:pt idx="1946">
                  <c:v>135.2926636</c:v>
                </c:pt>
                <c:pt idx="1947">
                  <c:v>135.2926636</c:v>
                </c:pt>
                <c:pt idx="1948">
                  <c:v>133.7941132</c:v>
                </c:pt>
                <c:pt idx="1949">
                  <c:v>133.7941132</c:v>
                </c:pt>
                <c:pt idx="1950">
                  <c:v>136.225708</c:v>
                </c:pt>
                <c:pt idx="1951">
                  <c:v>136.31901550000001</c:v>
                </c:pt>
                <c:pt idx="1952">
                  <c:v>138.6686096</c:v>
                </c:pt>
                <c:pt idx="1953">
                  <c:v>136.598938</c:v>
                </c:pt>
                <c:pt idx="1954">
                  <c:v>136.598938</c:v>
                </c:pt>
                <c:pt idx="1955">
                  <c:v>137.06546019999999</c:v>
                </c:pt>
                <c:pt idx="1956">
                  <c:v>137.1587677</c:v>
                </c:pt>
                <c:pt idx="1957">
                  <c:v>137.1587677</c:v>
                </c:pt>
                <c:pt idx="1958">
                  <c:v>130.7461548</c:v>
                </c:pt>
                <c:pt idx="1959">
                  <c:v>120.8614426</c:v>
                </c:pt>
                <c:pt idx="1960">
                  <c:v>99.751831100000004</c:v>
                </c:pt>
                <c:pt idx="1961">
                  <c:v>87.460975599999998</c:v>
                </c:pt>
                <c:pt idx="1962">
                  <c:v>87.460975599999998</c:v>
                </c:pt>
                <c:pt idx="1963">
                  <c:v>66.636939999999996</c:v>
                </c:pt>
                <c:pt idx="1964">
                  <c:v>52.060108200000002</c:v>
                </c:pt>
                <c:pt idx="1965">
                  <c:v>45.595180499999998</c:v>
                </c:pt>
                <c:pt idx="1966">
                  <c:v>35.352806100000002</c:v>
                </c:pt>
                <c:pt idx="1967">
                  <c:v>26.7955799</c:v>
                </c:pt>
                <c:pt idx="1968">
                  <c:v>22.750938399999999</c:v>
                </c:pt>
                <c:pt idx="1969">
                  <c:v>22.704284699999999</c:v>
                </c:pt>
                <c:pt idx="1970">
                  <c:v>33.047035200000003</c:v>
                </c:pt>
                <c:pt idx="1971">
                  <c:v>41.167423200000002</c:v>
                </c:pt>
                <c:pt idx="1972">
                  <c:v>49.7401962</c:v>
                </c:pt>
                <c:pt idx="1973">
                  <c:v>68.252815200000001</c:v>
                </c:pt>
                <c:pt idx="1974">
                  <c:v>76.421264600000001</c:v>
                </c:pt>
                <c:pt idx="1975">
                  <c:v>84.393211399999998</c:v>
                </c:pt>
                <c:pt idx="1976">
                  <c:v>92.753936800000005</c:v>
                </c:pt>
                <c:pt idx="1977">
                  <c:v>97.0756607</c:v>
                </c:pt>
                <c:pt idx="1978">
                  <c:v>103.1306076</c:v>
                </c:pt>
                <c:pt idx="1979">
                  <c:v>107.3293457</c:v>
                </c:pt>
                <c:pt idx="1980">
                  <c:v>111.6100845</c:v>
                </c:pt>
                <c:pt idx="1981">
                  <c:v>111.762764</c:v>
                </c:pt>
                <c:pt idx="1982">
                  <c:v>111.6864243</c:v>
                </c:pt>
                <c:pt idx="1983">
                  <c:v>109.54322809999999</c:v>
                </c:pt>
                <c:pt idx="1984">
                  <c:v>109.6930847</c:v>
                </c:pt>
                <c:pt idx="1985">
                  <c:v>107.69691469999999</c:v>
                </c:pt>
                <c:pt idx="1986">
                  <c:v>107.69691469999999</c:v>
                </c:pt>
                <c:pt idx="1987">
                  <c:v>107.7704315</c:v>
                </c:pt>
                <c:pt idx="1988">
                  <c:v>105.9142227</c:v>
                </c:pt>
                <c:pt idx="1989">
                  <c:v>101.8299942</c:v>
                </c:pt>
                <c:pt idx="1990">
                  <c:v>89.361015300000005</c:v>
                </c:pt>
                <c:pt idx="1991">
                  <c:v>85.030799900000005</c:v>
                </c:pt>
                <c:pt idx="1992">
                  <c:v>87.104721100000006</c:v>
                </c:pt>
                <c:pt idx="1993">
                  <c:v>86.985969499999996</c:v>
                </c:pt>
                <c:pt idx="1994">
                  <c:v>78.809036300000002</c:v>
                </c:pt>
                <c:pt idx="1995">
                  <c:v>66.320266700000005</c:v>
                </c:pt>
                <c:pt idx="1996">
                  <c:v>57.990646400000003</c:v>
                </c:pt>
                <c:pt idx="1997">
                  <c:v>49.638408699999999</c:v>
                </c:pt>
                <c:pt idx="1998">
                  <c:v>51.494621299999999</c:v>
                </c:pt>
                <c:pt idx="1999">
                  <c:v>64.642181399999998</c:v>
                </c:pt>
                <c:pt idx="2000">
                  <c:v>78.809036300000002</c:v>
                </c:pt>
                <c:pt idx="2001">
                  <c:v>82.2782974</c:v>
                </c:pt>
                <c:pt idx="2002">
                  <c:v>90.692733799999999</c:v>
                </c:pt>
                <c:pt idx="2003">
                  <c:v>99.480392499999994</c:v>
                </c:pt>
                <c:pt idx="2004">
                  <c:v>101.55290220000001</c:v>
                </c:pt>
                <c:pt idx="2005">
                  <c:v>95.140289300000006</c:v>
                </c:pt>
                <c:pt idx="2006">
                  <c:v>88.935485799999995</c:v>
                </c:pt>
                <c:pt idx="2007">
                  <c:v>84.625061000000002</c:v>
                </c:pt>
                <c:pt idx="2008">
                  <c:v>84.8569107</c:v>
                </c:pt>
                <c:pt idx="2009">
                  <c:v>82.561035200000006</c:v>
                </c:pt>
                <c:pt idx="2010">
                  <c:v>82.674133299999994</c:v>
                </c:pt>
                <c:pt idx="2011">
                  <c:v>84.798950199999993</c:v>
                </c:pt>
                <c:pt idx="2012">
                  <c:v>82.843780499999994</c:v>
                </c:pt>
                <c:pt idx="2013">
                  <c:v>82.787231399999996</c:v>
                </c:pt>
                <c:pt idx="2014">
                  <c:v>78.486709599999998</c:v>
                </c:pt>
                <c:pt idx="2015">
                  <c:v>78.486709599999998</c:v>
                </c:pt>
                <c:pt idx="2016">
                  <c:v>74.457618699999998</c:v>
                </c:pt>
                <c:pt idx="2017">
                  <c:v>72.438827500000002</c:v>
                </c:pt>
                <c:pt idx="2018">
                  <c:v>70.224945099999999</c:v>
                </c:pt>
                <c:pt idx="2019">
                  <c:v>70.273017899999999</c:v>
                </c:pt>
                <c:pt idx="2020">
                  <c:v>70.273017899999999</c:v>
                </c:pt>
                <c:pt idx="2021">
                  <c:v>68.1595078</c:v>
                </c:pt>
                <c:pt idx="2022">
                  <c:v>68.112853999999999</c:v>
                </c:pt>
                <c:pt idx="2023">
                  <c:v>65.958351100000002</c:v>
                </c:pt>
                <c:pt idx="2024">
                  <c:v>63.809501599999997</c:v>
                </c:pt>
                <c:pt idx="2025">
                  <c:v>65.958351100000002</c:v>
                </c:pt>
                <c:pt idx="2026">
                  <c:v>74.101356499999994</c:v>
                </c:pt>
                <c:pt idx="2027">
                  <c:v>88.509956399999993</c:v>
                </c:pt>
                <c:pt idx="2028">
                  <c:v>92.690315200000001</c:v>
                </c:pt>
                <c:pt idx="2029">
                  <c:v>102.9185562</c:v>
                </c:pt>
                <c:pt idx="2030">
                  <c:v>102.9892426</c:v>
                </c:pt>
                <c:pt idx="2031">
                  <c:v>109.1685944</c:v>
                </c:pt>
                <c:pt idx="2032">
                  <c:v>117.6494751</c:v>
                </c:pt>
                <c:pt idx="2033">
                  <c:v>119.9594879</c:v>
                </c:pt>
                <c:pt idx="2034">
                  <c:v>123.9263763</c:v>
                </c:pt>
                <c:pt idx="2035">
                  <c:v>127.96961210000001</c:v>
                </c:pt>
                <c:pt idx="2036">
                  <c:v>120.04148859999999</c:v>
                </c:pt>
                <c:pt idx="2037">
                  <c:v>99.480392499999994</c:v>
                </c:pt>
                <c:pt idx="2038">
                  <c:v>88.813903800000006</c:v>
                </c:pt>
                <c:pt idx="2039">
                  <c:v>70.224945099999999</c:v>
                </c:pt>
                <c:pt idx="2040">
                  <c:v>55.690528899999997</c:v>
                </c:pt>
                <c:pt idx="2041">
                  <c:v>53.701431300000003</c:v>
                </c:pt>
                <c:pt idx="2042">
                  <c:v>72.290390000000002</c:v>
                </c:pt>
                <c:pt idx="2043">
                  <c:v>82.504486099999994</c:v>
                </c:pt>
                <c:pt idx="2044">
                  <c:v>90.506126399999999</c:v>
                </c:pt>
                <c:pt idx="2045">
                  <c:v>101.06800079999999</c:v>
                </c:pt>
                <c:pt idx="2046">
                  <c:v>105.19322200000001</c:v>
                </c:pt>
                <c:pt idx="2047">
                  <c:v>105.0490265</c:v>
                </c:pt>
                <c:pt idx="2048">
                  <c:v>109.3184509</c:v>
                </c:pt>
                <c:pt idx="2049">
                  <c:v>111.6864243</c:v>
                </c:pt>
                <c:pt idx="2050">
                  <c:v>111.30471799999999</c:v>
                </c:pt>
                <c:pt idx="2051">
                  <c:v>107.4028625</c:v>
                </c:pt>
                <c:pt idx="2052">
                  <c:v>101.06800079999999</c:v>
                </c:pt>
                <c:pt idx="2053">
                  <c:v>99.208961500000001</c:v>
                </c:pt>
                <c:pt idx="2054">
                  <c:v>103.1306076</c:v>
                </c:pt>
                <c:pt idx="2055">
                  <c:v>105.40952299999999</c:v>
                </c:pt>
                <c:pt idx="2056">
                  <c:v>107.0352936</c:v>
                </c:pt>
                <c:pt idx="2057">
                  <c:v>105.6979218</c:v>
                </c:pt>
                <c:pt idx="2058">
                  <c:v>107.5498886</c:v>
                </c:pt>
                <c:pt idx="2059">
                  <c:v>109.46829990000001</c:v>
                </c:pt>
                <c:pt idx="2060">
                  <c:v>111.6100845</c:v>
                </c:pt>
                <c:pt idx="2061">
                  <c:v>116.060463</c:v>
                </c:pt>
                <c:pt idx="2062">
                  <c:v>119.87749479999999</c:v>
                </c:pt>
                <c:pt idx="2063">
                  <c:v>124.3504944</c:v>
                </c:pt>
                <c:pt idx="2064">
                  <c:v>130.6570892</c:v>
                </c:pt>
                <c:pt idx="2065">
                  <c:v>136.8788452</c:v>
                </c:pt>
                <c:pt idx="2066">
                  <c:v>136.97215270000001</c:v>
                </c:pt>
                <c:pt idx="2067">
                  <c:v>136.97215270000001</c:v>
                </c:pt>
                <c:pt idx="2068">
                  <c:v>133.00244140000001</c:v>
                </c:pt>
                <c:pt idx="2069">
                  <c:v>124.6049652</c:v>
                </c:pt>
                <c:pt idx="2070">
                  <c:v>112.22080990000001</c:v>
                </c:pt>
                <c:pt idx="2071">
                  <c:v>91.376975999999999</c:v>
                </c:pt>
                <c:pt idx="2072">
                  <c:v>81.158630400000007</c:v>
                </c:pt>
                <c:pt idx="2073">
                  <c:v>76.6828079</c:v>
                </c:pt>
                <c:pt idx="2074">
                  <c:v>76.735115100000002</c:v>
                </c:pt>
                <c:pt idx="2075">
                  <c:v>81.048362699999998</c:v>
                </c:pt>
                <c:pt idx="2076">
                  <c:v>87.104721100000006</c:v>
                </c:pt>
                <c:pt idx="2077">
                  <c:v>95.270347599999994</c:v>
                </c:pt>
                <c:pt idx="2078">
                  <c:v>95.530471800000001</c:v>
                </c:pt>
                <c:pt idx="2079">
                  <c:v>99.887542699999997</c:v>
                </c:pt>
                <c:pt idx="2080">
                  <c:v>101.55290220000001</c:v>
                </c:pt>
                <c:pt idx="2081">
                  <c:v>99.751831100000004</c:v>
                </c:pt>
                <c:pt idx="2082">
                  <c:v>97.4743347</c:v>
                </c:pt>
                <c:pt idx="2083">
                  <c:v>93.390106200000005</c:v>
                </c:pt>
                <c:pt idx="2084">
                  <c:v>89.117851299999998</c:v>
                </c:pt>
                <c:pt idx="2085">
                  <c:v>85.146728499999995</c:v>
                </c:pt>
                <c:pt idx="2086">
                  <c:v>83.069976800000006</c:v>
                </c:pt>
                <c:pt idx="2087">
                  <c:v>83.183075000000002</c:v>
                </c:pt>
                <c:pt idx="2088">
                  <c:v>82.730682400000006</c:v>
                </c:pt>
                <c:pt idx="2089">
                  <c:v>82.843780499999994</c:v>
                </c:pt>
                <c:pt idx="2090">
                  <c:v>84.914878799999997</c:v>
                </c:pt>
                <c:pt idx="2091">
                  <c:v>84.914878799999997</c:v>
                </c:pt>
                <c:pt idx="2092">
                  <c:v>85.842269900000005</c:v>
                </c:pt>
                <c:pt idx="2093">
                  <c:v>93.453720099999998</c:v>
                </c:pt>
                <c:pt idx="2094">
                  <c:v>100.9987259</c:v>
                </c:pt>
                <c:pt idx="2095">
                  <c:v>101.8299942</c:v>
                </c:pt>
                <c:pt idx="2096">
                  <c:v>103.625412</c:v>
                </c:pt>
                <c:pt idx="2097">
                  <c:v>105.9142227</c:v>
                </c:pt>
                <c:pt idx="2098">
                  <c:v>107.69691469999999</c:v>
                </c:pt>
                <c:pt idx="2099">
                  <c:v>109.9927902</c:v>
                </c:pt>
                <c:pt idx="2100">
                  <c:v>107.4763794</c:v>
                </c:pt>
                <c:pt idx="2101">
                  <c:v>110.2924957</c:v>
                </c:pt>
                <c:pt idx="2102">
                  <c:v>109.6930847</c:v>
                </c:pt>
                <c:pt idx="2103">
                  <c:v>110.4423523</c:v>
                </c:pt>
                <c:pt idx="2104">
                  <c:v>110.14264679999999</c:v>
                </c:pt>
                <c:pt idx="2105">
                  <c:v>110.14264679999999</c:v>
                </c:pt>
                <c:pt idx="2106">
                  <c:v>110.14264679999999</c:v>
                </c:pt>
                <c:pt idx="2107">
                  <c:v>108.3585358</c:v>
                </c:pt>
                <c:pt idx="2108">
                  <c:v>107.9909668</c:v>
                </c:pt>
                <c:pt idx="2109">
                  <c:v>107.9909668</c:v>
                </c:pt>
                <c:pt idx="2110">
                  <c:v>106.20261379999999</c:v>
                </c:pt>
                <c:pt idx="2111">
                  <c:v>106.0584183</c:v>
                </c:pt>
                <c:pt idx="2112">
                  <c:v>106.13051609999999</c:v>
                </c:pt>
                <c:pt idx="2113">
                  <c:v>106.346817</c:v>
                </c:pt>
                <c:pt idx="2114">
                  <c:v>104.1202164</c:v>
                </c:pt>
                <c:pt idx="2115">
                  <c:v>106.346817</c:v>
                </c:pt>
                <c:pt idx="2116">
                  <c:v>104.19089510000001</c:v>
                </c:pt>
                <c:pt idx="2117">
                  <c:v>104.4029541</c:v>
                </c:pt>
                <c:pt idx="2118">
                  <c:v>106.13051609999999</c:v>
                </c:pt>
                <c:pt idx="2119">
                  <c:v>106.13051609999999</c:v>
                </c:pt>
                <c:pt idx="2120">
                  <c:v>106.13051609999999</c:v>
                </c:pt>
                <c:pt idx="2121">
                  <c:v>106.20261379999999</c:v>
                </c:pt>
                <c:pt idx="2122">
                  <c:v>108.5055618</c:v>
                </c:pt>
                <c:pt idx="2123">
                  <c:v>108.2850189</c:v>
                </c:pt>
                <c:pt idx="2124">
                  <c:v>110.81698609999999</c:v>
                </c:pt>
                <c:pt idx="2125">
                  <c:v>110.7420578</c:v>
                </c:pt>
                <c:pt idx="2126">
                  <c:v>112.52616879999999</c:v>
                </c:pt>
                <c:pt idx="2127">
                  <c:v>114.6099854</c:v>
                </c:pt>
                <c:pt idx="2128">
                  <c:v>115.2320251</c:v>
                </c:pt>
                <c:pt idx="2129">
                  <c:v>114.9210052</c:v>
                </c:pt>
                <c:pt idx="2130">
                  <c:v>117.08964539999999</c:v>
                </c:pt>
                <c:pt idx="2131">
                  <c:v>117.2479858</c:v>
                </c:pt>
                <c:pt idx="2132">
                  <c:v>117.8021622</c:v>
                </c:pt>
                <c:pt idx="2133">
                  <c:v>117.8021622</c:v>
                </c:pt>
                <c:pt idx="2134">
                  <c:v>115.4652863</c:v>
                </c:pt>
                <c:pt idx="2135">
                  <c:v>115.1542664</c:v>
                </c:pt>
                <c:pt idx="2136">
                  <c:v>115.38753509999999</c:v>
                </c:pt>
                <c:pt idx="2137">
                  <c:v>115.93181610000001</c:v>
                </c:pt>
                <c:pt idx="2138">
                  <c:v>113.82395940000001</c:v>
                </c:pt>
                <c:pt idx="2139">
                  <c:v>115.6207962</c:v>
                </c:pt>
                <c:pt idx="2140">
                  <c:v>115.93181610000001</c:v>
                </c:pt>
                <c:pt idx="2141">
                  <c:v>114.0529861</c:v>
                </c:pt>
                <c:pt idx="2142">
                  <c:v>114.0529861</c:v>
                </c:pt>
                <c:pt idx="2143">
                  <c:v>115.85405729999999</c:v>
                </c:pt>
                <c:pt idx="2144">
                  <c:v>116.32058720000001</c:v>
                </c:pt>
                <c:pt idx="2145">
                  <c:v>116.0095673</c:v>
                </c:pt>
                <c:pt idx="2146">
                  <c:v>116.32058720000001</c:v>
                </c:pt>
                <c:pt idx="2147">
                  <c:v>115.93181610000001</c:v>
                </c:pt>
                <c:pt idx="2148">
                  <c:v>118.6730118</c:v>
                </c:pt>
                <c:pt idx="2149">
                  <c:v>118.2771683</c:v>
                </c:pt>
                <c:pt idx="2150">
                  <c:v>119.06884770000001</c:v>
                </c:pt>
                <c:pt idx="2151">
                  <c:v>118.5146713</c:v>
                </c:pt>
                <c:pt idx="2152">
                  <c:v>120.95333100000001</c:v>
                </c:pt>
                <c:pt idx="2153">
                  <c:v>121.195076</c:v>
                </c:pt>
                <c:pt idx="2154">
                  <c:v>121.2756577</c:v>
                </c:pt>
                <c:pt idx="2155">
                  <c:v>120.79216769999999</c:v>
                </c:pt>
                <c:pt idx="2156">
                  <c:v>121.2756577</c:v>
                </c:pt>
                <c:pt idx="2157">
                  <c:v>121.1144943</c:v>
                </c:pt>
                <c:pt idx="2158">
                  <c:v>119.3063507</c:v>
                </c:pt>
                <c:pt idx="2159">
                  <c:v>119.3855209</c:v>
                </c:pt>
                <c:pt idx="2160">
                  <c:v>117.1758804</c:v>
                </c:pt>
                <c:pt idx="2161">
                  <c:v>115.19809720000001</c:v>
                </c:pt>
                <c:pt idx="2162">
                  <c:v>113.06479640000001</c:v>
                </c:pt>
                <c:pt idx="2163">
                  <c:v>109.23079679999999</c:v>
                </c:pt>
                <c:pt idx="2164">
                  <c:v>100.0656738</c:v>
                </c:pt>
                <c:pt idx="2165">
                  <c:v>89.479766799999993</c:v>
                </c:pt>
                <c:pt idx="2166">
                  <c:v>85.275375400000001</c:v>
                </c:pt>
                <c:pt idx="2167">
                  <c:v>79.298179599999997</c:v>
                </c:pt>
                <c:pt idx="2168">
                  <c:v>76.544258099999993</c:v>
                </c:pt>
                <c:pt idx="2169">
                  <c:v>72.436004600000004</c:v>
                </c:pt>
                <c:pt idx="2170">
                  <c:v>70.165573100000003</c:v>
                </c:pt>
                <c:pt idx="2171">
                  <c:v>68.129821800000002</c:v>
                </c:pt>
                <c:pt idx="2172">
                  <c:v>68.129821800000002</c:v>
                </c:pt>
                <c:pt idx="2173">
                  <c:v>65.781639100000007</c:v>
                </c:pt>
                <c:pt idx="2174">
                  <c:v>65.956939700000007</c:v>
                </c:pt>
                <c:pt idx="2175">
                  <c:v>76.493370100000007</c:v>
                </c:pt>
                <c:pt idx="2176">
                  <c:v>89.301635700000006</c:v>
                </c:pt>
                <c:pt idx="2177">
                  <c:v>89.123512300000002</c:v>
                </c:pt>
                <c:pt idx="2178">
                  <c:v>93.491889999999998</c:v>
                </c:pt>
                <c:pt idx="2179">
                  <c:v>95.616706800000003</c:v>
                </c:pt>
                <c:pt idx="2180">
                  <c:v>97.871589700000001</c:v>
                </c:pt>
                <c:pt idx="2181">
                  <c:v>95.616706800000003</c:v>
                </c:pt>
                <c:pt idx="2182">
                  <c:v>95.743942300000001</c:v>
                </c:pt>
                <c:pt idx="2183">
                  <c:v>95.680328399999993</c:v>
                </c:pt>
                <c:pt idx="2184">
                  <c:v>93.554100000000005</c:v>
                </c:pt>
                <c:pt idx="2185">
                  <c:v>93.616302500000003</c:v>
                </c:pt>
                <c:pt idx="2186">
                  <c:v>91.367080700000002</c:v>
                </c:pt>
                <c:pt idx="2187">
                  <c:v>89.539138800000003</c:v>
                </c:pt>
                <c:pt idx="2188">
                  <c:v>91.367080700000002</c:v>
                </c:pt>
                <c:pt idx="2189">
                  <c:v>91.549446099999997</c:v>
                </c:pt>
                <c:pt idx="2190">
                  <c:v>91.306289699999994</c:v>
                </c:pt>
                <c:pt idx="2191">
                  <c:v>91.792602500000001</c:v>
                </c:pt>
                <c:pt idx="2192">
                  <c:v>93.491889999999998</c:v>
                </c:pt>
                <c:pt idx="2193">
                  <c:v>95.743942300000001</c:v>
                </c:pt>
                <c:pt idx="2194">
                  <c:v>97.741523700000002</c:v>
                </c:pt>
                <c:pt idx="2195">
                  <c:v>106.7355881</c:v>
                </c:pt>
                <c:pt idx="2196">
                  <c:v>108.43770600000001</c:v>
                </c:pt>
                <c:pt idx="2197">
                  <c:v>108.43770600000001</c:v>
                </c:pt>
                <c:pt idx="2198">
                  <c:v>108.58190159999999</c:v>
                </c:pt>
                <c:pt idx="2199">
                  <c:v>110.7109604</c:v>
                </c:pt>
                <c:pt idx="2200">
                  <c:v>110.7109604</c:v>
                </c:pt>
                <c:pt idx="2201">
                  <c:v>104.3237915</c:v>
                </c:pt>
                <c:pt idx="2202">
                  <c:v>98.001647899999995</c:v>
                </c:pt>
                <c:pt idx="2203">
                  <c:v>106.7355881</c:v>
                </c:pt>
                <c:pt idx="2204">
                  <c:v>113.1397247</c:v>
                </c:pt>
                <c:pt idx="2205">
                  <c:v>110.5639343</c:v>
                </c:pt>
                <c:pt idx="2206">
                  <c:v>108.7982025</c:v>
                </c:pt>
                <c:pt idx="2207">
                  <c:v>108.94239810000001</c:v>
                </c:pt>
                <c:pt idx="2208">
                  <c:v>111.00501250000001</c:v>
                </c:pt>
                <c:pt idx="2209">
                  <c:v>110.8579865</c:v>
                </c:pt>
                <c:pt idx="2210">
                  <c:v>113.364502</c:v>
                </c:pt>
                <c:pt idx="2211">
                  <c:v>113.1397247</c:v>
                </c:pt>
                <c:pt idx="2212">
                  <c:v>113.214653</c:v>
                </c:pt>
                <c:pt idx="2213">
                  <c:v>115.27443700000001</c:v>
                </c:pt>
                <c:pt idx="2214">
                  <c:v>115.3507767</c:v>
                </c:pt>
                <c:pt idx="2215">
                  <c:v>117.64241029999999</c:v>
                </c:pt>
                <c:pt idx="2216">
                  <c:v>121.67857359999999</c:v>
                </c:pt>
                <c:pt idx="2217">
                  <c:v>130.56236269999999</c:v>
                </c:pt>
                <c:pt idx="2218">
                  <c:v>137.16441349999999</c:v>
                </c:pt>
                <c:pt idx="2219">
                  <c:v>141.5441132</c:v>
                </c:pt>
                <c:pt idx="2220">
                  <c:v>141.63742070000001</c:v>
                </c:pt>
                <c:pt idx="2221">
                  <c:v>139.7670746</c:v>
                </c:pt>
                <c:pt idx="2222">
                  <c:v>133.31628420000001</c:v>
                </c:pt>
                <c:pt idx="2223">
                  <c:v>127.11572270000001</c:v>
                </c:pt>
                <c:pt idx="2224">
                  <c:v>122.4038086</c:v>
                </c:pt>
                <c:pt idx="2225">
                  <c:v>122.4038086</c:v>
                </c:pt>
                <c:pt idx="2226">
                  <c:v>118.34220120000001</c:v>
                </c:pt>
                <c:pt idx="2227">
                  <c:v>114.1137772</c:v>
                </c:pt>
                <c:pt idx="2228">
                  <c:v>111.9606857</c:v>
                </c:pt>
                <c:pt idx="2229">
                  <c:v>109.7354965</c:v>
                </c:pt>
                <c:pt idx="2230">
                  <c:v>109.8796921</c:v>
                </c:pt>
                <c:pt idx="2231">
                  <c:v>110.09599300000001</c:v>
                </c:pt>
                <c:pt idx="2232">
                  <c:v>112.1077118</c:v>
                </c:pt>
                <c:pt idx="2233">
                  <c:v>114.2636261</c:v>
                </c:pt>
                <c:pt idx="2234">
                  <c:v>116.3432083</c:v>
                </c:pt>
                <c:pt idx="2235">
                  <c:v>116.1141815</c:v>
                </c:pt>
                <c:pt idx="2236">
                  <c:v>116.3432083</c:v>
                </c:pt>
                <c:pt idx="2237">
                  <c:v>116.8775864</c:v>
                </c:pt>
                <c:pt idx="2238">
                  <c:v>116.3432083</c:v>
                </c:pt>
                <c:pt idx="2239">
                  <c:v>116.41954800000001</c:v>
                </c:pt>
                <c:pt idx="2240">
                  <c:v>120.81054690000001</c:v>
                </c:pt>
                <c:pt idx="2241">
                  <c:v>123.04846190000001</c:v>
                </c:pt>
                <c:pt idx="2242">
                  <c:v>123.1290436</c:v>
                </c:pt>
                <c:pt idx="2243">
                  <c:v>120.8897171</c:v>
                </c:pt>
                <c:pt idx="2244">
                  <c:v>121.0480499</c:v>
                </c:pt>
                <c:pt idx="2245">
                  <c:v>121.1272202</c:v>
                </c:pt>
                <c:pt idx="2246">
                  <c:v>118.8864822</c:v>
                </c:pt>
                <c:pt idx="2247">
                  <c:v>121.1272202</c:v>
                </c:pt>
                <c:pt idx="2248">
                  <c:v>125.69918060000001</c:v>
                </c:pt>
                <c:pt idx="2249">
                  <c:v>125.53518680000001</c:v>
                </c:pt>
                <c:pt idx="2250">
                  <c:v>127.7829971</c:v>
                </c:pt>
                <c:pt idx="2251">
                  <c:v>130.37292479999999</c:v>
                </c:pt>
                <c:pt idx="2252">
                  <c:v>127.699585</c:v>
                </c:pt>
                <c:pt idx="2253">
                  <c:v>130.03363039999999</c:v>
                </c:pt>
                <c:pt idx="2254">
                  <c:v>129.9488068</c:v>
                </c:pt>
                <c:pt idx="2255">
                  <c:v>130.20327760000001</c:v>
                </c:pt>
                <c:pt idx="2256">
                  <c:v>127.7829971</c:v>
                </c:pt>
                <c:pt idx="2257">
                  <c:v>128.03321840000001</c:v>
                </c:pt>
                <c:pt idx="2258">
                  <c:v>127.8664093</c:v>
                </c:pt>
                <c:pt idx="2259">
                  <c:v>125.7811737</c:v>
                </c:pt>
                <c:pt idx="2260">
                  <c:v>124.0154419</c:v>
                </c:pt>
                <c:pt idx="2261">
                  <c:v>123.69311519999999</c:v>
                </c:pt>
                <c:pt idx="2262">
                  <c:v>123.61253360000001</c:v>
                </c:pt>
                <c:pt idx="2263">
                  <c:v>121.52306369999999</c:v>
                </c:pt>
                <c:pt idx="2264">
                  <c:v>121.6022263</c:v>
                </c:pt>
                <c:pt idx="2265">
                  <c:v>121.2855606</c:v>
                </c:pt>
                <c:pt idx="2266">
                  <c:v>121.2063904</c:v>
                </c:pt>
                <c:pt idx="2267">
                  <c:v>121.44389339999999</c:v>
                </c:pt>
                <c:pt idx="2268">
                  <c:v>121.44389339999999</c:v>
                </c:pt>
                <c:pt idx="2269">
                  <c:v>121.3647232</c:v>
                </c:pt>
                <c:pt idx="2270">
                  <c:v>121.2855606</c:v>
                </c:pt>
                <c:pt idx="2271">
                  <c:v>121.44389339999999</c:v>
                </c:pt>
                <c:pt idx="2272">
                  <c:v>121.2063904</c:v>
                </c:pt>
                <c:pt idx="2273">
                  <c:v>121.52306369999999</c:v>
                </c:pt>
                <c:pt idx="2274">
                  <c:v>120.96888730000001</c:v>
                </c:pt>
                <c:pt idx="2275">
                  <c:v>120.96888730000001</c:v>
                </c:pt>
                <c:pt idx="2276">
                  <c:v>123.2902069</c:v>
                </c:pt>
                <c:pt idx="2277">
                  <c:v>123.2902069</c:v>
                </c:pt>
                <c:pt idx="2278">
                  <c:v>127.36595149999999</c:v>
                </c:pt>
                <c:pt idx="2279">
                  <c:v>127.36595149999999</c:v>
                </c:pt>
                <c:pt idx="2280">
                  <c:v>127.11572270000001</c:v>
                </c:pt>
                <c:pt idx="2281">
                  <c:v>127.6161804</c:v>
                </c:pt>
                <c:pt idx="2282">
                  <c:v>129.3550568</c:v>
                </c:pt>
                <c:pt idx="2283">
                  <c:v>131.7696838</c:v>
                </c:pt>
                <c:pt idx="2284">
                  <c:v>133.92984010000001</c:v>
                </c:pt>
                <c:pt idx="2285">
                  <c:v>134.10513309999999</c:v>
                </c:pt>
                <c:pt idx="2286">
                  <c:v>131.51097110000001</c:v>
                </c:pt>
                <c:pt idx="2287">
                  <c:v>131.33850100000001</c:v>
                </c:pt>
                <c:pt idx="2288">
                  <c:v>129.27023320000001</c:v>
                </c:pt>
                <c:pt idx="2289">
                  <c:v>131.42472839999999</c:v>
                </c:pt>
                <c:pt idx="2290">
                  <c:v>133.4915924</c:v>
                </c:pt>
                <c:pt idx="2291">
                  <c:v>133.40393069999999</c:v>
                </c:pt>
                <c:pt idx="2292">
                  <c:v>135.73373409999999</c:v>
                </c:pt>
                <c:pt idx="2293">
                  <c:v>137.43585210000001</c:v>
                </c:pt>
                <c:pt idx="2294">
                  <c:v>141.9173279</c:v>
                </c:pt>
                <c:pt idx="2295">
                  <c:v>143.78344730000001</c:v>
                </c:pt>
                <c:pt idx="2296">
                  <c:v>145.83332820000001</c:v>
                </c:pt>
                <c:pt idx="2297">
                  <c:v>148.17303469999999</c:v>
                </c:pt>
                <c:pt idx="2298">
                  <c:v>152.76902770000001</c:v>
                </c:pt>
                <c:pt idx="2299">
                  <c:v>154.309967</c:v>
                </c:pt>
                <c:pt idx="2300">
                  <c:v>158.80558780000001</c:v>
                </c:pt>
                <c:pt idx="2301">
                  <c:v>161.05764769999999</c:v>
                </c:pt>
                <c:pt idx="2302">
                  <c:v>163.09764100000001</c:v>
                </c:pt>
                <c:pt idx="2303">
                  <c:v>163.09764100000001</c:v>
                </c:pt>
                <c:pt idx="2304">
                  <c:v>162.66786189999999</c:v>
                </c:pt>
                <c:pt idx="2305">
                  <c:v>162.99018860000001</c:v>
                </c:pt>
                <c:pt idx="2306">
                  <c:v>162.99018860000001</c:v>
                </c:pt>
                <c:pt idx="2307">
                  <c:v>161.05764769999999</c:v>
                </c:pt>
                <c:pt idx="2308">
                  <c:v>158.17790220000001</c:v>
                </c:pt>
                <c:pt idx="2309">
                  <c:v>158.28251650000001</c:v>
                </c:pt>
                <c:pt idx="2310">
                  <c:v>158.3871307</c:v>
                </c:pt>
                <c:pt idx="2311">
                  <c:v>158.59635929999999</c:v>
                </c:pt>
                <c:pt idx="2312">
                  <c:v>158.7009735</c:v>
                </c:pt>
                <c:pt idx="2313">
                  <c:v>160.8455811</c:v>
                </c:pt>
                <c:pt idx="2314">
                  <c:v>162.88275150000001</c:v>
                </c:pt>
                <c:pt idx="2315">
                  <c:v>162.66786189999999</c:v>
                </c:pt>
                <c:pt idx="2316">
                  <c:v>165.0259399</c:v>
                </c:pt>
                <c:pt idx="2317">
                  <c:v>164.5905151</c:v>
                </c:pt>
                <c:pt idx="2318">
                  <c:v>166.94859310000001</c:v>
                </c:pt>
                <c:pt idx="2319">
                  <c:v>167.05886839999999</c:v>
                </c:pt>
                <c:pt idx="2320">
                  <c:v>167.05886839999999</c:v>
                </c:pt>
                <c:pt idx="2321">
                  <c:v>167.05886839999999</c:v>
                </c:pt>
                <c:pt idx="2322">
                  <c:v>167.05886839999999</c:v>
                </c:pt>
                <c:pt idx="2323">
                  <c:v>166.94859310000001</c:v>
                </c:pt>
                <c:pt idx="2324">
                  <c:v>169.31233219999999</c:v>
                </c:pt>
                <c:pt idx="2325">
                  <c:v>169.31233219999999</c:v>
                </c:pt>
                <c:pt idx="2326">
                  <c:v>169.64738460000001</c:v>
                </c:pt>
                <c:pt idx="2327">
                  <c:v>171.5686188</c:v>
                </c:pt>
                <c:pt idx="2328">
                  <c:v>171.6817169</c:v>
                </c:pt>
                <c:pt idx="2329">
                  <c:v>172.47340389999999</c:v>
                </c:pt>
                <c:pt idx="2330">
                  <c:v>172.47340389999999</c:v>
                </c:pt>
                <c:pt idx="2331">
                  <c:v>173.94224550000001</c:v>
                </c:pt>
                <c:pt idx="2332">
                  <c:v>174.1712799</c:v>
                </c:pt>
                <c:pt idx="2333">
                  <c:v>176.20561219999999</c:v>
                </c:pt>
                <c:pt idx="2334">
                  <c:v>176.66931149999999</c:v>
                </c:pt>
                <c:pt idx="2335">
                  <c:v>177.01708980000001</c:v>
                </c:pt>
                <c:pt idx="2336">
                  <c:v>176.90115359999999</c:v>
                </c:pt>
                <c:pt idx="2337">
                  <c:v>177.2489319</c:v>
                </c:pt>
                <c:pt idx="2338">
                  <c:v>174.97285460000001</c:v>
                </c:pt>
                <c:pt idx="2339">
                  <c:v>174.85833740000001</c:v>
                </c:pt>
                <c:pt idx="2340">
                  <c:v>173.03889469999999</c:v>
                </c:pt>
                <c:pt idx="2341">
                  <c:v>173.15197749999999</c:v>
                </c:pt>
                <c:pt idx="2342">
                  <c:v>171.2109528</c:v>
                </c:pt>
                <c:pt idx="2343">
                  <c:v>171.2109528</c:v>
                </c:pt>
                <c:pt idx="2344">
                  <c:v>171.6576843</c:v>
                </c:pt>
                <c:pt idx="2345">
                  <c:v>171.5460052</c:v>
                </c:pt>
                <c:pt idx="2346">
                  <c:v>169.374527</c:v>
                </c:pt>
                <c:pt idx="2347">
                  <c:v>169.0437317</c:v>
                </c:pt>
                <c:pt idx="2348">
                  <c:v>169.15399170000001</c:v>
                </c:pt>
                <c:pt idx="2349">
                  <c:v>166.76763919999999</c:v>
                </c:pt>
                <c:pt idx="2350">
                  <c:v>166.87649540000001</c:v>
                </c:pt>
                <c:pt idx="2351">
                  <c:v>166.9853516</c:v>
                </c:pt>
                <c:pt idx="2352">
                  <c:v>168.82318119999999</c:v>
                </c:pt>
                <c:pt idx="2353">
                  <c:v>170.98757929999999</c:v>
                </c:pt>
                <c:pt idx="2354">
                  <c:v>171.43432619999999</c:v>
                </c:pt>
                <c:pt idx="2355">
                  <c:v>173.71746830000001</c:v>
                </c:pt>
                <c:pt idx="2356">
                  <c:v>173.49127200000001</c:v>
                </c:pt>
                <c:pt idx="2357">
                  <c:v>175.77442930000001</c:v>
                </c:pt>
                <c:pt idx="2358">
                  <c:v>176.57600400000001</c:v>
                </c:pt>
                <c:pt idx="2359">
                  <c:v>176.3469849</c:v>
                </c:pt>
                <c:pt idx="2360">
                  <c:v>176.2324677</c:v>
                </c:pt>
                <c:pt idx="2361">
                  <c:v>174.28295900000001</c:v>
                </c:pt>
                <c:pt idx="2362">
                  <c:v>170.5875092</c:v>
                </c:pt>
                <c:pt idx="2363">
                  <c:v>165.67625430000001</c:v>
                </c:pt>
                <c:pt idx="2364">
                  <c:v>163.2842407</c:v>
                </c:pt>
                <c:pt idx="2365">
                  <c:v>161.5255737</c:v>
                </c:pt>
                <c:pt idx="2366">
                  <c:v>162.04866029999999</c:v>
                </c:pt>
                <c:pt idx="2367">
                  <c:v>162.25788879999999</c:v>
                </c:pt>
                <c:pt idx="2368">
                  <c:v>166.2134705</c:v>
                </c:pt>
                <c:pt idx="2369">
                  <c:v>170.5875092</c:v>
                </c:pt>
                <c:pt idx="2370">
                  <c:v>176.20561219999999</c:v>
                </c:pt>
                <c:pt idx="2371">
                  <c:v>178.52268979999999</c:v>
                </c:pt>
                <c:pt idx="2372">
                  <c:v>178.17915339999999</c:v>
                </c:pt>
                <c:pt idx="2373">
                  <c:v>173.66798399999999</c:v>
                </c:pt>
                <c:pt idx="2374">
                  <c:v>165.72290039999999</c:v>
                </c:pt>
                <c:pt idx="2375">
                  <c:v>159.19577029999999</c:v>
                </c:pt>
                <c:pt idx="2376">
                  <c:v>152.66017149999999</c:v>
                </c:pt>
                <c:pt idx="2377">
                  <c:v>145.9294586</c:v>
                </c:pt>
                <c:pt idx="2378">
                  <c:v>141.68830869999999</c:v>
                </c:pt>
                <c:pt idx="2379">
                  <c:v>139.74162290000001</c:v>
                </c:pt>
                <c:pt idx="2380">
                  <c:v>137.61116029999999</c:v>
                </c:pt>
                <c:pt idx="2381">
                  <c:v>135.3053894</c:v>
                </c:pt>
                <c:pt idx="2382">
                  <c:v>133.25691219999999</c:v>
                </c:pt>
                <c:pt idx="2383">
                  <c:v>133.25691219999999</c:v>
                </c:pt>
                <c:pt idx="2384">
                  <c:v>131.035965</c:v>
                </c:pt>
                <c:pt idx="2385">
                  <c:v>129.06100459999999</c:v>
                </c:pt>
                <c:pt idx="2386">
                  <c:v>126.6746445</c:v>
                </c:pt>
                <c:pt idx="2387">
                  <c:v>124.9272919</c:v>
                </c:pt>
                <c:pt idx="2388">
                  <c:v>124.8481216</c:v>
                </c:pt>
                <c:pt idx="2389">
                  <c:v>125.0856247</c:v>
                </c:pt>
                <c:pt idx="2390">
                  <c:v>122.6964493</c:v>
                </c:pt>
                <c:pt idx="2391">
                  <c:v>125.2439651</c:v>
                </c:pt>
                <c:pt idx="2392">
                  <c:v>125.2439651</c:v>
                </c:pt>
                <c:pt idx="2393">
                  <c:v>122.54093930000001</c:v>
                </c:pt>
                <c:pt idx="2394">
                  <c:v>113.84516910000001</c:v>
                </c:pt>
                <c:pt idx="2395">
                  <c:v>95.926315299999999</c:v>
                </c:pt>
                <c:pt idx="2396">
                  <c:v>84.772087099999993</c:v>
                </c:pt>
                <c:pt idx="2397">
                  <c:v>64.817481999999998</c:v>
                </c:pt>
                <c:pt idx="2398">
                  <c:v>51.309421499999999</c:v>
                </c:pt>
                <c:pt idx="2399">
                  <c:v>39.798942599999997</c:v>
                </c:pt>
                <c:pt idx="2400">
                  <c:v>31.113071399999999</c:v>
                </c:pt>
                <c:pt idx="2401">
                  <c:v>26.685310399999999</c:v>
                </c:pt>
                <c:pt idx="2402">
                  <c:v>-33.314228100000001</c:v>
                </c:pt>
                <c:pt idx="2403">
                  <c:v>-33.250610399999999</c:v>
                </c:pt>
                <c:pt idx="2404">
                  <c:v>-33.186992600000004</c:v>
                </c:pt>
                <c:pt idx="2405">
                  <c:v>-33.080963099999998</c:v>
                </c:pt>
                <c:pt idx="2406">
                  <c:v>13.2663145</c:v>
                </c:pt>
                <c:pt idx="2407">
                  <c:v>29.037735000000001</c:v>
                </c:pt>
                <c:pt idx="2408">
                  <c:v>37.131259900000003</c:v>
                </c:pt>
                <c:pt idx="2409">
                  <c:v>39.849838300000002</c:v>
                </c:pt>
                <c:pt idx="2410">
                  <c:v>39.417240100000001</c:v>
                </c:pt>
                <c:pt idx="2411">
                  <c:v>37.491760300000003</c:v>
                </c:pt>
                <c:pt idx="2412">
                  <c:v>33.038551300000002</c:v>
                </c:pt>
                <c:pt idx="2413">
                  <c:v>30.756813000000001</c:v>
                </c:pt>
                <c:pt idx="2414">
                  <c:v>30.756813000000001</c:v>
                </c:pt>
                <c:pt idx="2415">
                  <c:v>35.128025100000002</c:v>
                </c:pt>
                <c:pt idx="2416">
                  <c:v>41.6876678</c:v>
                </c:pt>
                <c:pt idx="2417">
                  <c:v>48.394340499999998</c:v>
                </c:pt>
                <c:pt idx="2418">
                  <c:v>52.895614600000002</c:v>
                </c:pt>
                <c:pt idx="2419">
                  <c:v>57.119796800000003</c:v>
                </c:pt>
                <c:pt idx="2420">
                  <c:v>54.816852599999997</c:v>
                </c:pt>
                <c:pt idx="2421">
                  <c:v>57.230068199999998</c:v>
                </c:pt>
                <c:pt idx="2422">
                  <c:v>57.303581200000004</c:v>
                </c:pt>
                <c:pt idx="2423">
                  <c:v>57.230068199999998</c:v>
                </c:pt>
                <c:pt idx="2424">
                  <c:v>57.1565552</c:v>
                </c:pt>
                <c:pt idx="2425">
                  <c:v>57.1565552</c:v>
                </c:pt>
                <c:pt idx="2426">
                  <c:v>68.148201</c:v>
                </c:pt>
                <c:pt idx="2427">
                  <c:v>83.805107100000001</c:v>
                </c:pt>
                <c:pt idx="2428">
                  <c:v>90.885002099999994</c:v>
                </c:pt>
                <c:pt idx="2429">
                  <c:v>92.982955899999993</c:v>
                </c:pt>
                <c:pt idx="2430">
                  <c:v>95.379203799999999</c:v>
                </c:pt>
                <c:pt idx="2431">
                  <c:v>88.894485500000002</c:v>
                </c:pt>
                <c:pt idx="2432">
                  <c:v>75.752578700000001</c:v>
                </c:pt>
                <c:pt idx="2433">
                  <c:v>71.387023900000003</c:v>
                </c:pt>
                <c:pt idx="2434">
                  <c:v>69.2000046</c:v>
                </c:pt>
                <c:pt idx="2435">
                  <c:v>69.2000046</c:v>
                </c:pt>
                <c:pt idx="2436">
                  <c:v>64.735488900000007</c:v>
                </c:pt>
                <c:pt idx="2437">
                  <c:v>64.981475799999998</c:v>
                </c:pt>
                <c:pt idx="2438">
                  <c:v>65.022468599999996</c:v>
                </c:pt>
                <c:pt idx="2439">
                  <c:v>67.307037399999999</c:v>
                </c:pt>
                <c:pt idx="2440">
                  <c:v>67.519096399999995</c:v>
                </c:pt>
                <c:pt idx="2441">
                  <c:v>67.603920000000002</c:v>
                </c:pt>
                <c:pt idx="2442">
                  <c:v>69.8573837</c:v>
                </c:pt>
                <c:pt idx="2443">
                  <c:v>76.665840099999997</c:v>
                </c:pt>
                <c:pt idx="2444">
                  <c:v>83.692008999999999</c:v>
                </c:pt>
                <c:pt idx="2445">
                  <c:v>90.477851900000005</c:v>
                </c:pt>
                <c:pt idx="2446">
                  <c:v>94.942367599999997</c:v>
                </c:pt>
                <c:pt idx="2447">
                  <c:v>97.5068512</c:v>
                </c:pt>
                <c:pt idx="2448">
                  <c:v>97.385269199999996</c:v>
                </c:pt>
                <c:pt idx="2449">
                  <c:v>95.061119099999999</c:v>
                </c:pt>
                <c:pt idx="2450">
                  <c:v>90.873687700000005</c:v>
                </c:pt>
                <c:pt idx="2451">
                  <c:v>79.563957200000004</c:v>
                </c:pt>
                <c:pt idx="2452">
                  <c:v>63.690750100000002</c:v>
                </c:pt>
                <c:pt idx="2453">
                  <c:v>49.980529799999999</c:v>
                </c:pt>
                <c:pt idx="2454">
                  <c:v>45.125827800000003</c:v>
                </c:pt>
                <c:pt idx="2455">
                  <c:v>43.165004699999997</c:v>
                </c:pt>
                <c:pt idx="2456">
                  <c:v>47.886814100000002</c:v>
                </c:pt>
                <c:pt idx="2457">
                  <c:v>61.225231200000003</c:v>
                </c:pt>
                <c:pt idx="2458">
                  <c:v>63.651168800000001</c:v>
                </c:pt>
                <c:pt idx="2459">
                  <c:v>58.957630199999997</c:v>
                </c:pt>
                <c:pt idx="2460">
                  <c:v>56.831398</c:v>
                </c:pt>
                <c:pt idx="2461">
                  <c:v>52.154827099999999</c:v>
                </c:pt>
                <c:pt idx="2462">
                  <c:v>52.219856299999996</c:v>
                </c:pt>
                <c:pt idx="2463">
                  <c:v>52.6100426</c:v>
                </c:pt>
                <c:pt idx="2464">
                  <c:v>51.927215599999997</c:v>
                </c:pt>
                <c:pt idx="2465">
                  <c:v>52.479980500000003</c:v>
                </c:pt>
                <c:pt idx="2466">
                  <c:v>52.154827099999999</c:v>
                </c:pt>
                <c:pt idx="2467">
                  <c:v>56.972770699999998</c:v>
                </c:pt>
                <c:pt idx="2468">
                  <c:v>56.5133133</c:v>
                </c:pt>
                <c:pt idx="2469">
                  <c:v>59.214923900000002</c:v>
                </c:pt>
                <c:pt idx="2470">
                  <c:v>68.324912999999995</c:v>
                </c:pt>
                <c:pt idx="2471">
                  <c:v>81.684532200000007</c:v>
                </c:pt>
                <c:pt idx="2472">
                  <c:v>90.873687700000005</c:v>
                </c:pt>
                <c:pt idx="2473">
                  <c:v>97.810798599999998</c:v>
                </c:pt>
                <c:pt idx="2474">
                  <c:v>102.42375180000001</c:v>
                </c:pt>
                <c:pt idx="2475">
                  <c:v>104.89492799999999</c:v>
                </c:pt>
                <c:pt idx="2476">
                  <c:v>106.9094772</c:v>
                </c:pt>
                <c:pt idx="2477">
                  <c:v>107.1088104</c:v>
                </c:pt>
                <c:pt idx="2478">
                  <c:v>107.2416992</c:v>
                </c:pt>
                <c:pt idx="2479">
                  <c:v>107.1752548</c:v>
                </c:pt>
                <c:pt idx="2480">
                  <c:v>104.9599609</c:v>
                </c:pt>
                <c:pt idx="2481">
                  <c:v>107.374588</c:v>
                </c:pt>
                <c:pt idx="2482">
                  <c:v>107.5739212</c:v>
                </c:pt>
                <c:pt idx="2483">
                  <c:v>109.8627319</c:v>
                </c:pt>
                <c:pt idx="2484">
                  <c:v>112.0822601</c:v>
                </c:pt>
                <c:pt idx="2485">
                  <c:v>110.2020187</c:v>
                </c:pt>
                <c:pt idx="2486">
                  <c:v>103.1235428</c:v>
                </c:pt>
                <c:pt idx="2487">
                  <c:v>93.957008400000007</c:v>
                </c:pt>
                <c:pt idx="2488">
                  <c:v>93.957008400000007</c:v>
                </c:pt>
                <c:pt idx="2489">
                  <c:v>80.157722500000006</c:v>
                </c:pt>
                <c:pt idx="2490">
                  <c:v>66.416397099999998</c:v>
                </c:pt>
                <c:pt idx="2491">
                  <c:v>48.154007</c:v>
                </c:pt>
                <c:pt idx="2492">
                  <c:v>38.525184600000003</c:v>
                </c:pt>
                <c:pt idx="2493">
                  <c:v>38.813583399999999</c:v>
                </c:pt>
                <c:pt idx="2494">
                  <c:v>43.541049999999998</c:v>
                </c:pt>
                <c:pt idx="2495">
                  <c:v>52.6425591</c:v>
                </c:pt>
                <c:pt idx="2496">
                  <c:v>52.3499184</c:v>
                </c:pt>
                <c:pt idx="2497">
                  <c:v>47.7977524</c:v>
                </c:pt>
                <c:pt idx="2498">
                  <c:v>40.9695015</c:v>
                </c:pt>
                <c:pt idx="2499">
                  <c:v>40.918605800000002</c:v>
                </c:pt>
                <c:pt idx="2500">
                  <c:v>50.073833499999999</c:v>
                </c:pt>
                <c:pt idx="2501">
                  <c:v>57.043456999999997</c:v>
                </c:pt>
                <c:pt idx="2502">
                  <c:v>75.157402000000005</c:v>
                </c:pt>
                <c:pt idx="2503">
                  <c:v>79.316558799999996</c:v>
                </c:pt>
                <c:pt idx="2504">
                  <c:v>86.222564700000007</c:v>
                </c:pt>
                <c:pt idx="2505">
                  <c:v>88.546714800000004</c:v>
                </c:pt>
                <c:pt idx="2506">
                  <c:v>90.817138700000001</c:v>
                </c:pt>
                <c:pt idx="2507">
                  <c:v>90.873687700000005</c:v>
                </c:pt>
                <c:pt idx="2508">
                  <c:v>90.760589600000003</c:v>
                </c:pt>
                <c:pt idx="2509">
                  <c:v>83.953544600000001</c:v>
                </c:pt>
                <c:pt idx="2510">
                  <c:v>72.472755399999997</c:v>
                </c:pt>
                <c:pt idx="2511">
                  <c:v>65.596443199999996</c:v>
                </c:pt>
                <c:pt idx="2512">
                  <c:v>65.596443199999996</c:v>
                </c:pt>
                <c:pt idx="2513">
                  <c:v>72.427520799999996</c:v>
                </c:pt>
                <c:pt idx="2514">
                  <c:v>79.019676200000006</c:v>
                </c:pt>
                <c:pt idx="2515">
                  <c:v>90.251655600000007</c:v>
                </c:pt>
                <c:pt idx="2516">
                  <c:v>97.020530699999995</c:v>
                </c:pt>
                <c:pt idx="2517">
                  <c:v>101.660347</c:v>
                </c:pt>
                <c:pt idx="2518">
                  <c:v>103.85443119999999</c:v>
                </c:pt>
                <c:pt idx="2519">
                  <c:v>103.85443119999999</c:v>
                </c:pt>
                <c:pt idx="2520">
                  <c:v>94.823616000000001</c:v>
                </c:pt>
                <c:pt idx="2521">
                  <c:v>85.631629899999993</c:v>
                </c:pt>
                <c:pt idx="2522">
                  <c:v>74.597572299999996</c:v>
                </c:pt>
                <c:pt idx="2523">
                  <c:v>72.246559099999999</c:v>
                </c:pt>
                <c:pt idx="2524">
                  <c:v>72.1560822</c:v>
                </c:pt>
                <c:pt idx="2525">
                  <c:v>70.120330800000005</c:v>
                </c:pt>
                <c:pt idx="2526">
                  <c:v>70.0326843</c:v>
                </c:pt>
                <c:pt idx="2527">
                  <c:v>72.246559099999999</c:v>
                </c:pt>
                <c:pt idx="2528">
                  <c:v>72.337043800000004</c:v>
                </c:pt>
                <c:pt idx="2529">
                  <c:v>74.504264800000001</c:v>
                </c:pt>
                <c:pt idx="2530">
                  <c:v>74.457618699999998</c:v>
                </c:pt>
                <c:pt idx="2531">
                  <c:v>74.364311200000003</c:v>
                </c:pt>
                <c:pt idx="2532">
                  <c:v>74.364311200000003</c:v>
                </c:pt>
                <c:pt idx="2533">
                  <c:v>83.325859100000002</c:v>
                </c:pt>
                <c:pt idx="2534">
                  <c:v>92.218131999999997</c:v>
                </c:pt>
                <c:pt idx="2535">
                  <c:v>101.46949770000001</c:v>
                </c:pt>
                <c:pt idx="2536">
                  <c:v>108.09841160000001</c:v>
                </c:pt>
                <c:pt idx="2537">
                  <c:v>112.4611359</c:v>
                </c:pt>
                <c:pt idx="2538">
                  <c:v>117.4006653</c:v>
                </c:pt>
                <c:pt idx="2539">
                  <c:v>123.8627625</c:v>
                </c:pt>
                <c:pt idx="2540">
                  <c:v>123.8627625</c:v>
                </c:pt>
                <c:pt idx="2541">
                  <c:v>132.87095640000001</c:v>
                </c:pt>
                <c:pt idx="2542">
                  <c:v>144.58360289999999</c:v>
                </c:pt>
                <c:pt idx="2543">
                  <c:v>150.8873596</c:v>
                </c:pt>
                <c:pt idx="2544">
                  <c:v>157.9403992</c:v>
                </c:pt>
                <c:pt idx="2545">
                  <c:v>163.1654968</c:v>
                </c:pt>
                <c:pt idx="2546">
                  <c:v>167.59324649999999</c:v>
                </c:pt>
                <c:pt idx="2547">
                  <c:v>169.64596560000001</c:v>
                </c:pt>
                <c:pt idx="2548">
                  <c:v>170.28213500000001</c:v>
                </c:pt>
                <c:pt idx="2549">
                  <c:v>170.6002197</c:v>
                </c:pt>
                <c:pt idx="2550">
                  <c:v>170.38816829999999</c:v>
                </c:pt>
                <c:pt idx="2551">
                  <c:v>168.4301758</c:v>
                </c:pt>
                <c:pt idx="2552">
                  <c:v>166.87649540000001</c:v>
                </c:pt>
                <c:pt idx="2553">
                  <c:v>162.00341800000001</c:v>
                </c:pt>
                <c:pt idx="2554">
                  <c:v>157.83012389999999</c:v>
                </c:pt>
                <c:pt idx="2555">
                  <c:v>153.35005190000001</c:v>
                </c:pt>
                <c:pt idx="2556">
                  <c:v>150.87464900000001</c:v>
                </c:pt>
                <c:pt idx="2557">
                  <c:v>146.03125</c:v>
                </c:pt>
                <c:pt idx="2558">
                  <c:v>146.75506590000001</c:v>
                </c:pt>
                <c:pt idx="2559">
                  <c:v>142.08132929999999</c:v>
                </c:pt>
                <c:pt idx="2560">
                  <c:v>139.70346069999999</c:v>
                </c:pt>
                <c:pt idx="2561">
                  <c:v>140.22087099999999</c:v>
                </c:pt>
                <c:pt idx="2562">
                  <c:v>137.752533</c:v>
                </c:pt>
                <c:pt idx="2563">
                  <c:v>133.40676880000001</c:v>
                </c:pt>
                <c:pt idx="2564">
                  <c:v>122.2058868</c:v>
                </c:pt>
                <c:pt idx="2565">
                  <c:v>105.48020940000001</c:v>
                </c:pt>
                <c:pt idx="2566">
                  <c:v>89.484008799999998</c:v>
                </c:pt>
                <c:pt idx="2567">
                  <c:v>75.577278100000001</c:v>
                </c:pt>
                <c:pt idx="2568">
                  <c:v>68.664207500000003</c:v>
                </c:pt>
                <c:pt idx="2569">
                  <c:v>66.457397499999999</c:v>
                </c:pt>
                <c:pt idx="2570">
                  <c:v>77.819435100000007</c:v>
                </c:pt>
                <c:pt idx="2571">
                  <c:v>87.028381300000007</c:v>
                </c:pt>
                <c:pt idx="2572">
                  <c:v>93.783119200000002</c:v>
                </c:pt>
                <c:pt idx="2573">
                  <c:v>96.070510900000002</c:v>
                </c:pt>
                <c:pt idx="2574">
                  <c:v>98.236328099999994</c:v>
                </c:pt>
                <c:pt idx="2575">
                  <c:v>100.52088929999999</c:v>
                </c:pt>
                <c:pt idx="2576">
                  <c:v>98.236328099999994</c:v>
                </c:pt>
                <c:pt idx="2577">
                  <c:v>95.892379800000001</c:v>
                </c:pt>
                <c:pt idx="2578">
                  <c:v>93.783119200000002</c:v>
                </c:pt>
                <c:pt idx="2579">
                  <c:v>91.269531299999997</c:v>
                </c:pt>
                <c:pt idx="2580">
                  <c:v>86.706054699999996</c:v>
                </c:pt>
                <c:pt idx="2581">
                  <c:v>77.6752319</c:v>
                </c:pt>
                <c:pt idx="2582">
                  <c:v>63.809501599999997</c:v>
                </c:pt>
                <c:pt idx="2583">
                  <c:v>47.6196251</c:v>
                </c:pt>
                <c:pt idx="2584">
                  <c:v>38.789550800000001</c:v>
                </c:pt>
                <c:pt idx="2585">
                  <c:v>45.578216599999998</c:v>
                </c:pt>
                <c:pt idx="2586">
                  <c:v>57.114143400000003</c:v>
                </c:pt>
                <c:pt idx="2587">
                  <c:v>72.744193999999993</c:v>
                </c:pt>
                <c:pt idx="2588">
                  <c:v>79.316558799999996</c:v>
                </c:pt>
                <c:pt idx="2589">
                  <c:v>92.913680999999997</c:v>
                </c:pt>
                <c:pt idx="2590">
                  <c:v>99.525634800000006</c:v>
                </c:pt>
                <c:pt idx="2591">
                  <c:v>101.91481779999999</c:v>
                </c:pt>
                <c:pt idx="2592">
                  <c:v>101.91481779999999</c:v>
                </c:pt>
                <c:pt idx="2593">
                  <c:v>101.91481779999999</c:v>
                </c:pt>
                <c:pt idx="2594">
                  <c:v>101.8511963</c:v>
                </c:pt>
                <c:pt idx="2595">
                  <c:v>101.660347</c:v>
                </c:pt>
                <c:pt idx="2596">
                  <c:v>99.525634800000006</c:v>
                </c:pt>
                <c:pt idx="2597">
                  <c:v>97.263687099999999</c:v>
                </c:pt>
                <c:pt idx="2598">
                  <c:v>94.882987999999997</c:v>
                </c:pt>
                <c:pt idx="2599">
                  <c:v>94.882987999999997</c:v>
                </c:pt>
                <c:pt idx="2600">
                  <c:v>95.001739499999999</c:v>
                </c:pt>
                <c:pt idx="2601">
                  <c:v>92.392021200000002</c:v>
                </c:pt>
                <c:pt idx="2602">
                  <c:v>92.507949800000006</c:v>
                </c:pt>
                <c:pt idx="2603">
                  <c:v>92.681831399999993</c:v>
                </c:pt>
                <c:pt idx="2604">
                  <c:v>92.218131999999997</c:v>
                </c:pt>
                <c:pt idx="2605">
                  <c:v>92.334060699999995</c:v>
                </c:pt>
                <c:pt idx="2606">
                  <c:v>94.704864499999999</c:v>
                </c:pt>
                <c:pt idx="2607">
                  <c:v>94.586112999999997</c:v>
                </c:pt>
                <c:pt idx="2608">
                  <c:v>99.090209999999999</c:v>
                </c:pt>
                <c:pt idx="2609">
                  <c:v>103.4642487</c:v>
                </c:pt>
                <c:pt idx="2610">
                  <c:v>108.09841160000001</c:v>
                </c:pt>
                <c:pt idx="2611">
                  <c:v>108.03055569999999</c:v>
                </c:pt>
                <c:pt idx="2612">
                  <c:v>110.35046389999999</c:v>
                </c:pt>
                <c:pt idx="2613">
                  <c:v>110.35046389999999</c:v>
                </c:pt>
                <c:pt idx="2614">
                  <c:v>112.3904572</c:v>
                </c:pt>
                <c:pt idx="2615">
                  <c:v>112.53182219999999</c:v>
                </c:pt>
                <c:pt idx="2616">
                  <c:v>112.7438812</c:v>
                </c:pt>
                <c:pt idx="2617">
                  <c:v>112.3197708</c:v>
                </c:pt>
                <c:pt idx="2618">
                  <c:v>112.6025085</c:v>
                </c:pt>
                <c:pt idx="2619">
                  <c:v>112.6731949</c:v>
                </c:pt>
                <c:pt idx="2620">
                  <c:v>112.4611359</c:v>
                </c:pt>
                <c:pt idx="2621">
                  <c:v>112.53182219999999</c:v>
                </c:pt>
                <c:pt idx="2622">
                  <c:v>112.3197708</c:v>
                </c:pt>
                <c:pt idx="2623">
                  <c:v>112.1783981</c:v>
                </c:pt>
                <c:pt idx="2624">
                  <c:v>110.004097</c:v>
                </c:pt>
                <c:pt idx="2625">
                  <c:v>100.8969421</c:v>
                </c:pt>
                <c:pt idx="2626">
                  <c:v>87.609420799999995</c:v>
                </c:pt>
                <c:pt idx="2627">
                  <c:v>78.326957699999994</c:v>
                </c:pt>
                <c:pt idx="2628">
                  <c:v>71.658454899999995</c:v>
                </c:pt>
                <c:pt idx="2629">
                  <c:v>67.179801900000001</c:v>
                </c:pt>
                <c:pt idx="2630">
                  <c:v>64.817481999999998</c:v>
                </c:pt>
                <c:pt idx="2631">
                  <c:v>80.463081399999993</c:v>
                </c:pt>
                <c:pt idx="2632">
                  <c:v>89.516525299999998</c:v>
                </c:pt>
                <c:pt idx="2633">
                  <c:v>95.987098700000004</c:v>
                </c:pt>
                <c:pt idx="2634">
                  <c:v>106.9448166</c:v>
                </c:pt>
                <c:pt idx="2635">
                  <c:v>111.3301697</c:v>
                </c:pt>
                <c:pt idx="2636">
                  <c:v>111.54222110000001</c:v>
                </c:pt>
                <c:pt idx="2637">
                  <c:v>113.62886810000001</c:v>
                </c:pt>
                <c:pt idx="2638">
                  <c:v>115.7098618</c:v>
                </c:pt>
                <c:pt idx="2639">
                  <c:v>115.8568878</c:v>
                </c:pt>
                <c:pt idx="2640">
                  <c:v>115.6363449</c:v>
                </c:pt>
                <c:pt idx="2641">
                  <c:v>113.5567703</c:v>
                </c:pt>
                <c:pt idx="2642">
                  <c:v>113.26837159999999</c:v>
                </c:pt>
                <c:pt idx="2643">
                  <c:v>113.26837159999999</c:v>
                </c:pt>
                <c:pt idx="2644">
                  <c:v>113.4125671</c:v>
                </c:pt>
                <c:pt idx="2645">
                  <c:v>113.4125671</c:v>
                </c:pt>
                <c:pt idx="2646">
                  <c:v>110.976738</c:v>
                </c:pt>
                <c:pt idx="2647">
                  <c:v>111.1181107</c:v>
                </c:pt>
                <c:pt idx="2648">
                  <c:v>110.6939926</c:v>
                </c:pt>
                <c:pt idx="2649">
                  <c:v>113.1962738</c:v>
                </c:pt>
                <c:pt idx="2650">
                  <c:v>117.6353378</c:v>
                </c:pt>
                <c:pt idx="2651">
                  <c:v>126.1105728</c:v>
                </c:pt>
                <c:pt idx="2652">
                  <c:v>135.13290409999999</c:v>
                </c:pt>
                <c:pt idx="2653">
                  <c:v>141.5978394</c:v>
                </c:pt>
                <c:pt idx="2654">
                  <c:v>146.30268860000001</c:v>
                </c:pt>
                <c:pt idx="2655">
                  <c:v>150.63996890000001</c:v>
                </c:pt>
                <c:pt idx="2656">
                  <c:v>154.87263490000001</c:v>
                </c:pt>
                <c:pt idx="2657">
                  <c:v>157.0850983</c:v>
                </c:pt>
                <c:pt idx="2658">
                  <c:v>156.8843536</c:v>
                </c:pt>
                <c:pt idx="2659">
                  <c:v>155.16950990000001</c:v>
                </c:pt>
                <c:pt idx="2660">
                  <c:v>150.3515625</c:v>
                </c:pt>
                <c:pt idx="2661">
                  <c:v>143.5346222</c:v>
                </c:pt>
                <c:pt idx="2662">
                  <c:v>137.08525090000001</c:v>
                </c:pt>
                <c:pt idx="2663">
                  <c:v>127.99505619999999</c:v>
                </c:pt>
                <c:pt idx="2664">
                  <c:v>121.6078873</c:v>
                </c:pt>
                <c:pt idx="2665">
                  <c:v>116.8860703</c:v>
                </c:pt>
                <c:pt idx="2666">
                  <c:v>114.5336456</c:v>
                </c:pt>
                <c:pt idx="2667">
                  <c:v>114.5336456</c:v>
                </c:pt>
                <c:pt idx="2668">
                  <c:v>114.3866196</c:v>
                </c:pt>
                <c:pt idx="2669">
                  <c:v>116.7362213</c:v>
                </c:pt>
                <c:pt idx="2670">
                  <c:v>120.6748352</c:v>
                </c:pt>
                <c:pt idx="2671">
                  <c:v>127.2570953</c:v>
                </c:pt>
                <c:pt idx="2672">
                  <c:v>131.30598449999999</c:v>
                </c:pt>
                <c:pt idx="2673">
                  <c:v>135.9458008</c:v>
                </c:pt>
                <c:pt idx="2674">
                  <c:v>138.4947205</c:v>
                </c:pt>
                <c:pt idx="2675">
                  <c:v>137.6931458</c:v>
                </c:pt>
                <c:pt idx="2676">
                  <c:v>139.8787537</c:v>
                </c:pt>
                <c:pt idx="2677">
                  <c:v>139.78828429999999</c:v>
                </c:pt>
                <c:pt idx="2678">
                  <c:v>140.15019229999999</c:v>
                </c:pt>
                <c:pt idx="2679">
                  <c:v>141.69679260000001</c:v>
                </c:pt>
                <c:pt idx="2680">
                  <c:v>144.24996949999999</c:v>
                </c:pt>
                <c:pt idx="2681">
                  <c:v>146.2461395</c:v>
                </c:pt>
                <c:pt idx="2682">
                  <c:v>148.33277889999999</c:v>
                </c:pt>
                <c:pt idx="2683">
                  <c:v>150.2215118</c:v>
                </c:pt>
                <c:pt idx="2684">
                  <c:v>147.85211179999999</c:v>
                </c:pt>
                <c:pt idx="2685">
                  <c:v>150.7092438</c:v>
                </c:pt>
                <c:pt idx="2686">
                  <c:v>152.39862059999999</c:v>
                </c:pt>
                <c:pt idx="2687">
                  <c:v>152.39862059999999</c:v>
                </c:pt>
                <c:pt idx="2688">
                  <c:v>154.67613220000001</c:v>
                </c:pt>
                <c:pt idx="2689">
                  <c:v>156.75286869999999</c:v>
                </c:pt>
                <c:pt idx="2690">
                  <c:v>160.89788820000001</c:v>
                </c:pt>
                <c:pt idx="2691">
                  <c:v>162.54203799999999</c:v>
                </c:pt>
                <c:pt idx="2692">
                  <c:v>163.70835880000001</c:v>
                </c:pt>
                <c:pt idx="2693">
                  <c:v>167.52963260000001</c:v>
                </c:pt>
                <c:pt idx="2694">
                  <c:v>170.3669586</c:v>
                </c:pt>
                <c:pt idx="2695">
                  <c:v>171.88105770000001</c:v>
                </c:pt>
                <c:pt idx="2696">
                  <c:v>169.70533750000001</c:v>
                </c:pt>
                <c:pt idx="2697">
                  <c:v>171.99273679999999</c:v>
                </c:pt>
                <c:pt idx="2698">
                  <c:v>171.99273679999999</c:v>
                </c:pt>
                <c:pt idx="2699">
                  <c:v>172.10441589999999</c:v>
                </c:pt>
                <c:pt idx="2700">
                  <c:v>170.25669859999999</c:v>
                </c:pt>
                <c:pt idx="2701">
                  <c:v>169.8156128</c:v>
                </c:pt>
                <c:pt idx="2702">
                  <c:v>170.5875092</c:v>
                </c:pt>
                <c:pt idx="2703">
                  <c:v>170.47723389999999</c:v>
                </c:pt>
                <c:pt idx="2704">
                  <c:v>168.0739136</c:v>
                </c:pt>
                <c:pt idx="2705">
                  <c:v>167.96505740000001</c:v>
                </c:pt>
                <c:pt idx="2706">
                  <c:v>166.1060181</c:v>
                </c:pt>
                <c:pt idx="2707">
                  <c:v>166.2134705</c:v>
                </c:pt>
                <c:pt idx="2708">
                  <c:v>166.1060181</c:v>
                </c:pt>
                <c:pt idx="2709">
                  <c:v>166.75067139999999</c:v>
                </c:pt>
                <c:pt idx="2710">
                  <c:v>166.5357971</c:v>
                </c:pt>
                <c:pt idx="2711">
                  <c:v>166.85812379999999</c:v>
                </c:pt>
                <c:pt idx="2712">
                  <c:v>166.64323429999999</c:v>
                </c:pt>
                <c:pt idx="2713">
                  <c:v>166.64323429999999</c:v>
                </c:pt>
                <c:pt idx="2714">
                  <c:v>169.59790039999999</c:v>
                </c:pt>
                <c:pt idx="2715">
                  <c:v>171.46966549999999</c:v>
                </c:pt>
                <c:pt idx="2716">
                  <c:v>174.11473079999999</c:v>
                </c:pt>
                <c:pt idx="2717">
                  <c:v>176.31871029999999</c:v>
                </c:pt>
                <c:pt idx="2718">
                  <c:v>178.8662262</c:v>
                </c:pt>
                <c:pt idx="2719">
                  <c:v>181.19036869999999</c:v>
                </c:pt>
                <c:pt idx="2720">
                  <c:v>181.654068</c:v>
                </c:pt>
                <c:pt idx="2721">
                  <c:v>182.92924500000001</c:v>
                </c:pt>
                <c:pt idx="2722">
                  <c:v>177.78897090000001</c:v>
                </c:pt>
                <c:pt idx="2723">
                  <c:v>171.1218872</c:v>
                </c:pt>
                <c:pt idx="2724">
                  <c:v>161.097229</c:v>
                </c:pt>
                <c:pt idx="2725">
                  <c:v>145.00489809999999</c:v>
                </c:pt>
                <c:pt idx="2726">
                  <c:v>131.95346069999999</c:v>
                </c:pt>
                <c:pt idx="2727">
                  <c:v>113.4125671</c:v>
                </c:pt>
                <c:pt idx="2728">
                  <c:v>86.561851500000003</c:v>
                </c:pt>
                <c:pt idx="2729">
                  <c:v>75.271919299999993</c:v>
                </c:pt>
                <c:pt idx="2730">
                  <c:v>54.569454200000003</c:v>
                </c:pt>
                <c:pt idx="2731">
                  <c:v>44.3906937</c:v>
                </c:pt>
                <c:pt idx="2732">
                  <c:v>35.512554199999997</c:v>
                </c:pt>
                <c:pt idx="2733">
                  <c:v>26.6004887</c:v>
                </c:pt>
                <c:pt idx="2734">
                  <c:v>24.368228899999998</c:v>
                </c:pt>
                <c:pt idx="2735">
                  <c:v>17.7223492</c:v>
                </c:pt>
                <c:pt idx="2736">
                  <c:v>17.665800099999998</c:v>
                </c:pt>
                <c:pt idx="2737">
                  <c:v>21.926740599999999</c:v>
                </c:pt>
                <c:pt idx="2738">
                  <c:v>30.796398199999999</c:v>
                </c:pt>
                <c:pt idx="2739">
                  <c:v>41.821971900000001</c:v>
                </c:pt>
                <c:pt idx="2740">
                  <c:v>52.895614600000002</c:v>
                </c:pt>
                <c:pt idx="2741">
                  <c:v>70.029853799999998</c:v>
                </c:pt>
                <c:pt idx="2742">
                  <c:v>78.834480299999996</c:v>
                </c:pt>
                <c:pt idx="2743">
                  <c:v>88.215904199999997</c:v>
                </c:pt>
                <c:pt idx="2744">
                  <c:v>99.242889399999996</c:v>
                </c:pt>
                <c:pt idx="2745">
                  <c:v>107.7873917</c:v>
                </c:pt>
                <c:pt idx="2746">
                  <c:v>112.3310776</c:v>
                </c:pt>
                <c:pt idx="2747">
                  <c:v>114.8276978</c:v>
                </c:pt>
                <c:pt idx="2748">
                  <c:v>117.18578340000001</c:v>
                </c:pt>
                <c:pt idx="2749">
                  <c:v>117.11085509999999</c:v>
                </c:pt>
                <c:pt idx="2750">
                  <c:v>117.11085509999999</c:v>
                </c:pt>
                <c:pt idx="2751">
                  <c:v>115.1217575</c:v>
                </c:pt>
                <c:pt idx="2752">
                  <c:v>108.54938509999999</c:v>
                </c:pt>
                <c:pt idx="2753">
                  <c:v>104.3845749</c:v>
                </c:pt>
                <c:pt idx="2754">
                  <c:v>99.9426804</c:v>
                </c:pt>
                <c:pt idx="2755">
                  <c:v>82.175094599999994</c:v>
                </c:pt>
                <c:pt idx="2756">
                  <c:v>68.9808807</c:v>
                </c:pt>
                <c:pt idx="2757">
                  <c:v>51.081813799999999</c:v>
                </c:pt>
                <c:pt idx="2758">
                  <c:v>44.249324799999997</c:v>
                </c:pt>
                <c:pt idx="2759">
                  <c:v>35.625652299999999</c:v>
                </c:pt>
                <c:pt idx="2760">
                  <c:v>33.441459700000003</c:v>
                </c:pt>
                <c:pt idx="2761">
                  <c:v>40.2060928</c:v>
                </c:pt>
                <c:pt idx="2762">
                  <c:v>49.047477700000002</c:v>
                </c:pt>
                <c:pt idx="2763">
                  <c:v>62.661563899999997</c:v>
                </c:pt>
                <c:pt idx="2764">
                  <c:v>69.3314819</c:v>
                </c:pt>
                <c:pt idx="2765">
                  <c:v>78.129035900000005</c:v>
                </c:pt>
                <c:pt idx="2766">
                  <c:v>87.223472599999994</c:v>
                </c:pt>
                <c:pt idx="2767">
                  <c:v>93.814216599999995</c:v>
                </c:pt>
                <c:pt idx="2768">
                  <c:v>94.170478799999998</c:v>
                </c:pt>
                <c:pt idx="2769">
                  <c:v>94.229850799999994</c:v>
                </c:pt>
                <c:pt idx="2770">
                  <c:v>94.229850799999994</c:v>
                </c:pt>
                <c:pt idx="2771">
                  <c:v>92.218131999999997</c:v>
                </c:pt>
                <c:pt idx="2772">
                  <c:v>92.160171500000004</c:v>
                </c:pt>
                <c:pt idx="2773">
                  <c:v>90.082008400000007</c:v>
                </c:pt>
                <c:pt idx="2774">
                  <c:v>88.050499000000002</c:v>
                </c:pt>
                <c:pt idx="2775">
                  <c:v>86.007675199999994</c:v>
                </c:pt>
                <c:pt idx="2776">
                  <c:v>70.164161699999994</c:v>
                </c:pt>
                <c:pt idx="2777">
                  <c:v>56.5486565</c:v>
                </c:pt>
                <c:pt idx="2778">
                  <c:v>40.664138800000003</c:v>
                </c:pt>
                <c:pt idx="2779">
                  <c:v>36.349475900000002</c:v>
                </c:pt>
                <c:pt idx="2780">
                  <c:v>27.160320299999999</c:v>
                </c:pt>
                <c:pt idx="2781">
                  <c:v>20.3956871</c:v>
                </c:pt>
                <c:pt idx="2782">
                  <c:v>20.344793299999999</c:v>
                </c:pt>
                <c:pt idx="2783">
                  <c:v>24.881408700000001</c:v>
                </c:pt>
                <c:pt idx="2784">
                  <c:v>34.014015200000003</c:v>
                </c:pt>
                <c:pt idx="2785">
                  <c:v>45.295475000000003</c:v>
                </c:pt>
                <c:pt idx="2786">
                  <c:v>54.456356</c:v>
                </c:pt>
                <c:pt idx="2787">
                  <c:v>70.3832855</c:v>
                </c:pt>
                <c:pt idx="2788">
                  <c:v>81.430061300000006</c:v>
                </c:pt>
                <c:pt idx="2789">
                  <c:v>90.534400899999994</c:v>
                </c:pt>
                <c:pt idx="2790">
                  <c:v>97.567634600000005</c:v>
                </c:pt>
                <c:pt idx="2791">
                  <c:v>99.712242099999997</c:v>
                </c:pt>
                <c:pt idx="2792">
                  <c:v>99.836654699999997</c:v>
                </c:pt>
                <c:pt idx="2793">
                  <c:v>97.689216599999995</c:v>
                </c:pt>
                <c:pt idx="2794">
                  <c:v>93.087570200000002</c:v>
                </c:pt>
                <c:pt idx="2795">
                  <c:v>90.930236800000003</c:v>
                </c:pt>
                <c:pt idx="2796">
                  <c:v>86.168838500000007</c:v>
                </c:pt>
                <c:pt idx="2797">
                  <c:v>83.953544600000001</c:v>
                </c:pt>
                <c:pt idx="2798">
                  <c:v>81.837211600000003</c:v>
                </c:pt>
                <c:pt idx="2799">
                  <c:v>81.684532200000007</c:v>
                </c:pt>
                <c:pt idx="2800">
                  <c:v>81.684532200000007</c:v>
                </c:pt>
                <c:pt idx="2801">
                  <c:v>81.837211600000003</c:v>
                </c:pt>
                <c:pt idx="2802">
                  <c:v>72.608474700000002</c:v>
                </c:pt>
                <c:pt idx="2803">
                  <c:v>72.608474700000002</c:v>
                </c:pt>
                <c:pt idx="2804">
                  <c:v>81.5827484</c:v>
                </c:pt>
                <c:pt idx="2805">
                  <c:v>88.436439500000006</c:v>
                </c:pt>
                <c:pt idx="2806">
                  <c:v>90.590950000000007</c:v>
                </c:pt>
                <c:pt idx="2807">
                  <c:v>90.477851900000005</c:v>
                </c:pt>
                <c:pt idx="2808">
                  <c:v>95.179870600000001</c:v>
                </c:pt>
                <c:pt idx="2809">
                  <c:v>99.463432299999994</c:v>
                </c:pt>
                <c:pt idx="2810">
                  <c:v>106.24502560000001</c:v>
                </c:pt>
                <c:pt idx="2811">
                  <c:v>110.5582809</c:v>
                </c:pt>
                <c:pt idx="2812">
                  <c:v>110.6968231</c:v>
                </c:pt>
                <c:pt idx="2813">
                  <c:v>108.43770600000001</c:v>
                </c:pt>
                <c:pt idx="2814">
                  <c:v>106.31147</c:v>
                </c:pt>
                <c:pt idx="2815">
                  <c:v>106.04569239999999</c:v>
                </c:pt>
                <c:pt idx="2816">
                  <c:v>105.9128036</c:v>
                </c:pt>
                <c:pt idx="2817">
                  <c:v>103.72437290000001</c:v>
                </c:pt>
                <c:pt idx="2818">
                  <c:v>103.3992157</c:v>
                </c:pt>
                <c:pt idx="2819">
                  <c:v>107.8948364</c:v>
                </c:pt>
                <c:pt idx="2820">
                  <c:v>107.7591171</c:v>
                </c:pt>
                <c:pt idx="2821">
                  <c:v>107.69126129999999</c:v>
                </c:pt>
                <c:pt idx="2822">
                  <c:v>109.8655548</c:v>
                </c:pt>
                <c:pt idx="2823">
                  <c:v>116.44499209999999</c:v>
                </c:pt>
                <c:pt idx="2824">
                  <c:v>120.7709656</c:v>
                </c:pt>
                <c:pt idx="2825">
                  <c:v>125.2439651</c:v>
                </c:pt>
                <c:pt idx="2826">
                  <c:v>134.2747803</c:v>
                </c:pt>
                <c:pt idx="2827">
                  <c:v>138.57530209999999</c:v>
                </c:pt>
                <c:pt idx="2828">
                  <c:v>133.85066219999999</c:v>
                </c:pt>
                <c:pt idx="2829">
                  <c:v>126.9969711</c:v>
                </c:pt>
                <c:pt idx="2830">
                  <c:v>122.2299194</c:v>
                </c:pt>
                <c:pt idx="2831">
                  <c:v>118.0099792</c:v>
                </c:pt>
                <c:pt idx="2832">
                  <c:v>115.6363449</c:v>
                </c:pt>
                <c:pt idx="2833">
                  <c:v>117.5604172</c:v>
                </c:pt>
                <c:pt idx="2834">
                  <c:v>119.70219419999999</c:v>
                </c:pt>
                <c:pt idx="2835">
                  <c:v>122.0744095</c:v>
                </c:pt>
                <c:pt idx="2836">
                  <c:v>124.2147751</c:v>
                </c:pt>
                <c:pt idx="2837">
                  <c:v>128.1590424</c:v>
                </c:pt>
                <c:pt idx="2838">
                  <c:v>130.03504939999999</c:v>
                </c:pt>
                <c:pt idx="2839">
                  <c:v>134.6154938</c:v>
                </c:pt>
                <c:pt idx="2840">
                  <c:v>141.2359161</c:v>
                </c:pt>
                <c:pt idx="2841">
                  <c:v>143.62651059999999</c:v>
                </c:pt>
                <c:pt idx="2842">
                  <c:v>145.2763214</c:v>
                </c:pt>
                <c:pt idx="2843">
                  <c:v>149.2941132</c:v>
                </c:pt>
                <c:pt idx="2844">
                  <c:v>153.3882294</c:v>
                </c:pt>
                <c:pt idx="2845">
                  <c:v>153.6851044</c:v>
                </c:pt>
                <c:pt idx="2846">
                  <c:v>155.88061519999999</c:v>
                </c:pt>
                <c:pt idx="2847">
                  <c:v>158.17790220000001</c:v>
                </c:pt>
                <c:pt idx="2848">
                  <c:v>157.3636017</c:v>
                </c:pt>
                <c:pt idx="2849">
                  <c:v>157.3636017</c:v>
                </c:pt>
                <c:pt idx="2850">
                  <c:v>159.44599909999999</c:v>
                </c:pt>
                <c:pt idx="2851">
                  <c:v>159.44599909999999</c:v>
                </c:pt>
                <c:pt idx="2852">
                  <c:v>159.9620056</c:v>
                </c:pt>
                <c:pt idx="2853">
                  <c:v>160.2716217</c:v>
                </c:pt>
                <c:pt idx="2854">
                  <c:v>159.54920960000001</c:v>
                </c:pt>
                <c:pt idx="2855">
                  <c:v>159.03320310000001</c:v>
                </c:pt>
                <c:pt idx="2856">
                  <c:v>159.03320310000001</c:v>
                </c:pt>
                <c:pt idx="2857">
                  <c:v>159.6524048</c:v>
                </c:pt>
                <c:pt idx="2858">
                  <c:v>156.85466</c:v>
                </c:pt>
                <c:pt idx="2859">
                  <c:v>154.77650449999999</c:v>
                </c:pt>
                <c:pt idx="2860">
                  <c:v>154.57574460000001</c:v>
                </c:pt>
                <c:pt idx="2861">
                  <c:v>152.5965424</c:v>
                </c:pt>
                <c:pt idx="2862">
                  <c:v>150.51414489999999</c:v>
                </c:pt>
                <c:pt idx="2863">
                  <c:v>150.2215118</c:v>
                </c:pt>
                <c:pt idx="2864">
                  <c:v>147.94824220000001</c:v>
                </c:pt>
                <c:pt idx="2865">
                  <c:v>150.02641299999999</c:v>
                </c:pt>
                <c:pt idx="2866">
                  <c:v>150.4165955</c:v>
                </c:pt>
                <c:pt idx="2867">
                  <c:v>152.5965424</c:v>
                </c:pt>
                <c:pt idx="2868">
                  <c:v>156.75286869999999</c:v>
                </c:pt>
                <c:pt idx="2869">
                  <c:v>161.10711670000001</c:v>
                </c:pt>
                <c:pt idx="2870">
                  <c:v>165.13903809999999</c:v>
                </c:pt>
                <c:pt idx="2871">
                  <c:v>165.35392759999999</c:v>
                </c:pt>
                <c:pt idx="2872">
                  <c:v>167.747345</c:v>
                </c:pt>
                <c:pt idx="2873">
                  <c:v>167.42077639999999</c:v>
                </c:pt>
                <c:pt idx="2874">
                  <c:v>167.3119202</c:v>
                </c:pt>
                <c:pt idx="2875">
                  <c:v>165.46136469999999</c:v>
                </c:pt>
                <c:pt idx="2876">
                  <c:v>163.60232540000001</c:v>
                </c:pt>
                <c:pt idx="2877">
                  <c:v>159.03320310000001</c:v>
                </c:pt>
                <c:pt idx="2878">
                  <c:v>156.75286869999999</c:v>
                </c:pt>
                <c:pt idx="2879">
                  <c:v>152.5965424</c:v>
                </c:pt>
                <c:pt idx="2880">
                  <c:v>150.31904599999999</c:v>
                </c:pt>
                <c:pt idx="2881">
                  <c:v>148.33277889999999</c:v>
                </c:pt>
                <c:pt idx="2882">
                  <c:v>148.42890929999999</c:v>
                </c:pt>
                <c:pt idx="2883">
                  <c:v>146.05670169999999</c:v>
                </c:pt>
                <c:pt idx="2884">
                  <c:v>148.04438780000001</c:v>
                </c:pt>
                <c:pt idx="2885">
                  <c:v>148.42890929999999</c:v>
                </c:pt>
                <c:pt idx="2886">
                  <c:v>148.7173157</c:v>
                </c:pt>
                <c:pt idx="2887">
                  <c:v>150.12396240000001</c:v>
                </c:pt>
                <c:pt idx="2888">
                  <c:v>149.44113160000001</c:v>
                </c:pt>
                <c:pt idx="2889">
                  <c:v>152.39862059999999</c:v>
                </c:pt>
                <c:pt idx="2890">
                  <c:v>151.0994263</c:v>
                </c:pt>
                <c:pt idx="2891">
                  <c:v>152.39862059999999</c:v>
                </c:pt>
                <c:pt idx="2892">
                  <c:v>154.87687679999999</c:v>
                </c:pt>
                <c:pt idx="2893">
                  <c:v>155.2783661</c:v>
                </c:pt>
                <c:pt idx="2894">
                  <c:v>155.2783661</c:v>
                </c:pt>
                <c:pt idx="2895">
                  <c:v>155.2783661</c:v>
                </c:pt>
                <c:pt idx="2896">
                  <c:v>151.87979129999999</c:v>
                </c:pt>
                <c:pt idx="2897">
                  <c:v>145.08972170000001</c:v>
                </c:pt>
                <c:pt idx="2898">
                  <c:v>140.24066160000001</c:v>
                </c:pt>
                <c:pt idx="2899">
                  <c:v>128.9507294</c:v>
                </c:pt>
                <c:pt idx="2900">
                  <c:v>122.71058650000001</c:v>
                </c:pt>
                <c:pt idx="2901">
                  <c:v>118.6334229</c:v>
                </c:pt>
                <c:pt idx="2902">
                  <c:v>113.87203220000001</c:v>
                </c:pt>
                <c:pt idx="2903">
                  <c:v>111.6100845</c:v>
                </c:pt>
                <c:pt idx="2904">
                  <c:v>111.8984833</c:v>
                </c:pt>
                <c:pt idx="2905">
                  <c:v>111.7542801</c:v>
                </c:pt>
                <c:pt idx="2906">
                  <c:v>118.4044037</c:v>
                </c:pt>
                <c:pt idx="2907">
                  <c:v>124.8212585</c:v>
                </c:pt>
                <c:pt idx="2908">
                  <c:v>124.8212585</c:v>
                </c:pt>
                <c:pt idx="2909">
                  <c:v>131.89973449999999</c:v>
                </c:pt>
                <c:pt idx="2910">
                  <c:v>136.20874019999999</c:v>
                </c:pt>
                <c:pt idx="2911">
                  <c:v>140.33114620000001</c:v>
                </c:pt>
                <c:pt idx="2912">
                  <c:v>140.96449279999999</c:v>
                </c:pt>
                <c:pt idx="2913">
                  <c:v>141.05496220000001</c:v>
                </c:pt>
                <c:pt idx="2914">
                  <c:v>141.68830869999999</c:v>
                </c:pt>
                <c:pt idx="2915">
                  <c:v>143.5346222</c:v>
                </c:pt>
                <c:pt idx="2916">
                  <c:v>143.5346222</c:v>
                </c:pt>
                <c:pt idx="2917">
                  <c:v>144.45353700000001</c:v>
                </c:pt>
                <c:pt idx="2918">
                  <c:v>144.63732909999999</c:v>
                </c:pt>
                <c:pt idx="2919">
                  <c:v>145.00489809999999</c:v>
                </c:pt>
                <c:pt idx="2920">
                  <c:v>142.59309390000001</c:v>
                </c:pt>
                <c:pt idx="2921">
                  <c:v>142.68356320000001</c:v>
                </c:pt>
                <c:pt idx="2922">
                  <c:v>143.4978638</c:v>
                </c:pt>
                <c:pt idx="2923">
                  <c:v>143.2264404</c:v>
                </c:pt>
                <c:pt idx="2924">
                  <c:v>142.86451719999999</c:v>
                </c:pt>
                <c:pt idx="2925">
                  <c:v>141.16665649999999</c:v>
                </c:pt>
                <c:pt idx="2926">
                  <c:v>141.25572199999999</c:v>
                </c:pt>
                <c:pt idx="2927">
                  <c:v>138.92590329999999</c:v>
                </c:pt>
                <c:pt idx="2928">
                  <c:v>138.92590329999999</c:v>
                </c:pt>
                <c:pt idx="2929">
                  <c:v>139.53945920000001</c:v>
                </c:pt>
                <c:pt idx="2930">
                  <c:v>139.18885800000001</c:v>
                </c:pt>
                <c:pt idx="2931">
                  <c:v>139.36416629999999</c:v>
                </c:pt>
                <c:pt idx="2932">
                  <c:v>137.6337738</c:v>
                </c:pt>
                <c:pt idx="2933">
                  <c:v>135.0381927</c:v>
                </c:pt>
                <c:pt idx="2934">
                  <c:v>134.9533691</c:v>
                </c:pt>
                <c:pt idx="2935">
                  <c:v>132.87095640000001</c:v>
                </c:pt>
                <c:pt idx="2936">
                  <c:v>130.94689940000001</c:v>
                </c:pt>
                <c:pt idx="2937">
                  <c:v>128.60861209999999</c:v>
                </c:pt>
                <c:pt idx="2938">
                  <c:v>126.35231779999999</c:v>
                </c:pt>
                <c:pt idx="2939">
                  <c:v>124.32929230000001</c:v>
                </c:pt>
                <c:pt idx="2940">
                  <c:v>122.2977753</c:v>
                </c:pt>
                <c:pt idx="2941">
                  <c:v>119.9580765</c:v>
                </c:pt>
                <c:pt idx="2942">
                  <c:v>117.7682343</c:v>
                </c:pt>
                <c:pt idx="2943">
                  <c:v>117.7682343</c:v>
                </c:pt>
                <c:pt idx="2944">
                  <c:v>115.6476593</c:v>
                </c:pt>
                <c:pt idx="2945">
                  <c:v>115.3592606</c:v>
                </c:pt>
                <c:pt idx="2946">
                  <c:v>113.45074459999999</c:v>
                </c:pt>
                <c:pt idx="2947">
                  <c:v>113.3800583</c:v>
                </c:pt>
                <c:pt idx="2948">
                  <c:v>113.9455414</c:v>
                </c:pt>
                <c:pt idx="2949">
                  <c:v>113.662796</c:v>
                </c:pt>
                <c:pt idx="2950">
                  <c:v>111.4588165</c:v>
                </c:pt>
                <c:pt idx="2951">
                  <c:v>106.97592160000001</c:v>
                </c:pt>
                <c:pt idx="2952">
                  <c:v>95.595504800000001</c:v>
                </c:pt>
                <c:pt idx="2953">
                  <c:v>84.267394999999993</c:v>
                </c:pt>
                <c:pt idx="2954">
                  <c:v>65.924423200000007</c:v>
                </c:pt>
                <c:pt idx="2955">
                  <c:v>51.992248500000002</c:v>
                </c:pt>
                <c:pt idx="2956">
                  <c:v>45.3520203</c:v>
                </c:pt>
                <c:pt idx="2957">
                  <c:v>34.077632899999998</c:v>
                </c:pt>
                <c:pt idx="2958">
                  <c:v>29.497192399999999</c:v>
                </c:pt>
                <c:pt idx="2959">
                  <c:v>33.971603399999999</c:v>
                </c:pt>
                <c:pt idx="2960">
                  <c:v>40.842266100000003</c:v>
                </c:pt>
                <c:pt idx="2961">
                  <c:v>40.842266100000003</c:v>
                </c:pt>
                <c:pt idx="2962">
                  <c:v>50.042732200000003</c:v>
                </c:pt>
                <c:pt idx="2963">
                  <c:v>61.683273300000003</c:v>
                </c:pt>
                <c:pt idx="2964">
                  <c:v>75.064102199999994</c:v>
                </c:pt>
                <c:pt idx="2965">
                  <c:v>86.759773300000006</c:v>
                </c:pt>
                <c:pt idx="2966">
                  <c:v>93.4353409</c:v>
                </c:pt>
                <c:pt idx="2967">
                  <c:v>104.6348038</c:v>
                </c:pt>
                <c:pt idx="2968">
                  <c:v>107.374588</c:v>
                </c:pt>
                <c:pt idx="2969">
                  <c:v>109.5234375</c:v>
                </c:pt>
                <c:pt idx="2970">
                  <c:v>110.0663071</c:v>
                </c:pt>
                <c:pt idx="2971">
                  <c:v>112.4978943</c:v>
                </c:pt>
                <c:pt idx="2972">
                  <c:v>110.13416290000001</c:v>
                </c:pt>
                <c:pt idx="2973">
                  <c:v>108.03903200000001</c:v>
                </c:pt>
                <c:pt idx="2974">
                  <c:v>105.80536650000001</c:v>
                </c:pt>
                <c:pt idx="2975">
                  <c:v>94.652557400000006</c:v>
                </c:pt>
                <c:pt idx="2976">
                  <c:v>80.899917599999995</c:v>
                </c:pt>
                <c:pt idx="2977">
                  <c:v>66.908371000000002</c:v>
                </c:pt>
                <c:pt idx="2978">
                  <c:v>46.200252499999998</c:v>
                </c:pt>
                <c:pt idx="2979">
                  <c:v>43.836517299999997</c:v>
                </c:pt>
                <c:pt idx="2980">
                  <c:v>34.628982499999999</c:v>
                </c:pt>
                <c:pt idx="2981">
                  <c:v>32.4787216</c:v>
                </c:pt>
                <c:pt idx="2982">
                  <c:v>27.821939499999999</c:v>
                </c:pt>
                <c:pt idx="2983">
                  <c:v>20.8410072</c:v>
                </c:pt>
                <c:pt idx="2984">
                  <c:v>25.5656471</c:v>
                </c:pt>
                <c:pt idx="2985">
                  <c:v>25.534545900000001</c:v>
                </c:pt>
                <c:pt idx="2986">
                  <c:v>25.5189953</c:v>
                </c:pt>
                <c:pt idx="2987">
                  <c:v>27.821939499999999</c:v>
                </c:pt>
                <c:pt idx="2988">
                  <c:v>27.940691000000001</c:v>
                </c:pt>
                <c:pt idx="2989">
                  <c:v>27.8728333</c:v>
                </c:pt>
                <c:pt idx="2990">
                  <c:v>27.940691000000001</c:v>
                </c:pt>
                <c:pt idx="2991">
                  <c:v>32.597473100000002</c:v>
                </c:pt>
                <c:pt idx="2992">
                  <c:v>41.885589600000003</c:v>
                </c:pt>
                <c:pt idx="2993">
                  <c:v>51.193496699999997</c:v>
                </c:pt>
                <c:pt idx="2994">
                  <c:v>67.400344799999999</c:v>
                </c:pt>
                <c:pt idx="2995">
                  <c:v>76.883552600000002</c:v>
                </c:pt>
                <c:pt idx="2996">
                  <c:v>88.371414200000004</c:v>
                </c:pt>
                <c:pt idx="2997">
                  <c:v>100.1208115</c:v>
                </c:pt>
                <c:pt idx="2998">
                  <c:v>107.3661041</c:v>
                </c:pt>
                <c:pt idx="2999">
                  <c:v>114.3682404</c:v>
                </c:pt>
                <c:pt idx="3000">
                  <c:v>117.0557175</c:v>
                </c:pt>
                <c:pt idx="3001">
                  <c:v>116.8436584</c:v>
                </c:pt>
                <c:pt idx="3002">
                  <c:v>119.4689331</c:v>
                </c:pt>
                <c:pt idx="3003">
                  <c:v>119.8294296</c:v>
                </c:pt>
                <c:pt idx="3004">
                  <c:v>117.47983549999999</c:v>
                </c:pt>
                <c:pt idx="3005">
                  <c:v>117.2677765</c:v>
                </c:pt>
                <c:pt idx="3006">
                  <c:v>117.55052190000001</c:v>
                </c:pt>
                <c:pt idx="3007">
                  <c:v>117.76257320000001</c:v>
                </c:pt>
                <c:pt idx="3008">
                  <c:v>117.83325960000001</c:v>
                </c:pt>
                <c:pt idx="3009">
                  <c:v>117.6918869</c:v>
                </c:pt>
                <c:pt idx="3010">
                  <c:v>117.83325960000001</c:v>
                </c:pt>
                <c:pt idx="3011">
                  <c:v>120.4783249</c:v>
                </c:pt>
                <c:pt idx="3012">
                  <c:v>127.2599258</c:v>
                </c:pt>
                <c:pt idx="3013">
                  <c:v>127.2599258</c:v>
                </c:pt>
                <c:pt idx="3014">
                  <c:v>132.1315918</c:v>
                </c:pt>
                <c:pt idx="3015">
                  <c:v>136.85057069999999</c:v>
                </c:pt>
                <c:pt idx="3016">
                  <c:v>142.33296200000001</c:v>
                </c:pt>
                <c:pt idx="3017">
                  <c:v>144.70518490000001</c:v>
                </c:pt>
                <c:pt idx="3018">
                  <c:v>146.98974609999999</c:v>
                </c:pt>
                <c:pt idx="3019">
                  <c:v>149.3605499</c:v>
                </c:pt>
                <c:pt idx="3020">
                  <c:v>151.73135379999999</c:v>
                </c:pt>
                <c:pt idx="3021">
                  <c:v>152.0027924</c:v>
                </c:pt>
                <c:pt idx="3022">
                  <c:v>149.62774659999999</c:v>
                </c:pt>
                <c:pt idx="3023">
                  <c:v>149.8058777</c:v>
                </c:pt>
                <c:pt idx="3024">
                  <c:v>147.51565550000001</c:v>
                </c:pt>
                <c:pt idx="3025">
                  <c:v>147.4279938</c:v>
                </c:pt>
                <c:pt idx="3026">
                  <c:v>145.3950806</c:v>
                </c:pt>
                <c:pt idx="3027">
                  <c:v>143.0115509</c:v>
                </c:pt>
                <c:pt idx="3028">
                  <c:v>140.71144100000001</c:v>
                </c:pt>
                <c:pt idx="3029">
                  <c:v>140.54461670000001</c:v>
                </c:pt>
                <c:pt idx="3030">
                  <c:v>138.32649230000001</c:v>
                </c:pt>
                <c:pt idx="3031">
                  <c:v>136.02214050000001</c:v>
                </c:pt>
                <c:pt idx="3032">
                  <c:v>136.10272219999999</c:v>
                </c:pt>
                <c:pt idx="3033">
                  <c:v>131.327179</c:v>
                </c:pt>
                <c:pt idx="3034">
                  <c:v>121.9203186</c:v>
                </c:pt>
                <c:pt idx="3035">
                  <c:v>107.51313020000001</c:v>
                </c:pt>
                <c:pt idx="3036">
                  <c:v>88.190460200000004</c:v>
                </c:pt>
                <c:pt idx="3037">
                  <c:v>76.137107799999995</c:v>
                </c:pt>
                <c:pt idx="3038">
                  <c:v>54.723548899999997</c:v>
                </c:pt>
                <c:pt idx="3039">
                  <c:v>42.674442300000003</c:v>
                </c:pt>
                <c:pt idx="3040">
                  <c:v>38.272129100000001</c:v>
                </c:pt>
                <c:pt idx="3041">
                  <c:v>25.9544201</c:v>
                </c:pt>
                <c:pt idx="3042">
                  <c:v>21.197263700000001</c:v>
                </c:pt>
                <c:pt idx="3043">
                  <c:v>16.506551699999999</c:v>
                </c:pt>
                <c:pt idx="3044">
                  <c:v>9.4379711000000004</c:v>
                </c:pt>
                <c:pt idx="3045">
                  <c:v>7.0615133999999999</c:v>
                </c:pt>
                <c:pt idx="3046">
                  <c:v>4.6850562</c:v>
                </c:pt>
                <c:pt idx="3047">
                  <c:v>4.6765737999999999</c:v>
                </c:pt>
                <c:pt idx="3048">
                  <c:v>4.6765737999999999</c:v>
                </c:pt>
                <c:pt idx="3049">
                  <c:v>-37.344734199999998</c:v>
                </c:pt>
                <c:pt idx="3050">
                  <c:v>-37.276874499999998</c:v>
                </c:pt>
                <c:pt idx="3051">
                  <c:v>-34.841041599999997</c:v>
                </c:pt>
                <c:pt idx="3052">
                  <c:v>-34.671394300000003</c:v>
                </c:pt>
                <c:pt idx="3053">
                  <c:v>-34.692600300000002</c:v>
                </c:pt>
                <c:pt idx="3054">
                  <c:v>-34.565364799999998</c:v>
                </c:pt>
                <c:pt idx="3055">
                  <c:v>-34.395721399999999</c:v>
                </c:pt>
                <c:pt idx="3056">
                  <c:v>-34.459339100000001</c:v>
                </c:pt>
                <c:pt idx="3057">
                  <c:v>6.8621793000000002</c:v>
                </c:pt>
                <c:pt idx="3058">
                  <c:v>2.2873931000000001</c:v>
                </c:pt>
                <c:pt idx="3059">
                  <c:v>4.5606489000000003</c:v>
                </c:pt>
                <c:pt idx="3060">
                  <c:v>2.2718422</c:v>
                </c:pt>
                <c:pt idx="3061">
                  <c:v>2.2718422</c:v>
                </c:pt>
                <c:pt idx="3062">
                  <c:v>2.2704287000000001</c:v>
                </c:pt>
                <c:pt idx="3063">
                  <c:v>6.7985620000000004</c:v>
                </c:pt>
                <c:pt idx="3064">
                  <c:v>15.803936</c:v>
                </c:pt>
                <c:pt idx="3065">
                  <c:v>15.803936</c:v>
                </c:pt>
                <c:pt idx="3066">
                  <c:v>15.803936</c:v>
                </c:pt>
                <c:pt idx="3067">
                  <c:v>17.993781999999999</c:v>
                </c:pt>
                <c:pt idx="3068">
                  <c:v>22.5346394</c:v>
                </c:pt>
                <c:pt idx="3069">
                  <c:v>29.129627200000002</c:v>
                </c:pt>
                <c:pt idx="3070">
                  <c:v>40.3587761</c:v>
                </c:pt>
                <c:pt idx="3071">
                  <c:v>49.4518013</c:v>
                </c:pt>
                <c:pt idx="3072">
                  <c:v>60.614505800000003</c:v>
                </c:pt>
                <c:pt idx="3073">
                  <c:v>71.7941742</c:v>
                </c:pt>
                <c:pt idx="3074">
                  <c:v>80.564872699999995</c:v>
                </c:pt>
                <c:pt idx="3075">
                  <c:v>91.928321800000006</c:v>
                </c:pt>
                <c:pt idx="3076">
                  <c:v>100.8969421</c:v>
                </c:pt>
                <c:pt idx="3077">
                  <c:v>109.79628750000001</c:v>
                </c:pt>
                <c:pt idx="3078">
                  <c:v>112.1077118</c:v>
                </c:pt>
                <c:pt idx="3079">
                  <c:v>118.90910340000001</c:v>
                </c:pt>
                <c:pt idx="3080">
                  <c:v>132.70414729999999</c:v>
                </c:pt>
                <c:pt idx="3081">
                  <c:v>141.52290339999999</c:v>
                </c:pt>
                <c:pt idx="3082">
                  <c:v>153.1394196</c:v>
                </c:pt>
                <c:pt idx="3083">
                  <c:v>161.94404599999999</c:v>
                </c:pt>
                <c:pt idx="3084">
                  <c:v>169.75199889999999</c:v>
                </c:pt>
                <c:pt idx="3085">
                  <c:v>179.02880859999999</c:v>
                </c:pt>
                <c:pt idx="3086">
                  <c:v>181.29499820000001</c:v>
                </c:pt>
                <c:pt idx="3087">
                  <c:v>183.79020689999999</c:v>
                </c:pt>
                <c:pt idx="3088">
                  <c:v>182.3128662</c:v>
                </c:pt>
                <c:pt idx="3089">
                  <c:v>177.86531070000001</c:v>
                </c:pt>
                <c:pt idx="3090">
                  <c:v>169.37170409999999</c:v>
                </c:pt>
                <c:pt idx="3091">
                  <c:v>160.61231989999999</c:v>
                </c:pt>
                <c:pt idx="3092">
                  <c:v>144.3729553</c:v>
                </c:pt>
                <c:pt idx="3093">
                  <c:v>135.20642090000001</c:v>
                </c:pt>
                <c:pt idx="3094">
                  <c:v>117.3059464</c:v>
                </c:pt>
                <c:pt idx="3095">
                  <c:v>87.350707999999997</c:v>
                </c:pt>
                <c:pt idx="3096">
                  <c:v>80.405120800000006</c:v>
                </c:pt>
                <c:pt idx="3097">
                  <c:v>87.189544699999999</c:v>
                </c:pt>
                <c:pt idx="3098">
                  <c:v>94.304779100000005</c:v>
                </c:pt>
                <c:pt idx="3099">
                  <c:v>98.965805099999997</c:v>
                </c:pt>
                <c:pt idx="3100">
                  <c:v>98.722640999999996</c:v>
                </c:pt>
                <c:pt idx="3101">
                  <c:v>96.248642000000004</c:v>
                </c:pt>
                <c:pt idx="3102">
                  <c:v>89.3737335</c:v>
                </c:pt>
                <c:pt idx="3103">
                  <c:v>77.6752319</c:v>
                </c:pt>
                <c:pt idx="3104">
                  <c:v>73.287056000000007</c:v>
                </c:pt>
                <c:pt idx="3105">
                  <c:v>70.909187299999999</c:v>
                </c:pt>
                <c:pt idx="3106">
                  <c:v>68.324912999999995</c:v>
                </c:pt>
                <c:pt idx="3107">
                  <c:v>70.470932000000005</c:v>
                </c:pt>
                <c:pt idx="3108">
                  <c:v>79.464996299999996</c:v>
                </c:pt>
                <c:pt idx="3109">
                  <c:v>90.873687700000005</c:v>
                </c:pt>
                <c:pt idx="3110">
                  <c:v>102.10566710000001</c:v>
                </c:pt>
                <c:pt idx="3111">
                  <c:v>108.7769928</c:v>
                </c:pt>
                <c:pt idx="3112">
                  <c:v>110.83536530000001</c:v>
                </c:pt>
                <c:pt idx="3113">
                  <c:v>113.0266266</c:v>
                </c:pt>
                <c:pt idx="3114">
                  <c:v>117.4006653</c:v>
                </c:pt>
                <c:pt idx="3115">
                  <c:v>119.4335861</c:v>
                </c:pt>
                <c:pt idx="3116">
                  <c:v>126.2731476</c:v>
                </c:pt>
                <c:pt idx="3117">
                  <c:v>139.53945920000001</c:v>
                </c:pt>
                <c:pt idx="3118">
                  <c:v>139.53945920000001</c:v>
                </c:pt>
                <c:pt idx="3119">
                  <c:v>146.10758970000001</c:v>
                </c:pt>
                <c:pt idx="3120">
                  <c:v>155.09883120000001</c:v>
                </c:pt>
                <c:pt idx="3121">
                  <c:v>163.98686219999999</c:v>
                </c:pt>
                <c:pt idx="3122">
                  <c:v>170.403717</c:v>
                </c:pt>
                <c:pt idx="3123">
                  <c:v>174.5572205</c:v>
                </c:pt>
                <c:pt idx="3124">
                  <c:v>174.99829099999999</c:v>
                </c:pt>
                <c:pt idx="3125">
                  <c:v>172.10159300000001</c:v>
                </c:pt>
                <c:pt idx="3126">
                  <c:v>169.97395320000001</c:v>
                </c:pt>
                <c:pt idx="3127">
                  <c:v>167.73745729999999</c:v>
                </c:pt>
                <c:pt idx="3128">
                  <c:v>165.500946</c:v>
                </c:pt>
                <c:pt idx="3129">
                  <c:v>163.2644501</c:v>
                </c:pt>
                <c:pt idx="3130">
                  <c:v>161.12974550000001</c:v>
                </c:pt>
                <c:pt idx="3131">
                  <c:v>158.38995360000001</c:v>
                </c:pt>
                <c:pt idx="3132">
                  <c:v>156.75286869999999</c:v>
                </c:pt>
                <c:pt idx="3133">
                  <c:v>154.31845089999999</c:v>
                </c:pt>
                <c:pt idx="3134">
                  <c:v>154.61109920000001</c:v>
                </c:pt>
                <c:pt idx="3135">
                  <c:v>153.63563540000001</c:v>
                </c:pt>
                <c:pt idx="3136">
                  <c:v>153.83071899999999</c:v>
                </c:pt>
                <c:pt idx="3137">
                  <c:v>151.9858246</c:v>
                </c:pt>
                <c:pt idx="3138">
                  <c:v>153.5380859</c:v>
                </c:pt>
                <c:pt idx="3139">
                  <c:v>151.12062069999999</c:v>
                </c:pt>
                <c:pt idx="3140">
                  <c:v>153.44053650000001</c:v>
                </c:pt>
                <c:pt idx="3141">
                  <c:v>154.02581789999999</c:v>
                </c:pt>
                <c:pt idx="3142">
                  <c:v>153.5380859</c:v>
                </c:pt>
                <c:pt idx="3143">
                  <c:v>153.050354</c:v>
                </c:pt>
                <c:pt idx="3144">
                  <c:v>152.85525509999999</c:v>
                </c:pt>
                <c:pt idx="3145">
                  <c:v>153.050354</c:v>
                </c:pt>
                <c:pt idx="3146">
                  <c:v>152.85525509999999</c:v>
                </c:pt>
                <c:pt idx="3147">
                  <c:v>152.95280460000001</c:v>
                </c:pt>
                <c:pt idx="3148">
                  <c:v>152.66017149999999</c:v>
                </c:pt>
                <c:pt idx="3149">
                  <c:v>152.46507260000001</c:v>
                </c:pt>
                <c:pt idx="3150">
                  <c:v>151.87979129999999</c:v>
                </c:pt>
                <c:pt idx="3151">
                  <c:v>149.96704099999999</c:v>
                </c:pt>
                <c:pt idx="3152">
                  <c:v>152.0748901</c:v>
                </c:pt>
                <c:pt idx="3153">
                  <c:v>152.17243959999999</c:v>
                </c:pt>
                <c:pt idx="3154">
                  <c:v>153.98199460000001</c:v>
                </c:pt>
                <c:pt idx="3155">
                  <c:v>157.97431950000001</c:v>
                </c:pt>
                <c:pt idx="3156">
                  <c:v>160.4780121</c:v>
                </c:pt>
                <c:pt idx="3157">
                  <c:v>162.67634580000001</c:v>
                </c:pt>
                <c:pt idx="3158">
                  <c:v>166.96556090000001</c:v>
                </c:pt>
                <c:pt idx="3159">
                  <c:v>168.4004822</c:v>
                </c:pt>
                <c:pt idx="3160">
                  <c:v>173.2212524</c:v>
                </c:pt>
                <c:pt idx="3161">
                  <c:v>175.64012149999999</c:v>
                </c:pt>
                <c:pt idx="3162">
                  <c:v>174.9615479</c:v>
                </c:pt>
                <c:pt idx="3163">
                  <c:v>178.29367070000001</c:v>
                </c:pt>
                <c:pt idx="3164">
                  <c:v>177.6065979</c:v>
                </c:pt>
                <c:pt idx="3165">
                  <c:v>177.72111509999999</c:v>
                </c:pt>
                <c:pt idx="3166">
                  <c:v>175.8663177</c:v>
                </c:pt>
                <c:pt idx="3167">
                  <c:v>175.97941589999999</c:v>
                </c:pt>
                <c:pt idx="3168">
                  <c:v>174.00303650000001</c:v>
                </c:pt>
                <c:pt idx="3169">
                  <c:v>173.2212524</c:v>
                </c:pt>
                <c:pt idx="3170">
                  <c:v>171.8004761</c:v>
                </c:pt>
                <c:pt idx="3171">
                  <c:v>171.8004761</c:v>
                </c:pt>
                <c:pt idx="3172">
                  <c:v>172.13128660000001</c:v>
                </c:pt>
                <c:pt idx="3173">
                  <c:v>171.3593903</c:v>
                </c:pt>
                <c:pt idx="3174">
                  <c:v>169.59790039999999</c:v>
                </c:pt>
                <c:pt idx="3175">
                  <c:v>169.59790039999999</c:v>
                </c:pt>
                <c:pt idx="3176">
                  <c:v>167.71765139999999</c:v>
                </c:pt>
                <c:pt idx="3177">
                  <c:v>167.6102142</c:v>
                </c:pt>
                <c:pt idx="3178">
                  <c:v>167.82510379999999</c:v>
                </c:pt>
                <c:pt idx="3179">
                  <c:v>168.14743039999999</c:v>
                </c:pt>
                <c:pt idx="3180">
                  <c:v>168.03999329999999</c:v>
                </c:pt>
                <c:pt idx="3181">
                  <c:v>168.25486760000001</c:v>
                </c:pt>
                <c:pt idx="3182">
                  <c:v>170.7953186</c:v>
                </c:pt>
                <c:pt idx="3183">
                  <c:v>170.7953186</c:v>
                </c:pt>
                <c:pt idx="3184">
                  <c:v>173.45451349999999</c:v>
                </c:pt>
                <c:pt idx="3185">
                  <c:v>175.67829900000001</c:v>
                </c:pt>
                <c:pt idx="3186">
                  <c:v>175.78997799999999</c:v>
                </c:pt>
                <c:pt idx="3187">
                  <c:v>178.4675598</c:v>
                </c:pt>
                <c:pt idx="3188">
                  <c:v>179.1461487</c:v>
                </c:pt>
                <c:pt idx="3189">
                  <c:v>179.37232969999999</c:v>
                </c:pt>
                <c:pt idx="3190">
                  <c:v>179.48542789999999</c:v>
                </c:pt>
                <c:pt idx="3191">
                  <c:v>179.71162409999999</c:v>
                </c:pt>
                <c:pt idx="3192">
                  <c:v>182.53057860000001</c:v>
                </c:pt>
                <c:pt idx="3193">
                  <c:v>182.75959779999999</c:v>
                </c:pt>
                <c:pt idx="3194">
                  <c:v>180.39021299999999</c:v>
                </c:pt>
                <c:pt idx="3195">
                  <c:v>180.72950739999999</c:v>
                </c:pt>
                <c:pt idx="3196">
                  <c:v>180.61640929999999</c:v>
                </c:pt>
                <c:pt idx="3197">
                  <c:v>181.52117920000001</c:v>
                </c:pt>
                <c:pt idx="3198">
                  <c:v>181.86047360000001</c:v>
                </c:pt>
                <c:pt idx="3199">
                  <c:v>179.47554020000001</c:v>
                </c:pt>
                <c:pt idx="3200">
                  <c:v>179.8105927</c:v>
                </c:pt>
                <c:pt idx="3201">
                  <c:v>180.1456451</c:v>
                </c:pt>
                <c:pt idx="3202">
                  <c:v>175.80270390000001</c:v>
                </c:pt>
                <c:pt idx="3203">
                  <c:v>171.3424225</c:v>
                </c:pt>
                <c:pt idx="3204">
                  <c:v>164.89587399999999</c:v>
                </c:pt>
                <c:pt idx="3205">
                  <c:v>160.11752319999999</c:v>
                </c:pt>
                <c:pt idx="3206">
                  <c:v>151.06124879999999</c:v>
                </c:pt>
                <c:pt idx="3207">
                  <c:v>141.99366760000001</c:v>
                </c:pt>
                <c:pt idx="3208">
                  <c:v>135.37324520000001</c:v>
                </c:pt>
                <c:pt idx="3209">
                  <c:v>121.5315475</c:v>
                </c:pt>
                <c:pt idx="3210">
                  <c:v>105.87039179999999</c:v>
                </c:pt>
                <c:pt idx="3211">
                  <c:v>84.685852100000005</c:v>
                </c:pt>
                <c:pt idx="3212">
                  <c:v>80.256683300000006</c:v>
                </c:pt>
                <c:pt idx="3213">
                  <c:v>78.155899000000005</c:v>
                </c:pt>
                <c:pt idx="3214">
                  <c:v>75.483970600000006</c:v>
                </c:pt>
                <c:pt idx="3215">
                  <c:v>70.865364099999994</c:v>
                </c:pt>
                <c:pt idx="3216">
                  <c:v>61.759613000000002</c:v>
                </c:pt>
                <c:pt idx="3217">
                  <c:v>47.827438399999998</c:v>
                </c:pt>
                <c:pt idx="3218">
                  <c:v>36.666149099999998</c:v>
                </c:pt>
                <c:pt idx="3219">
                  <c:v>29.7177334</c:v>
                </c:pt>
                <c:pt idx="3220">
                  <c:v>25.192426699999999</c:v>
                </c:pt>
                <c:pt idx="3221">
                  <c:v>18.265216800000001</c:v>
                </c:pt>
                <c:pt idx="3222">
                  <c:v>13.7243586</c:v>
                </c:pt>
                <c:pt idx="3223">
                  <c:v>13.7243586</c:v>
                </c:pt>
                <c:pt idx="3224">
                  <c:v>11.4511032</c:v>
                </c:pt>
                <c:pt idx="3225">
                  <c:v>9.1382627000000003</c:v>
                </c:pt>
                <c:pt idx="3226">
                  <c:v>9.1382627000000003</c:v>
                </c:pt>
                <c:pt idx="3227">
                  <c:v>9.1269530999999997</c:v>
                </c:pt>
                <c:pt idx="3228">
                  <c:v>11.4086914</c:v>
                </c:pt>
                <c:pt idx="3229">
                  <c:v>11.4086914</c:v>
                </c:pt>
                <c:pt idx="3230">
                  <c:v>11.4228287</c:v>
                </c:pt>
                <c:pt idx="3231">
                  <c:v>15.9820642</c:v>
                </c:pt>
                <c:pt idx="3232">
                  <c:v>25.099121100000001</c:v>
                </c:pt>
                <c:pt idx="3233">
                  <c:v>38.741485599999997</c:v>
                </c:pt>
                <c:pt idx="3234">
                  <c:v>45.578216599999998</c:v>
                </c:pt>
                <c:pt idx="3235">
                  <c:v>57.220172900000001</c:v>
                </c:pt>
                <c:pt idx="3236">
                  <c:v>66.006416299999998</c:v>
                </c:pt>
                <c:pt idx="3237">
                  <c:v>77.194572399999998</c:v>
                </c:pt>
                <c:pt idx="3238">
                  <c:v>88.877525300000002</c:v>
                </c:pt>
                <c:pt idx="3239">
                  <c:v>91.212982199999999</c:v>
                </c:pt>
                <c:pt idx="3240">
                  <c:v>91.156433100000001</c:v>
                </c:pt>
                <c:pt idx="3241">
                  <c:v>84.319702100000001</c:v>
                </c:pt>
                <c:pt idx="3242">
                  <c:v>68.197677600000006</c:v>
                </c:pt>
                <c:pt idx="3243">
                  <c:v>54.558143600000001</c:v>
                </c:pt>
                <c:pt idx="3244">
                  <c:v>40.740478500000002</c:v>
                </c:pt>
                <c:pt idx="3245">
                  <c:v>34.014015200000003</c:v>
                </c:pt>
                <c:pt idx="3246">
                  <c:v>29.4604359</c:v>
                </c:pt>
                <c:pt idx="3247">
                  <c:v>27.092460599999999</c:v>
                </c:pt>
                <c:pt idx="3248">
                  <c:v>24.803653700000002</c:v>
                </c:pt>
                <c:pt idx="3249">
                  <c:v>27.041566799999998</c:v>
                </c:pt>
                <c:pt idx="3250">
                  <c:v>26.888885500000001</c:v>
                </c:pt>
                <c:pt idx="3251">
                  <c:v>29.166383700000001</c:v>
                </c:pt>
                <c:pt idx="3252">
                  <c:v>29.092870699999999</c:v>
                </c:pt>
                <c:pt idx="3253">
                  <c:v>35.829227400000001</c:v>
                </c:pt>
                <c:pt idx="3254">
                  <c:v>46.966487899999997</c:v>
                </c:pt>
                <c:pt idx="3255">
                  <c:v>55.947826399999997</c:v>
                </c:pt>
                <c:pt idx="3256">
                  <c:v>71.522743199999994</c:v>
                </c:pt>
                <c:pt idx="3257">
                  <c:v>80.564872699999995</c:v>
                </c:pt>
                <c:pt idx="3258">
                  <c:v>89.007583600000004</c:v>
                </c:pt>
                <c:pt idx="3259">
                  <c:v>98.219360399999999</c:v>
                </c:pt>
                <c:pt idx="3260">
                  <c:v>106.3340912</c:v>
                </c:pt>
                <c:pt idx="3261">
                  <c:v>111.6129074</c:v>
                </c:pt>
                <c:pt idx="3262">
                  <c:v>113.9893646</c:v>
                </c:pt>
                <c:pt idx="3263">
                  <c:v>115.4158096</c:v>
                </c:pt>
                <c:pt idx="3264">
                  <c:v>118.384613</c:v>
                </c:pt>
                <c:pt idx="3265">
                  <c:v>116.0039139</c:v>
                </c:pt>
                <c:pt idx="3266">
                  <c:v>116.44499209999999</c:v>
                </c:pt>
                <c:pt idx="3267">
                  <c:v>120.5419388</c:v>
                </c:pt>
                <c:pt idx="3268">
                  <c:v>131.20277400000001</c:v>
                </c:pt>
                <c:pt idx="3269">
                  <c:v>138.31236269999999</c:v>
                </c:pt>
                <c:pt idx="3270">
                  <c:v>137.20259089999999</c:v>
                </c:pt>
                <c:pt idx="3271">
                  <c:v>131.95346069999999</c:v>
                </c:pt>
                <c:pt idx="3272">
                  <c:v>125.0856247</c:v>
                </c:pt>
                <c:pt idx="3273">
                  <c:v>120.5419388</c:v>
                </c:pt>
                <c:pt idx="3274">
                  <c:v>116.297966</c:v>
                </c:pt>
                <c:pt idx="3275">
                  <c:v>114.06147</c:v>
                </c:pt>
                <c:pt idx="3276">
                  <c:v>114.06147</c:v>
                </c:pt>
                <c:pt idx="3277">
                  <c:v>111.6835938</c:v>
                </c:pt>
                <c:pt idx="3278">
                  <c:v>109.8655548</c:v>
                </c:pt>
                <c:pt idx="3279">
                  <c:v>109.5884705</c:v>
                </c:pt>
                <c:pt idx="3280">
                  <c:v>104.9825821</c:v>
                </c:pt>
                <c:pt idx="3281">
                  <c:v>98.281562800000003</c:v>
                </c:pt>
                <c:pt idx="3282">
                  <c:v>94.051727299999996</c:v>
                </c:pt>
                <c:pt idx="3283">
                  <c:v>91.812400800000006</c:v>
                </c:pt>
                <c:pt idx="3284">
                  <c:v>86.947799700000004</c:v>
                </c:pt>
                <c:pt idx="3285">
                  <c:v>75.896781899999993</c:v>
                </c:pt>
                <c:pt idx="3286">
                  <c:v>71.522743199999994</c:v>
                </c:pt>
                <c:pt idx="3287">
                  <c:v>82.593551599999998</c:v>
                </c:pt>
                <c:pt idx="3288">
                  <c:v>89.403427100000002</c:v>
                </c:pt>
                <c:pt idx="3289">
                  <c:v>98.157157900000001</c:v>
                </c:pt>
                <c:pt idx="3290">
                  <c:v>107.21625520000001</c:v>
                </c:pt>
                <c:pt idx="3291">
                  <c:v>109.6577377</c:v>
                </c:pt>
                <c:pt idx="3292">
                  <c:v>113.91726679999999</c:v>
                </c:pt>
                <c:pt idx="3293">
                  <c:v>118.6843185</c:v>
                </c:pt>
                <c:pt idx="3294">
                  <c:v>120.46559910000001</c:v>
                </c:pt>
                <c:pt idx="3295">
                  <c:v>123.2407303</c:v>
                </c:pt>
                <c:pt idx="3296">
                  <c:v>132.37051389999999</c:v>
                </c:pt>
                <c:pt idx="3297">
                  <c:v>136.7714081</c:v>
                </c:pt>
                <c:pt idx="3298">
                  <c:v>134.9533691</c:v>
                </c:pt>
                <c:pt idx="3299">
                  <c:v>123.5517426</c:v>
                </c:pt>
                <c:pt idx="3300">
                  <c:v>110.004097</c:v>
                </c:pt>
                <c:pt idx="3301">
                  <c:v>99.463432299999994</c:v>
                </c:pt>
                <c:pt idx="3302">
                  <c:v>96.838157699999996</c:v>
                </c:pt>
                <c:pt idx="3303">
                  <c:v>88.105636599999997</c:v>
                </c:pt>
                <c:pt idx="3304">
                  <c:v>83.378166199999995</c:v>
                </c:pt>
                <c:pt idx="3305">
                  <c:v>81.124702499999998</c:v>
                </c:pt>
                <c:pt idx="3306">
                  <c:v>81.328277600000007</c:v>
                </c:pt>
                <c:pt idx="3307">
                  <c:v>79.019676200000006</c:v>
                </c:pt>
                <c:pt idx="3308">
                  <c:v>79.069160499999995</c:v>
                </c:pt>
                <c:pt idx="3309">
                  <c:v>86.007675199999994</c:v>
                </c:pt>
                <c:pt idx="3310">
                  <c:v>95.001739499999999</c:v>
                </c:pt>
                <c:pt idx="3311">
                  <c:v>97.446060200000005</c:v>
                </c:pt>
                <c:pt idx="3312">
                  <c:v>95.179870600000001</c:v>
                </c:pt>
                <c:pt idx="3313">
                  <c:v>95.358001700000003</c:v>
                </c:pt>
                <c:pt idx="3314">
                  <c:v>95.476753200000005</c:v>
                </c:pt>
                <c:pt idx="3315">
                  <c:v>95.358001700000003</c:v>
                </c:pt>
                <c:pt idx="3316">
                  <c:v>93.377380400000007</c:v>
                </c:pt>
                <c:pt idx="3317">
                  <c:v>93.3194199</c:v>
                </c:pt>
                <c:pt idx="3318">
                  <c:v>91.043334999999999</c:v>
                </c:pt>
                <c:pt idx="3319">
                  <c:v>91.212982199999999</c:v>
                </c:pt>
                <c:pt idx="3320">
                  <c:v>84.424316399999995</c:v>
                </c:pt>
                <c:pt idx="3321">
                  <c:v>79.959800700000002</c:v>
                </c:pt>
                <c:pt idx="3322">
                  <c:v>80.157722500000006</c:v>
                </c:pt>
                <c:pt idx="3323">
                  <c:v>80.058761599999997</c:v>
                </c:pt>
                <c:pt idx="3324">
                  <c:v>80.058761599999997</c:v>
                </c:pt>
                <c:pt idx="3325">
                  <c:v>80.157722500000006</c:v>
                </c:pt>
                <c:pt idx="3326">
                  <c:v>80.207199099999997</c:v>
                </c:pt>
                <c:pt idx="3327">
                  <c:v>82.549728400000006</c:v>
                </c:pt>
                <c:pt idx="3328">
                  <c:v>82.549728400000006</c:v>
                </c:pt>
                <c:pt idx="3329">
                  <c:v>82.702407800000003</c:v>
                </c:pt>
                <c:pt idx="3330">
                  <c:v>82.498832699999994</c:v>
                </c:pt>
                <c:pt idx="3331">
                  <c:v>82.651512100000005</c:v>
                </c:pt>
                <c:pt idx="3332">
                  <c:v>82.905983000000006</c:v>
                </c:pt>
                <c:pt idx="3333">
                  <c:v>82.753303500000001</c:v>
                </c:pt>
                <c:pt idx="3334">
                  <c:v>78.300094599999994</c:v>
                </c:pt>
                <c:pt idx="3335">
                  <c:v>76.090454100000002</c:v>
                </c:pt>
                <c:pt idx="3336">
                  <c:v>73.8751678</c:v>
                </c:pt>
                <c:pt idx="3337">
                  <c:v>71.698043799999994</c:v>
                </c:pt>
                <c:pt idx="3338">
                  <c:v>67.072357199999999</c:v>
                </c:pt>
                <c:pt idx="3339">
                  <c:v>62.446682000000003</c:v>
                </c:pt>
                <c:pt idx="3340">
                  <c:v>60.391136199999998</c:v>
                </c:pt>
                <c:pt idx="3341">
                  <c:v>60.354381600000004</c:v>
                </c:pt>
                <c:pt idx="3342">
                  <c:v>62.599361399999999</c:v>
                </c:pt>
                <c:pt idx="3343">
                  <c:v>60.354381600000004</c:v>
                </c:pt>
                <c:pt idx="3344">
                  <c:v>62.752044699999999</c:v>
                </c:pt>
                <c:pt idx="3345">
                  <c:v>55.643878899999997</c:v>
                </c:pt>
                <c:pt idx="3346">
                  <c:v>51.037990600000001</c:v>
                </c:pt>
                <c:pt idx="3347">
                  <c:v>49.044651000000002</c:v>
                </c:pt>
                <c:pt idx="3348">
                  <c:v>51.162395500000002</c:v>
                </c:pt>
                <c:pt idx="3349">
                  <c:v>50.975784300000001</c:v>
                </c:pt>
                <c:pt idx="3350">
                  <c:v>51.162395500000002</c:v>
                </c:pt>
                <c:pt idx="3351">
                  <c:v>53.487960800000003</c:v>
                </c:pt>
                <c:pt idx="3352">
                  <c:v>58.139087699999997</c:v>
                </c:pt>
                <c:pt idx="3353">
                  <c:v>62.561191600000001</c:v>
                </c:pt>
                <c:pt idx="3354">
                  <c:v>74.2370758</c:v>
                </c:pt>
                <c:pt idx="3355">
                  <c:v>79.165290799999994</c:v>
                </c:pt>
                <c:pt idx="3356">
                  <c:v>88.317688000000004</c:v>
                </c:pt>
                <c:pt idx="3357">
                  <c:v>95.232177699999994</c:v>
                </c:pt>
                <c:pt idx="3358">
                  <c:v>102.38699339999999</c:v>
                </c:pt>
                <c:pt idx="3359">
                  <c:v>105.03205869999999</c:v>
                </c:pt>
                <c:pt idx="3360">
                  <c:v>106.8458557</c:v>
                </c:pt>
                <c:pt idx="3361">
                  <c:v>107.04095460000001</c:v>
                </c:pt>
                <c:pt idx="3362">
                  <c:v>102.38699339999999</c:v>
                </c:pt>
                <c:pt idx="3363">
                  <c:v>95.464027400000006</c:v>
                </c:pt>
                <c:pt idx="3364">
                  <c:v>86.150466899999998</c:v>
                </c:pt>
                <c:pt idx="3365">
                  <c:v>79.213356000000005</c:v>
                </c:pt>
                <c:pt idx="3366">
                  <c:v>76.743591300000006</c:v>
                </c:pt>
                <c:pt idx="3367">
                  <c:v>74.282318099999998</c:v>
                </c:pt>
                <c:pt idx="3368">
                  <c:v>74.327552800000007</c:v>
                </c:pt>
                <c:pt idx="3369">
                  <c:v>72.004814100000004</c:v>
                </c:pt>
                <c:pt idx="3370">
                  <c:v>60.2441101</c:v>
                </c:pt>
                <c:pt idx="3371">
                  <c:v>43.782798800000002</c:v>
                </c:pt>
                <c:pt idx="3372">
                  <c:v>37.073299400000003</c:v>
                </c:pt>
                <c:pt idx="3373">
                  <c:v>27.720151900000001</c:v>
                </c:pt>
                <c:pt idx="3374">
                  <c:v>23.057714499999999</c:v>
                </c:pt>
                <c:pt idx="3375">
                  <c:v>29.919893299999998</c:v>
                </c:pt>
                <c:pt idx="3376">
                  <c:v>43.675353999999999</c:v>
                </c:pt>
                <c:pt idx="3377">
                  <c:v>50.726970700000003</c:v>
                </c:pt>
                <c:pt idx="3378">
                  <c:v>57.820999100000002</c:v>
                </c:pt>
                <c:pt idx="3379">
                  <c:v>59.656005899999997</c:v>
                </c:pt>
                <c:pt idx="3380">
                  <c:v>61.835956600000003</c:v>
                </c:pt>
                <c:pt idx="3381">
                  <c:v>61.835956600000003</c:v>
                </c:pt>
                <c:pt idx="3382">
                  <c:v>64.205345199999996</c:v>
                </c:pt>
                <c:pt idx="3383">
                  <c:v>64.205345199999996</c:v>
                </c:pt>
                <c:pt idx="3384">
                  <c:v>66.293403600000005</c:v>
                </c:pt>
                <c:pt idx="3385">
                  <c:v>64.126174899999995</c:v>
                </c:pt>
                <c:pt idx="3386">
                  <c:v>64.047004700000002</c:v>
                </c:pt>
                <c:pt idx="3387">
                  <c:v>54.727790800000001</c:v>
                </c:pt>
                <c:pt idx="3388">
                  <c:v>50.104938500000003</c:v>
                </c:pt>
                <c:pt idx="3389">
                  <c:v>43.272445699999999</c:v>
                </c:pt>
                <c:pt idx="3390">
                  <c:v>38.549217200000001</c:v>
                </c:pt>
                <c:pt idx="3391">
                  <c:v>40.7913742</c:v>
                </c:pt>
                <c:pt idx="3392">
                  <c:v>47.9461899</c:v>
                </c:pt>
                <c:pt idx="3393">
                  <c:v>56.619342799999998</c:v>
                </c:pt>
                <c:pt idx="3394">
                  <c:v>74.550918600000003</c:v>
                </c:pt>
                <c:pt idx="3395">
                  <c:v>77.146507299999996</c:v>
                </c:pt>
                <c:pt idx="3396">
                  <c:v>74.830833400000003</c:v>
                </c:pt>
                <c:pt idx="3397">
                  <c:v>70.164161699999994</c:v>
                </c:pt>
                <c:pt idx="3398">
                  <c:v>65.432449300000002</c:v>
                </c:pt>
                <c:pt idx="3399">
                  <c:v>58.737087199999998</c:v>
                </c:pt>
                <c:pt idx="3400">
                  <c:v>56.442627000000002</c:v>
                </c:pt>
                <c:pt idx="3401">
                  <c:v>54.252780899999998</c:v>
                </c:pt>
                <c:pt idx="3402">
                  <c:v>56.336597400000002</c:v>
                </c:pt>
                <c:pt idx="3403">
                  <c:v>67.603920000000002</c:v>
                </c:pt>
                <c:pt idx="3404">
                  <c:v>78.970199600000001</c:v>
                </c:pt>
                <c:pt idx="3405">
                  <c:v>90.251655600000007</c:v>
                </c:pt>
                <c:pt idx="3406">
                  <c:v>98.841392499999998</c:v>
                </c:pt>
                <c:pt idx="3407">
                  <c:v>105.7134705</c:v>
                </c:pt>
                <c:pt idx="3408">
                  <c:v>108.2341309</c:v>
                </c:pt>
                <c:pt idx="3409">
                  <c:v>110.14264679999999</c:v>
                </c:pt>
                <c:pt idx="3410">
                  <c:v>112.6025085</c:v>
                </c:pt>
                <c:pt idx="3411">
                  <c:v>112.6731949</c:v>
                </c:pt>
                <c:pt idx="3412">
                  <c:v>112.7438812</c:v>
                </c:pt>
                <c:pt idx="3413">
                  <c:v>112.6731949</c:v>
                </c:pt>
                <c:pt idx="3414">
                  <c:v>112.6731949</c:v>
                </c:pt>
                <c:pt idx="3415">
                  <c:v>110.35046389999999</c:v>
                </c:pt>
                <c:pt idx="3416">
                  <c:v>110.62754820000001</c:v>
                </c:pt>
                <c:pt idx="3417">
                  <c:v>110.489006</c:v>
                </c:pt>
                <c:pt idx="3418">
                  <c:v>108.2341309</c:v>
                </c:pt>
                <c:pt idx="3419">
                  <c:v>108.03055569999999</c:v>
                </c:pt>
                <c:pt idx="3420">
                  <c:v>108.3019867</c:v>
                </c:pt>
                <c:pt idx="3421">
                  <c:v>110.62754820000001</c:v>
                </c:pt>
                <c:pt idx="3422">
                  <c:v>110.489006</c:v>
                </c:pt>
                <c:pt idx="3423">
                  <c:v>110.41973110000001</c:v>
                </c:pt>
                <c:pt idx="3424">
                  <c:v>110.62754820000001</c:v>
                </c:pt>
                <c:pt idx="3425">
                  <c:v>112.7438812</c:v>
                </c:pt>
                <c:pt idx="3426">
                  <c:v>115.2871552</c:v>
                </c:pt>
                <c:pt idx="3427">
                  <c:v>117.6947174</c:v>
                </c:pt>
                <c:pt idx="3428">
                  <c:v>119.8082275</c:v>
                </c:pt>
                <c:pt idx="3429">
                  <c:v>129.09210210000001</c:v>
                </c:pt>
                <c:pt idx="3430">
                  <c:v>140.1530151</c:v>
                </c:pt>
                <c:pt idx="3431">
                  <c:v>147.1183929</c:v>
                </c:pt>
                <c:pt idx="3432">
                  <c:v>151.83454900000001</c:v>
                </c:pt>
                <c:pt idx="3433">
                  <c:v>151.83454900000001</c:v>
                </c:pt>
                <c:pt idx="3434">
                  <c:v>151.83454900000001</c:v>
                </c:pt>
                <c:pt idx="3435">
                  <c:v>149.84828189999999</c:v>
                </c:pt>
                <c:pt idx="3436">
                  <c:v>147.57785029999999</c:v>
                </c:pt>
                <c:pt idx="3437">
                  <c:v>142.85887149999999</c:v>
                </c:pt>
                <c:pt idx="3438">
                  <c:v>138.75485230000001</c:v>
                </c:pt>
                <c:pt idx="3439">
                  <c:v>138.75485230000001</c:v>
                </c:pt>
                <c:pt idx="3440">
                  <c:v>129.49501040000001</c:v>
                </c:pt>
                <c:pt idx="3441">
                  <c:v>125.18458560000001</c:v>
                </c:pt>
                <c:pt idx="3442">
                  <c:v>120.4825668</c:v>
                </c:pt>
                <c:pt idx="3443">
                  <c:v>118.2828217</c:v>
                </c:pt>
                <c:pt idx="3444">
                  <c:v>111.3895416</c:v>
                </c:pt>
                <c:pt idx="3445">
                  <c:v>108.91271209999999</c:v>
                </c:pt>
                <c:pt idx="3446">
                  <c:v>102.3601379</c:v>
                </c:pt>
                <c:pt idx="3447">
                  <c:v>88.546714800000004</c:v>
                </c:pt>
                <c:pt idx="3448">
                  <c:v>77.290702800000005</c:v>
                </c:pt>
                <c:pt idx="3449">
                  <c:v>59.031143200000002</c:v>
                </c:pt>
                <c:pt idx="3450">
                  <c:v>47.5899353</c:v>
                </c:pt>
                <c:pt idx="3451">
                  <c:v>38.164688099999999</c:v>
                </c:pt>
                <c:pt idx="3452">
                  <c:v>36.123279599999996</c:v>
                </c:pt>
                <c:pt idx="3453">
                  <c:v>36.168521900000002</c:v>
                </c:pt>
                <c:pt idx="3454">
                  <c:v>38.332920100000003</c:v>
                </c:pt>
                <c:pt idx="3455">
                  <c:v>38.140655500000001</c:v>
                </c:pt>
                <c:pt idx="3456">
                  <c:v>40.3587761</c:v>
                </c:pt>
                <c:pt idx="3457">
                  <c:v>47.203990900000001</c:v>
                </c:pt>
                <c:pt idx="3458">
                  <c:v>55.806453699999999</c:v>
                </c:pt>
                <c:pt idx="3459">
                  <c:v>73.477912900000007</c:v>
                </c:pt>
                <c:pt idx="3460">
                  <c:v>84.718368499999997</c:v>
                </c:pt>
                <c:pt idx="3461">
                  <c:v>91.522582999999997</c:v>
                </c:pt>
                <c:pt idx="3462">
                  <c:v>102.5538177</c:v>
                </c:pt>
                <c:pt idx="3463">
                  <c:v>109.3113785</c:v>
                </c:pt>
                <c:pt idx="3464">
                  <c:v>116.0774231</c:v>
                </c:pt>
                <c:pt idx="3465">
                  <c:v>116.0039139</c:v>
                </c:pt>
                <c:pt idx="3466">
                  <c:v>117.86012270000001</c:v>
                </c:pt>
                <c:pt idx="3467">
                  <c:v>129.55297849999999</c:v>
                </c:pt>
                <c:pt idx="3468">
                  <c:v>140.36506650000001</c:v>
                </c:pt>
                <c:pt idx="3469">
                  <c:v>149.6560211</c:v>
                </c:pt>
                <c:pt idx="3470">
                  <c:v>155.9611969</c:v>
                </c:pt>
                <c:pt idx="3471">
                  <c:v>163.0580444</c:v>
                </c:pt>
                <c:pt idx="3472">
                  <c:v>167.84347529999999</c:v>
                </c:pt>
                <c:pt idx="3473">
                  <c:v>169.86650090000001</c:v>
                </c:pt>
                <c:pt idx="3474">
                  <c:v>170.2962799</c:v>
                </c:pt>
                <c:pt idx="3475">
                  <c:v>170.5111694</c:v>
                </c:pt>
                <c:pt idx="3476">
                  <c:v>170.61860659999999</c:v>
                </c:pt>
                <c:pt idx="3477">
                  <c:v>168.1615601</c:v>
                </c:pt>
                <c:pt idx="3478">
                  <c:v>164.29646299999999</c:v>
                </c:pt>
                <c:pt idx="3479">
                  <c:v>159.49406429999999</c:v>
                </c:pt>
                <c:pt idx="3480">
                  <c:v>154.80618290000001</c:v>
                </c:pt>
                <c:pt idx="3481">
                  <c:v>150.7926483</c:v>
                </c:pt>
                <c:pt idx="3482">
                  <c:v>144.13121029999999</c:v>
                </c:pt>
                <c:pt idx="3483">
                  <c:v>139.18885800000001</c:v>
                </c:pt>
                <c:pt idx="3484">
                  <c:v>137.2888336</c:v>
                </c:pt>
                <c:pt idx="3485">
                  <c:v>133.03778080000001</c:v>
                </c:pt>
                <c:pt idx="3486">
                  <c:v>133.03778080000001</c:v>
                </c:pt>
                <c:pt idx="3487">
                  <c:v>130.20893860000001</c:v>
                </c:pt>
                <c:pt idx="3488">
                  <c:v>130.20893860000001</c:v>
                </c:pt>
                <c:pt idx="3489">
                  <c:v>130.61891170000001</c:v>
                </c:pt>
                <c:pt idx="3490">
                  <c:v>130.94689940000001</c:v>
                </c:pt>
                <c:pt idx="3491">
                  <c:v>132.78755190000001</c:v>
                </c:pt>
                <c:pt idx="3492">
                  <c:v>137.54753109999999</c:v>
                </c:pt>
                <c:pt idx="3493">
                  <c:v>141.96823119999999</c:v>
                </c:pt>
                <c:pt idx="3494">
                  <c:v>146.2913666</c:v>
                </c:pt>
                <c:pt idx="3495">
                  <c:v>148.9152374</c:v>
                </c:pt>
                <c:pt idx="3496">
                  <c:v>151.0767975</c:v>
                </c:pt>
                <c:pt idx="3497">
                  <c:v>153.2355499</c:v>
                </c:pt>
                <c:pt idx="3498">
                  <c:v>153.33168029999999</c:v>
                </c:pt>
                <c:pt idx="3499">
                  <c:v>155.78164670000001</c:v>
                </c:pt>
                <c:pt idx="3500">
                  <c:v>156.07429500000001</c:v>
                </c:pt>
                <c:pt idx="3501">
                  <c:v>155.48901369999999</c:v>
                </c:pt>
                <c:pt idx="3502">
                  <c:v>155.8791962</c:v>
                </c:pt>
                <c:pt idx="3503">
                  <c:v>155.8791962</c:v>
                </c:pt>
                <c:pt idx="3504">
                  <c:v>156.07429500000001</c:v>
                </c:pt>
                <c:pt idx="3505">
                  <c:v>157.9403992</c:v>
                </c:pt>
                <c:pt idx="3506">
                  <c:v>158.1383209</c:v>
                </c:pt>
                <c:pt idx="3507">
                  <c:v>160.29705809999999</c:v>
                </c:pt>
                <c:pt idx="3508">
                  <c:v>158.7320709</c:v>
                </c:pt>
                <c:pt idx="3509">
                  <c:v>157.44560240000001</c:v>
                </c:pt>
                <c:pt idx="3510">
                  <c:v>158.4351959</c:v>
                </c:pt>
                <c:pt idx="3511">
                  <c:v>156.3669281</c:v>
                </c:pt>
                <c:pt idx="3512">
                  <c:v>153.90847780000001</c:v>
                </c:pt>
                <c:pt idx="3513">
                  <c:v>151.55039980000001</c:v>
                </c:pt>
                <c:pt idx="3514">
                  <c:v>147.48596190000001</c:v>
                </c:pt>
                <c:pt idx="3515">
                  <c:v>145.03599550000001</c:v>
                </c:pt>
                <c:pt idx="3516">
                  <c:v>140.5036163</c:v>
                </c:pt>
                <c:pt idx="3517">
                  <c:v>138.4961395</c:v>
                </c:pt>
                <c:pt idx="3518">
                  <c:v>136.05606080000001</c:v>
                </c:pt>
                <c:pt idx="3519">
                  <c:v>133.8718719</c:v>
                </c:pt>
                <c:pt idx="3520">
                  <c:v>131.60285949999999</c:v>
                </c:pt>
                <c:pt idx="3521">
                  <c:v>129.49501040000001</c:v>
                </c:pt>
                <c:pt idx="3522">
                  <c:v>129.17268369999999</c:v>
                </c:pt>
                <c:pt idx="3523">
                  <c:v>131.93084719999999</c:v>
                </c:pt>
                <c:pt idx="3524">
                  <c:v>131.6848602</c:v>
                </c:pt>
                <c:pt idx="3525">
                  <c:v>131.93084719999999</c:v>
                </c:pt>
                <c:pt idx="3526">
                  <c:v>134.37232969999999</c:v>
                </c:pt>
                <c:pt idx="3527">
                  <c:v>134.37232969999999</c:v>
                </c:pt>
                <c:pt idx="3528">
                  <c:v>136.5650024</c:v>
                </c:pt>
                <c:pt idx="3529">
                  <c:v>138.841095</c:v>
                </c:pt>
                <c:pt idx="3530">
                  <c:v>139.27227780000001</c:v>
                </c:pt>
                <c:pt idx="3531">
                  <c:v>141.99366760000001</c:v>
                </c:pt>
                <c:pt idx="3532">
                  <c:v>141.5554199</c:v>
                </c:pt>
                <c:pt idx="3533">
                  <c:v>141.8183746</c:v>
                </c:pt>
                <c:pt idx="3534">
                  <c:v>142.08132929999999</c:v>
                </c:pt>
                <c:pt idx="3535">
                  <c:v>142.08132929999999</c:v>
                </c:pt>
                <c:pt idx="3536">
                  <c:v>144.1948242</c:v>
                </c:pt>
                <c:pt idx="3537">
                  <c:v>144.2838898</c:v>
                </c:pt>
                <c:pt idx="3538">
                  <c:v>144.3729553</c:v>
                </c:pt>
                <c:pt idx="3539">
                  <c:v>144.3729553</c:v>
                </c:pt>
                <c:pt idx="3540">
                  <c:v>144.1057739</c:v>
                </c:pt>
                <c:pt idx="3541">
                  <c:v>144.1948242</c:v>
                </c:pt>
                <c:pt idx="3542">
                  <c:v>144.5510864</c:v>
                </c:pt>
                <c:pt idx="3543">
                  <c:v>144.0167084</c:v>
                </c:pt>
                <c:pt idx="3544">
                  <c:v>144.9964142</c:v>
                </c:pt>
                <c:pt idx="3545">
                  <c:v>144.640152</c:v>
                </c:pt>
                <c:pt idx="3546">
                  <c:v>144.5510864</c:v>
                </c:pt>
                <c:pt idx="3547">
                  <c:v>144.640152</c:v>
                </c:pt>
                <c:pt idx="3548">
                  <c:v>144.3729553</c:v>
                </c:pt>
                <c:pt idx="3549">
                  <c:v>144.7292175</c:v>
                </c:pt>
                <c:pt idx="3550">
                  <c:v>144.640152</c:v>
                </c:pt>
                <c:pt idx="3551">
                  <c:v>144.5510864</c:v>
                </c:pt>
                <c:pt idx="3552">
                  <c:v>144.7292175</c:v>
                </c:pt>
                <c:pt idx="3553">
                  <c:v>144.5510864</c:v>
                </c:pt>
                <c:pt idx="3554">
                  <c:v>144.640152</c:v>
                </c:pt>
                <c:pt idx="3555">
                  <c:v>144.9964142</c:v>
                </c:pt>
                <c:pt idx="3556">
                  <c:v>145.08547970000001</c:v>
                </c:pt>
                <c:pt idx="3557">
                  <c:v>144.4620209</c:v>
                </c:pt>
                <c:pt idx="3558">
                  <c:v>142.8701782</c:v>
                </c:pt>
                <c:pt idx="3559">
                  <c:v>142.8701782</c:v>
                </c:pt>
                <c:pt idx="3560">
                  <c:v>144.9964142</c:v>
                </c:pt>
                <c:pt idx="3561">
                  <c:v>145.08547970000001</c:v>
                </c:pt>
                <c:pt idx="3562">
                  <c:v>145.2635956</c:v>
                </c:pt>
                <c:pt idx="3563">
                  <c:v>145.17453</c:v>
                </c:pt>
                <c:pt idx="3564">
                  <c:v>145.2635956</c:v>
                </c:pt>
                <c:pt idx="3565">
                  <c:v>145.4417267</c:v>
                </c:pt>
                <c:pt idx="3566">
                  <c:v>145.4417267</c:v>
                </c:pt>
                <c:pt idx="3567">
                  <c:v>145.79798890000001</c:v>
                </c:pt>
                <c:pt idx="3568">
                  <c:v>145.61985780000001</c:v>
                </c:pt>
                <c:pt idx="3569">
                  <c:v>145.4417267</c:v>
                </c:pt>
                <c:pt idx="3570">
                  <c:v>145.53079220000001</c:v>
                </c:pt>
                <c:pt idx="3571">
                  <c:v>145.08547970000001</c:v>
                </c:pt>
                <c:pt idx="3572">
                  <c:v>145.79798890000001</c:v>
                </c:pt>
                <c:pt idx="3573">
                  <c:v>145.97612000000001</c:v>
                </c:pt>
                <c:pt idx="3574">
                  <c:v>145.70892330000001</c:v>
                </c:pt>
                <c:pt idx="3575">
                  <c:v>145.35266110000001</c:v>
                </c:pt>
                <c:pt idx="3576">
                  <c:v>145.97612000000001</c:v>
                </c:pt>
                <c:pt idx="3577">
                  <c:v>143.6590271</c:v>
                </c:pt>
                <c:pt idx="3578">
                  <c:v>136.62437439999999</c:v>
                </c:pt>
                <c:pt idx="3579">
                  <c:v>132.23478700000001</c:v>
                </c:pt>
                <c:pt idx="3580">
                  <c:v>120.5617371</c:v>
                </c:pt>
                <c:pt idx="3581">
                  <c:v>104.6503601</c:v>
                </c:pt>
                <c:pt idx="3582">
                  <c:v>90.366165199999998</c:v>
                </c:pt>
                <c:pt idx="3583">
                  <c:v>73.920402499999994</c:v>
                </c:pt>
                <c:pt idx="3584">
                  <c:v>69.300376900000003</c:v>
                </c:pt>
                <c:pt idx="3585">
                  <c:v>71.741867099999993</c:v>
                </c:pt>
                <c:pt idx="3586">
                  <c:v>73.784683200000003</c:v>
                </c:pt>
                <c:pt idx="3587">
                  <c:v>78.396232600000005</c:v>
                </c:pt>
                <c:pt idx="3588">
                  <c:v>85.365852399999994</c:v>
                </c:pt>
                <c:pt idx="3589">
                  <c:v>87.565597499999996</c:v>
                </c:pt>
                <c:pt idx="3590">
                  <c:v>90.035354600000005</c:v>
                </c:pt>
                <c:pt idx="3591">
                  <c:v>90.035354600000005</c:v>
                </c:pt>
                <c:pt idx="3592">
                  <c:v>89.869949300000002</c:v>
                </c:pt>
                <c:pt idx="3593">
                  <c:v>87.565597499999996</c:v>
                </c:pt>
                <c:pt idx="3594">
                  <c:v>85.156623800000006</c:v>
                </c:pt>
                <c:pt idx="3595">
                  <c:v>85.313545199999993</c:v>
                </c:pt>
                <c:pt idx="3596">
                  <c:v>73.558494600000003</c:v>
                </c:pt>
                <c:pt idx="3597">
                  <c:v>59.766273499999997</c:v>
                </c:pt>
                <c:pt idx="3598">
                  <c:v>59.656005899999997</c:v>
                </c:pt>
                <c:pt idx="3599">
                  <c:v>73.8751678</c:v>
                </c:pt>
                <c:pt idx="3600">
                  <c:v>87.565597499999996</c:v>
                </c:pt>
                <c:pt idx="3601">
                  <c:v>96.189262400000004</c:v>
                </c:pt>
                <c:pt idx="3602">
                  <c:v>107.9061432</c:v>
                </c:pt>
                <c:pt idx="3603">
                  <c:v>112.84425349999999</c:v>
                </c:pt>
                <c:pt idx="3604">
                  <c:v>114.86445620000001</c:v>
                </c:pt>
                <c:pt idx="3605">
                  <c:v>115.0765152</c:v>
                </c:pt>
                <c:pt idx="3606">
                  <c:v>117.3780441</c:v>
                </c:pt>
                <c:pt idx="3607">
                  <c:v>117.3059464</c:v>
                </c:pt>
                <c:pt idx="3608">
                  <c:v>119.6060638</c:v>
                </c:pt>
                <c:pt idx="3609">
                  <c:v>119.8265991</c:v>
                </c:pt>
                <c:pt idx="3610">
                  <c:v>122.0560303</c:v>
                </c:pt>
                <c:pt idx="3611">
                  <c:v>129.28153990000001</c:v>
                </c:pt>
                <c:pt idx="3612">
                  <c:v>136.3741455</c:v>
                </c:pt>
                <c:pt idx="3613">
                  <c:v>142.78253169999999</c:v>
                </c:pt>
                <c:pt idx="3614">
                  <c:v>147.93128970000001</c:v>
                </c:pt>
                <c:pt idx="3615">
                  <c:v>152.55413820000001</c:v>
                </c:pt>
                <c:pt idx="3616">
                  <c:v>155.4338837</c:v>
                </c:pt>
                <c:pt idx="3617">
                  <c:v>157.65765379999999</c:v>
                </c:pt>
                <c:pt idx="3618">
                  <c:v>160.17123409999999</c:v>
                </c:pt>
                <c:pt idx="3619">
                  <c:v>157.65765379999999</c:v>
                </c:pt>
                <c:pt idx="3620">
                  <c:v>153.86041259999999</c:v>
                </c:pt>
                <c:pt idx="3621">
                  <c:v>149.10749820000001</c:v>
                </c:pt>
                <c:pt idx="3622">
                  <c:v>144.6231842</c:v>
                </c:pt>
                <c:pt idx="3623">
                  <c:v>137.37506099999999</c:v>
                </c:pt>
                <c:pt idx="3624">
                  <c:v>135.12866210000001</c:v>
                </c:pt>
                <c:pt idx="3625">
                  <c:v>128.29476930000001</c:v>
                </c:pt>
                <c:pt idx="3626">
                  <c:v>121.51741029999999</c:v>
                </c:pt>
                <c:pt idx="3627">
                  <c:v>114.2296982</c:v>
                </c:pt>
                <c:pt idx="3628">
                  <c:v>111.9663391</c:v>
                </c:pt>
                <c:pt idx="3629">
                  <c:v>109.89948269999999</c:v>
                </c:pt>
                <c:pt idx="3630">
                  <c:v>107.75629429999999</c:v>
                </c:pt>
                <c:pt idx="3631">
                  <c:v>105.4773788</c:v>
                </c:pt>
                <c:pt idx="3632">
                  <c:v>103.3200531</c:v>
                </c:pt>
                <c:pt idx="3633">
                  <c:v>105.413765</c:v>
                </c:pt>
                <c:pt idx="3634">
                  <c:v>105.5410004</c:v>
                </c:pt>
                <c:pt idx="3635">
                  <c:v>108.0164185</c:v>
                </c:pt>
                <c:pt idx="3636">
                  <c:v>110.7632675</c:v>
                </c:pt>
                <c:pt idx="3637">
                  <c:v>112.6449203</c:v>
                </c:pt>
                <c:pt idx="3638">
                  <c:v>117.6918869</c:v>
                </c:pt>
                <c:pt idx="3639">
                  <c:v>120.2620239</c:v>
                </c:pt>
                <c:pt idx="3640">
                  <c:v>124.9032593</c:v>
                </c:pt>
                <c:pt idx="3641">
                  <c:v>127.1835785</c:v>
                </c:pt>
                <c:pt idx="3642">
                  <c:v>127.56528470000001</c:v>
                </c:pt>
                <c:pt idx="3643">
                  <c:v>127.7943039</c:v>
                </c:pt>
                <c:pt idx="3644">
                  <c:v>127.7943039</c:v>
                </c:pt>
                <c:pt idx="3645">
                  <c:v>125.2029648</c:v>
                </c:pt>
                <c:pt idx="3646">
                  <c:v>123.134697</c:v>
                </c:pt>
                <c:pt idx="3647">
                  <c:v>123.2082138</c:v>
                </c:pt>
                <c:pt idx="3648">
                  <c:v>120.98302459999999</c:v>
                </c:pt>
                <c:pt idx="3649">
                  <c:v>120.98302459999999</c:v>
                </c:pt>
                <c:pt idx="3650">
                  <c:v>120.9109192</c:v>
                </c:pt>
                <c:pt idx="3651">
                  <c:v>123.5022659</c:v>
                </c:pt>
                <c:pt idx="3652">
                  <c:v>123.5022659</c:v>
                </c:pt>
                <c:pt idx="3653">
                  <c:v>123.72280120000001</c:v>
                </c:pt>
                <c:pt idx="3654">
                  <c:v>126.0271606</c:v>
                </c:pt>
                <c:pt idx="3655">
                  <c:v>125.8023834</c:v>
                </c:pt>
                <c:pt idx="3656">
                  <c:v>126.25194550000001</c:v>
                </c:pt>
                <c:pt idx="3657">
                  <c:v>126.3268738</c:v>
                </c:pt>
                <c:pt idx="3658">
                  <c:v>125.9522324</c:v>
                </c:pt>
                <c:pt idx="3659">
                  <c:v>125.9522324</c:v>
                </c:pt>
                <c:pt idx="3660">
                  <c:v>128.55770870000001</c:v>
                </c:pt>
                <c:pt idx="3661">
                  <c:v>126.4017944</c:v>
                </c:pt>
                <c:pt idx="3662">
                  <c:v>128.481369</c:v>
                </c:pt>
                <c:pt idx="3663">
                  <c:v>130.7051544</c:v>
                </c:pt>
                <c:pt idx="3664">
                  <c:v>128.78674319999999</c:v>
                </c:pt>
                <c:pt idx="3665">
                  <c:v>128.32868959999999</c:v>
                </c:pt>
                <c:pt idx="3666">
                  <c:v>128.09967040000001</c:v>
                </c:pt>
                <c:pt idx="3667">
                  <c:v>128.25234990000001</c:v>
                </c:pt>
                <c:pt idx="3668">
                  <c:v>130.7051544</c:v>
                </c:pt>
                <c:pt idx="3669">
                  <c:v>128.25234990000001</c:v>
                </c:pt>
                <c:pt idx="3670">
                  <c:v>128.25234990000001</c:v>
                </c:pt>
                <c:pt idx="3671">
                  <c:v>128.0233307</c:v>
                </c:pt>
                <c:pt idx="3672">
                  <c:v>127.946991</c:v>
                </c:pt>
                <c:pt idx="3673">
                  <c:v>127.64162450000001</c:v>
                </c:pt>
                <c:pt idx="3674">
                  <c:v>130.16087340000001</c:v>
                </c:pt>
                <c:pt idx="3675">
                  <c:v>130.08311459999999</c:v>
                </c:pt>
                <c:pt idx="3676">
                  <c:v>130.23861690000001</c:v>
                </c:pt>
                <c:pt idx="3677">
                  <c:v>132.3690948</c:v>
                </c:pt>
                <c:pt idx="3678">
                  <c:v>134.65225219999999</c:v>
                </c:pt>
                <c:pt idx="3679">
                  <c:v>134.3299255</c:v>
                </c:pt>
                <c:pt idx="3680">
                  <c:v>134.49108889999999</c:v>
                </c:pt>
                <c:pt idx="3681">
                  <c:v>137.09655760000001</c:v>
                </c:pt>
                <c:pt idx="3682">
                  <c:v>136.68658450000001</c:v>
                </c:pt>
                <c:pt idx="3683">
                  <c:v>134.57167050000001</c:v>
                </c:pt>
                <c:pt idx="3684">
                  <c:v>134.24934390000001</c:v>
                </c:pt>
                <c:pt idx="3685">
                  <c:v>131.65658569999999</c:v>
                </c:pt>
                <c:pt idx="3686">
                  <c:v>132.0524139</c:v>
                </c:pt>
                <c:pt idx="3687">
                  <c:v>132.21075440000001</c:v>
                </c:pt>
                <c:pt idx="3688">
                  <c:v>131.8940887</c:v>
                </c:pt>
                <c:pt idx="3689">
                  <c:v>131.8940887</c:v>
                </c:pt>
                <c:pt idx="3690">
                  <c:v>129.84985349999999</c:v>
                </c:pt>
                <c:pt idx="3691">
                  <c:v>129.15005489999999</c:v>
                </c:pt>
                <c:pt idx="3692">
                  <c:v>124.6035461</c:v>
                </c:pt>
                <c:pt idx="3693">
                  <c:v>119.9736252</c:v>
                </c:pt>
                <c:pt idx="3694">
                  <c:v>117.4091492</c:v>
                </c:pt>
                <c:pt idx="3695">
                  <c:v>115.1302338</c:v>
                </c:pt>
                <c:pt idx="3696">
                  <c:v>115.1302338</c:v>
                </c:pt>
                <c:pt idx="3697">
                  <c:v>112.8484955</c:v>
                </c:pt>
                <c:pt idx="3698">
                  <c:v>110.4310455</c:v>
                </c:pt>
                <c:pt idx="3699">
                  <c:v>107.8863525</c:v>
                </c:pt>
                <c:pt idx="3700">
                  <c:v>96.391426100000004</c:v>
                </c:pt>
                <c:pt idx="3701">
                  <c:v>86.673538199999996</c:v>
                </c:pt>
                <c:pt idx="3702">
                  <c:v>72.574546799999993</c:v>
                </c:pt>
                <c:pt idx="3703">
                  <c:v>56.152816799999997</c:v>
                </c:pt>
                <c:pt idx="3704">
                  <c:v>39.606678000000002</c:v>
                </c:pt>
                <c:pt idx="3705">
                  <c:v>37.480449700000001</c:v>
                </c:pt>
                <c:pt idx="3706">
                  <c:v>25.6589527</c:v>
                </c:pt>
                <c:pt idx="3707">
                  <c:v>23.283908799999999</c:v>
                </c:pt>
                <c:pt idx="3708">
                  <c:v>20.942794800000001</c:v>
                </c:pt>
                <c:pt idx="3709">
                  <c:v>23.213222500000001</c:v>
                </c:pt>
                <c:pt idx="3710">
                  <c:v>23.213222500000001</c:v>
                </c:pt>
                <c:pt idx="3711">
                  <c:v>27.8049736</c:v>
                </c:pt>
                <c:pt idx="3712">
                  <c:v>32.498512300000002</c:v>
                </c:pt>
                <c:pt idx="3713">
                  <c:v>37.050678300000001</c:v>
                </c:pt>
                <c:pt idx="3714">
                  <c:v>37.073299400000003</c:v>
                </c:pt>
                <c:pt idx="3715">
                  <c:v>43.9439621</c:v>
                </c:pt>
                <c:pt idx="3716">
                  <c:v>41.478439299999998</c:v>
                </c:pt>
                <c:pt idx="3717">
                  <c:v>39.222148900000001</c:v>
                </c:pt>
                <c:pt idx="3718">
                  <c:v>39.246181499999999</c:v>
                </c:pt>
                <c:pt idx="3719">
                  <c:v>36.869724300000001</c:v>
                </c:pt>
                <c:pt idx="3720">
                  <c:v>36.801864600000002</c:v>
                </c:pt>
                <c:pt idx="3721">
                  <c:v>36.847103099999998</c:v>
                </c:pt>
                <c:pt idx="3722">
                  <c:v>34.480541199999998</c:v>
                </c:pt>
                <c:pt idx="3723">
                  <c:v>34.501747100000003</c:v>
                </c:pt>
                <c:pt idx="3724">
                  <c:v>34.374515500000001</c:v>
                </c:pt>
                <c:pt idx="3725">
                  <c:v>34.332103699999998</c:v>
                </c:pt>
                <c:pt idx="3726">
                  <c:v>39.029880499999997</c:v>
                </c:pt>
                <c:pt idx="3727">
                  <c:v>48.154007</c:v>
                </c:pt>
                <c:pt idx="3728">
                  <c:v>57.290855399999998</c:v>
                </c:pt>
                <c:pt idx="3729">
                  <c:v>73.151344300000005</c:v>
                </c:pt>
                <c:pt idx="3730">
                  <c:v>84.528930700000004</c:v>
                </c:pt>
                <c:pt idx="3731">
                  <c:v>93.783119200000002</c:v>
                </c:pt>
                <c:pt idx="3732">
                  <c:v>100.7075043</c:v>
                </c:pt>
                <c:pt idx="3733">
                  <c:v>103.1871567</c:v>
                </c:pt>
                <c:pt idx="3734">
                  <c:v>102.99630740000001</c:v>
                </c:pt>
                <c:pt idx="3735">
                  <c:v>103.1235428</c:v>
                </c:pt>
                <c:pt idx="3736">
                  <c:v>103.3780136</c:v>
                </c:pt>
                <c:pt idx="3737">
                  <c:v>100.7697067</c:v>
                </c:pt>
                <c:pt idx="3738">
                  <c:v>100.8319092</c:v>
                </c:pt>
                <c:pt idx="3739">
                  <c:v>98.418693500000003</c:v>
                </c:pt>
                <c:pt idx="3740">
                  <c:v>96.248642000000004</c:v>
                </c:pt>
                <c:pt idx="3741">
                  <c:v>96.308013900000006</c:v>
                </c:pt>
                <c:pt idx="3742">
                  <c:v>96.070510900000002</c:v>
                </c:pt>
                <c:pt idx="3743">
                  <c:v>98.661857600000005</c:v>
                </c:pt>
                <c:pt idx="3744">
                  <c:v>101.080719</c:v>
                </c:pt>
                <c:pt idx="3745">
                  <c:v>100.8941116</c:v>
                </c:pt>
                <c:pt idx="3746">
                  <c:v>100.8319092</c:v>
                </c:pt>
                <c:pt idx="3747">
                  <c:v>107.7732544</c:v>
                </c:pt>
                <c:pt idx="3748">
                  <c:v>112.4978943</c:v>
                </c:pt>
                <c:pt idx="3749">
                  <c:v>112.4978943</c:v>
                </c:pt>
                <c:pt idx="3750">
                  <c:v>114.5817108</c:v>
                </c:pt>
                <c:pt idx="3751">
                  <c:v>117.08964539999999</c:v>
                </c:pt>
                <c:pt idx="3752">
                  <c:v>119.6060638</c:v>
                </c:pt>
                <c:pt idx="3753">
                  <c:v>121.8312531</c:v>
                </c:pt>
                <c:pt idx="3754">
                  <c:v>117.3780441</c:v>
                </c:pt>
                <c:pt idx="3755">
                  <c:v>105.80536650000001</c:v>
                </c:pt>
                <c:pt idx="3756">
                  <c:v>94.478668200000001</c:v>
                </c:pt>
                <c:pt idx="3757">
                  <c:v>75.763885500000001</c:v>
                </c:pt>
                <c:pt idx="3758">
                  <c:v>61.950466200000001</c:v>
                </c:pt>
                <c:pt idx="3759">
                  <c:v>45.832687399999998</c:v>
                </c:pt>
                <c:pt idx="3760">
                  <c:v>39.222148900000001</c:v>
                </c:pt>
                <c:pt idx="3761">
                  <c:v>32.2016335</c:v>
                </c:pt>
                <c:pt idx="3762">
                  <c:v>29.754489899999999</c:v>
                </c:pt>
                <c:pt idx="3763">
                  <c:v>34.289691900000001</c:v>
                </c:pt>
                <c:pt idx="3764">
                  <c:v>48.154007</c:v>
                </c:pt>
                <c:pt idx="3765">
                  <c:v>57.008113899999998</c:v>
                </c:pt>
                <c:pt idx="3766">
                  <c:v>75.250709499999999</c:v>
                </c:pt>
                <c:pt idx="3767">
                  <c:v>86.652336099999999</c:v>
                </c:pt>
                <c:pt idx="3768">
                  <c:v>95.833007800000004</c:v>
                </c:pt>
                <c:pt idx="3769">
                  <c:v>105.22008510000001</c:v>
                </c:pt>
                <c:pt idx="3770">
                  <c:v>104.89492799999999</c:v>
                </c:pt>
                <c:pt idx="3771">
                  <c:v>102.8054581</c:v>
                </c:pt>
                <c:pt idx="3772">
                  <c:v>100.5830917</c:v>
                </c:pt>
                <c:pt idx="3773">
                  <c:v>98.1755371</c:v>
                </c:pt>
                <c:pt idx="3774">
                  <c:v>98.357902499999994</c:v>
                </c:pt>
                <c:pt idx="3775">
                  <c:v>98.236328099999994</c:v>
                </c:pt>
                <c:pt idx="3776">
                  <c:v>107.50747680000001</c:v>
                </c:pt>
                <c:pt idx="3777">
                  <c:v>107.70681</c:v>
                </c:pt>
                <c:pt idx="3778">
                  <c:v>107.50747680000001</c:v>
                </c:pt>
                <c:pt idx="3779">
                  <c:v>107.6403656</c:v>
                </c:pt>
                <c:pt idx="3780">
                  <c:v>105.35014339999999</c:v>
                </c:pt>
                <c:pt idx="3781">
                  <c:v>103.2507782</c:v>
                </c:pt>
                <c:pt idx="3782">
                  <c:v>105.41517640000001</c:v>
                </c:pt>
                <c:pt idx="3783">
                  <c:v>103.1235428</c:v>
                </c:pt>
                <c:pt idx="3784">
                  <c:v>103.2507782</c:v>
                </c:pt>
                <c:pt idx="3785">
                  <c:v>103.31439210000001</c:v>
                </c:pt>
                <c:pt idx="3786">
                  <c:v>100.8941116</c:v>
                </c:pt>
                <c:pt idx="3787">
                  <c:v>100.7075043</c:v>
                </c:pt>
                <c:pt idx="3788">
                  <c:v>98.722640999999996</c:v>
                </c:pt>
                <c:pt idx="3789">
                  <c:v>94.246818500000003</c:v>
                </c:pt>
                <c:pt idx="3790">
                  <c:v>87.028381300000007</c:v>
                </c:pt>
                <c:pt idx="3791">
                  <c:v>77.9155655</c:v>
                </c:pt>
                <c:pt idx="3792">
                  <c:v>64.165756200000004</c:v>
                </c:pt>
                <c:pt idx="3793">
                  <c:v>50.291545900000003</c:v>
                </c:pt>
                <c:pt idx="3794">
                  <c:v>38.9097176</c:v>
                </c:pt>
                <c:pt idx="3795">
                  <c:v>45.6064911</c:v>
                </c:pt>
                <c:pt idx="3796">
                  <c:v>66.949371299999996</c:v>
                </c:pt>
                <c:pt idx="3797">
                  <c:v>78.155899000000005</c:v>
                </c:pt>
                <c:pt idx="3798">
                  <c:v>91.439178499999997</c:v>
                </c:pt>
                <c:pt idx="3799">
                  <c:v>97.993164100000001</c:v>
                </c:pt>
                <c:pt idx="3800">
                  <c:v>109.4555817</c:v>
                </c:pt>
                <c:pt idx="3801">
                  <c:v>109.4555817</c:v>
                </c:pt>
                <c:pt idx="3802">
                  <c:v>111.8051758</c:v>
                </c:pt>
                <c:pt idx="3803">
                  <c:v>114.2282867</c:v>
                </c:pt>
                <c:pt idx="3804">
                  <c:v>116.08025360000001</c:v>
                </c:pt>
                <c:pt idx="3805">
                  <c:v>114.0869141</c:v>
                </c:pt>
                <c:pt idx="3806">
                  <c:v>116.5128479</c:v>
                </c:pt>
                <c:pt idx="3807">
                  <c:v>116.36865229999999</c:v>
                </c:pt>
                <c:pt idx="3808">
                  <c:v>114.0162277</c:v>
                </c:pt>
                <c:pt idx="3809">
                  <c:v>113.874855</c:v>
                </c:pt>
                <c:pt idx="3810">
                  <c:v>113.874855</c:v>
                </c:pt>
                <c:pt idx="3811">
                  <c:v>111.7359009</c:v>
                </c:pt>
                <c:pt idx="3812">
                  <c:v>113.9455414</c:v>
                </c:pt>
                <c:pt idx="3813">
                  <c:v>113.80416870000001</c:v>
                </c:pt>
                <c:pt idx="3814">
                  <c:v>113.80416870000001</c:v>
                </c:pt>
                <c:pt idx="3815">
                  <c:v>113.662796</c:v>
                </c:pt>
                <c:pt idx="3816">
                  <c:v>113.7334824</c:v>
                </c:pt>
                <c:pt idx="3817">
                  <c:v>113.7334824</c:v>
                </c:pt>
                <c:pt idx="3818">
                  <c:v>116.2244492</c:v>
                </c:pt>
                <c:pt idx="3819">
                  <c:v>125.18458560000001</c:v>
                </c:pt>
                <c:pt idx="3820">
                  <c:v>136.1408844</c:v>
                </c:pt>
                <c:pt idx="3821">
                  <c:v>145.39790339999999</c:v>
                </c:pt>
                <c:pt idx="3822">
                  <c:v>150.5947266</c:v>
                </c:pt>
                <c:pt idx="3823">
                  <c:v>158.92999270000001</c:v>
                </c:pt>
                <c:pt idx="3824">
                  <c:v>166.1540833</c:v>
                </c:pt>
                <c:pt idx="3825">
                  <c:v>168.7440186</c:v>
                </c:pt>
                <c:pt idx="3826">
                  <c:v>173.1972198</c:v>
                </c:pt>
                <c:pt idx="3827">
                  <c:v>175.69384769999999</c:v>
                </c:pt>
                <c:pt idx="3828">
                  <c:v>177.86531070000001</c:v>
                </c:pt>
                <c:pt idx="3829">
                  <c:v>177.9755859</c:v>
                </c:pt>
                <c:pt idx="3830">
                  <c:v>178.19612119999999</c:v>
                </c:pt>
                <c:pt idx="3831">
                  <c:v>176.12927250000001</c:v>
                </c:pt>
                <c:pt idx="3832">
                  <c:v>173.3046722</c:v>
                </c:pt>
                <c:pt idx="3833">
                  <c:v>171.3424225</c:v>
                </c:pt>
                <c:pt idx="3834">
                  <c:v>169.26708980000001</c:v>
                </c:pt>
                <c:pt idx="3835">
                  <c:v>166.67008970000001</c:v>
                </c:pt>
                <c:pt idx="3836">
                  <c:v>164.5905151</c:v>
                </c:pt>
                <c:pt idx="3837">
                  <c:v>162.90678410000001</c:v>
                </c:pt>
                <c:pt idx="3838">
                  <c:v>160.41439819999999</c:v>
                </c:pt>
                <c:pt idx="3839">
                  <c:v>160.2164764</c:v>
                </c:pt>
                <c:pt idx="3840">
                  <c:v>158.02522279999999</c:v>
                </c:pt>
                <c:pt idx="3841">
                  <c:v>160.2164764</c:v>
                </c:pt>
                <c:pt idx="3842">
                  <c:v>160.31544489999999</c:v>
                </c:pt>
                <c:pt idx="3843">
                  <c:v>162.20416259999999</c:v>
                </c:pt>
                <c:pt idx="3844">
                  <c:v>162.30453489999999</c:v>
                </c:pt>
                <c:pt idx="3845">
                  <c:v>164.89587399999999</c:v>
                </c:pt>
                <c:pt idx="3846">
                  <c:v>164.6923065</c:v>
                </c:pt>
                <c:pt idx="3847">
                  <c:v>165.3030243</c:v>
                </c:pt>
                <c:pt idx="3848">
                  <c:v>164.6923065</c:v>
                </c:pt>
                <c:pt idx="3849">
                  <c:v>166.9797058</c:v>
                </c:pt>
                <c:pt idx="3850">
                  <c:v>167.5989075</c:v>
                </c:pt>
                <c:pt idx="3851">
                  <c:v>166.87649540000001</c:v>
                </c:pt>
                <c:pt idx="3852">
                  <c:v>164.7940979</c:v>
                </c:pt>
                <c:pt idx="3853">
                  <c:v>164.6923065</c:v>
                </c:pt>
                <c:pt idx="3854">
                  <c:v>164.6923065</c:v>
                </c:pt>
                <c:pt idx="3855">
                  <c:v>164.89587399999999</c:v>
                </c:pt>
                <c:pt idx="3856">
                  <c:v>162.5052795</c:v>
                </c:pt>
                <c:pt idx="3857">
                  <c:v>160.11752319999999</c:v>
                </c:pt>
                <c:pt idx="3858">
                  <c:v>156.11952210000001</c:v>
                </c:pt>
                <c:pt idx="3859">
                  <c:v>149.04812620000001</c:v>
                </c:pt>
                <c:pt idx="3860">
                  <c:v>142.08132929999999</c:v>
                </c:pt>
                <c:pt idx="3861">
                  <c:v>135.03961179999999</c:v>
                </c:pt>
                <c:pt idx="3862">
                  <c:v>130.46199039999999</c:v>
                </c:pt>
                <c:pt idx="3863">
                  <c:v>125.8843765</c:v>
                </c:pt>
                <c:pt idx="3864">
                  <c:v>120.8572006</c:v>
                </c:pt>
                <c:pt idx="3865">
                  <c:v>120.9321289</c:v>
                </c:pt>
                <c:pt idx="3866">
                  <c:v>123.2902069</c:v>
                </c:pt>
                <c:pt idx="3867">
                  <c:v>127.6981735</c:v>
                </c:pt>
                <c:pt idx="3868">
                  <c:v>139.44474790000001</c:v>
                </c:pt>
                <c:pt idx="3869">
                  <c:v>148.1292114</c:v>
                </c:pt>
                <c:pt idx="3870">
                  <c:v>159.42480470000001</c:v>
                </c:pt>
                <c:pt idx="3871">
                  <c:v>169.16247559999999</c:v>
                </c:pt>
                <c:pt idx="3872">
                  <c:v>173.0897827</c:v>
                </c:pt>
                <c:pt idx="3873">
                  <c:v>175.5849915</c:v>
                </c:pt>
                <c:pt idx="3874">
                  <c:v>177.9755859</c:v>
                </c:pt>
                <c:pt idx="3875">
                  <c:v>180.03395080000001</c:v>
                </c:pt>
                <c:pt idx="3876">
                  <c:v>180.2573242</c:v>
                </c:pt>
                <c:pt idx="3877">
                  <c:v>177.7550507</c:v>
                </c:pt>
                <c:pt idx="3878">
                  <c:v>178.08586120000001</c:v>
                </c:pt>
                <c:pt idx="3879">
                  <c:v>177.9755859</c:v>
                </c:pt>
                <c:pt idx="3880">
                  <c:v>175.2584229</c:v>
                </c:pt>
                <c:pt idx="3881">
                  <c:v>175.69384769999999</c:v>
                </c:pt>
                <c:pt idx="3882">
                  <c:v>175.9115601</c:v>
                </c:pt>
                <c:pt idx="3883">
                  <c:v>175.47613530000001</c:v>
                </c:pt>
                <c:pt idx="3884">
                  <c:v>173.84187320000001</c:v>
                </c:pt>
                <c:pt idx="3885">
                  <c:v>173.84187320000001</c:v>
                </c:pt>
                <c:pt idx="3886">
                  <c:v>173.41210939999999</c:v>
                </c:pt>
                <c:pt idx="3887">
                  <c:v>173.73443599999999</c:v>
                </c:pt>
                <c:pt idx="3888">
                  <c:v>171.4484558</c:v>
                </c:pt>
                <c:pt idx="3889">
                  <c:v>171.3424225</c:v>
                </c:pt>
                <c:pt idx="3890">
                  <c:v>171.02433780000001</c:v>
                </c:pt>
                <c:pt idx="3891">
                  <c:v>173.0897827</c:v>
                </c:pt>
                <c:pt idx="3892">
                  <c:v>175.69384769999999</c:v>
                </c:pt>
                <c:pt idx="3893">
                  <c:v>175.47613530000001</c:v>
                </c:pt>
                <c:pt idx="3894">
                  <c:v>180.48069760000001</c:v>
                </c:pt>
                <c:pt idx="3895">
                  <c:v>180.59237669999999</c:v>
                </c:pt>
                <c:pt idx="3896">
                  <c:v>180.03395080000001</c:v>
                </c:pt>
                <c:pt idx="3897">
                  <c:v>183.44384769999999</c:v>
                </c:pt>
                <c:pt idx="3898">
                  <c:v>183.21765139999999</c:v>
                </c:pt>
                <c:pt idx="3899">
                  <c:v>182.4259644</c:v>
                </c:pt>
                <c:pt idx="3900">
                  <c:v>182.8783569</c:v>
                </c:pt>
                <c:pt idx="3901">
                  <c:v>183.3307495</c:v>
                </c:pt>
                <c:pt idx="3902">
                  <c:v>182.8783569</c:v>
                </c:pt>
                <c:pt idx="3903">
                  <c:v>182.7652588</c:v>
                </c:pt>
                <c:pt idx="3904">
                  <c:v>182.8783569</c:v>
                </c:pt>
                <c:pt idx="3905">
                  <c:v>182.9914551</c:v>
                </c:pt>
                <c:pt idx="3906">
                  <c:v>182.9914551</c:v>
                </c:pt>
                <c:pt idx="3907">
                  <c:v>183.1045532</c:v>
                </c:pt>
                <c:pt idx="3908">
                  <c:v>183.78312679999999</c:v>
                </c:pt>
                <c:pt idx="3909">
                  <c:v>181.3741608</c:v>
                </c:pt>
                <c:pt idx="3910">
                  <c:v>179.18855289999999</c:v>
                </c:pt>
                <c:pt idx="3911">
                  <c:v>176.78240969999999</c:v>
                </c:pt>
                <c:pt idx="3912">
                  <c:v>171.66050720000001</c:v>
                </c:pt>
                <c:pt idx="3913">
                  <c:v>167.90850829999999</c:v>
                </c:pt>
                <c:pt idx="3914">
                  <c:v>164.99766539999999</c:v>
                </c:pt>
                <c:pt idx="3915">
                  <c:v>162.90678410000001</c:v>
                </c:pt>
                <c:pt idx="3916">
                  <c:v>159.19577029999999</c:v>
                </c:pt>
                <c:pt idx="3917">
                  <c:v>156.3117981</c:v>
                </c:pt>
                <c:pt idx="3918">
                  <c:v>151.527771</c:v>
                </c:pt>
                <c:pt idx="3919">
                  <c:v>149.3237915</c:v>
                </c:pt>
                <c:pt idx="3920">
                  <c:v>146.4836426</c:v>
                </c:pt>
                <c:pt idx="3921">
                  <c:v>146.66459660000001</c:v>
                </c:pt>
                <c:pt idx="3922">
                  <c:v>147.2074585</c:v>
                </c:pt>
                <c:pt idx="3923">
                  <c:v>147.6598511</c:v>
                </c:pt>
                <c:pt idx="3924">
                  <c:v>149.3237915</c:v>
                </c:pt>
                <c:pt idx="3925">
                  <c:v>151.99430849999999</c:v>
                </c:pt>
                <c:pt idx="3926">
                  <c:v>156.11952210000001</c:v>
                </c:pt>
                <c:pt idx="3927">
                  <c:v>159.29331970000001</c:v>
                </c:pt>
                <c:pt idx="3928">
                  <c:v>161.40400700000001</c:v>
                </c:pt>
                <c:pt idx="3929">
                  <c:v>161.99775700000001</c:v>
                </c:pt>
                <c:pt idx="3930">
                  <c:v>154.67613220000001</c:v>
                </c:pt>
                <c:pt idx="3931">
                  <c:v>147.6598511</c:v>
                </c:pt>
                <c:pt idx="3932">
                  <c:v>132.07362370000001</c:v>
                </c:pt>
                <c:pt idx="3933">
                  <c:v>108.6370392</c:v>
                </c:pt>
                <c:pt idx="3934">
                  <c:v>89.869949300000002</c:v>
                </c:pt>
                <c:pt idx="3935">
                  <c:v>-33.971603399999999</c:v>
                </c:pt>
                <c:pt idx="3936">
                  <c:v>-34.077632899999998</c:v>
                </c:pt>
                <c:pt idx="3937">
                  <c:v>-34.247280099999998</c:v>
                </c:pt>
                <c:pt idx="3938">
                  <c:v>-34.438133200000003</c:v>
                </c:pt>
                <c:pt idx="3939">
                  <c:v>11.4440346</c:v>
                </c:pt>
                <c:pt idx="3940">
                  <c:v>13.6819477</c:v>
                </c:pt>
                <c:pt idx="3941">
                  <c:v>22.8880692</c:v>
                </c:pt>
                <c:pt idx="3942">
                  <c:v>34.204868300000001</c:v>
                </c:pt>
                <c:pt idx="3943">
                  <c:v>47.7680626</c:v>
                </c:pt>
                <c:pt idx="3944">
                  <c:v>54.795646699999999</c:v>
                </c:pt>
                <c:pt idx="3945">
                  <c:v>67.985618599999995</c:v>
                </c:pt>
                <c:pt idx="3946">
                  <c:v>81.735427900000005</c:v>
                </c:pt>
                <c:pt idx="3947">
                  <c:v>88.877525300000002</c:v>
                </c:pt>
                <c:pt idx="3948">
                  <c:v>102.42375180000001</c:v>
                </c:pt>
                <c:pt idx="3949">
                  <c:v>111.4588165</c:v>
                </c:pt>
                <c:pt idx="3950">
                  <c:v>113.7334824</c:v>
                </c:pt>
                <c:pt idx="3951">
                  <c:v>116.0081558</c:v>
                </c:pt>
                <c:pt idx="3952">
                  <c:v>109.25200649999999</c:v>
                </c:pt>
                <c:pt idx="3953">
                  <c:v>107.83969879999999</c:v>
                </c:pt>
                <c:pt idx="3954">
                  <c:v>95.951759300000006</c:v>
                </c:pt>
                <c:pt idx="3955">
                  <c:v>79.811355599999999</c:v>
                </c:pt>
                <c:pt idx="3956">
                  <c:v>63.571998600000001</c:v>
                </c:pt>
                <c:pt idx="3957">
                  <c:v>50.104938500000003</c:v>
                </c:pt>
                <c:pt idx="3958">
                  <c:v>40.867713899999998</c:v>
                </c:pt>
                <c:pt idx="3959">
                  <c:v>40.867713899999998</c:v>
                </c:pt>
                <c:pt idx="3960">
                  <c:v>31.766206700000001</c:v>
                </c:pt>
                <c:pt idx="3961">
                  <c:v>25.052469299999998</c:v>
                </c:pt>
                <c:pt idx="3962">
                  <c:v>20.510196700000002</c:v>
                </c:pt>
                <c:pt idx="3963">
                  <c:v>15.9127922</c:v>
                </c:pt>
                <c:pt idx="3964">
                  <c:v>13.6395359</c:v>
                </c:pt>
                <c:pt idx="3965">
                  <c:v>11.359211</c:v>
                </c:pt>
                <c:pt idx="3966">
                  <c:v>13.622571000000001</c:v>
                </c:pt>
                <c:pt idx="3967">
                  <c:v>13.605606999999999</c:v>
                </c:pt>
                <c:pt idx="3968">
                  <c:v>18.106880199999999</c:v>
                </c:pt>
                <c:pt idx="3969">
                  <c:v>29.442058599999999</c:v>
                </c:pt>
                <c:pt idx="3970">
                  <c:v>40.867713899999998</c:v>
                </c:pt>
                <c:pt idx="3971">
                  <c:v>49.980529799999999</c:v>
                </c:pt>
                <c:pt idx="3972">
                  <c:v>50.073833499999999</c:v>
                </c:pt>
                <c:pt idx="3973">
                  <c:v>47.560245500000001</c:v>
                </c:pt>
                <c:pt idx="3974">
                  <c:v>45.295475000000003</c:v>
                </c:pt>
                <c:pt idx="3975">
                  <c:v>40.613243099999998</c:v>
                </c:pt>
                <c:pt idx="3976">
                  <c:v>36.258998900000002</c:v>
                </c:pt>
                <c:pt idx="3977">
                  <c:v>31.5682869</c:v>
                </c:pt>
                <c:pt idx="3978">
                  <c:v>27.024602900000001</c:v>
                </c:pt>
                <c:pt idx="3979">
                  <c:v>24.819204299999999</c:v>
                </c:pt>
                <c:pt idx="3980">
                  <c:v>-33.865577700000003</c:v>
                </c:pt>
                <c:pt idx="3981">
                  <c:v>-33.907989499999999</c:v>
                </c:pt>
                <c:pt idx="3982">
                  <c:v>-33.844371799999998</c:v>
                </c:pt>
                <c:pt idx="3983">
                  <c:v>-33.886783600000001</c:v>
                </c:pt>
                <c:pt idx="3984">
                  <c:v>-33.589900999999998</c:v>
                </c:pt>
                <c:pt idx="3985">
                  <c:v>-33.632312800000001</c:v>
                </c:pt>
                <c:pt idx="3986">
                  <c:v>-33.717136400000001</c:v>
                </c:pt>
                <c:pt idx="3987">
                  <c:v>-33.547489200000001</c:v>
                </c:pt>
                <c:pt idx="3988">
                  <c:v>-33.632312800000001</c:v>
                </c:pt>
                <c:pt idx="3989">
                  <c:v>-33.568695099999999</c:v>
                </c:pt>
                <c:pt idx="3990">
                  <c:v>-33.462665600000001</c:v>
                </c:pt>
                <c:pt idx="3991">
                  <c:v>-33.653518699999999</c:v>
                </c:pt>
                <c:pt idx="3992">
                  <c:v>-33.483871499999999</c:v>
                </c:pt>
                <c:pt idx="3993">
                  <c:v>-33.420257599999999</c:v>
                </c:pt>
                <c:pt idx="3994">
                  <c:v>-33.399051700000001</c:v>
                </c:pt>
                <c:pt idx="3995">
                  <c:v>-33.420257599999999</c:v>
                </c:pt>
                <c:pt idx="3996">
                  <c:v>-33.377845800000003</c:v>
                </c:pt>
                <c:pt idx="3997">
                  <c:v>-33.271816299999998</c:v>
                </c:pt>
                <c:pt idx="3998">
                  <c:v>-33.505077399999998</c:v>
                </c:pt>
                <c:pt idx="3999">
                  <c:v>-33.420257599999999</c:v>
                </c:pt>
                <c:pt idx="4000">
                  <c:v>-33.377845800000003</c:v>
                </c:pt>
                <c:pt idx="4001">
                  <c:v>-33.293022200000003</c:v>
                </c:pt>
                <c:pt idx="4002">
                  <c:v>-33.2294044</c:v>
                </c:pt>
                <c:pt idx="4003">
                  <c:v>-33.293022200000003</c:v>
                </c:pt>
                <c:pt idx="4004">
                  <c:v>13.2663145</c:v>
                </c:pt>
                <c:pt idx="4005">
                  <c:v>8.8159351000000008</c:v>
                </c:pt>
                <c:pt idx="4006">
                  <c:v>13.232385600000001</c:v>
                </c:pt>
                <c:pt idx="4007">
                  <c:v>15.507055299999999</c:v>
                </c:pt>
                <c:pt idx="4008">
                  <c:v>17.801517499999999</c:v>
                </c:pt>
                <c:pt idx="4009">
                  <c:v>17.7223492</c:v>
                </c:pt>
                <c:pt idx="4010">
                  <c:v>15.4872627</c:v>
                </c:pt>
                <c:pt idx="4011">
                  <c:v>13.2663145</c:v>
                </c:pt>
                <c:pt idx="4012">
                  <c:v>13.2663145</c:v>
                </c:pt>
                <c:pt idx="4013">
                  <c:v>13.274797400000001</c:v>
                </c:pt>
                <c:pt idx="4014">
                  <c:v>13.3341732</c:v>
                </c:pt>
                <c:pt idx="4015">
                  <c:v>15.497159</c:v>
                </c:pt>
                <c:pt idx="4016">
                  <c:v>26.566558799999999</c:v>
                </c:pt>
                <c:pt idx="4017">
                  <c:v>30.915149700000001</c:v>
                </c:pt>
                <c:pt idx="4018">
                  <c:v>42.063716900000003</c:v>
                </c:pt>
                <c:pt idx="4019">
                  <c:v>51.081813799999999</c:v>
                </c:pt>
                <c:pt idx="4020">
                  <c:v>63.792537699999997</c:v>
                </c:pt>
                <c:pt idx="4021">
                  <c:v>72.824775700000004</c:v>
                </c:pt>
                <c:pt idx="4022">
                  <c:v>83.912551899999997</c:v>
                </c:pt>
                <c:pt idx="4023">
                  <c:v>90.363342299999999</c:v>
                </c:pt>
                <c:pt idx="4024">
                  <c:v>101.5783539</c:v>
                </c:pt>
                <c:pt idx="4025">
                  <c:v>108.4801178</c:v>
                </c:pt>
                <c:pt idx="4026">
                  <c:v>113.26837159999999</c:v>
                </c:pt>
                <c:pt idx="4027">
                  <c:v>121.7633972</c:v>
                </c:pt>
                <c:pt idx="4028">
                  <c:v>126.4328995</c:v>
                </c:pt>
                <c:pt idx="4029">
                  <c:v>130.9525452</c:v>
                </c:pt>
                <c:pt idx="4030">
                  <c:v>130.86914060000001</c:v>
                </c:pt>
                <c:pt idx="4031">
                  <c:v>133.34173580000001</c:v>
                </c:pt>
                <c:pt idx="4032">
                  <c:v>133.6810303</c:v>
                </c:pt>
                <c:pt idx="4033">
                  <c:v>133.6810303</c:v>
                </c:pt>
                <c:pt idx="4034">
                  <c:v>135.82279969999999</c:v>
                </c:pt>
                <c:pt idx="4035">
                  <c:v>136.25398250000001</c:v>
                </c:pt>
                <c:pt idx="4036">
                  <c:v>136.4264526</c:v>
                </c:pt>
                <c:pt idx="4037">
                  <c:v>136.598938</c:v>
                </c:pt>
                <c:pt idx="4038">
                  <c:v>136.7714081</c:v>
                </c:pt>
                <c:pt idx="4039">
                  <c:v>134.78372189999999</c:v>
                </c:pt>
                <c:pt idx="4040">
                  <c:v>135.0381927</c:v>
                </c:pt>
                <c:pt idx="4041">
                  <c:v>133.3714142</c:v>
                </c:pt>
                <c:pt idx="4042">
                  <c:v>133.45483400000001</c:v>
                </c:pt>
                <c:pt idx="4043">
                  <c:v>131.02888490000001</c:v>
                </c:pt>
                <c:pt idx="4044">
                  <c:v>126.51065060000001</c:v>
                </c:pt>
                <c:pt idx="4045">
                  <c:v>126.74816130000001</c:v>
                </c:pt>
                <c:pt idx="4046">
                  <c:v>122.4504623</c:v>
                </c:pt>
                <c:pt idx="4047">
                  <c:v>117.7682343</c:v>
                </c:pt>
                <c:pt idx="4048">
                  <c:v>113.3800583</c:v>
                </c:pt>
                <c:pt idx="4049">
                  <c:v>111.3202667</c:v>
                </c:pt>
                <c:pt idx="4050">
                  <c:v>109.1162872</c:v>
                </c:pt>
                <c:pt idx="4051">
                  <c:v>109.25200649999999</c:v>
                </c:pt>
                <c:pt idx="4052">
                  <c:v>109.0484314</c:v>
                </c:pt>
                <c:pt idx="4053">
                  <c:v>111.3202667</c:v>
                </c:pt>
                <c:pt idx="4054">
                  <c:v>109.38771819999999</c:v>
                </c:pt>
                <c:pt idx="4055">
                  <c:v>113.874855</c:v>
                </c:pt>
                <c:pt idx="4056">
                  <c:v>118.5768738</c:v>
                </c:pt>
                <c:pt idx="4057">
                  <c:v>120.8572006</c:v>
                </c:pt>
                <c:pt idx="4058">
                  <c:v>123.2138672</c:v>
                </c:pt>
                <c:pt idx="4059">
                  <c:v>125.8066254</c:v>
                </c:pt>
                <c:pt idx="4060">
                  <c:v>125.8843765</c:v>
                </c:pt>
                <c:pt idx="4061">
                  <c:v>128.01484679999999</c:v>
                </c:pt>
                <c:pt idx="4062">
                  <c:v>130.300827</c:v>
                </c:pt>
                <c:pt idx="4063">
                  <c:v>130.300827</c:v>
                </c:pt>
                <c:pt idx="4064">
                  <c:v>130.300827</c:v>
                </c:pt>
                <c:pt idx="4065">
                  <c:v>130.54257200000001</c:v>
                </c:pt>
                <c:pt idx="4066">
                  <c:v>130.300827</c:v>
                </c:pt>
                <c:pt idx="4067">
                  <c:v>130.62315369999999</c:v>
                </c:pt>
                <c:pt idx="4068">
                  <c:v>130.62315369999999</c:v>
                </c:pt>
                <c:pt idx="4069">
                  <c:v>130.46199039999999</c:v>
                </c:pt>
                <c:pt idx="4070">
                  <c:v>128.48985289999999</c:v>
                </c:pt>
                <c:pt idx="4071">
                  <c:v>128.48985289999999</c:v>
                </c:pt>
                <c:pt idx="4072">
                  <c:v>128.3315125</c:v>
                </c:pt>
                <c:pt idx="4073">
                  <c:v>128.4106903</c:v>
                </c:pt>
                <c:pt idx="4074">
                  <c:v>128.3315125</c:v>
                </c:pt>
                <c:pt idx="4075">
                  <c:v>131.026062</c:v>
                </c:pt>
                <c:pt idx="4076">
                  <c:v>130.78431699999999</c:v>
                </c:pt>
                <c:pt idx="4077">
                  <c:v>131.10664370000001</c:v>
                </c:pt>
                <c:pt idx="4078">
                  <c:v>133.6527557</c:v>
                </c:pt>
                <c:pt idx="4079">
                  <c:v>133.07878109999999</c:v>
                </c:pt>
                <c:pt idx="4080">
                  <c:v>135.37324520000001</c:v>
                </c:pt>
                <c:pt idx="4081">
                  <c:v>133.3247681</c:v>
                </c:pt>
                <c:pt idx="4082">
                  <c:v>136.290741</c:v>
                </c:pt>
                <c:pt idx="4083">
                  <c:v>133.57075499999999</c:v>
                </c:pt>
                <c:pt idx="4084">
                  <c:v>135.7068787</c:v>
                </c:pt>
                <c:pt idx="4085">
                  <c:v>138.43110659999999</c:v>
                </c:pt>
                <c:pt idx="4086">
                  <c:v>138.77040099999999</c:v>
                </c:pt>
                <c:pt idx="4087">
                  <c:v>138.60075380000001</c:v>
                </c:pt>
                <c:pt idx="4088">
                  <c:v>136.290741</c:v>
                </c:pt>
                <c:pt idx="4089">
                  <c:v>138.00698850000001</c:v>
                </c:pt>
                <c:pt idx="4090">
                  <c:v>135.95710750000001</c:v>
                </c:pt>
                <c:pt idx="4091">
                  <c:v>136.87460329999999</c:v>
                </c:pt>
                <c:pt idx="4092">
                  <c:v>136.290741</c:v>
                </c:pt>
                <c:pt idx="4093">
                  <c:v>133.98072809999999</c:v>
                </c:pt>
                <c:pt idx="4094">
                  <c:v>131.91246029999999</c:v>
                </c:pt>
                <c:pt idx="4095">
                  <c:v>131.993042</c:v>
                </c:pt>
                <c:pt idx="4096">
                  <c:v>127.2839584</c:v>
                </c:pt>
                <c:pt idx="4097">
                  <c:v>120.4882202</c:v>
                </c:pt>
                <c:pt idx="4098">
                  <c:v>115.783371</c:v>
                </c:pt>
                <c:pt idx="4099">
                  <c:v>118.0269394</c:v>
                </c:pt>
                <c:pt idx="4100">
                  <c:v>113.46770480000001</c:v>
                </c:pt>
                <c:pt idx="4101">
                  <c:v>104.07780459999999</c:v>
                </c:pt>
                <c:pt idx="4102">
                  <c:v>92.683250400000006</c:v>
                </c:pt>
                <c:pt idx="4103">
                  <c:v>78.588493299999996</c:v>
                </c:pt>
                <c:pt idx="4104">
                  <c:v>64.640770000000003</c:v>
                </c:pt>
                <c:pt idx="4105">
                  <c:v>46.058879900000001</c:v>
                </c:pt>
                <c:pt idx="4106">
                  <c:v>41.4020996</c:v>
                </c:pt>
                <c:pt idx="4107">
                  <c:v>32.2214241</c:v>
                </c:pt>
                <c:pt idx="4108">
                  <c:v>22.916343699999999</c:v>
                </c:pt>
                <c:pt idx="4109">
                  <c:v>18.310455300000001</c:v>
                </c:pt>
                <c:pt idx="4110">
                  <c:v>13.7243586</c:v>
                </c:pt>
                <c:pt idx="4111">
                  <c:v>4.5832686000000002</c:v>
                </c:pt>
                <c:pt idx="4112">
                  <c:v>-4.5634766000000004</c:v>
                </c:pt>
                <c:pt idx="4113">
                  <c:v>-6.8494558000000003</c:v>
                </c:pt>
                <c:pt idx="4114">
                  <c:v>-9.1156434999999991</c:v>
                </c:pt>
                <c:pt idx="4115">
                  <c:v>-6.7943211000000003</c:v>
                </c:pt>
                <c:pt idx="4116">
                  <c:v>0</c:v>
                </c:pt>
                <c:pt idx="4117">
                  <c:v>0</c:v>
                </c:pt>
                <c:pt idx="4118">
                  <c:v>11.3309374</c:v>
                </c:pt>
                <c:pt idx="4119">
                  <c:v>20.344793299999999</c:v>
                </c:pt>
                <c:pt idx="4120">
                  <c:v>31.6870403</c:v>
                </c:pt>
                <c:pt idx="4121">
                  <c:v>40.8168182</c:v>
                </c:pt>
                <c:pt idx="4122">
                  <c:v>49.856121100000003</c:v>
                </c:pt>
                <c:pt idx="4123">
                  <c:v>56.8667412</c:v>
                </c:pt>
                <c:pt idx="4124">
                  <c:v>70.251808199999999</c:v>
                </c:pt>
                <c:pt idx="4125">
                  <c:v>79.118637100000001</c:v>
                </c:pt>
                <c:pt idx="4126">
                  <c:v>88.546714800000004</c:v>
                </c:pt>
                <c:pt idx="4127">
                  <c:v>92.797759999999997</c:v>
                </c:pt>
                <c:pt idx="4128">
                  <c:v>95.239250200000001</c:v>
                </c:pt>
                <c:pt idx="4129">
                  <c:v>86.115119899999996</c:v>
                </c:pt>
                <c:pt idx="4130">
                  <c:v>72.608474700000002</c:v>
                </c:pt>
                <c:pt idx="4131">
                  <c:v>56.690029099999997</c:v>
                </c:pt>
                <c:pt idx="4132">
                  <c:v>47.411808000000001</c:v>
                </c:pt>
                <c:pt idx="4133">
                  <c:v>36.010185200000002</c:v>
                </c:pt>
                <c:pt idx="4134">
                  <c:v>29.405301999999999</c:v>
                </c:pt>
                <c:pt idx="4135">
                  <c:v>20.344793299999999</c:v>
                </c:pt>
                <c:pt idx="4136">
                  <c:v>13.5716772</c:v>
                </c:pt>
                <c:pt idx="4137">
                  <c:v>4.5125827999999997</c:v>
                </c:pt>
                <c:pt idx="4138">
                  <c:v>-4.5182376</c:v>
                </c:pt>
                <c:pt idx="4139">
                  <c:v>-9.0195103000000003</c:v>
                </c:pt>
                <c:pt idx="4140">
                  <c:v>-11.2390451</c:v>
                </c:pt>
                <c:pt idx="4141">
                  <c:v>-11.2673197</c:v>
                </c:pt>
                <c:pt idx="4142">
                  <c:v>-11.2461138</c:v>
                </c:pt>
                <c:pt idx="4143">
                  <c:v>-33.759548199999998</c:v>
                </c:pt>
                <c:pt idx="4144">
                  <c:v>-33.695930500000003</c:v>
                </c:pt>
                <c:pt idx="4145">
                  <c:v>-33.547489200000001</c:v>
                </c:pt>
                <c:pt idx="4146">
                  <c:v>-33.505077399999998</c:v>
                </c:pt>
                <c:pt idx="4147">
                  <c:v>-33.441459700000003</c:v>
                </c:pt>
                <c:pt idx="4148">
                  <c:v>-33.399051700000001</c:v>
                </c:pt>
                <c:pt idx="4149">
                  <c:v>-33.314228100000001</c:v>
                </c:pt>
                <c:pt idx="4150">
                  <c:v>-33.102169000000004</c:v>
                </c:pt>
                <c:pt idx="4151">
                  <c:v>-33.080963099999998</c:v>
                </c:pt>
                <c:pt idx="4152">
                  <c:v>-32.9749336</c:v>
                </c:pt>
                <c:pt idx="4153">
                  <c:v>-32.996139499999998</c:v>
                </c:pt>
                <c:pt idx="4154">
                  <c:v>-33.017345400000004</c:v>
                </c:pt>
                <c:pt idx="4155">
                  <c:v>-32.8264961</c:v>
                </c:pt>
                <c:pt idx="4156">
                  <c:v>-32.8264961</c:v>
                </c:pt>
                <c:pt idx="4157">
                  <c:v>-32.6568489</c:v>
                </c:pt>
                <c:pt idx="4158">
                  <c:v>-32.720466600000002</c:v>
                </c:pt>
                <c:pt idx="4159">
                  <c:v>-32.529613500000004</c:v>
                </c:pt>
                <c:pt idx="4160">
                  <c:v>-32.423583999999998</c:v>
                </c:pt>
                <c:pt idx="4161">
                  <c:v>-32.4872017</c:v>
                </c:pt>
                <c:pt idx="4162">
                  <c:v>-32.4023781</c:v>
                </c:pt>
                <c:pt idx="4163">
                  <c:v>-32.317558300000002</c:v>
                </c:pt>
                <c:pt idx="4164">
                  <c:v>-32.147911100000002</c:v>
                </c:pt>
                <c:pt idx="4165">
                  <c:v>-32.190322899999998</c:v>
                </c:pt>
                <c:pt idx="4166">
                  <c:v>-32.105499299999998</c:v>
                </c:pt>
                <c:pt idx="4167">
                  <c:v>19.250575999999999</c:v>
                </c:pt>
                <c:pt idx="4168">
                  <c:v>14.824230200000001</c:v>
                </c:pt>
                <c:pt idx="4169">
                  <c:v>14.824230200000001</c:v>
                </c:pt>
                <c:pt idx="4170">
                  <c:v>25.2602844</c:v>
                </c:pt>
                <c:pt idx="4171">
                  <c:v>29.787004499999998</c:v>
                </c:pt>
                <c:pt idx="4172">
                  <c:v>36.410266900000003</c:v>
                </c:pt>
                <c:pt idx="4173">
                  <c:v>46.683742500000001</c:v>
                </c:pt>
                <c:pt idx="4174">
                  <c:v>55.539260900000002</c:v>
                </c:pt>
                <c:pt idx="4175">
                  <c:v>61.824646000000001</c:v>
                </c:pt>
                <c:pt idx="4176">
                  <c:v>65.781639100000007</c:v>
                </c:pt>
                <c:pt idx="4177">
                  <c:v>66.000762899999998</c:v>
                </c:pt>
                <c:pt idx="4178">
                  <c:v>67.903625500000004</c:v>
                </c:pt>
                <c:pt idx="4179">
                  <c:v>63.829296100000001</c:v>
                </c:pt>
                <c:pt idx="4180">
                  <c:v>61.660656000000003</c:v>
                </c:pt>
                <c:pt idx="4181">
                  <c:v>61.660656000000003</c:v>
                </c:pt>
                <c:pt idx="4182">
                  <c:v>68.039344799999995</c:v>
                </c:pt>
                <c:pt idx="4183">
                  <c:v>80.957885700000006</c:v>
                </c:pt>
                <c:pt idx="4184">
                  <c:v>87.175407399999997</c:v>
                </c:pt>
                <c:pt idx="4185">
                  <c:v>93.616302500000003</c:v>
                </c:pt>
                <c:pt idx="4186">
                  <c:v>104.3237915</c:v>
                </c:pt>
                <c:pt idx="4187">
                  <c:v>106.7355881</c:v>
                </c:pt>
                <c:pt idx="4188">
                  <c:v>108.6539993</c:v>
                </c:pt>
                <c:pt idx="4189">
                  <c:v>111.2255478</c:v>
                </c:pt>
                <c:pt idx="4190">
                  <c:v>113.214653</c:v>
                </c:pt>
                <c:pt idx="4191">
                  <c:v>113.5143585</c:v>
                </c:pt>
                <c:pt idx="4192">
                  <c:v>113.5143585</c:v>
                </c:pt>
                <c:pt idx="4193">
                  <c:v>117.9534302</c:v>
                </c:pt>
                <c:pt idx="4194">
                  <c:v>120.09803770000001</c:v>
                </c:pt>
                <c:pt idx="4195">
                  <c:v>122.4038086</c:v>
                </c:pt>
                <c:pt idx="4196">
                  <c:v>124.96121979999999</c:v>
                </c:pt>
                <c:pt idx="4197">
                  <c:v>126.6986771</c:v>
                </c:pt>
                <c:pt idx="4198">
                  <c:v>129.6943359</c:v>
                </c:pt>
                <c:pt idx="4199">
                  <c:v>129.52470400000001</c:v>
                </c:pt>
                <c:pt idx="4200">
                  <c:v>129.86398320000001</c:v>
                </c:pt>
                <c:pt idx="4201">
                  <c:v>129.52470400000001</c:v>
                </c:pt>
                <c:pt idx="4202">
                  <c:v>127.699585</c:v>
                </c:pt>
                <c:pt idx="4203">
                  <c:v>117.1066132</c:v>
                </c:pt>
                <c:pt idx="4204">
                  <c:v>103.95904539999999</c:v>
                </c:pt>
                <c:pt idx="4205">
                  <c:v>86.462898300000006</c:v>
                </c:pt>
                <c:pt idx="4206">
                  <c:v>64.889579800000007</c:v>
                </c:pt>
                <c:pt idx="4207">
                  <c:v>49.748680100000001</c:v>
                </c:pt>
                <c:pt idx="4208">
                  <c:v>38.704727200000001</c:v>
                </c:pt>
                <c:pt idx="4209">
                  <c:v>32.444789900000004</c:v>
                </c:pt>
                <c:pt idx="4210">
                  <c:v>25.769222299999999</c:v>
                </c:pt>
                <c:pt idx="4211">
                  <c:v>-32.3387642</c:v>
                </c:pt>
                <c:pt idx="4212">
                  <c:v>-32.232734700000002</c:v>
                </c:pt>
                <c:pt idx="4213">
                  <c:v>-31.999471700000001</c:v>
                </c:pt>
                <c:pt idx="4214">
                  <c:v>-31.935853999999999</c:v>
                </c:pt>
                <c:pt idx="4215">
                  <c:v>-31.872236300000001</c:v>
                </c:pt>
                <c:pt idx="4216">
                  <c:v>-31.8298244</c:v>
                </c:pt>
                <c:pt idx="4217">
                  <c:v>-31.681384999999999</c:v>
                </c:pt>
                <c:pt idx="4218">
                  <c:v>-31.660179100000001</c:v>
                </c:pt>
                <c:pt idx="4219">
                  <c:v>-31.617767300000001</c:v>
                </c:pt>
                <c:pt idx="4220">
                  <c:v>-29.410955399999999</c:v>
                </c:pt>
                <c:pt idx="4221">
                  <c:v>-29.1140747</c:v>
                </c:pt>
                <c:pt idx="4222">
                  <c:v>-29.1140747</c:v>
                </c:pt>
                <c:pt idx="4223">
                  <c:v>-28.9359474</c:v>
                </c:pt>
                <c:pt idx="4224">
                  <c:v>-28.678651800000001</c:v>
                </c:pt>
                <c:pt idx="4225">
                  <c:v>-28.421354300000001</c:v>
                </c:pt>
                <c:pt idx="4226">
                  <c:v>-28.164058699999998</c:v>
                </c:pt>
                <c:pt idx="4227">
                  <c:v>-27.867177999999999</c:v>
                </c:pt>
                <c:pt idx="4228">
                  <c:v>-27.827592800000001</c:v>
                </c:pt>
                <c:pt idx="4229">
                  <c:v>-27.649465599999999</c:v>
                </c:pt>
                <c:pt idx="4230">
                  <c:v>-27.629673</c:v>
                </c:pt>
                <c:pt idx="4231">
                  <c:v>-27.431753199999999</c:v>
                </c:pt>
                <c:pt idx="4232">
                  <c:v>-27.392168000000002</c:v>
                </c:pt>
                <c:pt idx="4233">
                  <c:v>-27.2734165</c:v>
                </c:pt>
                <c:pt idx="4234">
                  <c:v>-27.0952892</c:v>
                </c:pt>
                <c:pt idx="4235">
                  <c:v>-25.068019899999999</c:v>
                </c:pt>
                <c:pt idx="4236">
                  <c:v>-24.773965799999999</c:v>
                </c:pt>
                <c:pt idx="4237">
                  <c:v>-24.718831999999999</c:v>
                </c:pt>
                <c:pt idx="4238">
                  <c:v>-24.700452800000001</c:v>
                </c:pt>
                <c:pt idx="4239">
                  <c:v>-24.351265000000001</c:v>
                </c:pt>
                <c:pt idx="4240">
                  <c:v>-24.314508400000001</c:v>
                </c:pt>
                <c:pt idx="4241">
                  <c:v>-24.3696442</c:v>
                </c:pt>
                <c:pt idx="4242">
                  <c:v>-23.9469414</c:v>
                </c:pt>
                <c:pt idx="4243">
                  <c:v>-23.928564099999999</c:v>
                </c:pt>
                <c:pt idx="4244">
                  <c:v>-23.708024999999999</c:v>
                </c:pt>
                <c:pt idx="4245">
                  <c:v>-23.616132700000001</c:v>
                </c:pt>
                <c:pt idx="4246">
                  <c:v>-23.450727499999999</c:v>
                </c:pt>
                <c:pt idx="4247">
                  <c:v>-23.616132700000001</c:v>
                </c:pt>
                <c:pt idx="4248">
                  <c:v>-23.358835200000001</c:v>
                </c:pt>
                <c:pt idx="4249">
                  <c:v>-23.358835200000001</c:v>
                </c:pt>
                <c:pt idx="4250">
                  <c:v>-23.3772144</c:v>
                </c:pt>
                <c:pt idx="4251">
                  <c:v>-23.358835200000001</c:v>
                </c:pt>
                <c:pt idx="4252">
                  <c:v>-23.138296100000002</c:v>
                </c:pt>
                <c:pt idx="4253">
                  <c:v>-21.392356899999999</c:v>
                </c:pt>
                <c:pt idx="4254">
                  <c:v>-21.324499100000001</c:v>
                </c:pt>
                <c:pt idx="4255">
                  <c:v>-21.1039581</c:v>
                </c:pt>
                <c:pt idx="4256">
                  <c:v>-20.866453199999999</c:v>
                </c:pt>
                <c:pt idx="4257">
                  <c:v>-20.917346999999999</c:v>
                </c:pt>
                <c:pt idx="4258">
                  <c:v>-20.917346999999999</c:v>
                </c:pt>
                <c:pt idx="4259">
                  <c:v>-20.815559400000001</c:v>
                </c:pt>
                <c:pt idx="4260">
                  <c:v>-20.628950100000001</c:v>
                </c:pt>
                <c:pt idx="4261">
                  <c:v>-20.679843900000002</c:v>
                </c:pt>
                <c:pt idx="4262">
                  <c:v>-20.6119843</c:v>
                </c:pt>
                <c:pt idx="4263">
                  <c:v>-20.4084091</c:v>
                </c:pt>
                <c:pt idx="4264">
                  <c:v>-20.323587400000001</c:v>
                </c:pt>
                <c:pt idx="4265">
                  <c:v>-20.357515299999999</c:v>
                </c:pt>
                <c:pt idx="4266">
                  <c:v>18.7232609</c:v>
                </c:pt>
                <c:pt idx="4267">
                  <c:v>51.784431499999997</c:v>
                </c:pt>
                <c:pt idx="4268">
                  <c:v>107.97966</c:v>
                </c:pt>
                <c:pt idx="4269">
                  <c:v>99.521392800000001</c:v>
                </c:pt>
                <c:pt idx="4270">
                  <c:v>113.0859985</c:v>
                </c:pt>
                <c:pt idx="4271">
                  <c:v>132.0411072</c:v>
                </c:pt>
                <c:pt idx="4272">
                  <c:v>150.18191530000001</c:v>
                </c:pt>
                <c:pt idx="4273">
                  <c:v>164.2173004</c:v>
                </c:pt>
                <c:pt idx="4274">
                  <c:v>164.2173004</c:v>
                </c:pt>
                <c:pt idx="4275">
                  <c:v>167.2129669</c:v>
                </c:pt>
                <c:pt idx="4276">
                  <c:v>169.17237850000001</c:v>
                </c:pt>
                <c:pt idx="4277">
                  <c:v>167.389679</c:v>
                </c:pt>
                <c:pt idx="4278">
                  <c:v>171.5389404</c:v>
                </c:pt>
                <c:pt idx="4279">
                  <c:v>169.32081600000001</c:v>
                </c:pt>
                <c:pt idx="4280">
                  <c:v>167.48722839999999</c:v>
                </c:pt>
                <c:pt idx="4281">
                  <c:v>165.7328033</c:v>
                </c:pt>
                <c:pt idx="4282">
                  <c:v>164.05329900000001</c:v>
                </c:pt>
                <c:pt idx="4283">
                  <c:v>164.14802549999999</c:v>
                </c:pt>
                <c:pt idx="4284">
                  <c:v>166.8863983</c:v>
                </c:pt>
                <c:pt idx="4285">
                  <c:v>169.7307892</c:v>
                </c:pt>
                <c:pt idx="4286">
                  <c:v>170.31607059999999</c:v>
                </c:pt>
                <c:pt idx="4287">
                  <c:v>173.18025209999999</c:v>
                </c:pt>
                <c:pt idx="4288">
                  <c:v>173.97193909999999</c:v>
                </c:pt>
                <c:pt idx="4289">
                  <c:v>177.1598663</c:v>
                </c:pt>
                <c:pt idx="4290">
                  <c:v>180.16401669999999</c:v>
                </c:pt>
                <c:pt idx="4291">
                  <c:v>180.571167</c:v>
                </c:pt>
                <c:pt idx="4292">
                  <c:v>183.18229679999999</c:v>
                </c:pt>
                <c:pt idx="4293">
                  <c:v>186.42395020000001</c:v>
                </c:pt>
                <c:pt idx="4294">
                  <c:v>187.05165099999999</c:v>
                </c:pt>
                <c:pt idx="4295">
                  <c:v>187.26087949999999</c:v>
                </c:pt>
                <c:pt idx="4296">
                  <c:v>187.67933650000001</c:v>
                </c:pt>
                <c:pt idx="4297">
                  <c:v>188.9347076</c:v>
                </c:pt>
                <c:pt idx="4298">
                  <c:v>191.48788450000001</c:v>
                </c:pt>
                <c:pt idx="4299">
                  <c:v>191.69995119999999</c:v>
                </c:pt>
                <c:pt idx="4300">
                  <c:v>190.2947083</c:v>
                </c:pt>
                <c:pt idx="4301">
                  <c:v>190.60855100000001</c:v>
                </c:pt>
                <c:pt idx="4302">
                  <c:v>188.23916629999999</c:v>
                </c:pt>
                <c:pt idx="4303">
                  <c:v>188.96157840000001</c:v>
                </c:pt>
                <c:pt idx="4304">
                  <c:v>189.16798399999999</c:v>
                </c:pt>
                <c:pt idx="4305">
                  <c:v>189.47758479999999</c:v>
                </c:pt>
                <c:pt idx="4306">
                  <c:v>189.8903809</c:v>
                </c:pt>
                <c:pt idx="4307">
                  <c:v>190.81919859999999</c:v>
                </c:pt>
                <c:pt idx="4308">
                  <c:v>188.20523069999999</c:v>
                </c:pt>
                <c:pt idx="4309">
                  <c:v>183.1752319</c:v>
                </c:pt>
                <c:pt idx="4310">
                  <c:v>175.89317320000001</c:v>
                </c:pt>
                <c:pt idx="4311">
                  <c:v>168.10784910000001</c:v>
                </c:pt>
                <c:pt idx="4312">
                  <c:v>160.05531310000001</c:v>
                </c:pt>
                <c:pt idx="4313">
                  <c:v>155.2246399</c:v>
                </c:pt>
                <c:pt idx="4314">
                  <c:v>149.64047239999999</c:v>
                </c:pt>
                <c:pt idx="4315">
                  <c:v>147.25270080000001</c:v>
                </c:pt>
                <c:pt idx="4316">
                  <c:v>147.5693665</c:v>
                </c:pt>
                <c:pt idx="4317">
                  <c:v>147.1735382</c:v>
                </c:pt>
                <c:pt idx="4318">
                  <c:v>144.77870179999999</c:v>
                </c:pt>
                <c:pt idx="4319">
                  <c:v>139.88865659999999</c:v>
                </c:pt>
                <c:pt idx="4320">
                  <c:v>134.537735</c:v>
                </c:pt>
                <c:pt idx="4321">
                  <c:v>121.2176971</c:v>
                </c:pt>
                <c:pt idx="4322">
                  <c:v>97.448883100000003</c:v>
                </c:pt>
                <c:pt idx="4323">
                  <c:v>78.800552400000001</c:v>
                </c:pt>
                <c:pt idx="4324">
                  <c:v>-44.485412599999997</c:v>
                </c:pt>
                <c:pt idx="4325">
                  <c:v>-45.206409499999999</c:v>
                </c:pt>
                <c:pt idx="4326">
                  <c:v>-44.3171806</c:v>
                </c:pt>
                <c:pt idx="4327">
                  <c:v>-44.3171806</c:v>
                </c:pt>
                <c:pt idx="4328">
                  <c:v>-43.980716700000002</c:v>
                </c:pt>
                <c:pt idx="4329">
                  <c:v>10.3257847</c:v>
                </c:pt>
                <c:pt idx="4330">
                  <c:v>30.824672700000001</c:v>
                </c:pt>
                <c:pt idx="4331">
                  <c:v>35.625652299999999</c:v>
                </c:pt>
                <c:pt idx="4332">
                  <c:v>51.261356399999997</c:v>
                </c:pt>
                <c:pt idx="4333">
                  <c:v>60.970760300000002</c:v>
                </c:pt>
                <c:pt idx="4334">
                  <c:v>76.213447599999995</c:v>
                </c:pt>
                <c:pt idx="4335">
                  <c:v>91.252563499999994</c:v>
                </c:pt>
                <c:pt idx="4336">
                  <c:v>98.5261383</c:v>
                </c:pt>
                <c:pt idx="4337">
                  <c:v>98.581268300000005</c:v>
                </c:pt>
                <c:pt idx="4338">
                  <c:v>88.371414200000004</c:v>
                </c:pt>
                <c:pt idx="4339">
                  <c:v>76.001396200000002</c:v>
                </c:pt>
                <c:pt idx="4340">
                  <c:v>63.228465999999997</c:v>
                </c:pt>
                <c:pt idx="4341">
                  <c:v>48.886314400000003</c:v>
                </c:pt>
                <c:pt idx="4342">
                  <c:v>39.945972400000002</c:v>
                </c:pt>
                <c:pt idx="4343">
                  <c:v>34.062084200000001</c:v>
                </c:pt>
                <c:pt idx="4344">
                  <c:v>24.400745400000002</c:v>
                </c:pt>
                <c:pt idx="4345">
                  <c:v>17.011249500000002</c:v>
                </c:pt>
                <c:pt idx="4346">
                  <c:v>12.051932300000001</c:v>
                </c:pt>
                <c:pt idx="4347">
                  <c:v>12.0165892</c:v>
                </c:pt>
                <c:pt idx="4348">
                  <c:v>11.960041</c:v>
                </c:pt>
                <c:pt idx="4349">
                  <c:v>11.8186693</c:v>
                </c:pt>
                <c:pt idx="4350">
                  <c:v>11.7267771</c:v>
                </c:pt>
                <c:pt idx="4351">
                  <c:v>16.278943999999999</c:v>
                </c:pt>
                <c:pt idx="4352">
                  <c:v>23.142538099999999</c:v>
                </c:pt>
                <c:pt idx="4353">
                  <c:v>29.883136700000001</c:v>
                </c:pt>
                <c:pt idx="4354">
                  <c:v>41.376651799999998</c:v>
                </c:pt>
                <c:pt idx="4355">
                  <c:v>51.7971535</c:v>
                </c:pt>
                <c:pt idx="4356">
                  <c:v>67.307037399999999</c:v>
                </c:pt>
                <c:pt idx="4357">
                  <c:v>76.425506600000006</c:v>
                </c:pt>
                <c:pt idx="4358">
                  <c:v>89.346878099999998</c:v>
                </c:pt>
                <c:pt idx="4359">
                  <c:v>95.743942300000001</c:v>
                </c:pt>
                <c:pt idx="4360">
                  <c:v>97.783935499999998</c:v>
                </c:pt>
                <c:pt idx="4361">
                  <c:v>90.885002099999994</c:v>
                </c:pt>
                <c:pt idx="4362">
                  <c:v>88.329002399999993</c:v>
                </c:pt>
                <c:pt idx="4363">
                  <c:v>90.189453099999994</c:v>
                </c:pt>
                <c:pt idx="4364">
                  <c:v>89.320014999999998</c:v>
                </c:pt>
                <c:pt idx="4365">
                  <c:v>84.6872635</c:v>
                </c:pt>
                <c:pt idx="4366">
                  <c:v>89.320014999999998</c:v>
                </c:pt>
                <c:pt idx="4367">
                  <c:v>91.795433000000003</c:v>
                </c:pt>
                <c:pt idx="4368">
                  <c:v>103.82333370000001</c:v>
                </c:pt>
                <c:pt idx="4369">
                  <c:v>100.66367339999999</c:v>
                </c:pt>
                <c:pt idx="4370">
                  <c:v>105.57068630000001</c:v>
                </c:pt>
                <c:pt idx="4371">
                  <c:v>107.0890198</c:v>
                </c:pt>
                <c:pt idx="4372">
                  <c:v>106.24078369999999</c:v>
                </c:pt>
                <c:pt idx="4373">
                  <c:v>107.86090849999999</c:v>
                </c:pt>
                <c:pt idx="4374">
                  <c:v>107.500412</c:v>
                </c:pt>
                <c:pt idx="4375">
                  <c:v>106.7073135</c:v>
                </c:pt>
                <c:pt idx="4376">
                  <c:v>99.887542699999997</c:v>
                </c:pt>
                <c:pt idx="4377">
                  <c:v>89.057067900000007</c:v>
                </c:pt>
                <c:pt idx="4378">
                  <c:v>82.900329600000006</c:v>
                </c:pt>
                <c:pt idx="4379">
                  <c:v>82.900329600000006</c:v>
                </c:pt>
                <c:pt idx="4380">
                  <c:v>82.617584199999996</c:v>
                </c:pt>
                <c:pt idx="4381">
                  <c:v>75.898193399999997</c:v>
                </c:pt>
                <c:pt idx="4382">
                  <c:v>65.641677900000005</c:v>
                </c:pt>
                <c:pt idx="4383">
                  <c:v>55.117973300000003</c:v>
                </c:pt>
                <c:pt idx="4384">
                  <c:v>-28.302602799999999</c:v>
                </c:pt>
                <c:pt idx="4385">
                  <c:v>-28.520315199999999</c:v>
                </c:pt>
                <c:pt idx="4386">
                  <c:v>-28.263017699999999</c:v>
                </c:pt>
                <c:pt idx="4387">
                  <c:v>-27.985929500000001</c:v>
                </c:pt>
                <c:pt idx="4388">
                  <c:v>-27.4911289</c:v>
                </c:pt>
                <c:pt idx="4389">
                  <c:v>-27.233833300000001</c:v>
                </c:pt>
                <c:pt idx="4390">
                  <c:v>-25.068019899999999</c:v>
                </c:pt>
                <c:pt idx="4391">
                  <c:v>-24.9945068</c:v>
                </c:pt>
                <c:pt idx="4392">
                  <c:v>-24.773965799999999</c:v>
                </c:pt>
                <c:pt idx="4393">
                  <c:v>-24.5166702</c:v>
                </c:pt>
                <c:pt idx="4394">
                  <c:v>-24.2593727</c:v>
                </c:pt>
                <c:pt idx="4395">
                  <c:v>-24.167482400000001</c:v>
                </c:pt>
                <c:pt idx="4396">
                  <c:v>-23.928564099999999</c:v>
                </c:pt>
                <c:pt idx="4397">
                  <c:v>-23.708024999999999</c:v>
                </c:pt>
                <c:pt idx="4398">
                  <c:v>-23.469106700000001</c:v>
                </c:pt>
                <c:pt idx="4399">
                  <c:v>-23.340457900000001</c:v>
                </c:pt>
                <c:pt idx="4400">
                  <c:v>-23.175052600000001</c:v>
                </c:pt>
                <c:pt idx="4401">
                  <c:v>-21.239675500000001</c:v>
                </c:pt>
                <c:pt idx="4402">
                  <c:v>-21.1039581</c:v>
                </c:pt>
                <c:pt idx="4403">
                  <c:v>-20.900383000000001</c:v>
                </c:pt>
                <c:pt idx="4404">
                  <c:v>-19.814649599999999</c:v>
                </c:pt>
                <c:pt idx="4405">
                  <c:v>-20.0012589</c:v>
                </c:pt>
                <c:pt idx="4406">
                  <c:v>-29.292203900000001</c:v>
                </c:pt>
                <c:pt idx="4407">
                  <c:v>-28.084890399999999</c:v>
                </c:pt>
                <c:pt idx="4408">
                  <c:v>-28.0650978</c:v>
                </c:pt>
                <c:pt idx="4409">
                  <c:v>-28.2828102</c:v>
                </c:pt>
                <c:pt idx="4410">
                  <c:v>-28.342186000000002</c:v>
                </c:pt>
                <c:pt idx="4411">
                  <c:v>-28.164058699999998</c:v>
                </c:pt>
                <c:pt idx="4412">
                  <c:v>-28.005721999999999</c:v>
                </c:pt>
                <c:pt idx="4413">
                  <c:v>-27.7088413</c:v>
                </c:pt>
                <c:pt idx="4414">
                  <c:v>-27.471336399999998</c:v>
                </c:pt>
                <c:pt idx="4415">
                  <c:v>-27.3130016</c:v>
                </c:pt>
                <c:pt idx="4416">
                  <c:v>-27.214040799999999</c:v>
                </c:pt>
                <c:pt idx="4417">
                  <c:v>-25.233423200000001</c:v>
                </c:pt>
                <c:pt idx="4418">
                  <c:v>-25.104776399999999</c:v>
                </c:pt>
                <c:pt idx="4419">
                  <c:v>-24.976127600000002</c:v>
                </c:pt>
                <c:pt idx="4420">
                  <c:v>-24.865858100000001</c:v>
                </c:pt>
                <c:pt idx="4421">
                  <c:v>-24.718831999999999</c:v>
                </c:pt>
                <c:pt idx="4422">
                  <c:v>-24.663696300000002</c:v>
                </c:pt>
                <c:pt idx="4423">
                  <c:v>-24.5901833</c:v>
                </c:pt>
                <c:pt idx="4424">
                  <c:v>-24.498290999999998</c:v>
                </c:pt>
                <c:pt idx="4425">
                  <c:v>-24.332885699999999</c:v>
                </c:pt>
                <c:pt idx="4426">
                  <c:v>-24.149103199999999</c:v>
                </c:pt>
                <c:pt idx="4427">
                  <c:v>-24.075590099999999</c:v>
                </c:pt>
                <c:pt idx="4428">
                  <c:v>-21.986118300000001</c:v>
                </c:pt>
                <c:pt idx="4429">
                  <c:v>-21.986118300000001</c:v>
                </c:pt>
                <c:pt idx="4430">
                  <c:v>-21.833437</c:v>
                </c:pt>
                <c:pt idx="4431">
                  <c:v>-21.595932000000001</c:v>
                </c:pt>
                <c:pt idx="4432">
                  <c:v>-21.595932000000001</c:v>
                </c:pt>
                <c:pt idx="4433">
                  <c:v>-21.5280743</c:v>
                </c:pt>
                <c:pt idx="4434">
                  <c:v>-21.511108400000001</c:v>
                </c:pt>
                <c:pt idx="4435">
                  <c:v>-21.137888</c:v>
                </c:pt>
                <c:pt idx="4436">
                  <c:v>-20.747701599999999</c:v>
                </c:pt>
                <c:pt idx="4437">
                  <c:v>-20.3914452</c:v>
                </c:pt>
                <c:pt idx="4438">
                  <c:v>-20.069118499999998</c:v>
                </c:pt>
                <c:pt idx="4439">
                  <c:v>-18.007919300000001</c:v>
                </c:pt>
                <c:pt idx="4440">
                  <c:v>-17.728004500000001</c:v>
                </c:pt>
                <c:pt idx="4441">
                  <c:v>-17.3392315</c:v>
                </c:pt>
                <c:pt idx="4442">
                  <c:v>-16.826051700000001</c:v>
                </c:pt>
                <c:pt idx="4443">
                  <c:v>-16.437280699999999</c:v>
                </c:pt>
                <c:pt idx="4444">
                  <c:v>-16.0640602</c:v>
                </c:pt>
                <c:pt idx="4445">
                  <c:v>-16.126262700000002</c:v>
                </c:pt>
                <c:pt idx="4446">
                  <c:v>-17.867961900000001</c:v>
                </c:pt>
                <c:pt idx="4447">
                  <c:v>-21.4432507</c:v>
                </c:pt>
                <c:pt idx="4448">
                  <c:v>-20.645914099999999</c:v>
                </c:pt>
                <c:pt idx="4449">
                  <c:v>-17.354782100000001</c:v>
                </c:pt>
                <c:pt idx="4450">
                  <c:v>-16.032957100000001</c:v>
                </c:pt>
                <c:pt idx="4451">
                  <c:v>5.4117063999999999</c:v>
                </c:pt>
                <c:pt idx="4452">
                  <c:v>5.2364053999999998</c:v>
                </c:pt>
                <c:pt idx="4453">
                  <c:v>1.3317208</c:v>
                </c:pt>
                <c:pt idx="4454">
                  <c:v>0</c:v>
                </c:pt>
                <c:pt idx="4455">
                  <c:v>1.2794133000000001</c:v>
                </c:pt>
                <c:pt idx="4456">
                  <c:v>1.2355882</c:v>
                </c:pt>
                <c:pt idx="4457">
                  <c:v>1.1733846999999999</c:v>
                </c:pt>
                <c:pt idx="4458">
                  <c:v>4.5578218000000001</c:v>
                </c:pt>
                <c:pt idx="4459">
                  <c:v>4.5465121000000002</c:v>
                </c:pt>
                <c:pt idx="4460">
                  <c:v>5.718483</c:v>
                </c:pt>
                <c:pt idx="4461">
                  <c:v>4.6143703</c:v>
                </c:pt>
                <c:pt idx="4462">
                  <c:v>4.7161578999999998</c:v>
                </c:pt>
                <c:pt idx="4463">
                  <c:v>3.6770763</c:v>
                </c:pt>
                <c:pt idx="4464">
                  <c:v>2.4570390999999998</c:v>
                </c:pt>
                <c:pt idx="4465">
                  <c:v>1.2582076</c:v>
                </c:pt>
                <c:pt idx="4466">
                  <c:v>1.2129687</c:v>
                </c:pt>
                <c:pt idx="4467">
                  <c:v>1.201659</c:v>
                </c:pt>
                <c:pt idx="4468">
                  <c:v>1.2129687</c:v>
                </c:pt>
                <c:pt idx="4469">
                  <c:v>1.2059001</c:v>
                </c:pt>
                <c:pt idx="4470">
                  <c:v>1.1875218000000001</c:v>
                </c:pt>
                <c:pt idx="4471">
                  <c:v>1.1592473999999999</c:v>
                </c:pt>
                <c:pt idx="4472">
                  <c:v>2.2364993000000002</c:v>
                </c:pt>
                <c:pt idx="4473">
                  <c:v>2.1318842999999998</c:v>
                </c:pt>
                <c:pt idx="4474">
                  <c:v>5.1742020000000002</c:v>
                </c:pt>
                <c:pt idx="4475">
                  <c:v>5.0681734000000001</c:v>
                </c:pt>
                <c:pt idx="4476">
                  <c:v>5.9630555999999997</c:v>
                </c:pt>
                <c:pt idx="4477">
                  <c:v>8.7791785999999998</c:v>
                </c:pt>
                <c:pt idx="4478">
                  <c:v>10.7301073</c:v>
                </c:pt>
                <c:pt idx="4479">
                  <c:v>11.620748499999999</c:v>
                </c:pt>
                <c:pt idx="4480">
                  <c:v>11.5528908</c:v>
                </c:pt>
                <c:pt idx="4481">
                  <c:v>13.418995900000001</c:v>
                </c:pt>
                <c:pt idx="4482">
                  <c:v>14.4199076</c:v>
                </c:pt>
                <c:pt idx="4483">
                  <c:v>14.3987017</c:v>
                </c:pt>
                <c:pt idx="4484">
                  <c:v>14.1866436</c:v>
                </c:pt>
                <c:pt idx="4485">
                  <c:v>14.1866436</c:v>
                </c:pt>
                <c:pt idx="4486">
                  <c:v>13.868557900000001</c:v>
                </c:pt>
                <c:pt idx="4487">
                  <c:v>15.549467099999999</c:v>
                </c:pt>
                <c:pt idx="4488">
                  <c:v>17.325094199999999</c:v>
                </c:pt>
                <c:pt idx="4489">
                  <c:v>17.217651400000001</c:v>
                </c:pt>
                <c:pt idx="4490">
                  <c:v>17.029626799999999</c:v>
                </c:pt>
                <c:pt idx="4491">
                  <c:v>16.814743</c:v>
                </c:pt>
                <c:pt idx="4492">
                  <c:v>17.586631799999999</c:v>
                </c:pt>
                <c:pt idx="4493">
                  <c:v>17.728004500000001</c:v>
                </c:pt>
                <c:pt idx="4494">
                  <c:v>18.762844099999999</c:v>
                </c:pt>
                <c:pt idx="4495">
                  <c:v>18.762844099999999</c:v>
                </c:pt>
                <c:pt idx="4496">
                  <c:v>18.762844099999999</c:v>
                </c:pt>
                <c:pt idx="4497">
                  <c:v>19.718515400000001</c:v>
                </c:pt>
                <c:pt idx="4498">
                  <c:v>19.9984322</c:v>
                </c:pt>
                <c:pt idx="4499">
                  <c:v>20.247245800000002</c:v>
                </c:pt>
                <c:pt idx="4500">
                  <c:v>20.247245800000002</c:v>
                </c:pt>
                <c:pt idx="4501">
                  <c:v>21.297637900000002</c:v>
                </c:pt>
                <c:pt idx="4502">
                  <c:v>22.393268599999999</c:v>
                </c:pt>
                <c:pt idx="4503">
                  <c:v>22.596843700000001</c:v>
                </c:pt>
                <c:pt idx="4504">
                  <c:v>22.868276600000002</c:v>
                </c:pt>
                <c:pt idx="4505">
                  <c:v>22.1105251</c:v>
                </c:pt>
                <c:pt idx="4506">
                  <c:v>23.275426899999999</c:v>
                </c:pt>
                <c:pt idx="4507">
                  <c:v>23.4111443</c:v>
                </c:pt>
                <c:pt idx="4508">
                  <c:v>23.5129318</c:v>
                </c:pt>
                <c:pt idx="4509">
                  <c:v>23.445072199999998</c:v>
                </c:pt>
                <c:pt idx="4510">
                  <c:v>26.528389000000001</c:v>
                </c:pt>
                <c:pt idx="4511">
                  <c:v>35.7246132</c:v>
                </c:pt>
                <c:pt idx="4512">
                  <c:v>38.891338300000001</c:v>
                </c:pt>
                <c:pt idx="4513">
                  <c:v>45.824203500000003</c:v>
                </c:pt>
                <c:pt idx="4514">
                  <c:v>51.771709399999999</c:v>
                </c:pt>
                <c:pt idx="4515">
                  <c:v>59.4354668</c:v>
                </c:pt>
                <c:pt idx="4516">
                  <c:v>64.4371948</c:v>
                </c:pt>
                <c:pt idx="4517">
                  <c:v>72.834671</c:v>
                </c:pt>
                <c:pt idx="4518">
                  <c:v>76.743591300000006</c:v>
                </c:pt>
                <c:pt idx="4519">
                  <c:v>85.105728099999993</c:v>
                </c:pt>
                <c:pt idx="4520">
                  <c:v>87.509048500000006</c:v>
                </c:pt>
                <c:pt idx="4521">
                  <c:v>93.361831699999996</c:v>
                </c:pt>
                <c:pt idx="4522">
                  <c:v>93.657295199999993</c:v>
                </c:pt>
                <c:pt idx="4523">
                  <c:v>87.042518599999994</c:v>
                </c:pt>
                <c:pt idx="4524">
                  <c:v>73.456703200000007</c:v>
                </c:pt>
                <c:pt idx="4525">
                  <c:v>64.787796</c:v>
                </c:pt>
                <c:pt idx="4526">
                  <c:v>53.291454299999998</c:v>
                </c:pt>
                <c:pt idx="4527">
                  <c:v>40.679691300000002</c:v>
                </c:pt>
                <c:pt idx="4528">
                  <c:v>41.071289100000001</c:v>
                </c:pt>
                <c:pt idx="4529">
                  <c:v>38.006351500000001</c:v>
                </c:pt>
                <c:pt idx="4530">
                  <c:v>35.873054500000002</c:v>
                </c:pt>
                <c:pt idx="4531">
                  <c:v>35.625652299999999</c:v>
                </c:pt>
                <c:pt idx="4532">
                  <c:v>37.160949700000003</c:v>
                </c:pt>
                <c:pt idx="4533">
                  <c:v>45.183788300000003</c:v>
                </c:pt>
                <c:pt idx="4534">
                  <c:v>48.450889599999996</c:v>
                </c:pt>
                <c:pt idx="4535">
                  <c:v>50.944683099999999</c:v>
                </c:pt>
                <c:pt idx="4536">
                  <c:v>51.924388899999997</c:v>
                </c:pt>
                <c:pt idx="4537">
                  <c:v>51.924388899999997</c:v>
                </c:pt>
                <c:pt idx="4538">
                  <c:v>49.040409099999998</c:v>
                </c:pt>
                <c:pt idx="4539">
                  <c:v>47.119167300000001</c:v>
                </c:pt>
                <c:pt idx="4540">
                  <c:v>45.3025436</c:v>
                </c:pt>
                <c:pt idx="4541">
                  <c:v>43.542465200000002</c:v>
                </c:pt>
                <c:pt idx="4542">
                  <c:v>43.304962199999999</c:v>
                </c:pt>
                <c:pt idx="4543">
                  <c:v>51.1312943</c:v>
                </c:pt>
                <c:pt idx="4544">
                  <c:v>55.863002799999997</c:v>
                </c:pt>
                <c:pt idx="4545">
                  <c:v>61.565936999999998</c:v>
                </c:pt>
                <c:pt idx="4546">
                  <c:v>70.714096100000006</c:v>
                </c:pt>
                <c:pt idx="4547">
                  <c:v>82.3942184</c:v>
                </c:pt>
                <c:pt idx="4548">
                  <c:v>83.402198799999994</c:v>
                </c:pt>
                <c:pt idx="4549">
                  <c:v>91.948112499999993</c:v>
                </c:pt>
                <c:pt idx="4550">
                  <c:v>101.1556473</c:v>
                </c:pt>
                <c:pt idx="4551">
                  <c:v>108.1945419</c:v>
                </c:pt>
                <c:pt idx="4552">
                  <c:v>117.96049499999999</c:v>
                </c:pt>
                <c:pt idx="4553">
                  <c:v>124.6332397</c:v>
                </c:pt>
                <c:pt idx="4554">
                  <c:v>130.11845400000001</c:v>
                </c:pt>
                <c:pt idx="4555">
                  <c:v>131.6834412</c:v>
                </c:pt>
                <c:pt idx="4556">
                  <c:v>125.66949459999999</c:v>
                </c:pt>
                <c:pt idx="4557">
                  <c:v>126.2222519</c:v>
                </c:pt>
                <c:pt idx="4558">
                  <c:v>137.51219180000001</c:v>
                </c:pt>
                <c:pt idx="4559">
                  <c:v>132.1824799</c:v>
                </c:pt>
                <c:pt idx="4560">
                  <c:v>126.8301544</c:v>
                </c:pt>
                <c:pt idx="4561">
                  <c:v>112.3551102</c:v>
                </c:pt>
                <c:pt idx="4562">
                  <c:v>94.217132599999999</c:v>
                </c:pt>
                <c:pt idx="4563">
                  <c:v>83.578910800000003</c:v>
                </c:pt>
                <c:pt idx="4564">
                  <c:v>77.885879500000001</c:v>
                </c:pt>
                <c:pt idx="4565">
                  <c:v>78.356643700000006</c:v>
                </c:pt>
                <c:pt idx="4566">
                  <c:v>85.8974075</c:v>
                </c:pt>
                <c:pt idx="4567">
                  <c:v>92.035766600000002</c:v>
                </c:pt>
                <c:pt idx="4568">
                  <c:v>96.825439500000002</c:v>
                </c:pt>
                <c:pt idx="4569">
                  <c:v>100.6679153</c:v>
                </c:pt>
                <c:pt idx="4570">
                  <c:v>104.0523529</c:v>
                </c:pt>
                <c:pt idx="4571">
                  <c:v>107.35196689999999</c:v>
                </c:pt>
                <c:pt idx="4572">
                  <c:v>110.41973110000001</c:v>
                </c:pt>
                <c:pt idx="4573">
                  <c:v>111.6666336</c:v>
                </c:pt>
                <c:pt idx="4574">
                  <c:v>110.6770325</c:v>
                </c:pt>
                <c:pt idx="4575">
                  <c:v>112.16991419999999</c:v>
                </c:pt>
                <c:pt idx="4576">
                  <c:v>105.79546360000001</c:v>
                </c:pt>
                <c:pt idx="4577">
                  <c:v>101.1542358</c:v>
                </c:pt>
                <c:pt idx="4578">
                  <c:v>100.22683720000001</c:v>
                </c:pt>
                <c:pt idx="4579">
                  <c:v>97.608634899999998</c:v>
                </c:pt>
                <c:pt idx="4580">
                  <c:v>96.189262400000004</c:v>
                </c:pt>
                <c:pt idx="4581">
                  <c:v>93.9499359</c:v>
                </c:pt>
                <c:pt idx="4582">
                  <c:v>94.887229899999994</c:v>
                </c:pt>
                <c:pt idx="4583">
                  <c:v>94.832099900000003</c:v>
                </c:pt>
                <c:pt idx="4584">
                  <c:v>98.507759100000001</c:v>
                </c:pt>
                <c:pt idx="4585">
                  <c:v>101.4341507</c:v>
                </c:pt>
                <c:pt idx="4586">
                  <c:v>98.168464700000001</c:v>
                </c:pt>
                <c:pt idx="4587">
                  <c:v>103.4416275</c:v>
                </c:pt>
                <c:pt idx="4588">
                  <c:v>96.2910538</c:v>
                </c:pt>
                <c:pt idx="4589">
                  <c:v>93.657295199999993</c:v>
                </c:pt>
                <c:pt idx="4590">
                  <c:v>93.657295199999993</c:v>
                </c:pt>
                <c:pt idx="4591">
                  <c:v>72.226768500000006</c:v>
                </c:pt>
                <c:pt idx="4592">
                  <c:v>68.836677600000002</c:v>
                </c:pt>
                <c:pt idx="4593">
                  <c:v>59.172512099999999</c:v>
                </c:pt>
                <c:pt idx="4594">
                  <c:v>58.024574299999998</c:v>
                </c:pt>
                <c:pt idx="4595">
                  <c:v>67.4851685</c:v>
                </c:pt>
                <c:pt idx="4596">
                  <c:v>74.813873299999997</c:v>
                </c:pt>
                <c:pt idx="4597">
                  <c:v>-22.562913900000002</c:v>
                </c:pt>
                <c:pt idx="4598">
                  <c:v>-21.7146835</c:v>
                </c:pt>
                <c:pt idx="4599">
                  <c:v>-25.141532900000001</c:v>
                </c:pt>
                <c:pt idx="4600">
                  <c:v>-21.222709699999999</c:v>
                </c:pt>
                <c:pt idx="4601">
                  <c:v>-21.697719599999999</c:v>
                </c:pt>
                <c:pt idx="4602">
                  <c:v>-21.782543199999999</c:v>
                </c:pt>
                <c:pt idx="4603">
                  <c:v>-20.985206600000001</c:v>
                </c:pt>
                <c:pt idx="4604">
                  <c:v>-21.070028300000001</c:v>
                </c:pt>
                <c:pt idx="4605">
                  <c:v>-20.985206600000001</c:v>
                </c:pt>
                <c:pt idx="4606">
                  <c:v>-18.707708400000001</c:v>
                </c:pt>
                <c:pt idx="4607">
                  <c:v>-18.7232609</c:v>
                </c:pt>
                <c:pt idx="4608">
                  <c:v>-18.412242899999999</c:v>
                </c:pt>
                <c:pt idx="4609">
                  <c:v>-18.163429300000001</c:v>
                </c:pt>
                <c:pt idx="4610">
                  <c:v>-18.023469899999998</c:v>
                </c:pt>
                <c:pt idx="4611">
                  <c:v>-17.805757499999999</c:v>
                </c:pt>
                <c:pt idx="4612">
                  <c:v>-17.525842699999998</c:v>
                </c:pt>
                <c:pt idx="4613">
                  <c:v>-17.448087699999999</c:v>
                </c:pt>
                <c:pt idx="4614">
                  <c:v>15.621565800000001</c:v>
                </c:pt>
                <c:pt idx="4615">
                  <c:v>31.271406200000001</c:v>
                </c:pt>
                <c:pt idx="4616">
                  <c:v>34.491851799999999</c:v>
                </c:pt>
                <c:pt idx="4617">
                  <c:v>34.349067699999999</c:v>
                </c:pt>
                <c:pt idx="4618">
                  <c:v>23.781538000000001</c:v>
                </c:pt>
                <c:pt idx="4619">
                  <c:v>19.184131600000001</c:v>
                </c:pt>
                <c:pt idx="4620">
                  <c:v>21.724580799999998</c:v>
                </c:pt>
                <c:pt idx="4621">
                  <c:v>32.368450199999998</c:v>
                </c:pt>
                <c:pt idx="4622">
                  <c:v>38.974746699999997</c:v>
                </c:pt>
                <c:pt idx="4623">
                  <c:v>48.122905699999997</c:v>
                </c:pt>
                <c:pt idx="4624">
                  <c:v>53.2264214</c:v>
                </c:pt>
                <c:pt idx="4625">
                  <c:v>67.008743300000006</c:v>
                </c:pt>
                <c:pt idx="4626">
                  <c:v>78.218101500000003</c:v>
                </c:pt>
                <c:pt idx="4627">
                  <c:v>82.867813100000006</c:v>
                </c:pt>
                <c:pt idx="4628">
                  <c:v>92.496635400000002</c:v>
                </c:pt>
                <c:pt idx="4629">
                  <c:v>106.2634048</c:v>
                </c:pt>
                <c:pt idx="4630">
                  <c:v>109.8796921</c:v>
                </c:pt>
                <c:pt idx="4631">
                  <c:v>112.8357773</c:v>
                </c:pt>
                <c:pt idx="4632">
                  <c:v>111.0474243</c:v>
                </c:pt>
                <c:pt idx="4633">
                  <c:v>104.1145554</c:v>
                </c:pt>
                <c:pt idx="4634">
                  <c:v>92.913680999999997</c:v>
                </c:pt>
                <c:pt idx="4635">
                  <c:v>75.670585599999995</c:v>
                </c:pt>
                <c:pt idx="4636">
                  <c:v>57.326198599999998</c:v>
                </c:pt>
                <c:pt idx="4637">
                  <c:v>50.695869399999999</c:v>
                </c:pt>
                <c:pt idx="4638">
                  <c:v>38.861648600000002</c:v>
                </c:pt>
                <c:pt idx="4639">
                  <c:v>33.780754100000003</c:v>
                </c:pt>
                <c:pt idx="4640">
                  <c:v>25.223527900000001</c:v>
                </c:pt>
                <c:pt idx="4641">
                  <c:v>22.407405900000001</c:v>
                </c:pt>
                <c:pt idx="4642">
                  <c:v>22.407405900000001</c:v>
                </c:pt>
                <c:pt idx="4643">
                  <c:v>22.463953</c:v>
                </c:pt>
                <c:pt idx="4644">
                  <c:v>22.280170399999999</c:v>
                </c:pt>
                <c:pt idx="4645">
                  <c:v>22.0115643</c:v>
                </c:pt>
                <c:pt idx="4646">
                  <c:v>28.964221999999999</c:v>
                </c:pt>
                <c:pt idx="4647">
                  <c:v>44.079677599999997</c:v>
                </c:pt>
                <c:pt idx="4648">
                  <c:v>48.549850499999998</c:v>
                </c:pt>
                <c:pt idx="4649">
                  <c:v>58.112224599999998</c:v>
                </c:pt>
                <c:pt idx="4650">
                  <c:v>70.210807799999998</c:v>
                </c:pt>
                <c:pt idx="4651">
                  <c:v>82.750473</c:v>
                </c:pt>
                <c:pt idx="4652">
                  <c:v>91.174812299999999</c:v>
                </c:pt>
                <c:pt idx="4653">
                  <c:v>99.774452199999999</c:v>
                </c:pt>
                <c:pt idx="4654">
                  <c:v>106.9094772</c:v>
                </c:pt>
                <c:pt idx="4655">
                  <c:v>112.9828033</c:v>
                </c:pt>
                <c:pt idx="4656">
                  <c:v>122.03199770000001</c:v>
                </c:pt>
                <c:pt idx="4657">
                  <c:v>123.5022659</c:v>
                </c:pt>
                <c:pt idx="4658">
                  <c:v>-33.686035199999999</c:v>
                </c:pt>
                <c:pt idx="4659">
                  <c:v>-31.053693800000001</c:v>
                </c:pt>
                <c:pt idx="4660">
                  <c:v>-34.497509000000001</c:v>
                </c:pt>
                <c:pt idx="4661">
                  <c:v>-31.449535399999998</c:v>
                </c:pt>
                <c:pt idx="4662">
                  <c:v>-32.8349762</c:v>
                </c:pt>
                <c:pt idx="4663">
                  <c:v>-30.717229799999998</c:v>
                </c:pt>
                <c:pt idx="4664">
                  <c:v>-31.291198699999999</c:v>
                </c:pt>
                <c:pt idx="4665">
                  <c:v>-27.7144966</c:v>
                </c:pt>
                <c:pt idx="4666">
                  <c:v>-28.210710500000001</c:v>
                </c:pt>
                <c:pt idx="4667">
                  <c:v>-26.685310399999999</c:v>
                </c:pt>
                <c:pt idx="4668">
                  <c:v>-27.034498200000002</c:v>
                </c:pt>
                <c:pt idx="4669">
                  <c:v>67.677429200000006</c:v>
                </c:pt>
                <c:pt idx="4670">
                  <c:v>91.999008200000006</c:v>
                </c:pt>
                <c:pt idx="4671">
                  <c:v>102.4534378</c:v>
                </c:pt>
                <c:pt idx="4672">
                  <c:v>103.1461639</c:v>
                </c:pt>
                <c:pt idx="4673">
                  <c:v>110.81698609999999</c:v>
                </c:pt>
                <c:pt idx="4674">
                  <c:v>113.2104111</c:v>
                </c:pt>
                <c:pt idx="4675">
                  <c:v>105.0490265</c:v>
                </c:pt>
                <c:pt idx="4676">
                  <c:v>96.108680699999994</c:v>
                </c:pt>
                <c:pt idx="4677">
                  <c:v>77.434898399999994</c:v>
                </c:pt>
                <c:pt idx="4678">
                  <c:v>-31.924543400000001</c:v>
                </c:pt>
                <c:pt idx="4679">
                  <c:v>-28.118818300000001</c:v>
                </c:pt>
                <c:pt idx="4680">
                  <c:v>-32.2016335</c:v>
                </c:pt>
                <c:pt idx="4681">
                  <c:v>-27.916658399999999</c:v>
                </c:pt>
                <c:pt idx="4682">
                  <c:v>-31.073486299999999</c:v>
                </c:pt>
                <c:pt idx="4683">
                  <c:v>-27.236660000000001</c:v>
                </c:pt>
                <c:pt idx="4684">
                  <c:v>-27.5674706</c:v>
                </c:pt>
                <c:pt idx="4685">
                  <c:v>-26.4831486</c:v>
                </c:pt>
                <c:pt idx="4686">
                  <c:v>-26.648553799999998</c:v>
                </c:pt>
                <c:pt idx="4687">
                  <c:v>-23.614719399999998</c:v>
                </c:pt>
                <c:pt idx="4688">
                  <c:v>-23.665613199999999</c:v>
                </c:pt>
                <c:pt idx="4689">
                  <c:v>-23.020957899999999</c:v>
                </c:pt>
                <c:pt idx="4690">
                  <c:v>-22.834346799999999</c:v>
                </c:pt>
                <c:pt idx="4691">
                  <c:v>-22.325408899999999</c:v>
                </c:pt>
                <c:pt idx="4692">
                  <c:v>-21.9352245</c:v>
                </c:pt>
                <c:pt idx="4693">
                  <c:v>-19.827371599999999</c:v>
                </c:pt>
                <c:pt idx="4694">
                  <c:v>-19.500804899999999</c:v>
                </c:pt>
                <c:pt idx="4695">
                  <c:v>-19.500804899999999</c:v>
                </c:pt>
                <c:pt idx="4696">
                  <c:v>-19.034276999999999</c:v>
                </c:pt>
                <c:pt idx="4697">
                  <c:v>-18.8165646</c:v>
                </c:pt>
                <c:pt idx="4698">
                  <c:v>26.736204099999998</c:v>
                </c:pt>
                <c:pt idx="4699">
                  <c:v>61.3779106</c:v>
                </c:pt>
                <c:pt idx="4700">
                  <c:v>87.076446500000003</c:v>
                </c:pt>
                <c:pt idx="4701">
                  <c:v>92.343956000000006</c:v>
                </c:pt>
                <c:pt idx="4702">
                  <c:v>99.955406199999999</c:v>
                </c:pt>
                <c:pt idx="4703">
                  <c:v>103.9081573</c:v>
                </c:pt>
                <c:pt idx="4704">
                  <c:v>99.808380099999994</c:v>
                </c:pt>
                <c:pt idx="4705">
                  <c:v>100.3031769</c:v>
                </c:pt>
                <c:pt idx="4706">
                  <c:v>102.90724179999999</c:v>
                </c:pt>
                <c:pt idx="4707">
                  <c:v>88.371414200000004</c:v>
                </c:pt>
                <c:pt idx="4708">
                  <c:v>72.864356999999998</c:v>
                </c:pt>
                <c:pt idx="4709">
                  <c:v>58.018920899999998</c:v>
                </c:pt>
                <c:pt idx="4710">
                  <c:v>49.374046300000003</c:v>
                </c:pt>
                <c:pt idx="4711">
                  <c:v>41.117942800000002</c:v>
                </c:pt>
                <c:pt idx="4712">
                  <c:v>31.305336</c:v>
                </c:pt>
                <c:pt idx="4713">
                  <c:v>28.9882545</c:v>
                </c:pt>
                <c:pt idx="4714">
                  <c:v>25.858285899999998</c:v>
                </c:pt>
                <c:pt idx="4715">
                  <c:v>21.351358399999999</c:v>
                </c:pt>
                <c:pt idx="4716">
                  <c:v>17.4183998</c:v>
                </c:pt>
                <c:pt idx="4717">
                  <c:v>13.5278521</c:v>
                </c:pt>
                <c:pt idx="4718">
                  <c:v>9.5920658000000003</c:v>
                </c:pt>
                <c:pt idx="4719">
                  <c:v>7.6001390999999998</c:v>
                </c:pt>
                <c:pt idx="4720">
                  <c:v>3.7520034</c:v>
                </c:pt>
                <c:pt idx="4721">
                  <c:v>-22.427196500000001</c:v>
                </c:pt>
                <c:pt idx="4722">
                  <c:v>-21.8504009</c:v>
                </c:pt>
                <c:pt idx="4723">
                  <c:v>-21.7655773</c:v>
                </c:pt>
                <c:pt idx="4724">
                  <c:v>-19.3919487</c:v>
                </c:pt>
                <c:pt idx="4725">
                  <c:v>-19.096481300000001</c:v>
                </c:pt>
                <c:pt idx="4726">
                  <c:v>-18.3811398</c:v>
                </c:pt>
                <c:pt idx="4727">
                  <c:v>-16.370836300000001</c:v>
                </c:pt>
                <c:pt idx="4728">
                  <c:v>-15.791212099999999</c:v>
                </c:pt>
                <c:pt idx="4729">
                  <c:v>-15.2539997</c:v>
                </c:pt>
                <c:pt idx="4730">
                  <c:v>-13.868557900000001</c:v>
                </c:pt>
                <c:pt idx="4731">
                  <c:v>7.2184358</c:v>
                </c:pt>
                <c:pt idx="4732">
                  <c:v>10.509567300000001</c:v>
                </c:pt>
                <c:pt idx="4733">
                  <c:v>9.2287406999999995</c:v>
                </c:pt>
                <c:pt idx="4734">
                  <c:v>7.5704513000000002</c:v>
                </c:pt>
                <c:pt idx="4735">
                  <c:v>10.1504841</c:v>
                </c:pt>
                <c:pt idx="4736">
                  <c:v>14.4199076</c:v>
                </c:pt>
                <c:pt idx="4737">
                  <c:v>16.270461999999998</c:v>
                </c:pt>
                <c:pt idx="4738">
                  <c:v>16.534826299999999</c:v>
                </c:pt>
                <c:pt idx="4739">
                  <c:v>16.2944946</c:v>
                </c:pt>
                <c:pt idx="4740">
                  <c:v>15.885930999999999</c:v>
                </c:pt>
                <c:pt idx="4741">
                  <c:v>17.432537100000001</c:v>
                </c:pt>
                <c:pt idx="4742">
                  <c:v>18.3783131</c:v>
                </c:pt>
                <c:pt idx="4743">
                  <c:v>17.3788166</c:v>
                </c:pt>
                <c:pt idx="4744">
                  <c:v>17.056488000000002</c:v>
                </c:pt>
                <c:pt idx="4745">
                  <c:v>18.9112835</c:v>
                </c:pt>
                <c:pt idx="4746">
                  <c:v>21.362669</c:v>
                </c:pt>
                <c:pt idx="4747">
                  <c:v>21.362669</c:v>
                </c:pt>
                <c:pt idx="4748">
                  <c:v>20.5271626</c:v>
                </c:pt>
                <c:pt idx="4749">
                  <c:v>19.3862934</c:v>
                </c:pt>
                <c:pt idx="4750">
                  <c:v>21.200090400000001</c:v>
                </c:pt>
                <c:pt idx="4751">
                  <c:v>22.427196500000001</c:v>
                </c:pt>
                <c:pt idx="4752">
                  <c:v>22.698631299999999</c:v>
                </c:pt>
                <c:pt idx="4753">
                  <c:v>21.785369899999999</c:v>
                </c:pt>
                <c:pt idx="4754">
                  <c:v>22.698631299999999</c:v>
                </c:pt>
                <c:pt idx="4755">
                  <c:v>23.927150699999999</c:v>
                </c:pt>
                <c:pt idx="4756">
                  <c:v>23.1057816</c:v>
                </c:pt>
                <c:pt idx="4757">
                  <c:v>23.037921900000001</c:v>
                </c:pt>
                <c:pt idx="4758">
                  <c:v>24.033178299999999</c:v>
                </c:pt>
                <c:pt idx="4759">
                  <c:v>25.472341499999999</c:v>
                </c:pt>
                <c:pt idx="4760">
                  <c:v>25.656126</c:v>
                </c:pt>
                <c:pt idx="4761">
                  <c:v>35.0318909</c:v>
                </c:pt>
                <c:pt idx="4762">
                  <c:v>40.747547099999998</c:v>
                </c:pt>
                <c:pt idx="4763">
                  <c:v>45.559837299999998</c:v>
                </c:pt>
                <c:pt idx="4764">
                  <c:v>50.659114799999998</c:v>
                </c:pt>
                <c:pt idx="4765">
                  <c:v>58.484035499999997</c:v>
                </c:pt>
                <c:pt idx="4766">
                  <c:v>68.070442200000002</c:v>
                </c:pt>
                <c:pt idx="4767">
                  <c:v>77.222847000000002</c:v>
                </c:pt>
                <c:pt idx="4768">
                  <c:v>78.271820099999999</c:v>
                </c:pt>
                <c:pt idx="4769">
                  <c:v>89.686164899999994</c:v>
                </c:pt>
                <c:pt idx="4770">
                  <c:v>95.157249500000006</c:v>
                </c:pt>
                <c:pt idx="4771">
                  <c:v>106.3680191</c:v>
                </c:pt>
                <c:pt idx="4772">
                  <c:v>114.3541031</c:v>
                </c:pt>
                <c:pt idx="4773">
                  <c:v>119.77005</c:v>
                </c:pt>
                <c:pt idx="4774">
                  <c:v>124.525795</c:v>
                </c:pt>
                <c:pt idx="4775">
                  <c:v>119.502861</c:v>
                </c:pt>
                <c:pt idx="4776">
                  <c:v>104.89775849999999</c:v>
                </c:pt>
                <c:pt idx="4777">
                  <c:v>88.084426899999997</c:v>
                </c:pt>
                <c:pt idx="4778">
                  <c:v>70.793258699999996</c:v>
                </c:pt>
                <c:pt idx="4779">
                  <c:v>61.348224600000002</c:v>
                </c:pt>
                <c:pt idx="4780">
                  <c:v>60.515544900000002</c:v>
                </c:pt>
                <c:pt idx="4781">
                  <c:v>69.554847699999996</c:v>
                </c:pt>
                <c:pt idx="4782">
                  <c:v>80.984741200000002</c:v>
                </c:pt>
                <c:pt idx="4783">
                  <c:v>91.439178499999997</c:v>
                </c:pt>
                <c:pt idx="4784">
                  <c:v>101.0072098</c:v>
                </c:pt>
                <c:pt idx="4785">
                  <c:v>102.2371445</c:v>
                </c:pt>
                <c:pt idx="4786">
                  <c:v>104.9769287</c:v>
                </c:pt>
                <c:pt idx="4787">
                  <c:v>115.38753509999999</c:v>
                </c:pt>
                <c:pt idx="4788">
                  <c:v>124.7152328</c:v>
                </c:pt>
                <c:pt idx="4789">
                  <c:v>132.57832339999999</c:v>
                </c:pt>
                <c:pt idx="4790">
                  <c:v>143.30418399999999</c:v>
                </c:pt>
                <c:pt idx="4791">
                  <c:v>155.07337949999999</c:v>
                </c:pt>
                <c:pt idx="4792">
                  <c:v>157.83012389999999</c:v>
                </c:pt>
                <c:pt idx="4793">
                  <c:v>152.6347198</c:v>
                </c:pt>
                <c:pt idx="4794">
                  <c:v>151.18000789999999</c:v>
                </c:pt>
                <c:pt idx="4795">
                  <c:v>160.67169190000001</c:v>
                </c:pt>
                <c:pt idx="4796">
                  <c:v>159.70753479999999</c:v>
                </c:pt>
                <c:pt idx="4797">
                  <c:v>160.733902</c:v>
                </c:pt>
                <c:pt idx="4798">
                  <c:v>149.72669980000001</c:v>
                </c:pt>
                <c:pt idx="4799">
                  <c:v>145.00489809999999</c:v>
                </c:pt>
                <c:pt idx="4800">
                  <c:v>145.00489809999999</c:v>
                </c:pt>
                <c:pt idx="4801">
                  <c:v>132.28709409999999</c:v>
                </c:pt>
                <c:pt idx="4802">
                  <c:v>125.2750626</c:v>
                </c:pt>
                <c:pt idx="4803">
                  <c:v>119.32472989999999</c:v>
                </c:pt>
                <c:pt idx="4804">
                  <c:v>111.6270447</c:v>
                </c:pt>
                <c:pt idx="4805">
                  <c:v>98.651954700000005</c:v>
                </c:pt>
                <c:pt idx="4806">
                  <c:v>84.839950599999995</c:v>
                </c:pt>
                <c:pt idx="4807">
                  <c:v>79.394310000000004</c:v>
                </c:pt>
                <c:pt idx="4808">
                  <c:v>70.719749500000006</c:v>
                </c:pt>
                <c:pt idx="4809">
                  <c:v>67.209487899999999</c:v>
                </c:pt>
                <c:pt idx="4810">
                  <c:v>51.206222500000003</c:v>
                </c:pt>
                <c:pt idx="4811">
                  <c:v>-19.7807198</c:v>
                </c:pt>
                <c:pt idx="4812">
                  <c:v>-18.365589100000001</c:v>
                </c:pt>
                <c:pt idx="4813">
                  <c:v>-19.687414199999999</c:v>
                </c:pt>
                <c:pt idx="4814">
                  <c:v>-18.972074500000002</c:v>
                </c:pt>
                <c:pt idx="4815">
                  <c:v>-18.521099100000001</c:v>
                </c:pt>
                <c:pt idx="4816">
                  <c:v>-19.0809307</c:v>
                </c:pt>
                <c:pt idx="4817">
                  <c:v>-18.489996000000001</c:v>
                </c:pt>
                <c:pt idx="4818">
                  <c:v>-18.0701237</c:v>
                </c:pt>
                <c:pt idx="4819">
                  <c:v>-18.272283600000002</c:v>
                </c:pt>
                <c:pt idx="4820">
                  <c:v>-17.883512499999998</c:v>
                </c:pt>
                <c:pt idx="4821">
                  <c:v>-17.572494500000001</c:v>
                </c:pt>
                <c:pt idx="4822">
                  <c:v>24.216962800000001</c:v>
                </c:pt>
                <c:pt idx="4823">
                  <c:v>43.628700299999998</c:v>
                </c:pt>
                <c:pt idx="4824">
                  <c:v>57.446365399999998</c:v>
                </c:pt>
                <c:pt idx="4825">
                  <c:v>71.633010900000002</c:v>
                </c:pt>
                <c:pt idx="4826">
                  <c:v>78.783584599999998</c:v>
                </c:pt>
                <c:pt idx="4827">
                  <c:v>72.888389599999996</c:v>
                </c:pt>
                <c:pt idx="4828">
                  <c:v>66.410743699999998</c:v>
                </c:pt>
                <c:pt idx="4829">
                  <c:v>54.2867088</c:v>
                </c:pt>
                <c:pt idx="4830">
                  <c:v>50.509258299999999</c:v>
                </c:pt>
                <c:pt idx="4831">
                  <c:v>49.727474200000003</c:v>
                </c:pt>
                <c:pt idx="4832">
                  <c:v>57.102832800000002</c:v>
                </c:pt>
                <c:pt idx="4833">
                  <c:v>63.095577200000001</c:v>
                </c:pt>
                <c:pt idx="4834">
                  <c:v>69.1731415</c:v>
                </c:pt>
                <c:pt idx="4835">
                  <c:v>60.060329400000001</c:v>
                </c:pt>
                <c:pt idx="4836">
                  <c:v>51.006889299999997</c:v>
                </c:pt>
                <c:pt idx="4837">
                  <c:v>41.732906300000003</c:v>
                </c:pt>
                <c:pt idx="4838">
                  <c:v>30.0301647</c:v>
                </c:pt>
                <c:pt idx="4839">
                  <c:v>25.145772900000001</c:v>
                </c:pt>
                <c:pt idx="4840">
                  <c:v>27.4487171</c:v>
                </c:pt>
                <c:pt idx="4841">
                  <c:v>32.696434000000004</c:v>
                </c:pt>
                <c:pt idx="4842">
                  <c:v>45.8892326</c:v>
                </c:pt>
                <c:pt idx="4843">
                  <c:v>55.542091399999997</c:v>
                </c:pt>
                <c:pt idx="4844">
                  <c:v>64.4428482</c:v>
                </c:pt>
                <c:pt idx="4845">
                  <c:v>74.689468399999996</c:v>
                </c:pt>
                <c:pt idx="4846">
                  <c:v>79.597885099999999</c:v>
                </c:pt>
                <c:pt idx="4847">
                  <c:v>82.483283999999998</c:v>
                </c:pt>
                <c:pt idx="4848">
                  <c:v>82.681205700000007</c:v>
                </c:pt>
                <c:pt idx="4849">
                  <c:v>76.182350200000002</c:v>
                </c:pt>
                <c:pt idx="4850">
                  <c:v>72.057121300000006</c:v>
                </c:pt>
                <c:pt idx="4851">
                  <c:v>83.225486799999999</c:v>
                </c:pt>
                <c:pt idx="4852">
                  <c:v>83.225486799999999</c:v>
                </c:pt>
                <c:pt idx="4853">
                  <c:v>94.170478799999998</c:v>
                </c:pt>
                <c:pt idx="4854">
                  <c:v>93.916008000000005</c:v>
                </c:pt>
                <c:pt idx="4855">
                  <c:v>94.482910200000006</c:v>
                </c:pt>
                <c:pt idx="4856">
                  <c:v>-21.7146835</c:v>
                </c:pt>
                <c:pt idx="4857">
                  <c:v>-18.972074500000002</c:v>
                </c:pt>
                <c:pt idx="4858">
                  <c:v>-21.290569300000001</c:v>
                </c:pt>
                <c:pt idx="4859">
                  <c:v>-21.426286699999999</c:v>
                </c:pt>
                <c:pt idx="4860">
                  <c:v>-18.5677509</c:v>
                </c:pt>
                <c:pt idx="4861">
                  <c:v>-21.1887817</c:v>
                </c:pt>
                <c:pt idx="4862">
                  <c:v>-18.6455059</c:v>
                </c:pt>
                <c:pt idx="4863">
                  <c:v>-18.412242899999999</c:v>
                </c:pt>
                <c:pt idx="4864">
                  <c:v>-18.474445299999999</c:v>
                </c:pt>
                <c:pt idx="4865">
                  <c:v>-18.241182299999998</c:v>
                </c:pt>
                <c:pt idx="4866">
                  <c:v>-18.163429300000001</c:v>
                </c:pt>
                <c:pt idx="4867">
                  <c:v>-18.039020499999999</c:v>
                </c:pt>
                <c:pt idx="4868">
                  <c:v>-17.9146137</c:v>
                </c:pt>
                <c:pt idx="4869">
                  <c:v>-17.790206900000001</c:v>
                </c:pt>
                <c:pt idx="4870">
                  <c:v>9.8140192000000006</c:v>
                </c:pt>
                <c:pt idx="4871">
                  <c:v>16.1022301</c:v>
                </c:pt>
                <c:pt idx="4872">
                  <c:v>27.397823299999999</c:v>
                </c:pt>
                <c:pt idx="4873">
                  <c:v>38.238201099999998</c:v>
                </c:pt>
                <c:pt idx="4874">
                  <c:v>46.655467999999999</c:v>
                </c:pt>
                <c:pt idx="4875">
                  <c:v>44.048576400000002</c:v>
                </c:pt>
                <c:pt idx="4876">
                  <c:v>51.056365999999997</c:v>
                </c:pt>
                <c:pt idx="4877">
                  <c:v>57.6117706</c:v>
                </c:pt>
                <c:pt idx="4878">
                  <c:v>66.830612200000004</c:v>
                </c:pt>
                <c:pt idx="4879">
                  <c:v>78.006042500000007</c:v>
                </c:pt>
                <c:pt idx="4880">
                  <c:v>77.474487300000007</c:v>
                </c:pt>
                <c:pt idx="4881">
                  <c:v>71.409645100000006</c:v>
                </c:pt>
                <c:pt idx="4882">
                  <c:v>63.176158899999997</c:v>
                </c:pt>
                <c:pt idx="4883">
                  <c:v>58.633888200000001</c:v>
                </c:pt>
                <c:pt idx="4884">
                  <c:v>47.639415700000001</c:v>
                </c:pt>
                <c:pt idx="4885">
                  <c:v>36.357959700000002</c:v>
                </c:pt>
                <c:pt idx="4886">
                  <c:v>29.823761000000001</c:v>
                </c:pt>
                <c:pt idx="4887">
                  <c:v>23.077507000000001</c:v>
                </c:pt>
                <c:pt idx="4888">
                  <c:v>26.125478699999999</c:v>
                </c:pt>
                <c:pt idx="4889">
                  <c:v>30.103677699999999</c:v>
                </c:pt>
                <c:pt idx="4890">
                  <c:v>43.285167700000002</c:v>
                </c:pt>
                <c:pt idx="4891">
                  <c:v>50.469676999999997</c:v>
                </c:pt>
                <c:pt idx="4892">
                  <c:v>59.839786500000002</c:v>
                </c:pt>
                <c:pt idx="4893">
                  <c:v>68.282501199999999</c:v>
                </c:pt>
                <c:pt idx="4894">
                  <c:v>73.089134200000004</c:v>
                </c:pt>
                <c:pt idx="4895">
                  <c:v>69.2325211</c:v>
                </c:pt>
                <c:pt idx="4896">
                  <c:v>61.671962700000002</c:v>
                </c:pt>
                <c:pt idx="4897">
                  <c:v>44.430278800000004</c:v>
                </c:pt>
                <c:pt idx="4898">
                  <c:v>44.430278800000004</c:v>
                </c:pt>
                <c:pt idx="4899">
                  <c:v>30.540515899999999</c:v>
                </c:pt>
                <c:pt idx="4900">
                  <c:v>19.424463299999999</c:v>
                </c:pt>
                <c:pt idx="4901">
                  <c:v>12.768686300000001</c:v>
                </c:pt>
                <c:pt idx="4902">
                  <c:v>4.7882575999999997</c:v>
                </c:pt>
                <c:pt idx="4903">
                  <c:v>1.5833622999999999</c:v>
                </c:pt>
                <c:pt idx="4904">
                  <c:v>1.5565017000000001</c:v>
                </c:pt>
                <c:pt idx="4905">
                  <c:v>1.5565017000000001</c:v>
                </c:pt>
                <c:pt idx="4906">
                  <c:v>1.5536743</c:v>
                </c:pt>
                <c:pt idx="4907">
                  <c:v>1.515504</c:v>
                </c:pt>
                <c:pt idx="4908">
                  <c:v>1.4024067</c:v>
                </c:pt>
                <c:pt idx="4909">
                  <c:v>1.2779996</c:v>
                </c:pt>
                <c:pt idx="4910">
                  <c:v>4.6878833999999996</c:v>
                </c:pt>
                <c:pt idx="4911">
                  <c:v>12.5877304</c:v>
                </c:pt>
                <c:pt idx="4912">
                  <c:v>18.313282000000001</c:v>
                </c:pt>
                <c:pt idx="4913">
                  <c:v>12.779995899999999</c:v>
                </c:pt>
                <c:pt idx="4914">
                  <c:v>0</c:v>
                </c:pt>
                <c:pt idx="4915">
                  <c:v>-1.3727186</c:v>
                </c:pt>
                <c:pt idx="4916">
                  <c:v>1.3939244</c:v>
                </c:pt>
                <c:pt idx="4917">
                  <c:v>15.053252199999999</c:v>
                </c:pt>
                <c:pt idx="4918">
                  <c:v>22.287239100000001</c:v>
                </c:pt>
                <c:pt idx="4919">
                  <c:v>26.4873905</c:v>
                </c:pt>
                <c:pt idx="4920">
                  <c:v>30.9066677</c:v>
                </c:pt>
                <c:pt idx="4921">
                  <c:v>34.505989100000001</c:v>
                </c:pt>
                <c:pt idx="4922">
                  <c:v>36.304237399999998</c:v>
                </c:pt>
                <c:pt idx="4923">
                  <c:v>35.026237500000001</c:v>
                </c:pt>
                <c:pt idx="4924">
                  <c:v>27.6310863</c:v>
                </c:pt>
                <c:pt idx="4925">
                  <c:v>19.842924100000001</c:v>
                </c:pt>
                <c:pt idx="4926">
                  <c:v>-21.612895999999999</c:v>
                </c:pt>
                <c:pt idx="4927">
                  <c:v>-21.324499100000001</c:v>
                </c:pt>
                <c:pt idx="4928">
                  <c:v>-21.086994199999999</c:v>
                </c:pt>
                <c:pt idx="4929">
                  <c:v>-20.5271626</c:v>
                </c:pt>
                <c:pt idx="4930">
                  <c:v>-20.4084091</c:v>
                </c:pt>
                <c:pt idx="4931">
                  <c:v>-19.814649599999999</c:v>
                </c:pt>
                <c:pt idx="4932">
                  <c:v>-16.9815617</c:v>
                </c:pt>
                <c:pt idx="4933">
                  <c:v>-15.1932106</c:v>
                </c:pt>
                <c:pt idx="4934">
                  <c:v>6.2981066999999999</c:v>
                </c:pt>
                <c:pt idx="4935">
                  <c:v>7.6086216000000002</c:v>
                </c:pt>
                <c:pt idx="4936">
                  <c:v>2.5616541000000002</c:v>
                </c:pt>
                <c:pt idx="4937">
                  <c:v>3.7364522999999998</c:v>
                </c:pt>
                <c:pt idx="4938">
                  <c:v>3.6092179</c:v>
                </c:pt>
                <c:pt idx="4939">
                  <c:v>6.6246752999999998</c:v>
                </c:pt>
                <c:pt idx="4940">
                  <c:v>10.687696499999999</c:v>
                </c:pt>
                <c:pt idx="4941">
                  <c:v>9.9624596000000007</c:v>
                </c:pt>
                <c:pt idx="4942">
                  <c:v>8.0058755999999995</c:v>
                </c:pt>
                <c:pt idx="4943">
                  <c:v>6.8452147999999999</c:v>
                </c:pt>
                <c:pt idx="4944">
                  <c:v>5.6477971</c:v>
                </c:pt>
                <c:pt idx="4945">
                  <c:v>6.7094978999999997</c:v>
                </c:pt>
                <c:pt idx="4946">
                  <c:v>7.7980594999999999</c:v>
                </c:pt>
                <c:pt idx="4947">
                  <c:v>6.6246752999999998</c:v>
                </c:pt>
                <c:pt idx="4948">
                  <c:v>7.6100354000000001</c:v>
                </c:pt>
                <c:pt idx="4949">
                  <c:v>9.7334375000000009</c:v>
                </c:pt>
                <c:pt idx="4950">
                  <c:v>9.7079906000000005</c:v>
                </c:pt>
                <c:pt idx="4951">
                  <c:v>9.5044155000000003</c:v>
                </c:pt>
                <c:pt idx="4952">
                  <c:v>11.367693900000001</c:v>
                </c:pt>
                <c:pt idx="4953">
                  <c:v>12.248438800000001</c:v>
                </c:pt>
                <c:pt idx="4954">
                  <c:v>14.3096371</c:v>
                </c:pt>
                <c:pt idx="4955">
                  <c:v>14.0919247</c:v>
                </c:pt>
                <c:pt idx="4956">
                  <c:v>13.676292399999999</c:v>
                </c:pt>
                <c:pt idx="4957">
                  <c:v>13.676292399999999</c:v>
                </c:pt>
                <c:pt idx="4958">
                  <c:v>16.4627266</c:v>
                </c:pt>
                <c:pt idx="4959">
                  <c:v>17.583805099999999</c:v>
                </c:pt>
                <c:pt idx="4960">
                  <c:v>17.8128262</c:v>
                </c:pt>
                <c:pt idx="4961">
                  <c:v>17.787380200000001</c:v>
                </c:pt>
                <c:pt idx="4962">
                  <c:v>16.703060199999999</c:v>
                </c:pt>
                <c:pt idx="4963">
                  <c:v>16.606926000000001</c:v>
                </c:pt>
                <c:pt idx="4964">
                  <c:v>17.685592700000001</c:v>
                </c:pt>
                <c:pt idx="4965">
                  <c:v>18.829288500000001</c:v>
                </c:pt>
                <c:pt idx="4966">
                  <c:v>19.017313000000001</c:v>
                </c:pt>
                <c:pt idx="4967">
                  <c:v>18.092742900000001</c:v>
                </c:pt>
                <c:pt idx="4968">
                  <c:v>17.965507500000001</c:v>
                </c:pt>
                <c:pt idx="4969">
                  <c:v>18.963592500000001</c:v>
                </c:pt>
                <c:pt idx="4970">
                  <c:v>29.8053837</c:v>
                </c:pt>
                <c:pt idx="4971">
                  <c:v>34.607776600000001</c:v>
                </c:pt>
                <c:pt idx="4972">
                  <c:v>40.471874200000002</c:v>
                </c:pt>
                <c:pt idx="4973">
                  <c:v>42.827125500000001</c:v>
                </c:pt>
                <c:pt idx="4974">
                  <c:v>46.384033199999998</c:v>
                </c:pt>
                <c:pt idx="4975">
                  <c:v>48.0663567</c:v>
                </c:pt>
                <c:pt idx="4976">
                  <c:v>52.573284100000002</c:v>
                </c:pt>
                <c:pt idx="4977">
                  <c:v>57.481708500000003</c:v>
                </c:pt>
                <c:pt idx="4978">
                  <c:v>63.932495099999997</c:v>
                </c:pt>
                <c:pt idx="4979">
                  <c:v>74.525474500000001</c:v>
                </c:pt>
                <c:pt idx="4980">
                  <c:v>80.065826400000006</c:v>
                </c:pt>
                <c:pt idx="4981">
                  <c:v>85.620323200000001</c:v>
                </c:pt>
                <c:pt idx="4982">
                  <c:v>90.124420200000003</c:v>
                </c:pt>
                <c:pt idx="4983">
                  <c:v>96.302360500000006</c:v>
                </c:pt>
                <c:pt idx="4984">
                  <c:v>101.3012619</c:v>
                </c:pt>
                <c:pt idx="4985">
                  <c:v>111.1520386</c:v>
                </c:pt>
                <c:pt idx="4986">
                  <c:v>120.1927567</c:v>
                </c:pt>
                <c:pt idx="4987">
                  <c:v>134.3596039</c:v>
                </c:pt>
                <c:pt idx="4988">
                  <c:v>154.27886960000001</c:v>
                </c:pt>
                <c:pt idx="4989">
                  <c:v>163.26727289999999</c:v>
                </c:pt>
                <c:pt idx="4990">
                  <c:v>174.7353516</c:v>
                </c:pt>
                <c:pt idx="4991">
                  <c:v>179.71870419999999</c:v>
                </c:pt>
                <c:pt idx="4992">
                  <c:v>187.37962340000001</c:v>
                </c:pt>
                <c:pt idx="4993">
                  <c:v>178.84077450000001</c:v>
                </c:pt>
                <c:pt idx="4994">
                  <c:v>158.9922028</c:v>
                </c:pt>
                <c:pt idx="4995">
                  <c:v>143.13313289999999</c:v>
                </c:pt>
                <c:pt idx="4996">
                  <c:v>131.12219239999999</c:v>
                </c:pt>
                <c:pt idx="4997">
                  <c:v>135.0127411</c:v>
                </c:pt>
                <c:pt idx="4998">
                  <c:v>125.3400955</c:v>
                </c:pt>
                <c:pt idx="4999">
                  <c:v>111.19161990000001</c:v>
                </c:pt>
                <c:pt idx="5000">
                  <c:v>90.576812700000005</c:v>
                </c:pt>
                <c:pt idx="5001">
                  <c:v>63.490001700000001</c:v>
                </c:pt>
                <c:pt idx="5002">
                  <c:v>53.791908300000003</c:v>
                </c:pt>
                <c:pt idx="5003">
                  <c:v>36.193965900000002</c:v>
                </c:pt>
                <c:pt idx="5004">
                  <c:v>34.042289699999998</c:v>
                </c:pt>
                <c:pt idx="5005">
                  <c:v>27.4939556</c:v>
                </c:pt>
                <c:pt idx="5006">
                  <c:v>23.139709499999999</c:v>
                </c:pt>
                <c:pt idx="5007">
                  <c:v>-29.430748000000001</c:v>
                </c:pt>
                <c:pt idx="5008">
                  <c:v>-26.666933100000001</c:v>
                </c:pt>
                <c:pt idx="5009">
                  <c:v>-26.519905099999999</c:v>
                </c:pt>
                <c:pt idx="5010">
                  <c:v>-26.519905099999999</c:v>
                </c:pt>
                <c:pt idx="5011">
                  <c:v>-25.600990299999999</c:v>
                </c:pt>
                <c:pt idx="5012">
                  <c:v>-25.509098099999999</c:v>
                </c:pt>
                <c:pt idx="5013">
                  <c:v>-22.732559200000001</c:v>
                </c:pt>
                <c:pt idx="5014">
                  <c:v>-22.003082299999999</c:v>
                </c:pt>
                <c:pt idx="5015">
                  <c:v>-20.934312800000001</c:v>
                </c:pt>
                <c:pt idx="5016">
                  <c:v>-18.458894699999998</c:v>
                </c:pt>
                <c:pt idx="5017">
                  <c:v>-17.945716900000001</c:v>
                </c:pt>
                <c:pt idx="5018">
                  <c:v>-17.401435899999999</c:v>
                </c:pt>
                <c:pt idx="5019">
                  <c:v>-13.910969700000001</c:v>
                </c:pt>
                <c:pt idx="5020">
                  <c:v>9.9638729000000001</c:v>
                </c:pt>
                <c:pt idx="5021">
                  <c:v>13.187146200000001</c:v>
                </c:pt>
                <c:pt idx="5022">
                  <c:v>6.2203521999999998</c:v>
                </c:pt>
                <c:pt idx="5023">
                  <c:v>4.8292551000000001</c:v>
                </c:pt>
                <c:pt idx="5024">
                  <c:v>3.5243950000000002</c:v>
                </c:pt>
                <c:pt idx="5025">
                  <c:v>5.4922880999999997</c:v>
                </c:pt>
                <c:pt idx="5026">
                  <c:v>9.4280747999999992</c:v>
                </c:pt>
                <c:pt idx="5027">
                  <c:v>11.663160299999999</c:v>
                </c:pt>
                <c:pt idx="5028">
                  <c:v>9.7334375000000009</c:v>
                </c:pt>
                <c:pt idx="5029">
                  <c:v>7.5902433</c:v>
                </c:pt>
                <c:pt idx="5030">
                  <c:v>8.4596786000000002</c:v>
                </c:pt>
                <c:pt idx="5031">
                  <c:v>10.489775699999999</c:v>
                </c:pt>
                <c:pt idx="5032">
                  <c:v>10.2918558</c:v>
                </c:pt>
                <c:pt idx="5033">
                  <c:v>13.0486021</c:v>
                </c:pt>
                <c:pt idx="5034">
                  <c:v>13.795044900000001</c:v>
                </c:pt>
                <c:pt idx="5035">
                  <c:v>15.5621901</c:v>
                </c:pt>
                <c:pt idx="5036">
                  <c:v>16.342561700000001</c:v>
                </c:pt>
                <c:pt idx="5037">
                  <c:v>16.9730797</c:v>
                </c:pt>
                <c:pt idx="5038">
                  <c:v>18.7741547</c:v>
                </c:pt>
                <c:pt idx="5039">
                  <c:v>18.717605599999999</c:v>
                </c:pt>
                <c:pt idx="5040">
                  <c:v>18.576232900000001</c:v>
                </c:pt>
                <c:pt idx="5041">
                  <c:v>18.236942299999999</c:v>
                </c:pt>
                <c:pt idx="5042">
                  <c:v>18.940971399999999</c:v>
                </c:pt>
                <c:pt idx="5043">
                  <c:v>18.822219799999999</c:v>
                </c:pt>
                <c:pt idx="5044">
                  <c:v>19.687414199999999</c:v>
                </c:pt>
                <c:pt idx="5045">
                  <c:v>19.687414199999999</c:v>
                </c:pt>
                <c:pt idx="5046">
                  <c:v>20.777389500000002</c:v>
                </c:pt>
                <c:pt idx="5047">
                  <c:v>20.8749371</c:v>
                </c:pt>
                <c:pt idx="5048">
                  <c:v>20.777389500000002</c:v>
                </c:pt>
                <c:pt idx="5049">
                  <c:v>21.918258699999999</c:v>
                </c:pt>
                <c:pt idx="5050">
                  <c:v>23.432350199999998</c:v>
                </c:pt>
                <c:pt idx="5051">
                  <c:v>23.962493899999998</c:v>
                </c:pt>
                <c:pt idx="5052">
                  <c:v>22.970064199999999</c:v>
                </c:pt>
                <c:pt idx="5053">
                  <c:v>23.8564644</c:v>
                </c:pt>
                <c:pt idx="5054">
                  <c:v>24.103864699999999</c:v>
                </c:pt>
                <c:pt idx="5055">
                  <c:v>24.174551000000001</c:v>
                </c:pt>
                <c:pt idx="5056">
                  <c:v>24.139207800000001</c:v>
                </c:pt>
                <c:pt idx="5057">
                  <c:v>25.251802399999999</c:v>
                </c:pt>
                <c:pt idx="5058">
                  <c:v>26.4902172</c:v>
                </c:pt>
                <c:pt idx="5059">
                  <c:v>26.75741</c:v>
                </c:pt>
                <c:pt idx="5060">
                  <c:v>26.948261299999999</c:v>
                </c:pt>
                <c:pt idx="5061">
                  <c:v>28.025514600000001</c:v>
                </c:pt>
                <c:pt idx="5062">
                  <c:v>29.518398300000001</c:v>
                </c:pt>
                <c:pt idx="5063">
                  <c:v>29.518398300000001</c:v>
                </c:pt>
                <c:pt idx="5064">
                  <c:v>29.213035600000001</c:v>
                </c:pt>
                <c:pt idx="5065">
                  <c:v>28.3605652</c:v>
                </c:pt>
                <c:pt idx="5066">
                  <c:v>28.3605652</c:v>
                </c:pt>
                <c:pt idx="5067">
                  <c:v>29.648460400000001</c:v>
                </c:pt>
                <c:pt idx="5068">
                  <c:v>29.965133699999999</c:v>
                </c:pt>
                <c:pt idx="5069">
                  <c:v>30.519310000000001</c:v>
                </c:pt>
                <c:pt idx="5070">
                  <c:v>29.5056744</c:v>
                </c:pt>
                <c:pt idx="5071">
                  <c:v>29.5056744</c:v>
                </c:pt>
                <c:pt idx="5072">
                  <c:v>29.4675045</c:v>
                </c:pt>
                <c:pt idx="5073">
                  <c:v>29.5438461</c:v>
                </c:pt>
                <c:pt idx="5074">
                  <c:v>29.620185899999999</c:v>
                </c:pt>
                <c:pt idx="5075">
                  <c:v>29.7728672</c:v>
                </c:pt>
                <c:pt idx="5076">
                  <c:v>28.670167899999999</c:v>
                </c:pt>
                <c:pt idx="5077">
                  <c:v>29.221517599999999</c:v>
                </c:pt>
                <c:pt idx="5078">
                  <c:v>28.704097699999998</c:v>
                </c:pt>
                <c:pt idx="5079">
                  <c:v>24.626939799999999</c:v>
                </c:pt>
                <c:pt idx="5080">
                  <c:v>22.266033199999999</c:v>
                </c:pt>
                <c:pt idx="5081">
                  <c:v>21.1011314</c:v>
                </c:pt>
                <c:pt idx="5082">
                  <c:v>18.4702053</c:v>
                </c:pt>
                <c:pt idx="5083">
                  <c:v>18.258148200000001</c:v>
                </c:pt>
                <c:pt idx="5084">
                  <c:v>18.024883299999999</c:v>
                </c:pt>
                <c:pt idx="5085">
                  <c:v>22.9389629</c:v>
                </c:pt>
                <c:pt idx="5086">
                  <c:v>28.7111664</c:v>
                </c:pt>
                <c:pt idx="5087">
                  <c:v>27.639570200000001</c:v>
                </c:pt>
                <c:pt idx="5088">
                  <c:v>27.3695488</c:v>
                </c:pt>
                <c:pt idx="5089">
                  <c:v>28.189504599999999</c:v>
                </c:pt>
                <c:pt idx="5090">
                  <c:v>24.609975800000001</c:v>
                </c:pt>
                <c:pt idx="5091">
                  <c:v>23.4111443</c:v>
                </c:pt>
                <c:pt idx="5092">
                  <c:v>23.659957899999998</c:v>
                </c:pt>
                <c:pt idx="5093">
                  <c:v>23.795675299999999</c:v>
                </c:pt>
                <c:pt idx="5094">
                  <c:v>20.900383000000001</c:v>
                </c:pt>
                <c:pt idx="5095">
                  <c:v>20.8410072</c:v>
                </c:pt>
                <c:pt idx="5096">
                  <c:v>19.2972298</c:v>
                </c:pt>
                <c:pt idx="5097">
                  <c:v>17.5583572</c:v>
                </c:pt>
                <c:pt idx="5098">
                  <c:v>18.801013900000001</c:v>
                </c:pt>
                <c:pt idx="5099">
                  <c:v>21.5026264</c:v>
                </c:pt>
                <c:pt idx="5100">
                  <c:v>20.029533399999998</c:v>
                </c:pt>
                <c:pt idx="5101">
                  <c:v>19.950365099999999</c:v>
                </c:pt>
                <c:pt idx="5102">
                  <c:v>19.8316135</c:v>
                </c:pt>
                <c:pt idx="5103">
                  <c:v>19.772237799999999</c:v>
                </c:pt>
                <c:pt idx="5104">
                  <c:v>19.732652699999999</c:v>
                </c:pt>
                <c:pt idx="5105">
                  <c:v>19.653486300000001</c:v>
                </c:pt>
                <c:pt idx="5106">
                  <c:v>19.633693699999998</c:v>
                </c:pt>
                <c:pt idx="5107">
                  <c:v>21.0573063</c:v>
                </c:pt>
                <c:pt idx="5108">
                  <c:v>19.6139011</c:v>
                </c:pt>
                <c:pt idx="5109">
                  <c:v>19.594108599999998</c:v>
                </c:pt>
                <c:pt idx="5110">
                  <c:v>19.6139011</c:v>
                </c:pt>
                <c:pt idx="5111">
                  <c:v>19.554525399999999</c:v>
                </c:pt>
                <c:pt idx="5112">
                  <c:v>19.514940299999999</c:v>
                </c:pt>
                <c:pt idx="5113">
                  <c:v>20.866453199999999</c:v>
                </c:pt>
                <c:pt idx="5114">
                  <c:v>22.257551200000002</c:v>
                </c:pt>
                <c:pt idx="5115">
                  <c:v>22.257551200000002</c:v>
                </c:pt>
                <c:pt idx="5116">
                  <c:v>20.8876591</c:v>
                </c:pt>
                <c:pt idx="5117">
                  <c:v>20.8876591</c:v>
                </c:pt>
                <c:pt idx="5118">
                  <c:v>20.9300709</c:v>
                </c:pt>
                <c:pt idx="5119">
                  <c:v>20.8876591</c:v>
                </c:pt>
                <c:pt idx="5120">
                  <c:v>20.908864999999999</c:v>
                </c:pt>
                <c:pt idx="5121">
                  <c:v>22.528984099999999</c:v>
                </c:pt>
                <c:pt idx="5122">
                  <c:v>21.163333900000001</c:v>
                </c:pt>
                <c:pt idx="5123">
                  <c:v>21.1845398</c:v>
                </c:pt>
                <c:pt idx="5124">
                  <c:v>21.205745700000001</c:v>
                </c:pt>
                <c:pt idx="5125">
                  <c:v>21.2269516</c:v>
                </c:pt>
                <c:pt idx="5126">
                  <c:v>21.248157500000001</c:v>
                </c:pt>
                <c:pt idx="5127">
                  <c:v>21.290569300000001</c:v>
                </c:pt>
                <c:pt idx="5128">
                  <c:v>21.205745700000001</c:v>
                </c:pt>
                <c:pt idx="5129">
                  <c:v>21.078512199999999</c:v>
                </c:pt>
                <c:pt idx="5130">
                  <c:v>21.078512199999999</c:v>
                </c:pt>
                <c:pt idx="5131">
                  <c:v>21.120922100000001</c:v>
                </c:pt>
                <c:pt idx="5132">
                  <c:v>21.120922100000001</c:v>
                </c:pt>
                <c:pt idx="5133">
                  <c:v>21.163333900000001</c:v>
                </c:pt>
                <c:pt idx="5134">
                  <c:v>21.2269516</c:v>
                </c:pt>
                <c:pt idx="5135">
                  <c:v>21.248157500000001</c:v>
                </c:pt>
                <c:pt idx="5136">
                  <c:v>21.290569300000001</c:v>
                </c:pt>
                <c:pt idx="5137">
                  <c:v>21.248157500000001</c:v>
                </c:pt>
                <c:pt idx="5138">
                  <c:v>21.248157500000001</c:v>
                </c:pt>
                <c:pt idx="5139">
                  <c:v>21.248157500000001</c:v>
                </c:pt>
                <c:pt idx="5140">
                  <c:v>21.205745700000001</c:v>
                </c:pt>
                <c:pt idx="5141">
                  <c:v>19.673276900000001</c:v>
                </c:pt>
                <c:pt idx="5142">
                  <c:v>21.0573063</c:v>
                </c:pt>
                <c:pt idx="5143">
                  <c:v>21.0573063</c:v>
                </c:pt>
                <c:pt idx="5144">
                  <c:v>21.0148945</c:v>
                </c:pt>
                <c:pt idx="5145">
                  <c:v>20.9724827</c:v>
                </c:pt>
                <c:pt idx="5146">
                  <c:v>20.9724827</c:v>
                </c:pt>
                <c:pt idx="5147">
                  <c:v>22.370647399999999</c:v>
                </c:pt>
                <c:pt idx="5148">
                  <c:v>21.0573063</c:v>
                </c:pt>
                <c:pt idx="5149">
                  <c:v>21.120922100000001</c:v>
                </c:pt>
                <c:pt idx="5150">
                  <c:v>21.120922100000001</c:v>
                </c:pt>
                <c:pt idx="5151">
                  <c:v>21.163333900000001</c:v>
                </c:pt>
                <c:pt idx="5152">
                  <c:v>21.1845398</c:v>
                </c:pt>
                <c:pt idx="5153">
                  <c:v>21.2269516</c:v>
                </c:pt>
                <c:pt idx="5154">
                  <c:v>21.248157500000001</c:v>
                </c:pt>
                <c:pt idx="5155">
                  <c:v>21.3117752</c:v>
                </c:pt>
                <c:pt idx="5156">
                  <c:v>21.290569300000001</c:v>
                </c:pt>
                <c:pt idx="5157">
                  <c:v>21.332981100000001</c:v>
                </c:pt>
                <c:pt idx="5158">
                  <c:v>21.332981100000001</c:v>
                </c:pt>
                <c:pt idx="5159">
                  <c:v>19.851406099999998</c:v>
                </c:pt>
              </c:numCache>
            </c:numRef>
          </c:xVal>
          <c:yVal>
            <c:numRef>
              <c:f>'Bus 2 OCTA Scatter'!$E$3:$E$5162</c:f>
              <c:numCache>
                <c:formatCode>General</c:formatCode>
                <c:ptCount val="5160"/>
                <c:pt idx="0">
                  <c:v>1.7379942382967273E-4</c:v>
                </c:pt>
                <c:pt idx="1">
                  <c:v>2.1324072096639505E-4</c:v>
                </c:pt>
                <c:pt idx="2">
                  <c:v>2.6690561455066042E-4</c:v>
                </c:pt>
                <c:pt idx="3">
                  <c:v>3.0555135394692048E-4</c:v>
                </c:pt>
                <c:pt idx="4">
                  <c:v>2.6202979016624298E-4</c:v>
                </c:pt>
                <c:pt idx="5">
                  <c:v>2.5827699800860202E-4</c:v>
                </c:pt>
                <c:pt idx="6">
                  <c:v>2.3098542591116849E-4</c:v>
                </c:pt>
                <c:pt idx="7">
                  <c:v>1.9941653468047977E-4</c:v>
                </c:pt>
                <c:pt idx="8">
                  <c:v>1.5755345367272672E-4</c:v>
                </c:pt>
                <c:pt idx="9">
                  <c:v>1.2395711738767467E-4</c:v>
                </c:pt>
                <c:pt idx="10">
                  <c:v>1.1330297782437695E-4</c:v>
                </c:pt>
                <c:pt idx="11">
                  <c:v>8.1813385429905234E-5</c:v>
                </c:pt>
                <c:pt idx="12">
                  <c:v>6.2788216979831152E-5</c:v>
                </c:pt>
                <c:pt idx="13">
                  <c:v>3.8995983044727389E-5</c:v>
                </c:pt>
                <c:pt idx="14">
                  <c:v>3.9062781625939909E-5</c:v>
                </c:pt>
                <c:pt idx="15">
                  <c:v>1.4992354236931622E-5</c:v>
                </c:pt>
                <c:pt idx="16">
                  <c:v>8.1825658627196598E-6</c:v>
                </c:pt>
                <c:pt idx="17">
                  <c:v>3.4223708602252143E-7</c:v>
                </c:pt>
                <c:pt idx="18">
                  <c:v>0</c:v>
                </c:pt>
                <c:pt idx="19">
                  <c:v>2.7565538117639049E-5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3.2156828691039004E-6</c:v>
                </c:pt>
                <c:pt idx="24">
                  <c:v>4.1788806802504466E-6</c:v>
                </c:pt>
                <c:pt idx="25">
                  <c:v>2.8773142723722308E-6</c:v>
                </c:pt>
                <c:pt idx="26">
                  <c:v>0</c:v>
                </c:pt>
                <c:pt idx="27">
                  <c:v>4.2996640313108443E-5</c:v>
                </c:pt>
                <c:pt idx="28">
                  <c:v>5.6125128159819178E-5</c:v>
                </c:pt>
                <c:pt idx="29">
                  <c:v>7.0234236182996411E-5</c:v>
                </c:pt>
                <c:pt idx="30">
                  <c:v>6.3107324163133501E-5</c:v>
                </c:pt>
                <c:pt idx="31">
                  <c:v>6.6142394719774991E-5</c:v>
                </c:pt>
                <c:pt idx="32">
                  <c:v>6.6467375906904304E-5</c:v>
                </c:pt>
                <c:pt idx="33">
                  <c:v>8.1229096889809887E-5</c:v>
                </c:pt>
                <c:pt idx="34">
                  <c:v>9.219133001168993E-5</c:v>
                </c:pt>
                <c:pt idx="35">
                  <c:v>8.0536533566979068E-5</c:v>
                </c:pt>
                <c:pt idx="36">
                  <c:v>7.5231093667115024E-5</c:v>
                </c:pt>
                <c:pt idx="37">
                  <c:v>7.3591670951797248E-5</c:v>
                </c:pt>
                <c:pt idx="38">
                  <c:v>1.0954541078616775E-4</c:v>
                </c:pt>
                <c:pt idx="39">
                  <c:v>1.7931091542616764E-4</c:v>
                </c:pt>
                <c:pt idx="40">
                  <c:v>2.6594291271973575E-4</c:v>
                </c:pt>
                <c:pt idx="41">
                  <c:v>3.5651561965101909E-4</c:v>
                </c:pt>
                <c:pt idx="42">
                  <c:v>4.5827398748459901E-4</c:v>
                </c:pt>
                <c:pt idx="43">
                  <c:v>5.2134650870017834E-4</c:v>
                </c:pt>
                <c:pt idx="44">
                  <c:v>5.6263366216642574E-4</c:v>
                </c:pt>
                <c:pt idx="45">
                  <c:v>5.6023469471653739E-4</c:v>
                </c:pt>
                <c:pt idx="46">
                  <c:v>4.668656484118952E-4</c:v>
                </c:pt>
                <c:pt idx="47">
                  <c:v>4.5512402621304633E-4</c:v>
                </c:pt>
                <c:pt idx="48">
                  <c:v>4.0022654289493403E-4</c:v>
                </c:pt>
                <c:pt idx="49">
                  <c:v>3.863327145515943E-4</c:v>
                </c:pt>
                <c:pt idx="50">
                  <c:v>3.5197537852571514E-4</c:v>
                </c:pt>
                <c:pt idx="51">
                  <c:v>3.7877974039085343E-4</c:v>
                </c:pt>
                <c:pt idx="52">
                  <c:v>3.6681156200393263E-4</c:v>
                </c:pt>
                <c:pt idx="53">
                  <c:v>3.4502309493692466E-4</c:v>
                </c:pt>
                <c:pt idx="54">
                  <c:v>3.1287726007661642E-4</c:v>
                </c:pt>
                <c:pt idx="55">
                  <c:v>2.9127732083070998E-4</c:v>
                </c:pt>
                <c:pt idx="56">
                  <c:v>2.2719321024517386E-4</c:v>
                </c:pt>
                <c:pt idx="57">
                  <c:v>2.0111149189690279E-4</c:v>
                </c:pt>
                <c:pt idx="58">
                  <c:v>1.4830610941611184E-4</c:v>
                </c:pt>
                <c:pt idx="59">
                  <c:v>1.5014432828755752E-4</c:v>
                </c:pt>
                <c:pt idx="60">
                  <c:v>1.0005231155235769E-4</c:v>
                </c:pt>
                <c:pt idx="61">
                  <c:v>9.1863324984857084E-5</c:v>
                </c:pt>
                <c:pt idx="62">
                  <c:v>8.1962859453397487E-5</c:v>
                </c:pt>
                <c:pt idx="63">
                  <c:v>7.0567425536822309E-5</c:v>
                </c:pt>
                <c:pt idx="64">
                  <c:v>6.7459282024752814E-5</c:v>
                </c:pt>
                <c:pt idx="65">
                  <c:v>7.8786931948458591E-5</c:v>
                </c:pt>
                <c:pt idx="66">
                  <c:v>6.8412429866953876E-5</c:v>
                </c:pt>
                <c:pt idx="67">
                  <c:v>8.1439028123948636E-5</c:v>
                </c:pt>
                <c:pt idx="68">
                  <c:v>6.4015424617691664E-5</c:v>
                </c:pt>
                <c:pt idx="69">
                  <c:v>8.1530043334662682E-5</c:v>
                </c:pt>
                <c:pt idx="70">
                  <c:v>8.731897755017379E-5</c:v>
                </c:pt>
                <c:pt idx="71">
                  <c:v>1.5966567817334951E-4</c:v>
                </c:pt>
                <c:pt idx="72">
                  <c:v>2.3399475713246746E-4</c:v>
                </c:pt>
                <c:pt idx="73">
                  <c:v>3.05666012658973E-4</c:v>
                </c:pt>
                <c:pt idx="74">
                  <c:v>3.6022022136333225E-4</c:v>
                </c:pt>
                <c:pt idx="75">
                  <c:v>4.0321355148291291E-4</c:v>
                </c:pt>
                <c:pt idx="76">
                  <c:v>4.0186240980678568E-4</c:v>
                </c:pt>
                <c:pt idx="77">
                  <c:v>4.790325044144681E-4</c:v>
                </c:pt>
                <c:pt idx="78">
                  <c:v>5.0554856586799632E-4</c:v>
                </c:pt>
                <c:pt idx="79">
                  <c:v>4.6684313601221038E-4</c:v>
                </c:pt>
                <c:pt idx="80">
                  <c:v>4.2938944151360206E-4</c:v>
                </c:pt>
                <c:pt idx="81">
                  <c:v>3.8805339743871314E-4</c:v>
                </c:pt>
                <c:pt idx="82">
                  <c:v>3.1194665816428036E-4</c:v>
                </c:pt>
                <c:pt idx="83">
                  <c:v>2.488778961728666E-4</c:v>
                </c:pt>
                <c:pt idx="84">
                  <c:v>1.8144447097080704E-4</c:v>
                </c:pt>
                <c:pt idx="85">
                  <c:v>1.408766475539814E-4</c:v>
                </c:pt>
                <c:pt idx="86">
                  <c:v>1.0718536539001379E-4</c:v>
                </c:pt>
                <c:pt idx="87">
                  <c:v>1.0485577655913159E-4</c:v>
                </c:pt>
                <c:pt idx="88">
                  <c:v>6.5170067441523775E-5</c:v>
                </c:pt>
                <c:pt idx="89">
                  <c:v>6.411930544220976E-5</c:v>
                </c:pt>
                <c:pt idx="90">
                  <c:v>5.3365940128890523E-5</c:v>
                </c:pt>
                <c:pt idx="91">
                  <c:v>7.5758261666494884E-5</c:v>
                </c:pt>
                <c:pt idx="92">
                  <c:v>3.9700590690835162E-5</c:v>
                </c:pt>
                <c:pt idx="93">
                  <c:v>4.7307167439788698E-5</c:v>
                </c:pt>
                <c:pt idx="94">
                  <c:v>6.5364242525074845E-5</c:v>
                </c:pt>
                <c:pt idx="95">
                  <c:v>2.3142430242688003E-5</c:v>
                </c:pt>
                <c:pt idx="96">
                  <c:v>5.5979698756851162E-5</c:v>
                </c:pt>
                <c:pt idx="97">
                  <c:v>1.2272316523820612E-5</c:v>
                </c:pt>
                <c:pt idx="98">
                  <c:v>2.9815267278903415E-5</c:v>
                </c:pt>
                <c:pt idx="99">
                  <c:v>3.4967994263690354E-5</c:v>
                </c:pt>
                <c:pt idx="100">
                  <c:v>1.4698368849069649E-5</c:v>
                </c:pt>
                <c:pt idx="101">
                  <c:v>2.7625209866508057E-5</c:v>
                </c:pt>
                <c:pt idx="102">
                  <c:v>2.5191149580197888E-5</c:v>
                </c:pt>
                <c:pt idx="103">
                  <c:v>2.5609877048458918E-5</c:v>
                </c:pt>
                <c:pt idx="104">
                  <c:v>1.7751191233034125E-5</c:v>
                </c:pt>
                <c:pt idx="105">
                  <c:v>4.4156312980598485E-5</c:v>
                </c:pt>
                <c:pt idx="106">
                  <c:v>1.829069026356222E-5</c:v>
                </c:pt>
                <c:pt idx="107">
                  <c:v>4.8914845620175702E-5</c:v>
                </c:pt>
                <c:pt idx="108">
                  <c:v>8.4540752368799721E-5</c:v>
                </c:pt>
                <c:pt idx="109">
                  <c:v>9.2742503790868791E-5</c:v>
                </c:pt>
                <c:pt idx="110">
                  <c:v>6.8679764427558021E-5</c:v>
                </c:pt>
                <c:pt idx="111">
                  <c:v>1.1441315777663501E-4</c:v>
                </c:pt>
                <c:pt idx="112">
                  <c:v>1.5558320162072222E-4</c:v>
                </c:pt>
                <c:pt idx="113">
                  <c:v>1.4859006293410434E-4</c:v>
                </c:pt>
                <c:pt idx="114">
                  <c:v>1.296875035370996E-4</c:v>
                </c:pt>
                <c:pt idx="115">
                  <c:v>8.8990688351404726E-5</c:v>
                </c:pt>
                <c:pt idx="116">
                  <c:v>8.8973665134821071E-5</c:v>
                </c:pt>
                <c:pt idx="117">
                  <c:v>5.8590376052659911E-5</c:v>
                </c:pt>
                <c:pt idx="118">
                  <c:v>6.5526725561387876E-5</c:v>
                </c:pt>
                <c:pt idx="119">
                  <c:v>2.0419731150356475E-5</c:v>
                </c:pt>
                <c:pt idx="120">
                  <c:v>2.7622700283956851E-5</c:v>
                </c:pt>
                <c:pt idx="121">
                  <c:v>2.422709408834858E-5</c:v>
                </c:pt>
                <c:pt idx="122">
                  <c:v>3.6923971372508858E-6</c:v>
                </c:pt>
                <c:pt idx="123">
                  <c:v>1.0700944994040252E-5</c:v>
                </c:pt>
                <c:pt idx="124">
                  <c:v>0</c:v>
                </c:pt>
                <c:pt idx="125">
                  <c:v>1.8683731768204101E-5</c:v>
                </c:pt>
                <c:pt idx="126">
                  <c:v>0</c:v>
                </c:pt>
                <c:pt idx="127">
                  <c:v>0</c:v>
                </c:pt>
                <c:pt idx="128">
                  <c:v>1.5851918358777599E-5</c:v>
                </c:pt>
                <c:pt idx="129">
                  <c:v>2.3488623844238854E-5</c:v>
                </c:pt>
                <c:pt idx="130">
                  <c:v>2.201947876263442E-5</c:v>
                </c:pt>
                <c:pt idx="131">
                  <c:v>3.2730588646689898E-5</c:v>
                </c:pt>
                <c:pt idx="132">
                  <c:v>5.7024922832449571E-5</c:v>
                </c:pt>
                <c:pt idx="133">
                  <c:v>5.2169078516731909E-5</c:v>
                </c:pt>
                <c:pt idx="134">
                  <c:v>7.8103290623306664E-5</c:v>
                </c:pt>
                <c:pt idx="135">
                  <c:v>8.1350257021920889E-5</c:v>
                </c:pt>
                <c:pt idx="136">
                  <c:v>6.435865579630403E-5</c:v>
                </c:pt>
                <c:pt idx="137">
                  <c:v>7.7433897670201656E-5</c:v>
                </c:pt>
                <c:pt idx="138">
                  <c:v>6.5457767081964158E-5</c:v>
                </c:pt>
                <c:pt idx="139">
                  <c:v>8.318773997727149E-5</c:v>
                </c:pt>
                <c:pt idx="140">
                  <c:v>1.0344285400850634E-4</c:v>
                </c:pt>
                <c:pt idx="141">
                  <c:v>1.155291137064327E-4</c:v>
                </c:pt>
                <c:pt idx="142">
                  <c:v>1.1888300931623345E-4</c:v>
                </c:pt>
                <c:pt idx="143">
                  <c:v>1.2200741503845132E-4</c:v>
                </c:pt>
                <c:pt idx="144">
                  <c:v>1.4211711659688236E-4</c:v>
                </c:pt>
                <c:pt idx="145">
                  <c:v>1.2287034573640751E-4</c:v>
                </c:pt>
                <c:pt idx="146">
                  <c:v>1.4161308478382567E-4</c:v>
                </c:pt>
                <c:pt idx="147">
                  <c:v>1.2987048897763313E-4</c:v>
                </c:pt>
                <c:pt idx="148">
                  <c:v>1.6043966415299073E-4</c:v>
                </c:pt>
                <c:pt idx="149">
                  <c:v>1.9691486481829808E-4</c:v>
                </c:pt>
                <c:pt idx="150">
                  <c:v>2.1365789835720304E-4</c:v>
                </c:pt>
                <c:pt idx="151">
                  <c:v>2.1170576113190682E-4</c:v>
                </c:pt>
                <c:pt idx="152">
                  <c:v>2.621084931135296E-4</c:v>
                </c:pt>
                <c:pt idx="153">
                  <c:v>2.6791831741117115E-4</c:v>
                </c:pt>
                <c:pt idx="154">
                  <c:v>3.1016006130056036E-4</c:v>
                </c:pt>
                <c:pt idx="155">
                  <c:v>2.9824570919559221E-4</c:v>
                </c:pt>
                <c:pt idx="156">
                  <c:v>2.8642482861953103E-4</c:v>
                </c:pt>
                <c:pt idx="157">
                  <c:v>2.3957439434325241E-4</c:v>
                </c:pt>
                <c:pt idx="158">
                  <c:v>2.9181351123890611E-4</c:v>
                </c:pt>
                <c:pt idx="159">
                  <c:v>3.0474282329308073E-4</c:v>
                </c:pt>
                <c:pt idx="160">
                  <c:v>3.4813162361860804E-4</c:v>
                </c:pt>
                <c:pt idx="161">
                  <c:v>3.8372423202427485E-4</c:v>
                </c:pt>
                <c:pt idx="162">
                  <c:v>3.5988649333021654E-4</c:v>
                </c:pt>
                <c:pt idx="163">
                  <c:v>4.0209249632360076E-4</c:v>
                </c:pt>
                <c:pt idx="164">
                  <c:v>4.1508316915312218E-4</c:v>
                </c:pt>
                <c:pt idx="165">
                  <c:v>5.6523474539695853E-4</c:v>
                </c:pt>
                <c:pt idx="166">
                  <c:v>6.6730860438012117E-4</c:v>
                </c:pt>
                <c:pt idx="167">
                  <c:v>7.1106911014497056E-4</c:v>
                </c:pt>
                <c:pt idx="168">
                  <c:v>8.6217609674419965E-4</c:v>
                </c:pt>
                <c:pt idx="169">
                  <c:v>8.7013343512202222E-4</c:v>
                </c:pt>
                <c:pt idx="170">
                  <c:v>7.85849198156734E-4</c:v>
                </c:pt>
                <c:pt idx="171">
                  <c:v>7.3453834208268257E-4</c:v>
                </c:pt>
                <c:pt idx="172">
                  <c:v>7.2319339672027784E-4</c:v>
                </c:pt>
                <c:pt idx="173">
                  <c:v>6.0983927227775561E-4</c:v>
                </c:pt>
                <c:pt idx="174">
                  <c:v>5.3358284353909968E-4</c:v>
                </c:pt>
                <c:pt idx="175">
                  <c:v>5.0924980407848893E-4</c:v>
                </c:pt>
                <c:pt idx="176">
                  <c:v>4.1203730837352422E-4</c:v>
                </c:pt>
                <c:pt idx="177">
                  <c:v>4.2662295008997434E-4</c:v>
                </c:pt>
                <c:pt idx="178">
                  <c:v>3.820856441689866E-4</c:v>
                </c:pt>
                <c:pt idx="179">
                  <c:v>3.7446519202149472E-4</c:v>
                </c:pt>
                <c:pt idx="180">
                  <c:v>3.6261128159503672E-4</c:v>
                </c:pt>
                <c:pt idx="181">
                  <c:v>3.3377528815539551E-4</c:v>
                </c:pt>
                <c:pt idx="182">
                  <c:v>2.8850172776572055E-4</c:v>
                </c:pt>
                <c:pt idx="183">
                  <c:v>2.5304794968700824E-4</c:v>
                </c:pt>
                <c:pt idx="184">
                  <c:v>2.2344408273998836E-4</c:v>
                </c:pt>
                <c:pt idx="185">
                  <c:v>2.61133773837884E-4</c:v>
                </c:pt>
                <c:pt idx="186">
                  <c:v>2.9371722411884629E-4</c:v>
                </c:pt>
                <c:pt idx="187">
                  <c:v>4.1848526322458489E-4</c:v>
                </c:pt>
                <c:pt idx="188">
                  <c:v>3.3281212441555125E-4</c:v>
                </c:pt>
                <c:pt idx="189">
                  <c:v>3.3937630269699384E-4</c:v>
                </c:pt>
                <c:pt idx="190">
                  <c:v>3.0323520439531589E-4</c:v>
                </c:pt>
                <c:pt idx="191">
                  <c:v>3.742124263477077E-4</c:v>
                </c:pt>
                <c:pt idx="192">
                  <c:v>5.295011636974184E-4</c:v>
                </c:pt>
                <c:pt idx="193">
                  <c:v>8.7967016388040158E-4</c:v>
                </c:pt>
                <c:pt idx="194">
                  <c:v>1.3315898355364293E-3</c:v>
                </c:pt>
                <c:pt idx="195">
                  <c:v>1.6872829748304247E-3</c:v>
                </c:pt>
                <c:pt idx="196">
                  <c:v>2.3380500084300153E-3</c:v>
                </c:pt>
                <c:pt idx="197">
                  <c:v>2.2740024496413253E-3</c:v>
                </c:pt>
                <c:pt idx="198">
                  <c:v>1.860076648854004E-3</c:v>
                </c:pt>
                <c:pt idx="199">
                  <c:v>1.6753147756354825E-3</c:v>
                </c:pt>
                <c:pt idx="200">
                  <c:v>1.2951590183396232E-3</c:v>
                </c:pt>
                <c:pt idx="201">
                  <c:v>1.2843796018937013E-3</c:v>
                </c:pt>
                <c:pt idx="202">
                  <c:v>1.223825743910108E-3</c:v>
                </c:pt>
                <c:pt idx="203">
                  <c:v>9.840154368543168E-4</c:v>
                </c:pt>
                <c:pt idx="204">
                  <c:v>7.8413171732466579E-4</c:v>
                </c:pt>
                <c:pt idx="205">
                  <c:v>6.4885726029830849E-4</c:v>
                </c:pt>
                <c:pt idx="206">
                  <c:v>5.4509225699283874E-4</c:v>
                </c:pt>
                <c:pt idx="207">
                  <c:v>5.504456722972386E-4</c:v>
                </c:pt>
                <c:pt idx="208">
                  <c:v>5.2044884874437563E-4</c:v>
                </c:pt>
                <c:pt idx="209">
                  <c:v>4.8874201280044562E-4</c:v>
                </c:pt>
                <c:pt idx="210">
                  <c:v>4.8416671475307634E-4</c:v>
                </c:pt>
                <c:pt idx="211">
                  <c:v>6.0195239035135595E-4</c:v>
                </c:pt>
                <c:pt idx="212">
                  <c:v>5.7225616274402826E-4</c:v>
                </c:pt>
                <c:pt idx="213">
                  <c:v>5.0773579416853252E-4</c:v>
                </c:pt>
                <c:pt idx="214">
                  <c:v>4.7826596366000294E-4</c:v>
                </c:pt>
                <c:pt idx="215">
                  <c:v>4.6583986330449312E-4</c:v>
                </c:pt>
                <c:pt idx="216">
                  <c:v>5.5269380707477023E-4</c:v>
                </c:pt>
                <c:pt idx="217">
                  <c:v>5.4597394815571393E-4</c:v>
                </c:pt>
                <c:pt idx="218">
                  <c:v>4.36656798361966E-4</c:v>
                </c:pt>
                <c:pt idx="219">
                  <c:v>3.4652706981896296E-4</c:v>
                </c:pt>
                <c:pt idx="220">
                  <c:v>3.4845266188328095E-4</c:v>
                </c:pt>
                <c:pt idx="221">
                  <c:v>2.9580634887313781E-4</c:v>
                </c:pt>
                <c:pt idx="222">
                  <c:v>1.8944144501565542E-4</c:v>
                </c:pt>
                <c:pt idx="223">
                  <c:v>3.934210139448967E-4</c:v>
                </c:pt>
                <c:pt idx="224">
                  <c:v>3.9316509740014292E-4</c:v>
                </c:pt>
                <c:pt idx="225">
                  <c:v>4.7031215931868657E-4</c:v>
                </c:pt>
                <c:pt idx="226">
                  <c:v>6.4175132703663288E-4</c:v>
                </c:pt>
                <c:pt idx="227">
                  <c:v>7.4058352741951676E-4</c:v>
                </c:pt>
                <c:pt idx="228">
                  <c:v>8.4369219719323315E-4</c:v>
                </c:pt>
                <c:pt idx="229">
                  <c:v>9.0234273597808901E-4</c:v>
                </c:pt>
                <c:pt idx="230">
                  <c:v>7.6763439691960157E-4</c:v>
                </c:pt>
                <c:pt idx="231">
                  <c:v>8.5553575502680685E-4</c:v>
                </c:pt>
                <c:pt idx="232">
                  <c:v>8.4870086153398996E-4</c:v>
                </c:pt>
                <c:pt idx="233">
                  <c:v>8.1593152493827383E-4</c:v>
                </c:pt>
                <c:pt idx="234">
                  <c:v>8.6552448979943604E-4</c:v>
                </c:pt>
                <c:pt idx="235">
                  <c:v>9.6525298556067798E-4</c:v>
                </c:pt>
                <c:pt idx="236">
                  <c:v>8.9381440042779915E-4</c:v>
                </c:pt>
                <c:pt idx="237">
                  <c:v>7.8003675566675119E-4</c:v>
                </c:pt>
                <c:pt idx="238">
                  <c:v>6.5799295021451302E-4</c:v>
                </c:pt>
                <c:pt idx="239">
                  <c:v>6.3626705828953806E-4</c:v>
                </c:pt>
                <c:pt idx="240">
                  <c:v>7.4374454389377113E-4</c:v>
                </c:pt>
                <c:pt idx="241">
                  <c:v>7.5247767060563308E-4</c:v>
                </c:pt>
                <c:pt idx="242">
                  <c:v>6.865544082361669E-4</c:v>
                </c:pt>
                <c:pt idx="243">
                  <c:v>5.8940352968279909E-4</c:v>
                </c:pt>
                <c:pt idx="244">
                  <c:v>5.5493394044075356E-4</c:v>
                </c:pt>
                <c:pt idx="245">
                  <c:v>4.717013239101269E-4</c:v>
                </c:pt>
                <c:pt idx="246">
                  <c:v>4.7433432415211539E-4</c:v>
                </c:pt>
                <c:pt idx="247">
                  <c:v>4.4155708588859065E-4</c:v>
                </c:pt>
                <c:pt idx="248">
                  <c:v>4.4605940257288617E-4</c:v>
                </c:pt>
                <c:pt idx="249">
                  <c:v>4.4155282314377352E-4</c:v>
                </c:pt>
                <c:pt idx="250">
                  <c:v>5.2183756200276695E-4</c:v>
                </c:pt>
                <c:pt idx="251">
                  <c:v>6.3746458929789457E-4</c:v>
                </c:pt>
                <c:pt idx="252">
                  <c:v>6.5145424474053273E-4</c:v>
                </c:pt>
                <c:pt idx="253">
                  <c:v>6.6661971469317153E-4</c:v>
                </c:pt>
                <c:pt idx="254">
                  <c:v>6.7406975066522802E-4</c:v>
                </c:pt>
                <c:pt idx="255">
                  <c:v>6.7606801409897355E-4</c:v>
                </c:pt>
                <c:pt idx="256">
                  <c:v>6.7674817892526156E-4</c:v>
                </c:pt>
                <c:pt idx="257">
                  <c:v>6.0316395037680751E-4</c:v>
                </c:pt>
                <c:pt idx="258">
                  <c:v>6.554078795631621E-4</c:v>
                </c:pt>
                <c:pt idx="259">
                  <c:v>7.0972371006141309E-4</c:v>
                </c:pt>
                <c:pt idx="260">
                  <c:v>7.7521679818605286E-4</c:v>
                </c:pt>
                <c:pt idx="261">
                  <c:v>8.1512468637917959E-4</c:v>
                </c:pt>
                <c:pt idx="262">
                  <c:v>7.6419754004109787E-4</c:v>
                </c:pt>
                <c:pt idx="263">
                  <c:v>7.037556030091086E-4</c:v>
                </c:pt>
                <c:pt idx="264">
                  <c:v>5.5381449080371486E-4</c:v>
                </c:pt>
                <c:pt idx="265">
                  <c:v>5.0484038261932598E-4</c:v>
                </c:pt>
                <c:pt idx="266">
                  <c:v>5.3681473511337353E-4</c:v>
                </c:pt>
                <c:pt idx="267">
                  <c:v>6.0546026847987672E-4</c:v>
                </c:pt>
                <c:pt idx="268">
                  <c:v>7.0941855564744631E-4</c:v>
                </c:pt>
                <c:pt idx="269">
                  <c:v>8.48301772604209E-4</c:v>
                </c:pt>
                <c:pt idx="270">
                  <c:v>1.0075435272991198E-3</c:v>
                </c:pt>
                <c:pt idx="271">
                  <c:v>1.210072913375158E-3</c:v>
                </c:pt>
                <c:pt idx="272">
                  <c:v>1.3211995549885136E-3</c:v>
                </c:pt>
                <c:pt idx="273">
                  <c:v>1.4335929797229181E-3</c:v>
                </c:pt>
                <c:pt idx="274">
                  <c:v>1.5254022362169591E-3</c:v>
                </c:pt>
                <c:pt idx="275">
                  <c:v>1.5242288998166657E-3</c:v>
                </c:pt>
                <c:pt idx="276">
                  <c:v>1.4352172614126941E-3</c:v>
                </c:pt>
                <c:pt idx="277">
                  <c:v>1.3376318681172414E-3</c:v>
                </c:pt>
                <c:pt idx="278">
                  <c:v>1.1422924522148492E-3</c:v>
                </c:pt>
                <c:pt idx="279">
                  <c:v>1.0329530873827246E-3</c:v>
                </c:pt>
                <c:pt idx="280">
                  <c:v>1.0545143974311402E-3</c:v>
                </c:pt>
                <c:pt idx="281">
                  <c:v>1.0196327075149894E-3</c:v>
                </c:pt>
                <c:pt idx="282">
                  <c:v>1.1455971644925872E-3</c:v>
                </c:pt>
                <c:pt idx="283">
                  <c:v>1.0475657891197297E-3</c:v>
                </c:pt>
                <c:pt idx="284">
                  <c:v>1.0168481809574466E-3</c:v>
                </c:pt>
                <c:pt idx="285">
                  <c:v>1.0225091360511415E-3</c:v>
                </c:pt>
                <c:pt idx="286">
                  <c:v>8.9716686772174528E-4</c:v>
                </c:pt>
                <c:pt idx="287">
                  <c:v>7.4764701204606721E-4</c:v>
                </c:pt>
                <c:pt idx="288">
                  <c:v>5.3408873244182025E-4</c:v>
                </c:pt>
                <c:pt idx="289">
                  <c:v>4.800972996736183E-4</c:v>
                </c:pt>
                <c:pt idx="290">
                  <c:v>3.5740719576704099E-4</c:v>
                </c:pt>
                <c:pt idx="291">
                  <c:v>3.0018360003831372E-4</c:v>
                </c:pt>
                <c:pt idx="292">
                  <c:v>2.5611554090677283E-4</c:v>
                </c:pt>
                <c:pt idx="293">
                  <c:v>2.1236831580674959E-4</c:v>
                </c:pt>
                <c:pt idx="294">
                  <c:v>2.2129006815845397E-4</c:v>
                </c:pt>
                <c:pt idx="295">
                  <c:v>1.8691592121385485E-4</c:v>
                </c:pt>
                <c:pt idx="296">
                  <c:v>1.8634131645360301E-4</c:v>
                </c:pt>
                <c:pt idx="297">
                  <c:v>1.7756690935622469E-4</c:v>
                </c:pt>
                <c:pt idx="298">
                  <c:v>1.513417415996416E-4</c:v>
                </c:pt>
                <c:pt idx="299">
                  <c:v>1.4180169570707931E-4</c:v>
                </c:pt>
                <c:pt idx="300">
                  <c:v>9.9396995565624252E-5</c:v>
                </c:pt>
                <c:pt idx="301">
                  <c:v>8.737715001180189E-5</c:v>
                </c:pt>
                <c:pt idx="302">
                  <c:v>1.055499106854283E-4</c:v>
                </c:pt>
                <c:pt idx="303">
                  <c:v>8.2486830904100335E-5</c:v>
                </c:pt>
                <c:pt idx="304">
                  <c:v>8.0041640882092446E-5</c:v>
                </c:pt>
                <c:pt idx="305">
                  <c:v>7.1194370867828523E-5</c:v>
                </c:pt>
                <c:pt idx="306">
                  <c:v>6.5137501807641294E-5</c:v>
                </c:pt>
                <c:pt idx="307">
                  <c:v>6.8510059553056571E-5</c:v>
                </c:pt>
                <c:pt idx="308">
                  <c:v>6.2630915117414275E-5</c:v>
                </c:pt>
                <c:pt idx="309">
                  <c:v>6.8852401827703799E-5</c:v>
                </c:pt>
                <c:pt idx="310">
                  <c:v>6.6120447293940667E-5</c:v>
                </c:pt>
                <c:pt idx="311">
                  <c:v>6.1380636410898236E-5</c:v>
                </c:pt>
                <c:pt idx="312">
                  <c:v>8.8685821392325246E-5</c:v>
                </c:pt>
                <c:pt idx="313">
                  <c:v>3.1019035078955646E-5</c:v>
                </c:pt>
                <c:pt idx="314">
                  <c:v>6.3838143500317675E-5</c:v>
                </c:pt>
                <c:pt idx="315">
                  <c:v>6.9704915212031481E-5</c:v>
                </c:pt>
                <c:pt idx="316">
                  <c:v>1.3304113980909212E-4</c:v>
                </c:pt>
                <c:pt idx="317">
                  <c:v>1.2148726942108279E-4</c:v>
                </c:pt>
                <c:pt idx="318">
                  <c:v>1.0002889211610991E-4</c:v>
                </c:pt>
                <c:pt idx="319">
                  <c:v>2.2992675402933941E-4</c:v>
                </c:pt>
                <c:pt idx="320">
                  <c:v>2.5055338422602636E-4</c:v>
                </c:pt>
                <c:pt idx="321">
                  <c:v>2.8874234826513459E-4</c:v>
                </c:pt>
                <c:pt idx="322">
                  <c:v>2.9831318182417478E-4</c:v>
                </c:pt>
                <c:pt idx="323">
                  <c:v>3.0464759860573444E-4</c:v>
                </c:pt>
                <c:pt idx="324">
                  <c:v>2.9885673731608998E-4</c:v>
                </c:pt>
                <c:pt idx="325">
                  <c:v>2.9453480675141068E-4</c:v>
                </c:pt>
                <c:pt idx="326">
                  <c:v>1.9694500027104053E-4</c:v>
                </c:pt>
                <c:pt idx="327">
                  <c:v>1.6676516051544017E-4</c:v>
                </c:pt>
                <c:pt idx="328">
                  <c:v>2.0689057780652828E-4</c:v>
                </c:pt>
                <c:pt idx="329">
                  <c:v>1.764829880345103E-4</c:v>
                </c:pt>
                <c:pt idx="330">
                  <c:v>1.7268646154850606E-4</c:v>
                </c:pt>
                <c:pt idx="331">
                  <c:v>2.5466348807246989E-4</c:v>
                </c:pt>
                <c:pt idx="332">
                  <c:v>2.9134571778461916E-4</c:v>
                </c:pt>
                <c:pt idx="333">
                  <c:v>2.4294067061405742E-4</c:v>
                </c:pt>
                <c:pt idx="334">
                  <c:v>2.1433538099975522E-4</c:v>
                </c:pt>
                <c:pt idx="335">
                  <c:v>2.6013207512277003E-4</c:v>
                </c:pt>
                <c:pt idx="336">
                  <c:v>2.8331139276849553E-4</c:v>
                </c:pt>
                <c:pt idx="337">
                  <c:v>3.1662971816358076E-4</c:v>
                </c:pt>
                <c:pt idx="338">
                  <c:v>2.9594016084912299E-4</c:v>
                </c:pt>
                <c:pt idx="339">
                  <c:v>3.061017050727127E-4</c:v>
                </c:pt>
                <c:pt idx="340">
                  <c:v>3.3860881134017675E-4</c:v>
                </c:pt>
                <c:pt idx="341">
                  <c:v>3.3035376221625319E-4</c:v>
                </c:pt>
                <c:pt idx="342">
                  <c:v>3.9015875378573618E-4</c:v>
                </c:pt>
                <c:pt idx="343">
                  <c:v>3.7632852550670591E-4</c:v>
                </c:pt>
                <c:pt idx="344">
                  <c:v>3.5624761228708059E-4</c:v>
                </c:pt>
                <c:pt idx="345">
                  <c:v>3.1417812949715207E-4</c:v>
                </c:pt>
                <c:pt idx="346">
                  <c:v>3.6999160374171874E-4</c:v>
                </c:pt>
                <c:pt idx="347">
                  <c:v>3.3013814492586293E-4</c:v>
                </c:pt>
                <c:pt idx="348">
                  <c:v>3.8319305407419438E-4</c:v>
                </c:pt>
                <c:pt idx="349">
                  <c:v>3.7855395770733602E-4</c:v>
                </c:pt>
                <c:pt idx="350">
                  <c:v>3.7639360473921079E-4</c:v>
                </c:pt>
                <c:pt idx="351">
                  <c:v>4.0194809820298102E-4</c:v>
                </c:pt>
                <c:pt idx="352">
                  <c:v>4.2395439113595732E-4</c:v>
                </c:pt>
                <c:pt idx="353">
                  <c:v>3.463732916041986E-4</c:v>
                </c:pt>
                <c:pt idx="354">
                  <c:v>3.2475383692477064E-4</c:v>
                </c:pt>
                <c:pt idx="355">
                  <c:v>3.6056410053411495E-4</c:v>
                </c:pt>
                <c:pt idx="356">
                  <c:v>2.4567319786897957E-4</c:v>
                </c:pt>
                <c:pt idx="357">
                  <c:v>2.8625209004524543E-4</c:v>
                </c:pt>
                <c:pt idx="358">
                  <c:v>2.6315409552256439E-4</c:v>
                </c:pt>
                <c:pt idx="359">
                  <c:v>2.1801125549037072E-4</c:v>
                </c:pt>
                <c:pt idx="360">
                  <c:v>2.5060001347643879E-4</c:v>
                </c:pt>
                <c:pt idx="361">
                  <c:v>2.4126177737899025E-4</c:v>
                </c:pt>
                <c:pt idx="362">
                  <c:v>3.0433636568313443E-4</c:v>
                </c:pt>
                <c:pt idx="363">
                  <c:v>2.7446664821578266E-4</c:v>
                </c:pt>
                <c:pt idx="364">
                  <c:v>3.5804184527235582E-4</c:v>
                </c:pt>
                <c:pt idx="365">
                  <c:v>5.3799083388614505E-4</c:v>
                </c:pt>
                <c:pt idx="366">
                  <c:v>5.6138574734390515E-4</c:v>
                </c:pt>
                <c:pt idx="367">
                  <c:v>5.5336653383013332E-4</c:v>
                </c:pt>
                <c:pt idx="368">
                  <c:v>4.6682317291803021E-4</c:v>
                </c:pt>
                <c:pt idx="369">
                  <c:v>4.1517154827336729E-4</c:v>
                </c:pt>
                <c:pt idx="370">
                  <c:v>4.3062973704219325E-4</c:v>
                </c:pt>
                <c:pt idx="371">
                  <c:v>3.5146975085268225E-4</c:v>
                </c:pt>
                <c:pt idx="372">
                  <c:v>4.1040761379131644E-4</c:v>
                </c:pt>
                <c:pt idx="373">
                  <c:v>4.1831513053688327E-4</c:v>
                </c:pt>
                <c:pt idx="374">
                  <c:v>3.1813628766449602E-4</c:v>
                </c:pt>
                <c:pt idx="375">
                  <c:v>3.2478741889500689E-4</c:v>
                </c:pt>
                <c:pt idx="376">
                  <c:v>3.6468693670203514E-4</c:v>
                </c:pt>
                <c:pt idx="377">
                  <c:v>3.1079291917634826E-4</c:v>
                </c:pt>
                <c:pt idx="378">
                  <c:v>2.821797030631077E-4</c:v>
                </c:pt>
                <c:pt idx="379">
                  <c:v>2.2809839237357827E-4</c:v>
                </c:pt>
                <c:pt idx="380">
                  <c:v>2.2105078897158078E-4</c:v>
                </c:pt>
                <c:pt idx="381">
                  <c:v>2.3325186535433273E-4</c:v>
                </c:pt>
                <c:pt idx="382">
                  <c:v>2.1188623654652762E-4</c:v>
                </c:pt>
                <c:pt idx="383">
                  <c:v>2.46118833426813E-4</c:v>
                </c:pt>
                <c:pt idx="384">
                  <c:v>1.9182768471641054E-4</c:v>
                </c:pt>
                <c:pt idx="385">
                  <c:v>1.8009450499984633E-4</c:v>
                </c:pt>
                <c:pt idx="386">
                  <c:v>9.8670452637830621E-5</c:v>
                </c:pt>
                <c:pt idx="387">
                  <c:v>1.0493627495472597E-4</c:v>
                </c:pt>
                <c:pt idx="388">
                  <c:v>1.0352936846984683E-4</c:v>
                </c:pt>
                <c:pt idx="389">
                  <c:v>8.0693923464497167E-5</c:v>
                </c:pt>
                <c:pt idx="390">
                  <c:v>9.5409278487222013E-6</c:v>
                </c:pt>
                <c:pt idx="391">
                  <c:v>4.0639324950675778E-5</c:v>
                </c:pt>
                <c:pt idx="392">
                  <c:v>6.2310600340934972E-6</c:v>
                </c:pt>
                <c:pt idx="393">
                  <c:v>1.4115833403065117E-5</c:v>
                </c:pt>
                <c:pt idx="394">
                  <c:v>9.7155723068590683E-6</c:v>
                </c:pt>
                <c:pt idx="395">
                  <c:v>1.6640755659173822E-5</c:v>
                </c:pt>
                <c:pt idx="396">
                  <c:v>3.8288180938346178E-5</c:v>
                </c:pt>
                <c:pt idx="397">
                  <c:v>0</c:v>
                </c:pt>
                <c:pt idx="398">
                  <c:v>9.190799742741742E-6</c:v>
                </c:pt>
                <c:pt idx="399">
                  <c:v>2.309686046750964E-5</c:v>
                </c:pt>
                <c:pt idx="400">
                  <c:v>8.8419392364251083E-5</c:v>
                </c:pt>
                <c:pt idx="401">
                  <c:v>2.4579226529629068E-4</c:v>
                </c:pt>
                <c:pt idx="402">
                  <c:v>4.4435174684372391E-4</c:v>
                </c:pt>
                <c:pt idx="403">
                  <c:v>5.424240728598268E-4</c:v>
                </c:pt>
                <c:pt idx="404">
                  <c:v>5.4449960222167242E-4</c:v>
                </c:pt>
                <c:pt idx="405">
                  <c:v>6.0273249381644013E-4</c:v>
                </c:pt>
                <c:pt idx="406">
                  <c:v>5.3293675270045819E-4</c:v>
                </c:pt>
                <c:pt idx="407">
                  <c:v>4.5376839626435771E-4</c:v>
                </c:pt>
                <c:pt idx="408">
                  <c:v>3.5100269234277648E-4</c:v>
                </c:pt>
                <c:pt idx="409">
                  <c:v>2.5799280495197716E-4</c:v>
                </c:pt>
                <c:pt idx="410">
                  <c:v>1.4943421613350274E-4</c:v>
                </c:pt>
                <c:pt idx="411">
                  <c:v>1.5060228483577151E-4</c:v>
                </c:pt>
                <c:pt idx="412">
                  <c:v>9.0995143390596901E-5</c:v>
                </c:pt>
                <c:pt idx="413">
                  <c:v>1.1304769160109867E-4</c:v>
                </c:pt>
                <c:pt idx="414">
                  <c:v>1.1050028727746598E-4</c:v>
                </c:pt>
                <c:pt idx="415">
                  <c:v>9.286647154473501E-5</c:v>
                </c:pt>
                <c:pt idx="416">
                  <c:v>2.0082649251423792E-4</c:v>
                </c:pt>
                <c:pt idx="417">
                  <c:v>2.9581935870183875E-4</c:v>
                </c:pt>
                <c:pt idx="418">
                  <c:v>4.8546699730629423E-4</c:v>
                </c:pt>
                <c:pt idx="419">
                  <c:v>5.227168176359996E-4</c:v>
                </c:pt>
                <c:pt idx="420">
                  <c:v>5.1341099338734683E-4</c:v>
                </c:pt>
                <c:pt idx="421">
                  <c:v>4.9328766206068386E-4</c:v>
                </c:pt>
                <c:pt idx="422">
                  <c:v>4.2830747306297969E-4</c:v>
                </c:pt>
                <c:pt idx="423">
                  <c:v>4.2376430789344601E-4</c:v>
                </c:pt>
                <c:pt idx="424">
                  <c:v>3.2004002495992351E-4</c:v>
                </c:pt>
                <c:pt idx="425">
                  <c:v>3.1531375245263086E-4</c:v>
                </c:pt>
                <c:pt idx="426">
                  <c:v>1.8235518861750777E-4</c:v>
                </c:pt>
                <c:pt idx="427">
                  <c:v>1.657443221040908E-4</c:v>
                </c:pt>
                <c:pt idx="428">
                  <c:v>1.2087900780892994E-4</c:v>
                </c:pt>
                <c:pt idx="429">
                  <c:v>5.3862147821283738E-5</c:v>
                </c:pt>
                <c:pt idx="430">
                  <c:v>3.2273936959157729E-5</c:v>
                </c:pt>
                <c:pt idx="431">
                  <c:v>6.3693106033230984E-5</c:v>
                </c:pt>
                <c:pt idx="432">
                  <c:v>7.9511171397721392E-5</c:v>
                </c:pt>
                <c:pt idx="433">
                  <c:v>9.4201751014029423E-5</c:v>
                </c:pt>
                <c:pt idx="434">
                  <c:v>9.7004205356637709E-5</c:v>
                </c:pt>
                <c:pt idx="435">
                  <c:v>9.5675517399177506E-5</c:v>
                </c:pt>
                <c:pt idx="436">
                  <c:v>1.1907602739090123E-4</c:v>
                </c:pt>
                <c:pt idx="437">
                  <c:v>1.4624655526088059E-4</c:v>
                </c:pt>
                <c:pt idx="438">
                  <c:v>1.5977908861861196E-4</c:v>
                </c:pt>
                <c:pt idx="439">
                  <c:v>1.5203578873453425E-4</c:v>
                </c:pt>
                <c:pt idx="440">
                  <c:v>1.5229957364575842E-4</c:v>
                </c:pt>
                <c:pt idx="441">
                  <c:v>1.5726219080019823E-4</c:v>
                </c:pt>
                <c:pt idx="442">
                  <c:v>1.7914858589820727E-4</c:v>
                </c:pt>
                <c:pt idx="443">
                  <c:v>2.0864323648711296E-4</c:v>
                </c:pt>
                <c:pt idx="444">
                  <c:v>2.0118042992345569E-4</c:v>
                </c:pt>
                <c:pt idx="445">
                  <c:v>1.7061639913103173E-4</c:v>
                </c:pt>
                <c:pt idx="446">
                  <c:v>2.2170102390476514E-4</c:v>
                </c:pt>
                <c:pt idx="447">
                  <c:v>2.2631271986389831E-4</c:v>
                </c:pt>
                <c:pt idx="448">
                  <c:v>2.56349182227886E-4</c:v>
                </c:pt>
                <c:pt idx="449">
                  <c:v>2.6467061189310655E-4</c:v>
                </c:pt>
                <c:pt idx="450">
                  <c:v>2.5056121820856651E-4</c:v>
                </c:pt>
                <c:pt idx="451">
                  <c:v>2.6366649562401906E-4</c:v>
                </c:pt>
                <c:pt idx="452">
                  <c:v>2.1085028194638245E-4</c:v>
                </c:pt>
                <c:pt idx="453">
                  <c:v>1.8803264468528173E-4</c:v>
                </c:pt>
                <c:pt idx="454">
                  <c:v>1.5182997895813244E-4</c:v>
                </c:pt>
                <c:pt idx="455">
                  <c:v>1.3117079420236203E-4</c:v>
                </c:pt>
                <c:pt idx="456">
                  <c:v>7.9697543695863958E-5</c:v>
                </c:pt>
                <c:pt idx="457">
                  <c:v>8.10660697931184E-5</c:v>
                </c:pt>
                <c:pt idx="458">
                  <c:v>1.0164838952503625E-4</c:v>
                </c:pt>
                <c:pt idx="459">
                  <c:v>8.2372201630368939E-5</c:v>
                </c:pt>
                <c:pt idx="460">
                  <c:v>1.0871024392572781E-4</c:v>
                </c:pt>
                <c:pt idx="461">
                  <c:v>1.3050388100534178E-4</c:v>
                </c:pt>
                <c:pt idx="462">
                  <c:v>1.9688805618859955E-4</c:v>
                </c:pt>
                <c:pt idx="463">
                  <c:v>1.9518034271758121E-4</c:v>
                </c:pt>
                <c:pt idx="464">
                  <c:v>1.9703213539838937E-4</c:v>
                </c:pt>
                <c:pt idx="465">
                  <c:v>1.4907779810718414E-4</c:v>
                </c:pt>
                <c:pt idx="466">
                  <c:v>1.8949194145085309E-4</c:v>
                </c:pt>
                <c:pt idx="467">
                  <c:v>9.6299907250276879E-5</c:v>
                </c:pt>
                <c:pt idx="468">
                  <c:v>6.6819605570004866E-5</c:v>
                </c:pt>
                <c:pt idx="469">
                  <c:v>7.8415404185230465E-5</c:v>
                </c:pt>
                <c:pt idx="470">
                  <c:v>9.0108194224491618E-5</c:v>
                </c:pt>
                <c:pt idx="471">
                  <c:v>5.186533910090368E-5</c:v>
                </c:pt>
                <c:pt idx="472">
                  <c:v>1.2853229967588141E-4</c:v>
                </c:pt>
                <c:pt idx="473">
                  <c:v>1.3343935560864329E-4</c:v>
                </c:pt>
                <c:pt idx="474">
                  <c:v>1.7809296612137781E-4</c:v>
                </c:pt>
                <c:pt idx="475">
                  <c:v>2.1764428856666651E-4</c:v>
                </c:pt>
                <c:pt idx="476">
                  <c:v>1.9687166012936598E-4</c:v>
                </c:pt>
                <c:pt idx="477">
                  <c:v>1.9588161006811039E-4</c:v>
                </c:pt>
                <c:pt idx="478">
                  <c:v>1.3641562682011334E-4</c:v>
                </c:pt>
                <c:pt idx="479">
                  <c:v>1.2144731692432492E-4</c:v>
                </c:pt>
                <c:pt idx="480">
                  <c:v>1.3920346974878489E-4</c:v>
                </c:pt>
                <c:pt idx="481">
                  <c:v>1.6356609862227316E-4</c:v>
                </c:pt>
                <c:pt idx="482">
                  <c:v>2.3276541711335258E-4</c:v>
                </c:pt>
                <c:pt idx="483">
                  <c:v>2.1841407924732851E-4</c:v>
                </c:pt>
                <c:pt idx="484">
                  <c:v>2.6305717144419724E-4</c:v>
                </c:pt>
                <c:pt idx="485">
                  <c:v>2.4566440649433292E-4</c:v>
                </c:pt>
                <c:pt idx="486">
                  <c:v>2.7125912168680824E-4</c:v>
                </c:pt>
                <c:pt idx="487">
                  <c:v>2.8084853635450274E-4</c:v>
                </c:pt>
                <c:pt idx="488">
                  <c:v>2.264563773595315E-4</c:v>
                </c:pt>
                <c:pt idx="489">
                  <c:v>2.2047409649316696E-4</c:v>
                </c:pt>
                <c:pt idx="490">
                  <c:v>1.4882794831420047E-4</c:v>
                </c:pt>
                <c:pt idx="491">
                  <c:v>1.207234245839738E-4</c:v>
                </c:pt>
                <c:pt idx="492">
                  <c:v>1.2368357889827939E-4</c:v>
                </c:pt>
                <c:pt idx="493">
                  <c:v>4.2346447371718085E-5</c:v>
                </c:pt>
                <c:pt idx="494">
                  <c:v>5.7309595473765677E-5</c:v>
                </c:pt>
                <c:pt idx="495">
                  <c:v>6.1630569829593118E-6</c:v>
                </c:pt>
                <c:pt idx="496">
                  <c:v>1.3216060267790614E-5</c:v>
                </c:pt>
                <c:pt idx="497">
                  <c:v>4.3498958250284626E-5</c:v>
                </c:pt>
                <c:pt idx="498">
                  <c:v>9.6794885519651606E-5</c:v>
                </c:pt>
                <c:pt idx="499">
                  <c:v>1.0245895797918766E-4</c:v>
                </c:pt>
                <c:pt idx="500">
                  <c:v>1.8444823713840796E-4</c:v>
                </c:pt>
                <c:pt idx="501">
                  <c:v>1.7663983844956721E-4</c:v>
                </c:pt>
                <c:pt idx="502">
                  <c:v>1.3330227540107672E-4</c:v>
                </c:pt>
                <c:pt idx="503">
                  <c:v>1.6658829224674263E-4</c:v>
                </c:pt>
                <c:pt idx="504">
                  <c:v>1.177077566878039E-4</c:v>
                </c:pt>
                <c:pt idx="505">
                  <c:v>1.402694461599166E-4</c:v>
                </c:pt>
                <c:pt idx="506">
                  <c:v>1.4072647637920522E-4</c:v>
                </c:pt>
                <c:pt idx="507">
                  <c:v>1.6010034345206956E-4</c:v>
                </c:pt>
                <c:pt idx="508">
                  <c:v>1.6890889946280654E-4</c:v>
                </c:pt>
                <c:pt idx="509">
                  <c:v>2.752246153397862E-4</c:v>
                </c:pt>
                <c:pt idx="510">
                  <c:v>2.3873345315020817E-4</c:v>
                </c:pt>
                <c:pt idx="511">
                  <c:v>2.2202576729284776E-4</c:v>
                </c:pt>
                <c:pt idx="512">
                  <c:v>2.1614788387853566E-4</c:v>
                </c:pt>
                <c:pt idx="513">
                  <c:v>2.6136108630961396E-4</c:v>
                </c:pt>
                <c:pt idx="514">
                  <c:v>2.5151928885883758E-4</c:v>
                </c:pt>
                <c:pt idx="515">
                  <c:v>1.9576093005159198E-4</c:v>
                </c:pt>
                <c:pt idx="516">
                  <c:v>1.615572898148853E-4</c:v>
                </c:pt>
                <c:pt idx="517">
                  <c:v>1.4512507915270427E-4</c:v>
                </c:pt>
                <c:pt idx="518">
                  <c:v>1.0749240717182087E-4</c:v>
                </c:pt>
                <c:pt idx="519">
                  <c:v>1.1839930158765195E-4</c:v>
                </c:pt>
                <c:pt idx="520">
                  <c:v>1.1583733222587972E-4</c:v>
                </c:pt>
                <c:pt idx="521">
                  <c:v>1.6897731773146847E-4</c:v>
                </c:pt>
                <c:pt idx="522">
                  <c:v>1.8791404712046483E-4</c:v>
                </c:pt>
                <c:pt idx="523">
                  <c:v>1.6042489991529915E-4</c:v>
                </c:pt>
                <c:pt idx="524">
                  <c:v>2.7356384978787461E-4</c:v>
                </c:pt>
                <c:pt idx="525">
                  <c:v>1.7500898331970991E-4</c:v>
                </c:pt>
                <c:pt idx="526">
                  <c:v>2.6501547139963657E-4</c:v>
                </c:pt>
                <c:pt idx="527">
                  <c:v>2.1258087715180505E-4</c:v>
                </c:pt>
                <c:pt idx="528">
                  <c:v>1.6835366756859694E-4</c:v>
                </c:pt>
                <c:pt idx="529">
                  <c:v>1.6014882434849264E-4</c:v>
                </c:pt>
                <c:pt idx="530">
                  <c:v>1.5623422825820034E-4</c:v>
                </c:pt>
                <c:pt idx="531">
                  <c:v>6.6957583512202047E-5</c:v>
                </c:pt>
                <c:pt idx="532">
                  <c:v>9.6146466481754982E-5</c:v>
                </c:pt>
                <c:pt idx="533">
                  <c:v>1.3399276699740977E-4</c:v>
                </c:pt>
                <c:pt idx="534">
                  <c:v>2.3200042967395243E-4</c:v>
                </c:pt>
                <c:pt idx="535">
                  <c:v>2.1654912628732786E-4</c:v>
                </c:pt>
                <c:pt idx="536">
                  <c:v>2.7513619557905338E-4</c:v>
                </c:pt>
                <c:pt idx="537">
                  <c:v>2.8187221153190301E-4</c:v>
                </c:pt>
                <c:pt idx="538">
                  <c:v>2.9366643511948535E-4</c:v>
                </c:pt>
                <c:pt idx="539">
                  <c:v>2.982051980738896E-4</c:v>
                </c:pt>
                <c:pt idx="540">
                  <c:v>2.2003397428699319E-4</c:v>
                </c:pt>
                <c:pt idx="541">
                  <c:v>2.2118493828513817E-4</c:v>
                </c:pt>
                <c:pt idx="542">
                  <c:v>2.5572794638623297E-4</c:v>
                </c:pt>
                <c:pt idx="543">
                  <c:v>2.5429131574564298E-4</c:v>
                </c:pt>
                <c:pt idx="544">
                  <c:v>2.1083405817277524E-4</c:v>
                </c:pt>
                <c:pt idx="545">
                  <c:v>2.0699412808729333E-4</c:v>
                </c:pt>
                <c:pt idx="546">
                  <c:v>1.5563605286518411E-4</c:v>
                </c:pt>
                <c:pt idx="547">
                  <c:v>1.4491667313066886E-4</c:v>
                </c:pt>
                <c:pt idx="548">
                  <c:v>9.6217226165950677E-5</c:v>
                </c:pt>
                <c:pt idx="549">
                  <c:v>8.6825800018581976E-5</c:v>
                </c:pt>
                <c:pt idx="550">
                  <c:v>4.9700630527757903E-5</c:v>
                </c:pt>
                <c:pt idx="551">
                  <c:v>2.8278588456764541E-5</c:v>
                </c:pt>
                <c:pt idx="552">
                  <c:v>5.0848135114082688E-5</c:v>
                </c:pt>
                <c:pt idx="553">
                  <c:v>7.7505833652962794E-5</c:v>
                </c:pt>
                <c:pt idx="554">
                  <c:v>9.4159276049922454E-5</c:v>
                </c:pt>
                <c:pt idx="555">
                  <c:v>1.6432316051174817E-4</c:v>
                </c:pt>
                <c:pt idx="556">
                  <c:v>2.3461266790057194E-4</c:v>
                </c:pt>
                <c:pt idx="557">
                  <c:v>1.9429285045980793E-4</c:v>
                </c:pt>
                <c:pt idx="558">
                  <c:v>2.1181489725999067E-4</c:v>
                </c:pt>
                <c:pt idx="559">
                  <c:v>1.3061883311393338E-4</c:v>
                </c:pt>
                <c:pt idx="560">
                  <c:v>1.0676527893164137E-4</c:v>
                </c:pt>
                <c:pt idx="561">
                  <c:v>6.2839112350855113E-5</c:v>
                </c:pt>
                <c:pt idx="562">
                  <c:v>4.0818591740472507E-5</c:v>
                </c:pt>
                <c:pt idx="563">
                  <c:v>1.5988472451610667E-5</c:v>
                </c:pt>
                <c:pt idx="564">
                  <c:v>4.799527222061186E-5</c:v>
                </c:pt>
                <c:pt idx="565">
                  <c:v>1.0358799013127707E-5</c:v>
                </c:pt>
                <c:pt idx="566">
                  <c:v>4.7215693079700623E-6</c:v>
                </c:pt>
                <c:pt idx="567">
                  <c:v>9.8104910208464277E-7</c:v>
                </c:pt>
                <c:pt idx="568">
                  <c:v>0</c:v>
                </c:pt>
                <c:pt idx="569">
                  <c:v>4.1450257267533616E-5</c:v>
                </c:pt>
                <c:pt idx="570">
                  <c:v>0</c:v>
                </c:pt>
                <c:pt idx="571">
                  <c:v>1.3221721393136753E-5</c:v>
                </c:pt>
                <c:pt idx="572">
                  <c:v>4.5720842741437767E-5</c:v>
                </c:pt>
                <c:pt idx="573">
                  <c:v>7.1532253250969883E-5</c:v>
                </c:pt>
                <c:pt idx="574">
                  <c:v>1.2435417847057897E-4</c:v>
                </c:pt>
                <c:pt idx="575">
                  <c:v>2.0003665786391507E-4</c:v>
                </c:pt>
                <c:pt idx="576">
                  <c:v>2.3787409419206233E-4</c:v>
                </c:pt>
                <c:pt idx="577">
                  <c:v>2.8590277284034374E-4</c:v>
                </c:pt>
                <c:pt idx="578">
                  <c:v>3.0733908601651737E-4</c:v>
                </c:pt>
                <c:pt idx="579">
                  <c:v>2.7034217942326799E-4</c:v>
                </c:pt>
                <c:pt idx="580">
                  <c:v>2.1087475380999351E-4</c:v>
                </c:pt>
                <c:pt idx="581">
                  <c:v>1.6684427972725081E-4</c:v>
                </c:pt>
                <c:pt idx="582">
                  <c:v>1.3256619039083789E-4</c:v>
                </c:pt>
                <c:pt idx="583">
                  <c:v>1.0206013959414425E-4</c:v>
                </c:pt>
                <c:pt idx="584">
                  <c:v>7.2982162864903028E-5</c:v>
                </c:pt>
                <c:pt idx="585">
                  <c:v>6.1783457477601402E-5</c:v>
                </c:pt>
                <c:pt idx="586">
                  <c:v>1.9408936999438706E-5</c:v>
                </c:pt>
                <c:pt idx="587">
                  <c:v>1.3234591995033094E-5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4.8639766610433486E-5</c:v>
                </c:pt>
                <c:pt idx="592">
                  <c:v>1.6435629137634395E-5</c:v>
                </c:pt>
                <c:pt idx="593">
                  <c:v>8.5181924480536893E-5</c:v>
                </c:pt>
                <c:pt idx="594">
                  <c:v>1.3675882725274925E-4</c:v>
                </c:pt>
                <c:pt idx="595">
                  <c:v>1.5972092467532014E-4</c:v>
                </c:pt>
                <c:pt idx="596">
                  <c:v>1.8502320085465152E-4</c:v>
                </c:pt>
                <c:pt idx="597">
                  <c:v>2.0793681297729097E-4</c:v>
                </c:pt>
                <c:pt idx="598">
                  <c:v>1.9809922101954319E-4</c:v>
                </c:pt>
                <c:pt idx="599">
                  <c:v>1.6164511443713699E-4</c:v>
                </c:pt>
                <c:pt idx="600">
                  <c:v>2.9123975503923382E-4</c:v>
                </c:pt>
                <c:pt idx="601">
                  <c:v>3.6076886517289798E-4</c:v>
                </c:pt>
                <c:pt idx="602">
                  <c:v>4.557933857660521E-4</c:v>
                </c:pt>
                <c:pt idx="603">
                  <c:v>4.9251154313428543E-4</c:v>
                </c:pt>
                <c:pt idx="604">
                  <c:v>4.1432025856315258E-4</c:v>
                </c:pt>
                <c:pt idx="605">
                  <c:v>3.5358039139882355E-4</c:v>
                </c:pt>
                <c:pt idx="606">
                  <c:v>2.9964280997132252E-4</c:v>
                </c:pt>
                <c:pt idx="607">
                  <c:v>2.3689421604723015E-4</c:v>
                </c:pt>
                <c:pt idx="608">
                  <c:v>2.1985855648329141E-4</c:v>
                </c:pt>
                <c:pt idx="609">
                  <c:v>2.8216113718731691E-4</c:v>
                </c:pt>
                <c:pt idx="610">
                  <c:v>2.7788580621116528E-4</c:v>
                </c:pt>
                <c:pt idx="611">
                  <c:v>3.9839964235391915E-4</c:v>
                </c:pt>
                <c:pt idx="612">
                  <c:v>4.9874951325638861E-4</c:v>
                </c:pt>
                <c:pt idx="613">
                  <c:v>4.8294471646616088E-4</c:v>
                </c:pt>
                <c:pt idx="614">
                  <c:v>4.6134537596866196E-4</c:v>
                </c:pt>
                <c:pt idx="615">
                  <c:v>4.2593438873253443E-4</c:v>
                </c:pt>
                <c:pt idx="616">
                  <c:v>4.1032793832298858E-4</c:v>
                </c:pt>
                <c:pt idx="617">
                  <c:v>3.065066617637586E-4</c:v>
                </c:pt>
                <c:pt idx="618">
                  <c:v>2.7450035173331679E-4</c:v>
                </c:pt>
                <c:pt idx="619">
                  <c:v>3.0616528747129135E-4</c:v>
                </c:pt>
                <c:pt idx="620">
                  <c:v>3.3299614701272069E-4</c:v>
                </c:pt>
                <c:pt idx="621">
                  <c:v>4.33271818582346E-4</c:v>
                </c:pt>
                <c:pt idx="622">
                  <c:v>4.8403116303028079E-4</c:v>
                </c:pt>
                <c:pt idx="623">
                  <c:v>4.4906249803821621E-4</c:v>
                </c:pt>
                <c:pt idx="624">
                  <c:v>3.799538330007968E-4</c:v>
                </c:pt>
                <c:pt idx="625">
                  <c:v>3.6645208032496583E-4</c:v>
                </c:pt>
                <c:pt idx="626">
                  <c:v>2.9400637085972073E-4</c:v>
                </c:pt>
                <c:pt idx="627">
                  <c:v>2.7302213166968811E-4</c:v>
                </c:pt>
                <c:pt idx="628">
                  <c:v>2.7321434179561468E-4</c:v>
                </c:pt>
                <c:pt idx="629">
                  <c:v>3.669202440650528E-4</c:v>
                </c:pt>
                <c:pt idx="630">
                  <c:v>4.1678310933454407E-4</c:v>
                </c:pt>
                <c:pt idx="631">
                  <c:v>4.0794654550975007E-4</c:v>
                </c:pt>
                <c:pt idx="632">
                  <c:v>4.1757774721210293E-4</c:v>
                </c:pt>
                <c:pt idx="633">
                  <c:v>4.186948404326106E-4</c:v>
                </c:pt>
                <c:pt idx="634">
                  <c:v>3.785154901938844E-4</c:v>
                </c:pt>
                <c:pt idx="635">
                  <c:v>3.0854092319154675E-4</c:v>
                </c:pt>
                <c:pt idx="636">
                  <c:v>2.9989234765005773E-4</c:v>
                </c:pt>
                <c:pt idx="637">
                  <c:v>2.2869228664930023E-4</c:v>
                </c:pt>
                <c:pt idx="638">
                  <c:v>2.4334269436771352E-4</c:v>
                </c:pt>
                <c:pt idx="639">
                  <c:v>2.4752653437418686E-4</c:v>
                </c:pt>
                <c:pt idx="640">
                  <c:v>3.1898369511915853E-4</c:v>
                </c:pt>
                <c:pt idx="641">
                  <c:v>3.8079243420944831E-4</c:v>
                </c:pt>
                <c:pt idx="642">
                  <c:v>4.1820419509595581E-4</c:v>
                </c:pt>
                <c:pt idx="643">
                  <c:v>3.7987613585852546E-4</c:v>
                </c:pt>
                <c:pt idx="644">
                  <c:v>4.2001718125251507E-4</c:v>
                </c:pt>
                <c:pt idx="645">
                  <c:v>3.3275025788685942E-4</c:v>
                </c:pt>
                <c:pt idx="646">
                  <c:v>2.7366453327569521E-4</c:v>
                </c:pt>
                <c:pt idx="647">
                  <c:v>1.9833620988361791E-4</c:v>
                </c:pt>
                <c:pt idx="648">
                  <c:v>1.9069316759974506E-4</c:v>
                </c:pt>
                <c:pt idx="649">
                  <c:v>1.7036419022872865E-4</c:v>
                </c:pt>
                <c:pt idx="650">
                  <c:v>2.0097781192007295E-4</c:v>
                </c:pt>
                <c:pt idx="651">
                  <c:v>1.7259173794189459E-4</c:v>
                </c:pt>
                <c:pt idx="652">
                  <c:v>1.6377724483496845E-4</c:v>
                </c:pt>
                <c:pt idx="653">
                  <c:v>1.8274346975085513E-4</c:v>
                </c:pt>
                <c:pt idx="654">
                  <c:v>1.4631667210589393E-4</c:v>
                </c:pt>
                <c:pt idx="655">
                  <c:v>1.6247317401117477E-4</c:v>
                </c:pt>
                <c:pt idx="656">
                  <c:v>4.9990557009986116E-5</c:v>
                </c:pt>
                <c:pt idx="657">
                  <c:v>7.131042315113591E-5</c:v>
                </c:pt>
                <c:pt idx="658">
                  <c:v>6.3724221678998117E-5</c:v>
                </c:pt>
                <c:pt idx="659">
                  <c:v>1.5301281011239243E-5</c:v>
                </c:pt>
                <c:pt idx="660">
                  <c:v>2.6067039722512554E-5</c:v>
                </c:pt>
                <c:pt idx="661">
                  <c:v>5.7103942183965431E-6</c:v>
                </c:pt>
                <c:pt idx="662">
                  <c:v>3.4794834683659401E-5</c:v>
                </c:pt>
                <c:pt idx="663">
                  <c:v>1.3885412788137551E-5</c:v>
                </c:pt>
                <c:pt idx="664">
                  <c:v>9.1544742031513169E-5</c:v>
                </c:pt>
                <c:pt idx="665">
                  <c:v>6.9056908195054952E-5</c:v>
                </c:pt>
                <c:pt idx="666">
                  <c:v>1.0337334083392468E-4</c:v>
                </c:pt>
                <c:pt idx="667">
                  <c:v>5.7113379257314207E-5</c:v>
                </c:pt>
                <c:pt idx="668">
                  <c:v>4.6083680876567949E-5</c:v>
                </c:pt>
                <c:pt idx="669">
                  <c:v>2.7088655338904276E-5</c:v>
                </c:pt>
                <c:pt idx="670">
                  <c:v>6.8240260715928254E-5</c:v>
                </c:pt>
                <c:pt idx="671">
                  <c:v>8.7176766191039088E-5</c:v>
                </c:pt>
                <c:pt idx="672">
                  <c:v>1.759507506550025E-5</c:v>
                </c:pt>
                <c:pt idx="673">
                  <c:v>5.3596893103183944E-5</c:v>
                </c:pt>
                <c:pt idx="674">
                  <c:v>3.1736977359774624E-5</c:v>
                </c:pt>
                <c:pt idx="675">
                  <c:v>7.7542429789893857E-5</c:v>
                </c:pt>
                <c:pt idx="676">
                  <c:v>3.3841363406817466E-5</c:v>
                </c:pt>
                <c:pt idx="677">
                  <c:v>2.1406892751709491E-5</c:v>
                </c:pt>
                <c:pt idx="678">
                  <c:v>3.0852739369751671E-5</c:v>
                </c:pt>
                <c:pt idx="679">
                  <c:v>3.3146902174157257E-5</c:v>
                </c:pt>
                <c:pt idx="680">
                  <c:v>6.8683673447785134E-5</c:v>
                </c:pt>
                <c:pt idx="681">
                  <c:v>6.6479307346198633E-5</c:v>
                </c:pt>
                <c:pt idx="682">
                  <c:v>2.2641875046794609E-5</c:v>
                </c:pt>
                <c:pt idx="683">
                  <c:v>3.2306498491985055E-5</c:v>
                </c:pt>
                <c:pt idx="684">
                  <c:v>7.1961196113775214E-5</c:v>
                </c:pt>
                <c:pt idx="685">
                  <c:v>6.2097091551588507E-5</c:v>
                </c:pt>
                <c:pt idx="686">
                  <c:v>6.9108383376710752E-5</c:v>
                </c:pt>
                <c:pt idx="687">
                  <c:v>1.2124413964297934E-5</c:v>
                </c:pt>
                <c:pt idx="688">
                  <c:v>4.4003004572517521E-5</c:v>
                </c:pt>
                <c:pt idx="689">
                  <c:v>1.8345328975101925E-5</c:v>
                </c:pt>
                <c:pt idx="690">
                  <c:v>2.4174791121826665E-5</c:v>
                </c:pt>
                <c:pt idx="691">
                  <c:v>1.7214737514232244E-4</c:v>
                </c:pt>
                <c:pt idx="692">
                  <c:v>4.521697814451525E-4</c:v>
                </c:pt>
                <c:pt idx="693">
                  <c:v>8.1073447250336838E-4</c:v>
                </c:pt>
                <c:pt idx="694">
                  <c:v>1.056398018933716E-3</c:v>
                </c:pt>
                <c:pt idx="695">
                  <c:v>9.8834959945841489E-4</c:v>
                </c:pt>
                <c:pt idx="696">
                  <c:v>9.4428174068636732E-4</c:v>
                </c:pt>
                <c:pt idx="697">
                  <c:v>7.5986497709208971E-4</c:v>
                </c:pt>
                <c:pt idx="698">
                  <c:v>6.7519304857456867E-4</c:v>
                </c:pt>
                <c:pt idx="699">
                  <c:v>6.6251342148591647E-4</c:v>
                </c:pt>
                <c:pt idx="700">
                  <c:v>5.4788154353380527E-4</c:v>
                </c:pt>
                <c:pt idx="701">
                  <c:v>3.9024229170864135E-4</c:v>
                </c:pt>
                <c:pt idx="702">
                  <c:v>2.9960729925258757E-4</c:v>
                </c:pt>
                <c:pt idx="703">
                  <c:v>2.5748370484773847E-4</c:v>
                </c:pt>
                <c:pt idx="704">
                  <c:v>2.5850855539305583E-4</c:v>
                </c:pt>
                <c:pt idx="705">
                  <c:v>1.7433986396539507E-4</c:v>
                </c:pt>
                <c:pt idx="706">
                  <c:v>1.8928878717352053E-4</c:v>
                </c:pt>
                <c:pt idx="707">
                  <c:v>1.3023652171725953E-4</c:v>
                </c:pt>
                <c:pt idx="708">
                  <c:v>1.423303168631792E-4</c:v>
                </c:pt>
                <c:pt idx="709">
                  <c:v>0</c:v>
                </c:pt>
                <c:pt idx="710">
                  <c:v>9.3173808652897584E-5</c:v>
                </c:pt>
                <c:pt idx="711">
                  <c:v>1.0561082413499379E-5</c:v>
                </c:pt>
                <c:pt idx="712">
                  <c:v>9.471827536351687E-5</c:v>
                </c:pt>
                <c:pt idx="713">
                  <c:v>9.9100072588618205E-5</c:v>
                </c:pt>
                <c:pt idx="714">
                  <c:v>4.0973006254096669E-5</c:v>
                </c:pt>
                <c:pt idx="715">
                  <c:v>6.3939390667898949E-5</c:v>
                </c:pt>
                <c:pt idx="716">
                  <c:v>1.2863405548184543E-5</c:v>
                </c:pt>
                <c:pt idx="717">
                  <c:v>0</c:v>
                </c:pt>
                <c:pt idx="718">
                  <c:v>4.4812119924049245E-5</c:v>
                </c:pt>
                <c:pt idx="719">
                  <c:v>4.820034682144917E-5</c:v>
                </c:pt>
                <c:pt idx="720">
                  <c:v>8.3525052167061209E-5</c:v>
                </c:pt>
                <c:pt idx="721">
                  <c:v>2.0837415643461954E-5</c:v>
                </c:pt>
                <c:pt idx="722">
                  <c:v>7.1839890193473895E-5</c:v>
                </c:pt>
                <c:pt idx="723">
                  <c:v>9.2398660966888093E-5</c:v>
                </c:pt>
                <c:pt idx="724">
                  <c:v>6.4008779698883272E-5</c:v>
                </c:pt>
                <c:pt idx="725">
                  <c:v>3.1307775764375302E-5</c:v>
                </c:pt>
                <c:pt idx="726">
                  <c:v>3.4345859014925758E-5</c:v>
                </c:pt>
                <c:pt idx="727">
                  <c:v>4.1741693841684532E-5</c:v>
                </c:pt>
                <c:pt idx="728">
                  <c:v>6.8063735341511044E-6</c:v>
                </c:pt>
                <c:pt idx="729">
                  <c:v>2.4026172066972243E-5</c:v>
                </c:pt>
                <c:pt idx="730">
                  <c:v>1.7394772118986226E-5</c:v>
                </c:pt>
                <c:pt idx="731">
                  <c:v>3.0242894727442109E-5</c:v>
                </c:pt>
                <c:pt idx="732">
                  <c:v>1.8271273350960257E-5</c:v>
                </c:pt>
                <c:pt idx="733">
                  <c:v>1.8093261608497045E-6</c:v>
                </c:pt>
                <c:pt idx="734">
                  <c:v>2.2117956660178553E-7</c:v>
                </c:pt>
                <c:pt idx="735">
                  <c:v>3.459652000230321E-6</c:v>
                </c:pt>
                <c:pt idx="736">
                  <c:v>6.3954150840502713E-6</c:v>
                </c:pt>
                <c:pt idx="737">
                  <c:v>6.7088751924262245E-6</c:v>
                </c:pt>
                <c:pt idx="738">
                  <c:v>1.7642401148583211E-5</c:v>
                </c:pt>
                <c:pt idx="739">
                  <c:v>5.7208482126190206E-5</c:v>
                </c:pt>
                <c:pt idx="740">
                  <c:v>7.7641222498780126E-5</c:v>
                </c:pt>
                <c:pt idx="741">
                  <c:v>1.2547974156732118E-4</c:v>
                </c:pt>
                <c:pt idx="742">
                  <c:v>1.3874575005397364E-4</c:v>
                </c:pt>
                <c:pt idx="743">
                  <c:v>1.5013981098963074E-4</c:v>
                </c:pt>
                <c:pt idx="744">
                  <c:v>1.4880386430250284E-4</c:v>
                </c:pt>
                <c:pt idx="745">
                  <c:v>1.4517324931366697E-4</c:v>
                </c:pt>
                <c:pt idx="746">
                  <c:v>1.2697694374127669E-4</c:v>
                </c:pt>
                <c:pt idx="747">
                  <c:v>1.0222619314677985E-4</c:v>
                </c:pt>
                <c:pt idx="748">
                  <c:v>8.7440530433195498E-5</c:v>
                </c:pt>
                <c:pt idx="749">
                  <c:v>7.0286109388030153E-5</c:v>
                </c:pt>
                <c:pt idx="750">
                  <c:v>6.2791204788610944E-5</c:v>
                </c:pt>
                <c:pt idx="751">
                  <c:v>6.5731801792689505E-5</c:v>
                </c:pt>
                <c:pt idx="752">
                  <c:v>4.7120506924625387E-5</c:v>
                </c:pt>
                <c:pt idx="753">
                  <c:v>4.7313061166679658E-5</c:v>
                </c:pt>
                <c:pt idx="754">
                  <c:v>4.1659864759843081E-5</c:v>
                </c:pt>
                <c:pt idx="755">
                  <c:v>3.7169800012055289E-5</c:v>
                </c:pt>
                <c:pt idx="756">
                  <c:v>4.8830310240500118E-5</c:v>
                </c:pt>
                <c:pt idx="757">
                  <c:v>3.3865654995397521E-5</c:v>
                </c:pt>
                <c:pt idx="758">
                  <c:v>4.1719005719840676E-5</c:v>
                </c:pt>
                <c:pt idx="759">
                  <c:v>6.0634122011911204E-5</c:v>
                </c:pt>
                <c:pt idx="760">
                  <c:v>6.8595546908441457E-5</c:v>
                </c:pt>
                <c:pt idx="761">
                  <c:v>9.2341170447850755E-5</c:v>
                </c:pt>
                <c:pt idx="762">
                  <c:v>1.6328029160844065E-4</c:v>
                </c:pt>
                <c:pt idx="763">
                  <c:v>2.0534286205116031E-4</c:v>
                </c:pt>
                <c:pt idx="764">
                  <c:v>2.745131584171282E-4</c:v>
                </c:pt>
                <c:pt idx="765">
                  <c:v>2.754217743055958E-4</c:v>
                </c:pt>
                <c:pt idx="766">
                  <c:v>2.3002680913104722E-4</c:v>
                </c:pt>
                <c:pt idx="767">
                  <c:v>1.392829523676525E-4</c:v>
                </c:pt>
                <c:pt idx="768">
                  <c:v>6.4319773674874686E-5</c:v>
                </c:pt>
                <c:pt idx="769">
                  <c:v>7.5595524799637338E-5</c:v>
                </c:pt>
                <c:pt idx="770">
                  <c:v>5.1807818350136998E-5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7.5820943755886619E-6</c:v>
                </c:pt>
                <c:pt idx="775">
                  <c:v>0</c:v>
                </c:pt>
                <c:pt idx="776">
                  <c:v>2.3713450932281083E-5</c:v>
                </c:pt>
                <c:pt idx="777">
                  <c:v>4.6240758078562026E-5</c:v>
                </c:pt>
                <c:pt idx="778">
                  <c:v>1.1605943106044624E-4</c:v>
                </c:pt>
                <c:pt idx="779">
                  <c:v>1.4448788219178436E-4</c:v>
                </c:pt>
                <c:pt idx="780">
                  <c:v>1.1705176913961615E-4</c:v>
                </c:pt>
                <c:pt idx="781">
                  <c:v>8.7787589182465462E-5</c:v>
                </c:pt>
                <c:pt idx="782">
                  <c:v>1.3773571276887679E-4</c:v>
                </c:pt>
                <c:pt idx="783">
                  <c:v>4.4195381560218072E-5</c:v>
                </c:pt>
                <c:pt idx="784">
                  <c:v>1.8356244509039889E-5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1.1295991216962996E-4</c:v>
                </c:pt>
                <c:pt idx="794">
                  <c:v>3.7030833968998504E-4</c:v>
                </c:pt>
                <c:pt idx="795">
                  <c:v>4.1707727663327078E-4</c:v>
                </c:pt>
                <c:pt idx="796">
                  <c:v>3.57147835891034E-4</c:v>
                </c:pt>
                <c:pt idx="797">
                  <c:v>4.7474694733115212E-4</c:v>
                </c:pt>
                <c:pt idx="798">
                  <c:v>3.8064515673236145E-4</c:v>
                </c:pt>
                <c:pt idx="799">
                  <c:v>2.7220997151864356E-4</c:v>
                </c:pt>
                <c:pt idx="800">
                  <c:v>3.8218263360631543E-4</c:v>
                </c:pt>
                <c:pt idx="801">
                  <c:v>6.7763046257506259E-4</c:v>
                </c:pt>
                <c:pt idx="802">
                  <c:v>1.0735647521022905E-3</c:v>
                </c:pt>
                <c:pt idx="803">
                  <c:v>1.2421737999049286E-3</c:v>
                </c:pt>
                <c:pt idx="804">
                  <c:v>9.6643107748760348E-4</c:v>
                </c:pt>
                <c:pt idx="805">
                  <c:v>6.0136100079233182E-4</c:v>
                </c:pt>
                <c:pt idx="806">
                  <c:v>5.5245482989713622E-4</c:v>
                </c:pt>
                <c:pt idx="807">
                  <c:v>2.5362470864969658E-4</c:v>
                </c:pt>
                <c:pt idx="808">
                  <c:v>6.4154320981887035E-4</c:v>
                </c:pt>
                <c:pt idx="809">
                  <c:v>6.8774777636838034E-4</c:v>
                </c:pt>
                <c:pt idx="810">
                  <c:v>8.0911643451990695E-4</c:v>
                </c:pt>
                <c:pt idx="811">
                  <c:v>6.5855823153947027E-4</c:v>
                </c:pt>
                <c:pt idx="812">
                  <c:v>5.4652127556829193E-4</c:v>
                </c:pt>
                <c:pt idx="813">
                  <c:v>3.4198818796675207E-4</c:v>
                </c:pt>
                <c:pt idx="814">
                  <c:v>9.2681460878733766E-5</c:v>
                </c:pt>
                <c:pt idx="815">
                  <c:v>3.193389560012318E-4</c:v>
                </c:pt>
                <c:pt idx="816">
                  <c:v>0</c:v>
                </c:pt>
                <c:pt idx="817">
                  <c:v>0</c:v>
                </c:pt>
                <c:pt idx="818">
                  <c:v>5.4682032256623299E-5</c:v>
                </c:pt>
                <c:pt idx="819">
                  <c:v>2.5407979076191254E-4</c:v>
                </c:pt>
                <c:pt idx="820">
                  <c:v>4.8990669833876932E-4</c:v>
                </c:pt>
                <c:pt idx="821">
                  <c:v>6.5649298692138452E-4</c:v>
                </c:pt>
                <c:pt idx="822">
                  <c:v>5.5370514541277518E-4</c:v>
                </c:pt>
                <c:pt idx="823">
                  <c:v>4.7672617266434735E-4</c:v>
                </c:pt>
                <c:pt idx="824">
                  <c:v>5.272741499850837E-4</c:v>
                </c:pt>
                <c:pt idx="825">
                  <c:v>5.9858056668927854E-4</c:v>
                </c:pt>
                <c:pt idx="826">
                  <c:v>6.007979089070124E-4</c:v>
                </c:pt>
                <c:pt idx="827">
                  <c:v>6.7244062886800038E-4</c:v>
                </c:pt>
                <c:pt idx="828">
                  <c:v>5.3288043034505387E-4</c:v>
                </c:pt>
                <c:pt idx="829">
                  <c:v>5.4957794056650726E-4</c:v>
                </c:pt>
                <c:pt idx="830">
                  <c:v>4.6949899249100588E-4</c:v>
                </c:pt>
                <c:pt idx="831">
                  <c:v>5.1811198425395116E-4</c:v>
                </c:pt>
                <c:pt idx="832">
                  <c:v>5.236915866713717E-4</c:v>
                </c:pt>
                <c:pt idx="833">
                  <c:v>4.8441217605555342E-4</c:v>
                </c:pt>
                <c:pt idx="834">
                  <c:v>4.6853966627762955E-4</c:v>
                </c:pt>
                <c:pt idx="835">
                  <c:v>2.6014028506920301E-4</c:v>
                </c:pt>
                <c:pt idx="836">
                  <c:v>3.0661033737210136E-4</c:v>
                </c:pt>
                <c:pt idx="837">
                  <c:v>3.68968916538079E-4</c:v>
                </c:pt>
                <c:pt idx="838">
                  <c:v>3.381743776510059E-4</c:v>
                </c:pt>
                <c:pt idx="839">
                  <c:v>2.5515086783635562E-4</c:v>
                </c:pt>
                <c:pt idx="840">
                  <c:v>3.2943636435501204E-4</c:v>
                </c:pt>
                <c:pt idx="841">
                  <c:v>3.2661183941669829E-4</c:v>
                </c:pt>
                <c:pt idx="842">
                  <c:v>3.3951288569822238E-4</c:v>
                </c:pt>
                <c:pt idx="843">
                  <c:v>2.7969211416641201E-4</c:v>
                </c:pt>
                <c:pt idx="844">
                  <c:v>3.6954098642200594E-4</c:v>
                </c:pt>
                <c:pt idx="845">
                  <c:v>2.6917097493808155E-4</c:v>
                </c:pt>
                <c:pt idx="846">
                  <c:v>1.7304389906194271E-4</c:v>
                </c:pt>
                <c:pt idx="847">
                  <c:v>9.7295445797564997E-5</c:v>
                </c:pt>
                <c:pt idx="848">
                  <c:v>1.5012643224976505E-4</c:v>
                </c:pt>
                <c:pt idx="849">
                  <c:v>1.9105465161744134E-4</c:v>
                </c:pt>
                <c:pt idx="850">
                  <c:v>2.3635745053536677E-4</c:v>
                </c:pt>
                <c:pt idx="851">
                  <c:v>3.4428861390535195E-4</c:v>
                </c:pt>
                <c:pt idx="852">
                  <c:v>3.3547882314481251E-4</c:v>
                </c:pt>
                <c:pt idx="853">
                  <c:v>3.2793096805932783E-4</c:v>
                </c:pt>
                <c:pt idx="854">
                  <c:v>3.1908409098853476E-4</c:v>
                </c:pt>
                <c:pt idx="855">
                  <c:v>3.1321555708917079E-4</c:v>
                </c:pt>
                <c:pt idx="856">
                  <c:v>3.7082205238519989E-4</c:v>
                </c:pt>
                <c:pt idx="857">
                  <c:v>4.0253645773659027E-4</c:v>
                </c:pt>
                <c:pt idx="858">
                  <c:v>4.668528866245944E-4</c:v>
                </c:pt>
                <c:pt idx="859">
                  <c:v>4.3324627715924703E-4</c:v>
                </c:pt>
                <c:pt idx="860">
                  <c:v>3.2877632702950365E-4</c:v>
                </c:pt>
                <c:pt idx="861">
                  <c:v>3.4610650752290131E-4</c:v>
                </c:pt>
                <c:pt idx="862">
                  <c:v>4.4307168738902923E-4</c:v>
                </c:pt>
                <c:pt idx="863">
                  <c:v>6.4926821037050264E-4</c:v>
                </c:pt>
                <c:pt idx="864">
                  <c:v>6.593737492241932E-4</c:v>
                </c:pt>
                <c:pt idx="865">
                  <c:v>7.1471924196245316E-4</c:v>
                </c:pt>
                <c:pt idx="866">
                  <c:v>6.7353388961969207E-4</c:v>
                </c:pt>
                <c:pt idx="867">
                  <c:v>5.8888471417998535E-4</c:v>
                </c:pt>
                <c:pt idx="868">
                  <c:v>4.6706982032805648E-4</c:v>
                </c:pt>
                <c:pt idx="869">
                  <c:v>4.0049593095930949E-4</c:v>
                </c:pt>
                <c:pt idx="870">
                  <c:v>3.6606621636553287E-4</c:v>
                </c:pt>
                <c:pt idx="871">
                  <c:v>3.147124499336488E-4</c:v>
                </c:pt>
                <c:pt idx="872">
                  <c:v>2.9470485261729053E-4</c:v>
                </c:pt>
                <c:pt idx="873">
                  <c:v>3.5186605689767168E-4</c:v>
                </c:pt>
                <c:pt idx="874">
                  <c:v>3.4758209644503038E-4</c:v>
                </c:pt>
                <c:pt idx="875">
                  <c:v>2.9827489498132989E-4</c:v>
                </c:pt>
                <c:pt idx="876">
                  <c:v>2.6478914475830666E-4</c:v>
                </c:pt>
                <c:pt idx="877">
                  <c:v>2.3629605300114635E-4</c:v>
                </c:pt>
                <c:pt idx="878">
                  <c:v>1.627621447016385E-4</c:v>
                </c:pt>
                <c:pt idx="879">
                  <c:v>1.4870425931595737E-4</c:v>
                </c:pt>
                <c:pt idx="880">
                  <c:v>1.3976943818239243E-4</c:v>
                </c:pt>
                <c:pt idx="881">
                  <c:v>8.8474647753893296E-5</c:v>
                </c:pt>
                <c:pt idx="882">
                  <c:v>9.4730391526062543E-5</c:v>
                </c:pt>
                <c:pt idx="883">
                  <c:v>1.1222151515486166E-4</c:v>
                </c:pt>
                <c:pt idx="884">
                  <c:v>9.1495410406013106E-5</c:v>
                </c:pt>
                <c:pt idx="885">
                  <c:v>5.1636918595744228E-5</c:v>
                </c:pt>
                <c:pt idx="886">
                  <c:v>1.2651320112871699E-5</c:v>
                </c:pt>
                <c:pt idx="887">
                  <c:v>0</c:v>
                </c:pt>
                <c:pt idx="888">
                  <c:v>1.1079211023219582E-6</c:v>
                </c:pt>
                <c:pt idx="889">
                  <c:v>0</c:v>
                </c:pt>
                <c:pt idx="890">
                  <c:v>0</c:v>
                </c:pt>
                <c:pt idx="891">
                  <c:v>1.4431993591176169E-5</c:v>
                </c:pt>
                <c:pt idx="892">
                  <c:v>0</c:v>
                </c:pt>
                <c:pt idx="893">
                  <c:v>0</c:v>
                </c:pt>
                <c:pt idx="894">
                  <c:v>2.0515733717277675E-5</c:v>
                </c:pt>
                <c:pt idx="895">
                  <c:v>1.0039100210333997E-4</c:v>
                </c:pt>
                <c:pt idx="896">
                  <c:v>3.5124230411137704E-5</c:v>
                </c:pt>
                <c:pt idx="897">
                  <c:v>7.9336513117381281E-5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3.3528407481737251E-5</c:v>
                </c:pt>
                <c:pt idx="903">
                  <c:v>1.2296287575375058E-4</c:v>
                </c:pt>
                <c:pt idx="904">
                  <c:v>1.9164209402891031E-4</c:v>
                </c:pt>
                <c:pt idx="905">
                  <c:v>1.9639494346768212E-4</c:v>
                </c:pt>
                <c:pt idx="906">
                  <c:v>2.7153629065260171E-4</c:v>
                </c:pt>
                <c:pt idx="907">
                  <c:v>2.45461782141081E-4</c:v>
                </c:pt>
                <c:pt idx="908">
                  <c:v>2.0317843141984309E-4</c:v>
                </c:pt>
                <c:pt idx="909">
                  <c:v>1.7609529740347975E-4</c:v>
                </c:pt>
                <c:pt idx="910">
                  <c:v>2.1416011080367331E-4</c:v>
                </c:pt>
                <c:pt idx="911">
                  <c:v>1.9404288657312672E-4</c:v>
                </c:pt>
                <c:pt idx="912">
                  <c:v>2.2493510835432237E-4</c:v>
                </c:pt>
                <c:pt idx="913">
                  <c:v>1.8482047920989514E-4</c:v>
                </c:pt>
                <c:pt idx="914">
                  <c:v>1.2177387666603398E-4</c:v>
                </c:pt>
                <c:pt idx="915">
                  <c:v>9.6767152971288906E-5</c:v>
                </c:pt>
                <c:pt idx="916">
                  <c:v>9.5377175412725217E-5</c:v>
                </c:pt>
                <c:pt idx="917">
                  <c:v>6.7431688548598805E-5</c:v>
                </c:pt>
                <c:pt idx="918">
                  <c:v>4.1331171146756612E-5</c:v>
                </c:pt>
                <c:pt idx="919">
                  <c:v>5.9188526544246399E-5</c:v>
                </c:pt>
                <c:pt idx="920">
                  <c:v>6.0688809961990685E-5</c:v>
                </c:pt>
                <c:pt idx="921">
                  <c:v>3.3799431334192355E-5</c:v>
                </c:pt>
                <c:pt idx="922">
                  <c:v>1.6978331054561114E-5</c:v>
                </c:pt>
                <c:pt idx="923">
                  <c:v>2.8611239172808129E-6</c:v>
                </c:pt>
                <c:pt idx="924">
                  <c:v>0</c:v>
                </c:pt>
                <c:pt idx="925">
                  <c:v>5.7232170380188592E-5</c:v>
                </c:pt>
                <c:pt idx="926">
                  <c:v>6.1665949863905169E-5</c:v>
                </c:pt>
                <c:pt idx="927">
                  <c:v>4.0327042040912921E-5</c:v>
                </c:pt>
                <c:pt idx="928">
                  <c:v>4.3860629562260685E-5</c:v>
                </c:pt>
                <c:pt idx="929">
                  <c:v>2.2551911127078151E-5</c:v>
                </c:pt>
                <c:pt idx="930">
                  <c:v>5.9282422862980965E-5</c:v>
                </c:pt>
                <c:pt idx="931">
                  <c:v>3.20255211080248E-5</c:v>
                </c:pt>
                <c:pt idx="932">
                  <c:v>4.0149738385261806E-5</c:v>
                </c:pt>
                <c:pt idx="933">
                  <c:v>2.7291126342890726E-5</c:v>
                </c:pt>
                <c:pt idx="934">
                  <c:v>7.9389836413001761E-5</c:v>
                </c:pt>
                <c:pt idx="935">
                  <c:v>5.6240991861864353E-5</c:v>
                </c:pt>
                <c:pt idx="936">
                  <c:v>4.9106168168148102E-5</c:v>
                </c:pt>
                <c:pt idx="937">
                  <c:v>4.7823360023331174E-5</c:v>
                </c:pt>
                <c:pt idx="938">
                  <c:v>2.2270414304258058E-5</c:v>
                </c:pt>
                <c:pt idx="939">
                  <c:v>3.0748915335161519E-5</c:v>
                </c:pt>
                <c:pt idx="940">
                  <c:v>0</c:v>
                </c:pt>
                <c:pt idx="941">
                  <c:v>9.7130233750137193E-5</c:v>
                </c:pt>
                <c:pt idx="942">
                  <c:v>2.209449609577806E-5</c:v>
                </c:pt>
                <c:pt idx="943">
                  <c:v>7.1616129032143409E-5</c:v>
                </c:pt>
                <c:pt idx="944">
                  <c:v>3.6428091850379689E-5</c:v>
                </c:pt>
                <c:pt idx="945">
                  <c:v>3.3198305476296124E-5</c:v>
                </c:pt>
                <c:pt idx="946">
                  <c:v>2.4509397690741973E-5</c:v>
                </c:pt>
                <c:pt idx="947">
                  <c:v>3.6656517969591754E-5</c:v>
                </c:pt>
                <c:pt idx="948">
                  <c:v>5.2468656712304626E-5</c:v>
                </c:pt>
                <c:pt idx="949">
                  <c:v>6.7207340668667791E-5</c:v>
                </c:pt>
                <c:pt idx="950">
                  <c:v>4.9397755204947387E-5</c:v>
                </c:pt>
                <c:pt idx="951">
                  <c:v>0</c:v>
                </c:pt>
                <c:pt idx="952">
                  <c:v>8.7534096384839216E-5</c:v>
                </c:pt>
                <c:pt idx="953">
                  <c:v>7.1279245288615587E-6</c:v>
                </c:pt>
                <c:pt idx="954">
                  <c:v>5.7828059325245253E-5</c:v>
                </c:pt>
                <c:pt idx="955">
                  <c:v>3.0743173994606714E-5</c:v>
                </c:pt>
                <c:pt idx="956">
                  <c:v>2.8833268190914063E-5</c:v>
                </c:pt>
                <c:pt idx="957">
                  <c:v>2.9057723077585315E-5</c:v>
                </c:pt>
                <c:pt idx="958">
                  <c:v>0</c:v>
                </c:pt>
                <c:pt idx="959">
                  <c:v>4.1681794470279694E-5</c:v>
                </c:pt>
                <c:pt idx="960">
                  <c:v>9.5479258009610369E-6</c:v>
                </c:pt>
                <c:pt idx="961">
                  <c:v>8.0967185019379103E-6</c:v>
                </c:pt>
                <c:pt idx="962">
                  <c:v>3.2987361683232627E-5</c:v>
                </c:pt>
                <c:pt idx="963">
                  <c:v>4.1005277320479363E-5</c:v>
                </c:pt>
                <c:pt idx="964">
                  <c:v>3.3603034568933656E-5</c:v>
                </c:pt>
                <c:pt idx="965">
                  <c:v>3.1612810387567729E-5</c:v>
                </c:pt>
                <c:pt idx="966">
                  <c:v>2.5146225057323221E-5</c:v>
                </c:pt>
                <c:pt idx="967">
                  <c:v>3.3358901023548491E-5</c:v>
                </c:pt>
                <c:pt idx="968">
                  <c:v>3.9286344938835622E-5</c:v>
                </c:pt>
                <c:pt idx="969">
                  <c:v>2.1573300939306903E-5</c:v>
                </c:pt>
                <c:pt idx="970">
                  <c:v>1.6679573388046764E-5</c:v>
                </c:pt>
                <c:pt idx="971">
                  <c:v>1.7483213980269432E-5</c:v>
                </c:pt>
                <c:pt idx="972">
                  <c:v>1.0728598167281215E-5</c:v>
                </c:pt>
                <c:pt idx="973">
                  <c:v>2.8217967462408565E-7</c:v>
                </c:pt>
                <c:pt idx="974">
                  <c:v>1.6641861735186425E-7</c:v>
                </c:pt>
                <c:pt idx="975">
                  <c:v>4.0718399040701661E-6</c:v>
                </c:pt>
                <c:pt idx="976">
                  <c:v>5.3098280385281367E-6</c:v>
                </c:pt>
                <c:pt idx="977">
                  <c:v>1.0219026085739449E-6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7.2890945330076578E-6</c:v>
                </c:pt>
                <c:pt idx="983">
                  <c:v>1.2921790103813074E-5</c:v>
                </c:pt>
                <c:pt idx="984">
                  <c:v>2.0723514218449235E-5</c:v>
                </c:pt>
                <c:pt idx="985">
                  <c:v>6.9237604315013264E-6</c:v>
                </c:pt>
                <c:pt idx="986">
                  <c:v>2.3950912012907102E-5</c:v>
                </c:pt>
                <c:pt idx="987">
                  <c:v>3.7874005654349598E-5</c:v>
                </c:pt>
                <c:pt idx="988">
                  <c:v>4.8192205625996816E-5</c:v>
                </c:pt>
                <c:pt idx="989">
                  <c:v>7.4597179000188455E-5</c:v>
                </c:pt>
                <c:pt idx="990">
                  <c:v>9.8119073077449515E-5</c:v>
                </c:pt>
                <c:pt idx="991">
                  <c:v>1.0744988942607311E-4</c:v>
                </c:pt>
                <c:pt idx="992">
                  <c:v>1.0195873382250591E-4</c:v>
                </c:pt>
                <c:pt idx="993">
                  <c:v>1.1363465051638124E-4</c:v>
                </c:pt>
                <c:pt idx="994">
                  <c:v>1.4733921742935341E-4</c:v>
                </c:pt>
                <c:pt idx="995">
                  <c:v>1.8566169324863054E-4</c:v>
                </c:pt>
                <c:pt idx="996">
                  <c:v>2.4641555155913175E-4</c:v>
                </c:pt>
                <c:pt idx="997">
                  <c:v>2.5184764479648631E-4</c:v>
                </c:pt>
                <c:pt idx="998">
                  <c:v>2.3947805451772161E-4</c:v>
                </c:pt>
                <c:pt idx="999">
                  <c:v>2.3926956540039774E-4</c:v>
                </c:pt>
                <c:pt idx="1000">
                  <c:v>2.0816055136838046E-4</c:v>
                </c:pt>
                <c:pt idx="1001">
                  <c:v>1.4455083482935895E-4</c:v>
                </c:pt>
                <c:pt idx="1002">
                  <c:v>1.2439142576424497E-4</c:v>
                </c:pt>
                <c:pt idx="1003">
                  <c:v>1.253724512397072E-4</c:v>
                </c:pt>
                <c:pt idx="1004">
                  <c:v>9.2620723103816195E-5</c:v>
                </c:pt>
                <c:pt idx="1005">
                  <c:v>8.6991249037165978E-5</c:v>
                </c:pt>
                <c:pt idx="1006">
                  <c:v>8.0002177595764223E-5</c:v>
                </c:pt>
                <c:pt idx="1007">
                  <c:v>3.8384916624437828E-5</c:v>
                </c:pt>
                <c:pt idx="1008">
                  <c:v>5.0105492914232084E-5</c:v>
                </c:pt>
                <c:pt idx="1009">
                  <c:v>4.316868846835566E-5</c:v>
                </c:pt>
                <c:pt idx="1010">
                  <c:v>6.2648787254804993E-5</c:v>
                </c:pt>
                <c:pt idx="1011">
                  <c:v>6.9539698407667256E-5</c:v>
                </c:pt>
                <c:pt idx="1012">
                  <c:v>7.3432327046449558E-5</c:v>
                </c:pt>
                <c:pt idx="1013">
                  <c:v>8.9212537746982548E-5</c:v>
                </c:pt>
                <c:pt idx="1014">
                  <c:v>6.7829754968358463E-5</c:v>
                </c:pt>
                <c:pt idx="1015">
                  <c:v>8.055480836912602E-5</c:v>
                </c:pt>
                <c:pt idx="1016">
                  <c:v>9.7507073206861919E-5</c:v>
                </c:pt>
                <c:pt idx="1017">
                  <c:v>9.4092100140365936E-5</c:v>
                </c:pt>
                <c:pt idx="1018">
                  <c:v>1.2391399490378635E-4</c:v>
                </c:pt>
                <c:pt idx="1019">
                  <c:v>1.1177491976889236E-4</c:v>
                </c:pt>
                <c:pt idx="1020">
                  <c:v>1.0287470735699654E-4</c:v>
                </c:pt>
                <c:pt idx="1021">
                  <c:v>9.5204952253761702E-5</c:v>
                </c:pt>
                <c:pt idx="1022">
                  <c:v>8.0378322216306664E-5</c:v>
                </c:pt>
                <c:pt idx="1023">
                  <c:v>5.162880686094469E-5</c:v>
                </c:pt>
                <c:pt idx="1024">
                  <c:v>3.8917959268365717E-5</c:v>
                </c:pt>
                <c:pt idx="1025">
                  <c:v>2.9014091152453834E-5</c:v>
                </c:pt>
                <c:pt idx="1026">
                  <c:v>2.5434576967184848E-5</c:v>
                </c:pt>
                <c:pt idx="1027">
                  <c:v>1.6933756860915665E-5</c:v>
                </c:pt>
                <c:pt idx="1028">
                  <c:v>1.633632073000845E-5</c:v>
                </c:pt>
                <c:pt idx="1029">
                  <c:v>7.9783084871233673E-6</c:v>
                </c:pt>
                <c:pt idx="1030">
                  <c:v>1.2104233270826347E-5</c:v>
                </c:pt>
                <c:pt idx="1031">
                  <c:v>1.3511188398394836E-5</c:v>
                </c:pt>
                <c:pt idx="1032">
                  <c:v>0</c:v>
                </c:pt>
                <c:pt idx="1033">
                  <c:v>2.3304308923062999E-5</c:v>
                </c:pt>
                <c:pt idx="1034">
                  <c:v>1.2202421299935027E-5</c:v>
                </c:pt>
                <c:pt idx="1035">
                  <c:v>1.0391495576883239E-5</c:v>
                </c:pt>
                <c:pt idx="1036">
                  <c:v>3.379052490688566E-6</c:v>
                </c:pt>
                <c:pt idx="1037">
                  <c:v>6.1964261672216162E-6</c:v>
                </c:pt>
                <c:pt idx="1038">
                  <c:v>9.0771310196656792E-7</c:v>
                </c:pt>
                <c:pt idx="1039">
                  <c:v>6.2705359628369797E-6</c:v>
                </c:pt>
                <c:pt idx="1040">
                  <c:v>2.9853794077559486E-5</c:v>
                </c:pt>
                <c:pt idx="1041">
                  <c:v>2.7153481098265734E-5</c:v>
                </c:pt>
                <c:pt idx="1042">
                  <c:v>2.3150693647951259E-5</c:v>
                </c:pt>
                <c:pt idx="1043">
                  <c:v>5.9570422273643116E-5</c:v>
                </c:pt>
                <c:pt idx="1044">
                  <c:v>6.8064371521855128E-5</c:v>
                </c:pt>
                <c:pt idx="1045">
                  <c:v>4.2794507369140568E-5</c:v>
                </c:pt>
                <c:pt idx="1046">
                  <c:v>6.9980743118975769E-5</c:v>
                </c:pt>
                <c:pt idx="1047">
                  <c:v>9.1877804164030994E-5</c:v>
                </c:pt>
                <c:pt idx="1048">
                  <c:v>8.769344399655346E-5</c:v>
                </c:pt>
                <c:pt idx="1049">
                  <c:v>8.8932821636870365E-5</c:v>
                </c:pt>
                <c:pt idx="1050">
                  <c:v>8.1977628691911442E-5</c:v>
                </c:pt>
                <c:pt idx="1051">
                  <c:v>5.2270231755547078E-5</c:v>
                </c:pt>
                <c:pt idx="1052">
                  <c:v>5.7053446503491912E-5</c:v>
                </c:pt>
                <c:pt idx="1053">
                  <c:v>4.2824110223491516E-5</c:v>
                </c:pt>
                <c:pt idx="1054">
                  <c:v>2.3539522158300636E-5</c:v>
                </c:pt>
                <c:pt idx="1055">
                  <c:v>1.602921403056737E-5</c:v>
                </c:pt>
                <c:pt idx="1056">
                  <c:v>8.3735053940680068E-6</c:v>
                </c:pt>
                <c:pt idx="1057">
                  <c:v>2.8268438416827891E-5</c:v>
                </c:pt>
                <c:pt idx="1058">
                  <c:v>0</c:v>
                </c:pt>
                <c:pt idx="1059">
                  <c:v>3.2025156870714257E-6</c:v>
                </c:pt>
                <c:pt idx="1060">
                  <c:v>0</c:v>
                </c:pt>
                <c:pt idx="1061">
                  <c:v>1.7442840388293226E-6</c:v>
                </c:pt>
                <c:pt idx="1062">
                  <c:v>0</c:v>
                </c:pt>
                <c:pt idx="1063">
                  <c:v>1.116909576222538E-5</c:v>
                </c:pt>
                <c:pt idx="1064">
                  <c:v>9.0393765264235051E-5</c:v>
                </c:pt>
                <c:pt idx="1065">
                  <c:v>7.3676206701954602E-5</c:v>
                </c:pt>
                <c:pt idx="1066">
                  <c:v>8.8942456706803943E-5</c:v>
                </c:pt>
                <c:pt idx="1067">
                  <c:v>1.108080280806415E-4</c:v>
                </c:pt>
                <c:pt idx="1068">
                  <c:v>1.39819366941008E-4</c:v>
                </c:pt>
                <c:pt idx="1069">
                  <c:v>1.2690981604310118E-4</c:v>
                </c:pt>
                <c:pt idx="1070">
                  <c:v>1.3353573890394031E-4</c:v>
                </c:pt>
                <c:pt idx="1071">
                  <c:v>1.258488249932007E-4</c:v>
                </c:pt>
                <c:pt idx="1072">
                  <c:v>1.0388018940291631E-4</c:v>
                </c:pt>
                <c:pt idx="1073">
                  <c:v>9.9263356816780944E-5</c:v>
                </c:pt>
                <c:pt idx="1074">
                  <c:v>6.4543219714982287E-5</c:v>
                </c:pt>
                <c:pt idx="1075">
                  <c:v>5.4216018962424056E-5</c:v>
                </c:pt>
                <c:pt idx="1076">
                  <c:v>9.0556479199977623E-5</c:v>
                </c:pt>
                <c:pt idx="1077">
                  <c:v>7.3698216111709269E-5</c:v>
                </c:pt>
                <c:pt idx="1078">
                  <c:v>1.1437326432847085E-4</c:v>
                </c:pt>
                <c:pt idx="1079">
                  <c:v>1.0819185309212799E-4</c:v>
                </c:pt>
                <c:pt idx="1080">
                  <c:v>1.3370308700392128E-4</c:v>
                </c:pt>
                <c:pt idx="1081">
                  <c:v>1.5972745616736516E-4</c:v>
                </c:pt>
                <c:pt idx="1082">
                  <c:v>2.0593207289090539E-4</c:v>
                </c:pt>
                <c:pt idx="1083">
                  <c:v>1.947699255693529E-4</c:v>
                </c:pt>
                <c:pt idx="1084">
                  <c:v>1.8784721031566687E-4</c:v>
                </c:pt>
                <c:pt idx="1085">
                  <c:v>2.3272780760322671E-4</c:v>
                </c:pt>
                <c:pt idx="1086">
                  <c:v>2.2132245992687318E-4</c:v>
                </c:pt>
                <c:pt idx="1087">
                  <c:v>2.8241672476668196E-4</c:v>
                </c:pt>
                <c:pt idx="1088">
                  <c:v>2.9867784619962764E-4</c:v>
                </c:pt>
                <c:pt idx="1089">
                  <c:v>2.7057512940170111E-4</c:v>
                </c:pt>
                <c:pt idx="1090">
                  <c:v>2.95677652833902E-4</c:v>
                </c:pt>
                <c:pt idx="1091">
                  <c:v>2.9098478295848818E-4</c:v>
                </c:pt>
                <c:pt idx="1092">
                  <c:v>2.6535040275189214E-4</c:v>
                </c:pt>
                <c:pt idx="1093">
                  <c:v>1.9832571216197656E-4</c:v>
                </c:pt>
                <c:pt idx="1094">
                  <c:v>2.2729970516752448E-4</c:v>
                </c:pt>
                <c:pt idx="1095">
                  <c:v>1.9644672513346491E-4</c:v>
                </c:pt>
                <c:pt idx="1096">
                  <c:v>1.6812404414072416E-4</c:v>
                </c:pt>
                <c:pt idx="1097">
                  <c:v>1.6189624814530573E-4</c:v>
                </c:pt>
                <c:pt idx="1098">
                  <c:v>1.5997632634270895E-4</c:v>
                </c:pt>
                <c:pt idx="1099">
                  <c:v>1.2920225465992406E-4</c:v>
                </c:pt>
                <c:pt idx="1100">
                  <c:v>1.0528367021603464E-4</c:v>
                </c:pt>
                <c:pt idx="1101">
                  <c:v>5.728550506702323E-5</c:v>
                </c:pt>
                <c:pt idx="1102">
                  <c:v>4.0926208769089453E-5</c:v>
                </c:pt>
                <c:pt idx="1103">
                  <c:v>2.6188856187663015E-5</c:v>
                </c:pt>
                <c:pt idx="1104">
                  <c:v>2.875802001700875E-5</c:v>
                </c:pt>
                <c:pt idx="1105">
                  <c:v>5.9986374362581473E-5</c:v>
                </c:pt>
                <c:pt idx="1106">
                  <c:v>7.6494911413311727E-5</c:v>
                </c:pt>
                <c:pt idx="1107">
                  <c:v>1.2026001509134857E-4</c:v>
                </c:pt>
                <c:pt idx="1108">
                  <c:v>1.8114330784556312E-4</c:v>
                </c:pt>
                <c:pt idx="1109">
                  <c:v>1.9101292646668338E-4</c:v>
                </c:pt>
                <c:pt idx="1110">
                  <c:v>1.9597256082884421E-4</c:v>
                </c:pt>
                <c:pt idx="1111">
                  <c:v>1.8344850260202088E-4</c:v>
                </c:pt>
                <c:pt idx="1112">
                  <c:v>1.9481449460709543E-4</c:v>
                </c:pt>
                <c:pt idx="1113">
                  <c:v>1.9167761259546157E-4</c:v>
                </c:pt>
                <c:pt idx="1114">
                  <c:v>1.8986166448915781E-4</c:v>
                </c:pt>
                <c:pt idx="1115">
                  <c:v>1.885000190745556E-4</c:v>
                </c:pt>
                <c:pt idx="1116">
                  <c:v>2.1837063757542492E-4</c:v>
                </c:pt>
                <c:pt idx="1117">
                  <c:v>2.1580711869126224E-4</c:v>
                </c:pt>
                <c:pt idx="1118">
                  <c:v>2.0641378780723228E-4</c:v>
                </c:pt>
                <c:pt idx="1119">
                  <c:v>2.3668995531464621E-4</c:v>
                </c:pt>
                <c:pt idx="1120">
                  <c:v>1.7506194612791851E-4</c:v>
                </c:pt>
                <c:pt idx="1121">
                  <c:v>1.8322938293496396E-4</c:v>
                </c:pt>
                <c:pt idx="1122">
                  <c:v>1.7525574277016796E-4</c:v>
                </c:pt>
                <c:pt idx="1123">
                  <c:v>1.7417407728490835E-4</c:v>
                </c:pt>
                <c:pt idx="1124">
                  <c:v>1.6514908428533299E-4</c:v>
                </c:pt>
                <c:pt idx="1125">
                  <c:v>1.4517066907751057E-4</c:v>
                </c:pt>
                <c:pt idx="1126">
                  <c:v>8.854412669418269E-5</c:v>
                </c:pt>
                <c:pt idx="1127">
                  <c:v>8.2430261323420079E-5</c:v>
                </c:pt>
                <c:pt idx="1128">
                  <c:v>6.0303387806476136E-5</c:v>
                </c:pt>
                <c:pt idx="1129">
                  <c:v>3.8689243100741599E-5</c:v>
                </c:pt>
                <c:pt idx="1130">
                  <c:v>6.1655191330331127E-5</c:v>
                </c:pt>
                <c:pt idx="1131">
                  <c:v>4.5649499296290717E-5</c:v>
                </c:pt>
                <c:pt idx="1132">
                  <c:v>6.6758210085446083E-5</c:v>
                </c:pt>
                <c:pt idx="1133">
                  <c:v>7.6964930969490182E-5</c:v>
                </c:pt>
                <c:pt idx="1134">
                  <c:v>6.2185450665739388E-5</c:v>
                </c:pt>
                <c:pt idx="1135">
                  <c:v>8.5419215587458045E-5</c:v>
                </c:pt>
                <c:pt idx="1136">
                  <c:v>6.3048739213733489E-5</c:v>
                </c:pt>
                <c:pt idx="1137">
                  <c:v>6.9791738324389579E-5</c:v>
                </c:pt>
                <c:pt idx="1138">
                  <c:v>8.5296773585240819E-5</c:v>
                </c:pt>
                <c:pt idx="1139">
                  <c:v>8.8687376588494275E-5</c:v>
                </c:pt>
                <c:pt idx="1140">
                  <c:v>9.5206005674960023E-5</c:v>
                </c:pt>
                <c:pt idx="1141">
                  <c:v>1.0487005832912811E-4</c:v>
                </c:pt>
                <c:pt idx="1142">
                  <c:v>1.1747169584864723E-4</c:v>
                </c:pt>
                <c:pt idx="1143">
                  <c:v>1.0816371151382416E-4</c:v>
                </c:pt>
                <c:pt idx="1144">
                  <c:v>1.1493977981143246E-4</c:v>
                </c:pt>
                <c:pt idx="1145">
                  <c:v>1.3293626238050169E-4</c:v>
                </c:pt>
                <c:pt idx="1146">
                  <c:v>9.9062174036377074E-5</c:v>
                </c:pt>
                <c:pt idx="1147">
                  <c:v>8.5928436232197671E-5</c:v>
                </c:pt>
                <c:pt idx="1148">
                  <c:v>9.7704729442098627E-5</c:v>
                </c:pt>
                <c:pt idx="1149">
                  <c:v>3.8733049609849259E-5</c:v>
                </c:pt>
                <c:pt idx="1150">
                  <c:v>2.2364555382315395E-5</c:v>
                </c:pt>
                <c:pt idx="1151">
                  <c:v>3.7222286684762305E-5</c:v>
                </c:pt>
                <c:pt idx="1152">
                  <c:v>2.409373322684634E-6</c:v>
                </c:pt>
                <c:pt idx="1153">
                  <c:v>0</c:v>
                </c:pt>
                <c:pt idx="1154">
                  <c:v>2.9311403495157345E-5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2.4516837489678204E-6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1.8787285098856854E-5</c:v>
                </c:pt>
                <c:pt idx="1169">
                  <c:v>2.2974162685148827E-5</c:v>
                </c:pt>
                <c:pt idx="1170">
                  <c:v>4.3121861549719854E-5</c:v>
                </c:pt>
                <c:pt idx="1171">
                  <c:v>7.2794536221435061E-5</c:v>
                </c:pt>
                <c:pt idx="1172">
                  <c:v>7.4681831581458545E-5</c:v>
                </c:pt>
                <c:pt idx="1173">
                  <c:v>9.4191385342698146E-5</c:v>
                </c:pt>
                <c:pt idx="1174">
                  <c:v>1.3639521898794744E-4</c:v>
                </c:pt>
                <c:pt idx="1175">
                  <c:v>1.2328170227918642E-4</c:v>
                </c:pt>
                <c:pt idx="1176">
                  <c:v>1.3302459870973617E-4</c:v>
                </c:pt>
                <c:pt idx="1177">
                  <c:v>1.3145000661725814E-4</c:v>
                </c:pt>
                <c:pt idx="1178">
                  <c:v>1.460578214928274E-4</c:v>
                </c:pt>
                <c:pt idx="1179">
                  <c:v>1.4971654711823788E-4</c:v>
                </c:pt>
                <c:pt idx="1180">
                  <c:v>1.9706464974289964E-4</c:v>
                </c:pt>
                <c:pt idx="1181">
                  <c:v>1.7873792021564516E-4</c:v>
                </c:pt>
                <c:pt idx="1182">
                  <c:v>1.5931423414068167E-4</c:v>
                </c:pt>
                <c:pt idx="1183">
                  <c:v>2.1468122228817529E-4</c:v>
                </c:pt>
                <c:pt idx="1184">
                  <c:v>2.4333978362556734E-4</c:v>
                </c:pt>
                <c:pt idx="1185">
                  <c:v>2.3965329825665835E-4</c:v>
                </c:pt>
                <c:pt idx="1186">
                  <c:v>2.1093440505325122E-4</c:v>
                </c:pt>
                <c:pt idx="1187">
                  <c:v>1.9117671321612842E-4</c:v>
                </c:pt>
                <c:pt idx="1188">
                  <c:v>1.4325107068547286E-4</c:v>
                </c:pt>
                <c:pt idx="1189">
                  <c:v>9.4863634880233241E-5</c:v>
                </c:pt>
                <c:pt idx="1190">
                  <c:v>8.1911582747725383E-5</c:v>
                </c:pt>
                <c:pt idx="1191">
                  <c:v>7.7285544950112328E-5</c:v>
                </c:pt>
                <c:pt idx="1192">
                  <c:v>2.5255398108569678E-5</c:v>
                </c:pt>
                <c:pt idx="1193">
                  <c:v>3.9965602038547535E-5</c:v>
                </c:pt>
                <c:pt idx="1194">
                  <c:v>2.9468660101701913E-5</c:v>
                </c:pt>
                <c:pt idx="1195">
                  <c:v>4.3489726398239698E-5</c:v>
                </c:pt>
                <c:pt idx="1196">
                  <c:v>7.3410712390920821E-5</c:v>
                </c:pt>
                <c:pt idx="1197">
                  <c:v>7.6203617961791156E-5</c:v>
                </c:pt>
                <c:pt idx="1198">
                  <c:v>9.6103893321943095E-5</c:v>
                </c:pt>
                <c:pt idx="1199">
                  <c:v>1.1411397632962989E-4</c:v>
                </c:pt>
                <c:pt idx="1200">
                  <c:v>1.3828792703815535E-4</c:v>
                </c:pt>
                <c:pt idx="1201">
                  <c:v>1.8589737273919246E-4</c:v>
                </c:pt>
                <c:pt idx="1202">
                  <c:v>1.6433157263735427E-4</c:v>
                </c:pt>
                <c:pt idx="1203">
                  <c:v>1.8592035617473192E-4</c:v>
                </c:pt>
                <c:pt idx="1204">
                  <c:v>2.0873526328301937E-4</c:v>
                </c:pt>
                <c:pt idx="1205">
                  <c:v>2.2717987240974483E-4</c:v>
                </c:pt>
                <c:pt idx="1206">
                  <c:v>2.0439180754207951E-4</c:v>
                </c:pt>
                <c:pt idx="1207">
                  <c:v>1.7928528879058067E-4</c:v>
                </c:pt>
                <c:pt idx="1208">
                  <c:v>1.8558838269292099E-4</c:v>
                </c:pt>
                <c:pt idx="1209">
                  <c:v>1.5995484116983113E-4</c:v>
                </c:pt>
                <c:pt idx="1210">
                  <c:v>1.5214910412806579E-4</c:v>
                </c:pt>
                <c:pt idx="1211">
                  <c:v>1.1318122401512431E-4</c:v>
                </c:pt>
                <c:pt idx="1212">
                  <c:v>8.7785854797009841E-5</c:v>
                </c:pt>
                <c:pt idx="1213">
                  <c:v>8.8622301844948917E-5</c:v>
                </c:pt>
                <c:pt idx="1214">
                  <c:v>9.8213924826580514E-5</c:v>
                </c:pt>
                <c:pt idx="1215">
                  <c:v>5.417837511715058E-5</c:v>
                </c:pt>
                <c:pt idx="1216">
                  <c:v>1.3519014357947387E-4</c:v>
                </c:pt>
                <c:pt idx="1217">
                  <c:v>1.5853493743020789E-4</c:v>
                </c:pt>
                <c:pt idx="1218">
                  <c:v>1.5164242900624265E-4</c:v>
                </c:pt>
                <c:pt idx="1219">
                  <c:v>1.7675990976583159E-4</c:v>
                </c:pt>
                <c:pt idx="1220">
                  <c:v>2.6448302542775347E-4</c:v>
                </c:pt>
                <c:pt idx="1221">
                  <c:v>2.9607336941687214E-4</c:v>
                </c:pt>
                <c:pt idx="1222">
                  <c:v>2.8825891293008613E-4</c:v>
                </c:pt>
                <c:pt idx="1223">
                  <c:v>2.4636919570681113E-4</c:v>
                </c:pt>
                <c:pt idx="1224">
                  <c:v>1.813348741005596E-4</c:v>
                </c:pt>
                <c:pt idx="1225">
                  <c:v>1.5654780644584407E-4</c:v>
                </c:pt>
                <c:pt idx="1226">
                  <c:v>9.9804223518457075E-5</c:v>
                </c:pt>
                <c:pt idx="1227">
                  <c:v>8.5319581649829539E-5</c:v>
                </c:pt>
                <c:pt idx="1228">
                  <c:v>5.8674780325315439E-5</c:v>
                </c:pt>
                <c:pt idx="1229">
                  <c:v>8.4296674912959579E-5</c:v>
                </c:pt>
                <c:pt idx="1230">
                  <c:v>8.9588763080729081E-5</c:v>
                </c:pt>
                <c:pt idx="1231">
                  <c:v>6.1718825865503854E-5</c:v>
                </c:pt>
                <c:pt idx="1232">
                  <c:v>4.4731166458267793E-5</c:v>
                </c:pt>
                <c:pt idx="1233">
                  <c:v>4.929850280405575E-5</c:v>
                </c:pt>
                <c:pt idx="1234">
                  <c:v>3.9528694791013715E-5</c:v>
                </c:pt>
                <c:pt idx="1235">
                  <c:v>4.7771541105002975E-5</c:v>
                </c:pt>
                <c:pt idx="1236">
                  <c:v>3.3272216124267391E-5</c:v>
                </c:pt>
                <c:pt idx="1237">
                  <c:v>8.1025762004060061E-5</c:v>
                </c:pt>
                <c:pt idx="1238">
                  <c:v>1.5724769883703604E-4</c:v>
                </c:pt>
                <c:pt idx="1239">
                  <c:v>3.1414384331539984E-4</c:v>
                </c:pt>
                <c:pt idx="1240">
                  <c:v>3.6132043952831044E-4</c:v>
                </c:pt>
                <c:pt idx="1241">
                  <c:v>4.1293510674040375E-4</c:v>
                </c:pt>
                <c:pt idx="1242">
                  <c:v>3.6102194991823652E-4</c:v>
                </c:pt>
                <c:pt idx="1243">
                  <c:v>3.5264996390845871E-4</c:v>
                </c:pt>
                <c:pt idx="1244">
                  <c:v>3.6971633270686978E-4</c:v>
                </c:pt>
                <c:pt idx="1245">
                  <c:v>4.1900406471948048E-4</c:v>
                </c:pt>
                <c:pt idx="1246">
                  <c:v>4.3742997604878637E-4</c:v>
                </c:pt>
                <c:pt idx="1247">
                  <c:v>5.1263348681546562E-4</c:v>
                </c:pt>
                <c:pt idx="1248">
                  <c:v>4.2689831997998E-4</c:v>
                </c:pt>
                <c:pt idx="1249">
                  <c:v>4.6549687835065933E-4</c:v>
                </c:pt>
                <c:pt idx="1250">
                  <c:v>6.5605118151804034E-4</c:v>
                </c:pt>
                <c:pt idx="1251">
                  <c:v>1.0069509405926048E-3</c:v>
                </c:pt>
                <c:pt idx="1252">
                  <c:v>1.2891583789764846E-3</c:v>
                </c:pt>
                <c:pt idx="1253">
                  <c:v>1.2711510908437974E-3</c:v>
                </c:pt>
                <c:pt idx="1254">
                  <c:v>1.1763243406761213E-3</c:v>
                </c:pt>
                <c:pt idx="1255">
                  <c:v>8.4546119934895525E-4</c:v>
                </c:pt>
                <c:pt idx="1256">
                  <c:v>7.5948478240277781E-4</c:v>
                </c:pt>
                <c:pt idx="1257">
                  <c:v>7.7289337139586488E-4</c:v>
                </c:pt>
                <c:pt idx="1258">
                  <c:v>4.0320349638337828E-4</c:v>
                </c:pt>
                <c:pt idx="1259">
                  <c:v>3.0161539424217133E-4</c:v>
                </c:pt>
                <c:pt idx="1260">
                  <c:v>8.5987054364582201E-5</c:v>
                </c:pt>
                <c:pt idx="1261">
                  <c:v>1.389865790594428E-4</c:v>
                </c:pt>
                <c:pt idx="1262">
                  <c:v>0</c:v>
                </c:pt>
                <c:pt idx="1263">
                  <c:v>0</c:v>
                </c:pt>
                <c:pt idx="1264">
                  <c:v>3.9591880484270205E-5</c:v>
                </c:pt>
                <c:pt idx="1265">
                  <c:v>1.2482035166341298E-4</c:v>
                </c:pt>
                <c:pt idx="1266">
                  <c:v>8.9294022482784517E-5</c:v>
                </c:pt>
                <c:pt idx="1267">
                  <c:v>3.1126238732711767E-4</c:v>
                </c:pt>
                <c:pt idx="1268">
                  <c:v>4.8305864770264458E-4</c:v>
                </c:pt>
                <c:pt idx="1269">
                  <c:v>5.64938351482642E-4</c:v>
                </c:pt>
                <c:pt idx="1270">
                  <c:v>4.5027443663243422E-4</c:v>
                </c:pt>
                <c:pt idx="1271">
                  <c:v>4.1229942472044732E-4</c:v>
                </c:pt>
                <c:pt idx="1272">
                  <c:v>2.8281615712980404E-4</c:v>
                </c:pt>
                <c:pt idx="1273">
                  <c:v>9.1301979547380043E-5</c:v>
                </c:pt>
                <c:pt idx="1274">
                  <c:v>1.4264935946416092E-4</c:v>
                </c:pt>
                <c:pt idx="1275">
                  <c:v>6.6437141156262691E-5</c:v>
                </c:pt>
                <c:pt idx="1276">
                  <c:v>1.0035625330710783E-4</c:v>
                </c:pt>
                <c:pt idx="1277">
                  <c:v>1.4775048788729785E-4</c:v>
                </c:pt>
                <c:pt idx="1278">
                  <c:v>2.1855799580585946E-4</c:v>
                </c:pt>
                <c:pt idx="1279">
                  <c:v>3.1716524086643992E-4</c:v>
                </c:pt>
                <c:pt idx="1280">
                  <c:v>3.2926618171954213E-4</c:v>
                </c:pt>
                <c:pt idx="1281">
                  <c:v>3.4695777848424485E-4</c:v>
                </c:pt>
                <c:pt idx="1282">
                  <c:v>2.5588948033892697E-4</c:v>
                </c:pt>
                <c:pt idx="1283">
                  <c:v>2.4548948880933296E-4</c:v>
                </c:pt>
                <c:pt idx="1284">
                  <c:v>2.023241116754351E-4</c:v>
                </c:pt>
                <c:pt idx="1285">
                  <c:v>4.0416027756314058E-4</c:v>
                </c:pt>
                <c:pt idx="1286">
                  <c:v>3.4419811790446406E-4</c:v>
                </c:pt>
                <c:pt idx="1287">
                  <c:v>4.0523985628513617E-4</c:v>
                </c:pt>
                <c:pt idx="1288">
                  <c:v>4.68786973154418E-4</c:v>
                </c:pt>
                <c:pt idx="1289">
                  <c:v>4.7750098256905423E-4</c:v>
                </c:pt>
                <c:pt idx="1290">
                  <c:v>4.4584527552407263E-4</c:v>
                </c:pt>
                <c:pt idx="1291">
                  <c:v>4.4010804284448613E-4</c:v>
                </c:pt>
                <c:pt idx="1292">
                  <c:v>3.9043572053177895E-4</c:v>
                </c:pt>
                <c:pt idx="1293">
                  <c:v>3.4876521326050372E-4</c:v>
                </c:pt>
                <c:pt idx="1294">
                  <c:v>4.2195496413001263E-4</c:v>
                </c:pt>
                <c:pt idx="1295">
                  <c:v>5.041587674969629E-4</c:v>
                </c:pt>
                <c:pt idx="1296">
                  <c:v>5.1421834925839617E-4</c:v>
                </c:pt>
                <c:pt idx="1297">
                  <c:v>4.9204924160204863E-4</c:v>
                </c:pt>
                <c:pt idx="1298">
                  <c:v>4.5337162680914446E-4</c:v>
                </c:pt>
                <c:pt idx="1299">
                  <c:v>2.725427150783279E-4</c:v>
                </c:pt>
                <c:pt idx="1300">
                  <c:v>2.3470045403355423E-4</c:v>
                </c:pt>
                <c:pt idx="1301">
                  <c:v>2.2468735700855255E-4</c:v>
                </c:pt>
                <c:pt idx="1302">
                  <c:v>2.8065651565834686E-4</c:v>
                </c:pt>
                <c:pt idx="1303">
                  <c:v>3.771476156341985E-4</c:v>
                </c:pt>
                <c:pt idx="1304">
                  <c:v>4.1476051278548965E-4</c:v>
                </c:pt>
                <c:pt idx="1305">
                  <c:v>4.5439580273045379E-4</c:v>
                </c:pt>
                <c:pt idx="1306">
                  <c:v>4.4358623222929373E-4</c:v>
                </c:pt>
                <c:pt idx="1307">
                  <c:v>5.04425362818994E-4</c:v>
                </c:pt>
                <c:pt idx="1308">
                  <c:v>4.8183545039597964E-4</c:v>
                </c:pt>
                <c:pt idx="1309">
                  <c:v>5.4823264094786711E-4</c:v>
                </c:pt>
                <c:pt idx="1310">
                  <c:v>3.9446276563240382E-4</c:v>
                </c:pt>
                <c:pt idx="1311">
                  <c:v>3.1247016981376192E-4</c:v>
                </c:pt>
                <c:pt idx="1312">
                  <c:v>4.2030179028048627E-4</c:v>
                </c:pt>
                <c:pt idx="1313">
                  <c:v>5.6360398093350562E-4</c:v>
                </c:pt>
                <c:pt idx="1314">
                  <c:v>7.9553717630023756E-4</c:v>
                </c:pt>
                <c:pt idx="1315">
                  <c:v>9.6826904149172608E-4</c:v>
                </c:pt>
                <c:pt idx="1316">
                  <c:v>9.5693624052779096E-4</c:v>
                </c:pt>
                <c:pt idx="1317">
                  <c:v>8.7704452636745939E-4</c:v>
                </c:pt>
                <c:pt idx="1318">
                  <c:v>7.9672179458740208E-4</c:v>
                </c:pt>
                <c:pt idx="1319">
                  <c:v>6.0014567236075264E-4</c:v>
                </c:pt>
                <c:pt idx="1320">
                  <c:v>4.1710111385729422E-4</c:v>
                </c:pt>
                <c:pt idx="1321">
                  <c:v>3.7913267989815862E-4</c:v>
                </c:pt>
                <c:pt idx="1322">
                  <c:v>2.6893986844322683E-4</c:v>
                </c:pt>
                <c:pt idx="1323">
                  <c:v>2.7975842421716407E-4</c:v>
                </c:pt>
                <c:pt idx="1324">
                  <c:v>3.4254509391297249E-4</c:v>
                </c:pt>
                <c:pt idx="1325">
                  <c:v>3.6061534229133601E-4</c:v>
                </c:pt>
                <c:pt idx="1326">
                  <c:v>4.1021247086354517E-4</c:v>
                </c:pt>
                <c:pt idx="1327">
                  <c:v>2.903309683062911E-4</c:v>
                </c:pt>
                <c:pt idx="1328">
                  <c:v>2.1798653655470747E-4</c:v>
                </c:pt>
                <c:pt idx="1329">
                  <c:v>2.7151998385233219E-4</c:v>
                </c:pt>
                <c:pt idx="1330">
                  <c:v>1.9789458608973732E-4</c:v>
                </c:pt>
                <c:pt idx="1331">
                  <c:v>1.917866596637735E-4</c:v>
                </c:pt>
                <c:pt idx="1332">
                  <c:v>2.283532236291286E-4</c:v>
                </c:pt>
                <c:pt idx="1333">
                  <c:v>3.0826333589369385E-4</c:v>
                </c:pt>
                <c:pt idx="1334">
                  <c:v>4.1879384483824747E-4</c:v>
                </c:pt>
                <c:pt idx="1335">
                  <c:v>4.2186286303751326E-4</c:v>
                </c:pt>
                <c:pt idx="1336">
                  <c:v>2.9542795549550565E-4</c:v>
                </c:pt>
                <c:pt idx="1337">
                  <c:v>3.1226780736691656E-4</c:v>
                </c:pt>
                <c:pt idx="1338">
                  <c:v>2.5508540467276898E-4</c:v>
                </c:pt>
                <c:pt idx="1339">
                  <c:v>1.5084680375410019E-4</c:v>
                </c:pt>
                <c:pt idx="1340">
                  <c:v>1.7320544610428893E-4</c:v>
                </c:pt>
                <c:pt idx="1341">
                  <c:v>1.1946732195093117E-4</c:v>
                </c:pt>
                <c:pt idx="1342">
                  <c:v>1.0842634335257761E-4</c:v>
                </c:pt>
                <c:pt idx="1343">
                  <c:v>1.4050174277450029E-4</c:v>
                </c:pt>
                <c:pt idx="1344">
                  <c:v>1.1140565329707529E-4</c:v>
                </c:pt>
                <c:pt idx="1345">
                  <c:v>1.8682796919673988E-4</c:v>
                </c:pt>
                <c:pt idx="1346">
                  <c:v>1.6674240223271469E-4</c:v>
                </c:pt>
                <c:pt idx="1347">
                  <c:v>2.4420984238416633E-4</c:v>
                </c:pt>
                <c:pt idx="1348">
                  <c:v>2.0723425240045729E-4</c:v>
                </c:pt>
                <c:pt idx="1349">
                  <c:v>2.0520208840198729E-4</c:v>
                </c:pt>
                <c:pt idx="1350">
                  <c:v>1.8218950086719483E-4</c:v>
                </c:pt>
                <c:pt idx="1351">
                  <c:v>1.7730213445570084E-4</c:v>
                </c:pt>
                <c:pt idx="1352">
                  <c:v>1.8205432296719402E-4</c:v>
                </c:pt>
                <c:pt idx="1353">
                  <c:v>1.5613249385351056E-4</c:v>
                </c:pt>
                <c:pt idx="1354">
                  <c:v>1.6621804107730243E-4</c:v>
                </c:pt>
                <c:pt idx="1355">
                  <c:v>1.5254534117536842E-4</c:v>
                </c:pt>
                <c:pt idx="1356">
                  <c:v>1.0660451874034039E-4</c:v>
                </c:pt>
                <c:pt idx="1357">
                  <c:v>7.3059205179884604E-5</c:v>
                </c:pt>
                <c:pt idx="1358">
                  <c:v>8.763903960766668E-5</c:v>
                </c:pt>
                <c:pt idx="1359">
                  <c:v>8.9737730528675433E-5</c:v>
                </c:pt>
                <c:pt idx="1360">
                  <c:v>9.1683315320268671E-5</c:v>
                </c:pt>
                <c:pt idx="1361">
                  <c:v>1.1438325789337426E-4</c:v>
                </c:pt>
                <c:pt idx="1362">
                  <c:v>6.7979518646403515E-5</c:v>
                </c:pt>
                <c:pt idx="1363">
                  <c:v>6.0707812708281159E-5</c:v>
                </c:pt>
                <c:pt idx="1364">
                  <c:v>5.0649082509020032E-5</c:v>
                </c:pt>
                <c:pt idx="1365">
                  <c:v>7.0243044458795001E-5</c:v>
                </c:pt>
                <c:pt idx="1366">
                  <c:v>4.4754535090738014E-5</c:v>
                </c:pt>
                <c:pt idx="1367">
                  <c:v>1.8026512299330934E-5</c:v>
                </c:pt>
                <c:pt idx="1368">
                  <c:v>6.0380726647368553E-5</c:v>
                </c:pt>
                <c:pt idx="1369">
                  <c:v>8.1255131588865557E-5</c:v>
                </c:pt>
                <c:pt idx="1370">
                  <c:v>1.7530038662796804E-5</c:v>
                </c:pt>
                <c:pt idx="1371">
                  <c:v>1.3345968727159494E-4</c:v>
                </c:pt>
                <c:pt idx="1372">
                  <c:v>9.1071725441908228E-5</c:v>
                </c:pt>
                <c:pt idx="1373">
                  <c:v>5.06606780916111E-5</c:v>
                </c:pt>
                <c:pt idx="1374">
                  <c:v>5.4638972589866494E-5</c:v>
                </c:pt>
                <c:pt idx="1375">
                  <c:v>6.6428501615780198E-5</c:v>
                </c:pt>
                <c:pt idx="1376">
                  <c:v>6.0348379004990199E-5</c:v>
                </c:pt>
                <c:pt idx="1377">
                  <c:v>9.3745056956565228E-5</c:v>
                </c:pt>
                <c:pt idx="1378">
                  <c:v>1.6698771829989595E-5</c:v>
                </c:pt>
                <c:pt idx="1379">
                  <c:v>7.2200533683045666E-5</c:v>
                </c:pt>
                <c:pt idx="1380">
                  <c:v>9.3472775565921356E-5</c:v>
                </c:pt>
                <c:pt idx="1381">
                  <c:v>2.3898004788741209E-5</c:v>
                </c:pt>
                <c:pt idx="1382">
                  <c:v>0</c:v>
                </c:pt>
                <c:pt idx="1383">
                  <c:v>3.2767514604567888E-5</c:v>
                </c:pt>
                <c:pt idx="1384">
                  <c:v>1.3478964077669639E-4</c:v>
                </c:pt>
                <c:pt idx="1385">
                  <c:v>1.8894555914014748E-5</c:v>
                </c:pt>
                <c:pt idx="1386">
                  <c:v>2.7328377795813259E-5</c:v>
                </c:pt>
                <c:pt idx="1387">
                  <c:v>1.3592094649862491E-4</c:v>
                </c:pt>
                <c:pt idx="1388">
                  <c:v>3.1972485896358981E-5</c:v>
                </c:pt>
                <c:pt idx="1389">
                  <c:v>1.2031416532544879E-4</c:v>
                </c:pt>
                <c:pt idx="1390">
                  <c:v>4.0776731857882372E-5</c:v>
                </c:pt>
                <c:pt idx="1391">
                  <c:v>3.5317475814834305E-5</c:v>
                </c:pt>
                <c:pt idx="1392">
                  <c:v>4.1269773795354548E-5</c:v>
                </c:pt>
                <c:pt idx="1393">
                  <c:v>0</c:v>
                </c:pt>
                <c:pt idx="1394">
                  <c:v>1.5455893203734913E-4</c:v>
                </c:pt>
                <c:pt idx="1395">
                  <c:v>5.359926769263113E-5</c:v>
                </c:pt>
                <c:pt idx="1396">
                  <c:v>7.1245087610985794E-5</c:v>
                </c:pt>
                <c:pt idx="1397">
                  <c:v>2.5204926716844364E-5</c:v>
                </c:pt>
                <c:pt idx="1398">
                  <c:v>9.3507424379595604E-5</c:v>
                </c:pt>
                <c:pt idx="1399">
                  <c:v>4.4162241751676357E-5</c:v>
                </c:pt>
                <c:pt idx="1400">
                  <c:v>6.6613977710934912E-5</c:v>
                </c:pt>
                <c:pt idx="1401">
                  <c:v>3.2703627366285442E-6</c:v>
                </c:pt>
                <c:pt idx="1402">
                  <c:v>6.0497249416383252E-5</c:v>
                </c:pt>
                <c:pt idx="1403">
                  <c:v>4.8612842699001585E-5</c:v>
                </c:pt>
                <c:pt idx="1404">
                  <c:v>5.9119174359876859E-5</c:v>
                </c:pt>
                <c:pt idx="1405">
                  <c:v>3.1175802359454558E-5</c:v>
                </c:pt>
                <c:pt idx="1406">
                  <c:v>7.9599818889644965E-6</c:v>
                </c:pt>
                <c:pt idx="1407">
                  <c:v>9.5886663798715955E-5</c:v>
                </c:pt>
                <c:pt idx="1408">
                  <c:v>2.6661128788786843E-5</c:v>
                </c:pt>
                <c:pt idx="1409">
                  <c:v>0</c:v>
                </c:pt>
                <c:pt idx="1410">
                  <c:v>5.813712163191283E-5</c:v>
                </c:pt>
                <c:pt idx="1411">
                  <c:v>1.1842295629299553E-5</c:v>
                </c:pt>
                <c:pt idx="1412">
                  <c:v>8.4465070523950851E-6</c:v>
                </c:pt>
                <c:pt idx="1413">
                  <c:v>4.4189381403444431E-5</c:v>
                </c:pt>
                <c:pt idx="1414">
                  <c:v>2.688675106992643E-5</c:v>
                </c:pt>
                <c:pt idx="1415">
                  <c:v>2.3117069587755021E-5</c:v>
                </c:pt>
                <c:pt idx="1416">
                  <c:v>3.7678689300710966E-5</c:v>
                </c:pt>
                <c:pt idx="1417">
                  <c:v>2.334702390762233E-5</c:v>
                </c:pt>
                <c:pt idx="1418">
                  <c:v>8.0467380320725072E-6</c:v>
                </c:pt>
                <c:pt idx="1419">
                  <c:v>2.5428146600332301E-5</c:v>
                </c:pt>
                <c:pt idx="1420">
                  <c:v>0</c:v>
                </c:pt>
                <c:pt idx="1421">
                  <c:v>7.2685137009071521E-6</c:v>
                </c:pt>
                <c:pt idx="1422">
                  <c:v>1.510872451636743E-5</c:v>
                </c:pt>
                <c:pt idx="1423">
                  <c:v>8.4945920668830562E-6</c:v>
                </c:pt>
                <c:pt idx="1424">
                  <c:v>2.1796438782235148E-5</c:v>
                </c:pt>
                <c:pt idx="1425">
                  <c:v>1.8003523802913987E-5</c:v>
                </c:pt>
                <c:pt idx="1426">
                  <c:v>3.1843889420163563E-5</c:v>
                </c:pt>
                <c:pt idx="1427">
                  <c:v>4.2043812296112857E-5</c:v>
                </c:pt>
                <c:pt idx="1428">
                  <c:v>5.5176638634919445E-5</c:v>
                </c:pt>
                <c:pt idx="1429">
                  <c:v>8.3619046824031171E-5</c:v>
                </c:pt>
                <c:pt idx="1430">
                  <c:v>1.3153363643561412E-4</c:v>
                </c:pt>
                <c:pt idx="1431">
                  <c:v>1.7940636285693247E-4</c:v>
                </c:pt>
                <c:pt idx="1432">
                  <c:v>3.3125845665643984E-4</c:v>
                </c:pt>
                <c:pt idx="1433">
                  <c:v>5.7535828732482527E-4</c:v>
                </c:pt>
                <c:pt idx="1434">
                  <c:v>8.1271493227293016E-4</c:v>
                </c:pt>
                <c:pt idx="1435">
                  <c:v>9.3056112323339354E-4</c:v>
                </c:pt>
                <c:pt idx="1436">
                  <c:v>9.5816575424392749E-4</c:v>
                </c:pt>
                <c:pt idx="1437">
                  <c:v>9.1611322720055327E-4</c:v>
                </c:pt>
                <c:pt idx="1438">
                  <c:v>8.1404288507507796E-4</c:v>
                </c:pt>
                <c:pt idx="1439">
                  <c:v>7.1191881714682218E-4</c:v>
                </c:pt>
                <c:pt idx="1440">
                  <c:v>5.6456772874582571E-4</c:v>
                </c:pt>
                <c:pt idx="1441">
                  <c:v>4.7450793305771496E-4</c:v>
                </c:pt>
                <c:pt idx="1442">
                  <c:v>3.4961232403370234E-4</c:v>
                </c:pt>
                <c:pt idx="1443">
                  <c:v>2.4847066453210213E-4</c:v>
                </c:pt>
                <c:pt idx="1444">
                  <c:v>2.1758592645700341E-4</c:v>
                </c:pt>
                <c:pt idx="1445">
                  <c:v>1.7866033953374259E-4</c:v>
                </c:pt>
                <c:pt idx="1446">
                  <c:v>1.3321136242995199E-4</c:v>
                </c:pt>
                <c:pt idx="1447">
                  <c:v>1.0031656098118646E-4</c:v>
                </c:pt>
                <c:pt idx="1448">
                  <c:v>7.0585014712444265E-5</c:v>
                </c:pt>
                <c:pt idx="1449">
                  <c:v>5.5488369770087225E-5</c:v>
                </c:pt>
                <c:pt idx="1450">
                  <c:v>4.1696245256692581E-5</c:v>
                </c:pt>
                <c:pt idx="1451">
                  <c:v>4.5055058096895799E-5</c:v>
                </c:pt>
                <c:pt idx="1452">
                  <c:v>3.872650350984304E-5</c:v>
                </c:pt>
                <c:pt idx="1453">
                  <c:v>7.6070582802251971E-6</c:v>
                </c:pt>
                <c:pt idx="1454">
                  <c:v>7.2345272769791186E-6</c:v>
                </c:pt>
                <c:pt idx="1455">
                  <c:v>1.9141518681679392E-5</c:v>
                </c:pt>
                <c:pt idx="1456">
                  <c:v>3.2159424984403234E-5</c:v>
                </c:pt>
                <c:pt idx="1457">
                  <c:v>2.0176788062983452E-5</c:v>
                </c:pt>
                <c:pt idx="1458">
                  <c:v>1.7379232609861732E-5</c:v>
                </c:pt>
                <c:pt idx="1459">
                  <c:v>6.8934573262234047E-6</c:v>
                </c:pt>
                <c:pt idx="1460">
                  <c:v>4.2140091139275692E-5</c:v>
                </c:pt>
                <c:pt idx="1461">
                  <c:v>1.6812287190295655E-5</c:v>
                </c:pt>
                <c:pt idx="1462">
                  <c:v>1.6847585562384249E-5</c:v>
                </c:pt>
                <c:pt idx="1463">
                  <c:v>4.7791393891430788E-5</c:v>
                </c:pt>
                <c:pt idx="1464">
                  <c:v>2.9006025299093607E-5</c:v>
                </c:pt>
                <c:pt idx="1465">
                  <c:v>6.231044682997835E-5</c:v>
                </c:pt>
                <c:pt idx="1466">
                  <c:v>6.5072764890714504E-5</c:v>
                </c:pt>
                <c:pt idx="1467">
                  <c:v>6.8665892141225011E-5</c:v>
                </c:pt>
                <c:pt idx="1468">
                  <c:v>7.3628195708356266E-5</c:v>
                </c:pt>
                <c:pt idx="1469">
                  <c:v>7.9494772285676024E-5</c:v>
                </c:pt>
                <c:pt idx="1470">
                  <c:v>6.429025451993186E-5</c:v>
                </c:pt>
                <c:pt idx="1471">
                  <c:v>7.1943095382872687E-5</c:v>
                </c:pt>
                <c:pt idx="1472">
                  <c:v>6.5829426655345612E-5</c:v>
                </c:pt>
                <c:pt idx="1473">
                  <c:v>6.5182892274508105E-5</c:v>
                </c:pt>
                <c:pt idx="1474">
                  <c:v>2.6790150935440727E-5</c:v>
                </c:pt>
                <c:pt idx="1475">
                  <c:v>9.10054895812194E-6</c:v>
                </c:pt>
                <c:pt idx="1476">
                  <c:v>1.8690046355611429E-5</c:v>
                </c:pt>
                <c:pt idx="1477">
                  <c:v>4.6755658044853116E-6</c:v>
                </c:pt>
                <c:pt idx="1478">
                  <c:v>1.4052410021520749E-5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4.4667048851441936E-6</c:v>
                </c:pt>
                <c:pt idx="1486">
                  <c:v>0</c:v>
                </c:pt>
                <c:pt idx="1487">
                  <c:v>0</c:v>
                </c:pt>
                <c:pt idx="1488">
                  <c:v>2.8457052159023727E-6</c:v>
                </c:pt>
                <c:pt idx="1489">
                  <c:v>6.9365832898686473E-5</c:v>
                </c:pt>
                <c:pt idx="1490">
                  <c:v>1.3965829870899563E-4</c:v>
                </c:pt>
                <c:pt idx="1491">
                  <c:v>1.8820953908426003E-4</c:v>
                </c:pt>
                <c:pt idx="1492">
                  <c:v>1.8449156392441634E-4</c:v>
                </c:pt>
                <c:pt idx="1493">
                  <c:v>2.001528894786279E-4</c:v>
                </c:pt>
                <c:pt idx="1494">
                  <c:v>2.0024161575146325E-4</c:v>
                </c:pt>
                <c:pt idx="1495">
                  <c:v>2.1929591472898068E-4</c:v>
                </c:pt>
                <c:pt idx="1496">
                  <c:v>3.5832449427142558E-4</c:v>
                </c:pt>
                <c:pt idx="1497">
                  <c:v>5.0747102982792638E-4</c:v>
                </c:pt>
                <c:pt idx="1498">
                  <c:v>6.4615528400580947E-4</c:v>
                </c:pt>
                <c:pt idx="1499">
                  <c:v>7.352223255197353E-4</c:v>
                </c:pt>
                <c:pt idx="1500">
                  <c:v>8.1779959806711105E-4</c:v>
                </c:pt>
                <c:pt idx="1501">
                  <c:v>9.0168782691708372E-4</c:v>
                </c:pt>
                <c:pt idx="1502">
                  <c:v>9.9536696577355111E-4</c:v>
                </c:pt>
                <c:pt idx="1503">
                  <c:v>9.0504045736304335E-4</c:v>
                </c:pt>
                <c:pt idx="1504">
                  <c:v>7.3531382868493049E-4</c:v>
                </c:pt>
                <c:pt idx="1505">
                  <c:v>6.5824219903014324E-4</c:v>
                </c:pt>
                <c:pt idx="1506">
                  <c:v>4.7918815947060699E-4</c:v>
                </c:pt>
                <c:pt idx="1507">
                  <c:v>4.4968452654012519E-4</c:v>
                </c:pt>
                <c:pt idx="1508">
                  <c:v>3.6952425342277629E-4</c:v>
                </c:pt>
                <c:pt idx="1509">
                  <c:v>5.9858838153774437E-4</c:v>
                </c:pt>
                <c:pt idx="1510">
                  <c:v>5.3108672923795589E-4</c:v>
                </c:pt>
                <c:pt idx="1511">
                  <c:v>4.4788243649301754E-4</c:v>
                </c:pt>
                <c:pt idx="1512">
                  <c:v>5.4098132358622905E-4</c:v>
                </c:pt>
                <c:pt idx="1513">
                  <c:v>5.5526987710703257E-4</c:v>
                </c:pt>
                <c:pt idx="1514">
                  <c:v>4.3729621071365735E-4</c:v>
                </c:pt>
                <c:pt idx="1515">
                  <c:v>3.8069366176846493E-4</c:v>
                </c:pt>
                <c:pt idx="1516">
                  <c:v>4.0042883289048172E-4</c:v>
                </c:pt>
                <c:pt idx="1517">
                  <c:v>3.696294968281806E-4</c:v>
                </c:pt>
                <c:pt idx="1518">
                  <c:v>3.4547901686149049E-4</c:v>
                </c:pt>
                <c:pt idx="1519">
                  <c:v>6.264616737421282E-4</c:v>
                </c:pt>
                <c:pt idx="1520">
                  <c:v>4.5532933015674399E-4</c:v>
                </c:pt>
                <c:pt idx="1521">
                  <c:v>4.9700653135100674E-4</c:v>
                </c:pt>
                <c:pt idx="1522">
                  <c:v>4.8265005862131277E-4</c:v>
                </c:pt>
                <c:pt idx="1523">
                  <c:v>5.4943358536215523E-4</c:v>
                </c:pt>
                <c:pt idx="1524">
                  <c:v>5.4050448291898098E-4</c:v>
                </c:pt>
                <c:pt idx="1525">
                  <c:v>8.2639712841373384E-4</c:v>
                </c:pt>
                <c:pt idx="1526">
                  <c:v>7.5329144144051631E-4</c:v>
                </c:pt>
                <c:pt idx="1527">
                  <c:v>8.4674906788603788E-4</c:v>
                </c:pt>
                <c:pt idx="1528">
                  <c:v>1.0005054089004958E-3</c:v>
                </c:pt>
                <c:pt idx="1529">
                  <c:v>1.0233397696086386E-3</c:v>
                </c:pt>
                <c:pt idx="1530">
                  <c:v>9.9837740128466495E-4</c:v>
                </c:pt>
                <c:pt idx="1531">
                  <c:v>1.0433355282416293E-3</c:v>
                </c:pt>
                <c:pt idx="1532">
                  <c:v>8.0535431131133239E-4</c:v>
                </c:pt>
                <c:pt idx="1533">
                  <c:v>6.6292866790798469E-4</c:v>
                </c:pt>
                <c:pt idx="1534">
                  <c:v>4.5417333739665764E-4</c:v>
                </c:pt>
                <c:pt idx="1535">
                  <c:v>5.452978163249764E-4</c:v>
                </c:pt>
                <c:pt idx="1536">
                  <c:v>5.056817436030523E-4</c:v>
                </c:pt>
                <c:pt idx="1537">
                  <c:v>3.5630850880450905E-4</c:v>
                </c:pt>
                <c:pt idx="1538">
                  <c:v>3.1436683203203941E-4</c:v>
                </c:pt>
                <c:pt idx="1539">
                  <c:v>2.6170172981033991E-4</c:v>
                </c:pt>
                <c:pt idx="1540">
                  <c:v>1.8451739395296802E-4</c:v>
                </c:pt>
                <c:pt idx="1541">
                  <c:v>2.5454545210797753E-4</c:v>
                </c:pt>
                <c:pt idx="1542">
                  <c:v>1.2311101123193438E-4</c:v>
                </c:pt>
                <c:pt idx="1543">
                  <c:v>1.0236299905565811E-4</c:v>
                </c:pt>
                <c:pt idx="1544">
                  <c:v>1.5154368024514339E-4</c:v>
                </c:pt>
                <c:pt idx="1545">
                  <c:v>3.7197190972558091E-4</c:v>
                </c:pt>
                <c:pt idx="1546">
                  <c:v>6.2491189339631669E-4</c:v>
                </c:pt>
                <c:pt idx="1547">
                  <c:v>7.0941764242287602E-4</c:v>
                </c:pt>
                <c:pt idx="1548">
                  <c:v>6.4804610728288504E-4</c:v>
                </c:pt>
                <c:pt idx="1549">
                  <c:v>5.0825304077636228E-4</c:v>
                </c:pt>
                <c:pt idx="1550">
                  <c:v>4.1275013007726453E-4</c:v>
                </c:pt>
                <c:pt idx="1551">
                  <c:v>5.2980841238223979E-4</c:v>
                </c:pt>
                <c:pt idx="1552">
                  <c:v>6.9558031528988329E-4</c:v>
                </c:pt>
                <c:pt idx="1553">
                  <c:v>7.0765801726377147E-4</c:v>
                </c:pt>
                <c:pt idx="1554">
                  <c:v>7.9006354984898744E-4</c:v>
                </c:pt>
                <c:pt idx="1555">
                  <c:v>6.3012105755337448E-4</c:v>
                </c:pt>
                <c:pt idx="1556">
                  <c:v>5.0046090074188363E-4</c:v>
                </c:pt>
                <c:pt idx="1557">
                  <c:v>5.8998162149258163E-4</c:v>
                </c:pt>
                <c:pt idx="1558">
                  <c:v>4.5856888973733602E-4</c:v>
                </c:pt>
                <c:pt idx="1559">
                  <c:v>5.2403962401301619E-4</c:v>
                </c:pt>
                <c:pt idx="1560">
                  <c:v>5.1902590843790205E-4</c:v>
                </c:pt>
                <c:pt idx="1561">
                  <c:v>3.4895767944759492E-4</c:v>
                </c:pt>
                <c:pt idx="1562">
                  <c:v>3.6874028418878432E-4</c:v>
                </c:pt>
                <c:pt idx="1563">
                  <c:v>2.8385262668124283E-4</c:v>
                </c:pt>
                <c:pt idx="1564">
                  <c:v>2.7674421903596671E-4</c:v>
                </c:pt>
                <c:pt idx="1565">
                  <c:v>2.8972921991966263E-4</c:v>
                </c:pt>
                <c:pt idx="1566">
                  <c:v>1.3251763575536328E-4</c:v>
                </c:pt>
                <c:pt idx="1567">
                  <c:v>2.2210346411383468E-4</c:v>
                </c:pt>
                <c:pt idx="1568">
                  <c:v>2.0912951117920645E-4</c:v>
                </c:pt>
                <c:pt idx="1569">
                  <c:v>1.8645922419500329E-4</c:v>
                </c:pt>
                <c:pt idx="1570">
                  <c:v>1.3175026653236113E-4</c:v>
                </c:pt>
                <c:pt idx="1571">
                  <c:v>1.8971118384075448E-4</c:v>
                </c:pt>
                <c:pt idx="1572">
                  <c:v>3.6513548832302383E-4</c:v>
                </c:pt>
                <c:pt idx="1573">
                  <c:v>4.5331689230427902E-4</c:v>
                </c:pt>
                <c:pt idx="1574">
                  <c:v>1.6503741281165765E-4</c:v>
                </c:pt>
                <c:pt idx="1575">
                  <c:v>3.6388980734831E-4</c:v>
                </c:pt>
                <c:pt idx="1576">
                  <c:v>4.9096513554480704E-4</c:v>
                </c:pt>
                <c:pt idx="1577">
                  <c:v>4.8786262136717216E-4</c:v>
                </c:pt>
                <c:pt idx="1578">
                  <c:v>3.4111866155750551E-4</c:v>
                </c:pt>
                <c:pt idx="1579">
                  <c:v>3.6704232067873247E-4</c:v>
                </c:pt>
                <c:pt idx="1580">
                  <c:v>2.8103051046495648E-4</c:v>
                </c:pt>
                <c:pt idx="1581">
                  <c:v>1.8871935060660365E-4</c:v>
                </c:pt>
                <c:pt idx="1582">
                  <c:v>1.8976870403192162E-4</c:v>
                </c:pt>
                <c:pt idx="1583">
                  <c:v>2.8889409445669088E-4</c:v>
                </c:pt>
                <c:pt idx="1584">
                  <c:v>1.9294482082941232E-4</c:v>
                </c:pt>
                <c:pt idx="1585">
                  <c:v>2.323745746971109E-4</c:v>
                </c:pt>
                <c:pt idx="1586">
                  <c:v>2.8309339805281775E-4</c:v>
                </c:pt>
                <c:pt idx="1587">
                  <c:v>2.0756694108724216E-4</c:v>
                </c:pt>
                <c:pt idx="1588">
                  <c:v>3.3701700521152463E-4</c:v>
                </c:pt>
                <c:pt idx="1589">
                  <c:v>3.5360808949011101E-4</c:v>
                </c:pt>
                <c:pt idx="1590">
                  <c:v>4.5451300514682858E-4</c:v>
                </c:pt>
                <c:pt idx="1591">
                  <c:v>4.3902074407056968E-4</c:v>
                </c:pt>
                <c:pt idx="1592">
                  <c:v>5.9638858882342849E-4</c:v>
                </c:pt>
                <c:pt idx="1593">
                  <c:v>5.1513940916327083E-4</c:v>
                </c:pt>
                <c:pt idx="1594">
                  <c:v>7.3436149665967009E-4</c:v>
                </c:pt>
                <c:pt idx="1595">
                  <c:v>8.424254104332366E-4</c:v>
                </c:pt>
                <c:pt idx="1596">
                  <c:v>8.430735296600688E-4</c:v>
                </c:pt>
                <c:pt idx="1597">
                  <c:v>8.2513628793129401E-4</c:v>
                </c:pt>
                <c:pt idx="1598">
                  <c:v>8.3480623457783882E-4</c:v>
                </c:pt>
                <c:pt idx="1599">
                  <c:v>8.1538402770069596E-4</c:v>
                </c:pt>
                <c:pt idx="1600">
                  <c:v>8.8560270510939739E-4</c:v>
                </c:pt>
                <c:pt idx="1601">
                  <c:v>7.0601365727754166E-4</c:v>
                </c:pt>
                <c:pt idx="1602">
                  <c:v>7.8217528623238011E-4</c:v>
                </c:pt>
                <c:pt idx="1603">
                  <c:v>4.8844690045269973E-4</c:v>
                </c:pt>
                <c:pt idx="1604">
                  <c:v>4.7632846068922124E-4</c:v>
                </c:pt>
                <c:pt idx="1605">
                  <c:v>2.5959741808080384E-4</c:v>
                </c:pt>
                <c:pt idx="1606">
                  <c:v>2.7271183740008669E-4</c:v>
                </c:pt>
                <c:pt idx="1607">
                  <c:v>1.9204073791463297E-4</c:v>
                </c:pt>
                <c:pt idx="1608">
                  <c:v>2.2027148860926467E-4</c:v>
                </c:pt>
                <c:pt idx="1609">
                  <c:v>1.7154153509220347E-4</c:v>
                </c:pt>
                <c:pt idx="1610">
                  <c:v>5.2827836825369518E-5</c:v>
                </c:pt>
                <c:pt idx="1611">
                  <c:v>3.3890394362688463E-5</c:v>
                </c:pt>
                <c:pt idx="1612">
                  <c:v>1.2518970047182754E-4</c:v>
                </c:pt>
                <c:pt idx="1613">
                  <c:v>4.8987223105774249E-5</c:v>
                </c:pt>
                <c:pt idx="1614">
                  <c:v>4.8058039022535474E-5</c:v>
                </c:pt>
                <c:pt idx="1615">
                  <c:v>5.0453639266392452E-5</c:v>
                </c:pt>
                <c:pt idx="1616">
                  <c:v>5.1232690191674416E-5</c:v>
                </c:pt>
                <c:pt idx="1617">
                  <c:v>4.9524453792462031E-5</c:v>
                </c:pt>
                <c:pt idx="1618">
                  <c:v>8.516225163533599E-5</c:v>
                </c:pt>
                <c:pt idx="1619">
                  <c:v>2.327962607296653E-4</c:v>
                </c:pt>
                <c:pt idx="1620">
                  <c:v>4.7928108868687747E-4</c:v>
                </c:pt>
                <c:pt idx="1621">
                  <c:v>5.692927720736047E-4</c:v>
                </c:pt>
                <c:pt idx="1622">
                  <c:v>7.2354079848685362E-4</c:v>
                </c:pt>
                <c:pt idx="1623">
                  <c:v>7.6400288583855502E-4</c:v>
                </c:pt>
                <c:pt idx="1624">
                  <c:v>8.993969991571393E-4</c:v>
                </c:pt>
                <c:pt idx="1625">
                  <c:v>9.1342306481139834E-4</c:v>
                </c:pt>
                <c:pt idx="1626">
                  <c:v>8.7789920269828829E-4</c:v>
                </c:pt>
                <c:pt idx="1627">
                  <c:v>7.9796052680768711E-4</c:v>
                </c:pt>
                <c:pt idx="1628">
                  <c:v>6.3021590739342282E-4</c:v>
                </c:pt>
                <c:pt idx="1629">
                  <c:v>4.5538196832419165E-4</c:v>
                </c:pt>
                <c:pt idx="1630">
                  <c:v>3.4418859538868512E-4</c:v>
                </c:pt>
                <c:pt idx="1631">
                  <c:v>2.7301160798515872E-4</c:v>
                </c:pt>
                <c:pt idx="1632">
                  <c:v>2.0244236301742303E-4</c:v>
                </c:pt>
                <c:pt idx="1633">
                  <c:v>8.9336283425132715E-5</c:v>
                </c:pt>
                <c:pt idx="1634">
                  <c:v>2.250763452266473E-5</c:v>
                </c:pt>
                <c:pt idx="1635">
                  <c:v>7.4576519067346206E-5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2.5235586280492818E-6</c:v>
                </c:pt>
                <c:pt idx="1640">
                  <c:v>5.0781995341613858E-5</c:v>
                </c:pt>
                <c:pt idx="1641">
                  <c:v>7.7568200928777373E-5</c:v>
                </c:pt>
                <c:pt idx="1642">
                  <c:v>5.8835747007428199E-5</c:v>
                </c:pt>
                <c:pt idx="1643">
                  <c:v>6.0820546862335706E-5</c:v>
                </c:pt>
                <c:pt idx="1644">
                  <c:v>4.6252941691369709E-5</c:v>
                </c:pt>
                <c:pt idx="1645">
                  <c:v>7.8543322504338214E-5</c:v>
                </c:pt>
                <c:pt idx="1646">
                  <c:v>6.6596077061651518E-5</c:v>
                </c:pt>
                <c:pt idx="1647">
                  <c:v>5.7142823247491813E-5</c:v>
                </c:pt>
                <c:pt idx="1648">
                  <c:v>5.9787517897249224E-5</c:v>
                </c:pt>
                <c:pt idx="1649">
                  <c:v>4.6386274828219108E-5</c:v>
                </c:pt>
                <c:pt idx="1650">
                  <c:v>1.0328613173234057E-4</c:v>
                </c:pt>
                <c:pt idx="1651">
                  <c:v>0</c:v>
                </c:pt>
                <c:pt idx="1652">
                  <c:v>1.2480621270615083E-4</c:v>
                </c:pt>
                <c:pt idx="1653">
                  <c:v>2.6079645999246275E-5</c:v>
                </c:pt>
                <c:pt idx="1654">
                  <c:v>5.3989732194694748E-5</c:v>
                </c:pt>
                <c:pt idx="1655">
                  <c:v>3.9263893093338771E-5</c:v>
                </c:pt>
                <c:pt idx="1656">
                  <c:v>6.1914032855229012E-5</c:v>
                </c:pt>
                <c:pt idx="1657">
                  <c:v>2.9994242640695196E-5</c:v>
                </c:pt>
                <c:pt idx="1658">
                  <c:v>2.9148610293826112E-5</c:v>
                </c:pt>
                <c:pt idx="1659">
                  <c:v>6.1011298342411576E-5</c:v>
                </c:pt>
                <c:pt idx="1660">
                  <c:v>2.5784183492170513E-5</c:v>
                </c:pt>
                <c:pt idx="1661">
                  <c:v>4.0509504985701223E-6</c:v>
                </c:pt>
                <c:pt idx="1662">
                  <c:v>1.1986064232586084E-4</c:v>
                </c:pt>
                <c:pt idx="1663">
                  <c:v>1.0264527095851553E-4</c:v>
                </c:pt>
                <c:pt idx="1664">
                  <c:v>6.8766398012878838E-5</c:v>
                </c:pt>
                <c:pt idx="1665">
                  <c:v>1.8252498706549643E-5</c:v>
                </c:pt>
                <c:pt idx="1666">
                  <c:v>1.6307678900485567E-5</c:v>
                </c:pt>
                <c:pt idx="1667">
                  <c:v>4.3838789881121555E-4</c:v>
                </c:pt>
                <c:pt idx="1668">
                  <c:v>1.4327015595910048E-3</c:v>
                </c:pt>
                <c:pt idx="1669">
                  <c:v>2.3003242993885251E-3</c:v>
                </c:pt>
                <c:pt idx="1670">
                  <c:v>2.9240567656361742E-3</c:v>
                </c:pt>
                <c:pt idx="1671">
                  <c:v>2.8012573965080227E-3</c:v>
                </c:pt>
                <c:pt idx="1672">
                  <c:v>2.38328080173387E-3</c:v>
                </c:pt>
                <c:pt idx="1673">
                  <c:v>1.9143987715995957E-3</c:v>
                </c:pt>
                <c:pt idx="1674">
                  <c:v>1.5720831067607369E-3</c:v>
                </c:pt>
                <c:pt idx="1675">
                  <c:v>1.2870863957344335E-3</c:v>
                </c:pt>
                <c:pt idx="1676">
                  <c:v>9.3038184894336958E-4</c:v>
                </c:pt>
                <c:pt idx="1677">
                  <c:v>7.5047441354873464E-4</c:v>
                </c:pt>
                <c:pt idx="1678">
                  <c:v>5.1478354135905794E-4</c:v>
                </c:pt>
                <c:pt idx="1679">
                  <c:v>4.0754038847874024E-4</c:v>
                </c:pt>
                <c:pt idx="1680">
                  <c:v>2.9698837156073529E-4</c:v>
                </c:pt>
                <c:pt idx="1681">
                  <c:v>1.6836934222260084E-4</c:v>
                </c:pt>
                <c:pt idx="1682">
                  <c:v>1.4218978328235085E-4</c:v>
                </c:pt>
                <c:pt idx="1683">
                  <c:v>1.1319769036449117E-4</c:v>
                </c:pt>
                <c:pt idx="1684">
                  <c:v>8.0253824415468637E-5</c:v>
                </c:pt>
                <c:pt idx="1685">
                  <c:v>9.0239913355030687E-5</c:v>
                </c:pt>
                <c:pt idx="1686">
                  <c:v>1.4008755944382159E-4</c:v>
                </c:pt>
                <c:pt idx="1687">
                  <c:v>9.393564167398138E-5</c:v>
                </c:pt>
                <c:pt idx="1688">
                  <c:v>7.6381556632707306E-5</c:v>
                </c:pt>
                <c:pt idx="1689">
                  <c:v>1.0389387277562226E-4</c:v>
                </c:pt>
                <c:pt idx="1690">
                  <c:v>7.8766036852608135E-5</c:v>
                </c:pt>
                <c:pt idx="1691">
                  <c:v>7.6333529471474628E-5</c:v>
                </c:pt>
                <c:pt idx="1692">
                  <c:v>8.8092166218652418E-5</c:v>
                </c:pt>
                <c:pt idx="1693">
                  <c:v>7.4463135770906611E-5</c:v>
                </c:pt>
                <c:pt idx="1694">
                  <c:v>7.0391520504790376E-5</c:v>
                </c:pt>
                <c:pt idx="1695">
                  <c:v>5.4061111685288435E-5</c:v>
                </c:pt>
                <c:pt idx="1696">
                  <c:v>2.3917326393194537E-5</c:v>
                </c:pt>
                <c:pt idx="1697">
                  <c:v>3.7694454464355602E-5</c:v>
                </c:pt>
                <c:pt idx="1698">
                  <c:v>0</c:v>
                </c:pt>
                <c:pt idx="1699">
                  <c:v>0</c:v>
                </c:pt>
                <c:pt idx="1700">
                  <c:v>6.2911665278119291E-5</c:v>
                </c:pt>
                <c:pt idx="1701">
                  <c:v>7.4832196043159575E-5</c:v>
                </c:pt>
                <c:pt idx="1702">
                  <c:v>5.2368803497787339E-5</c:v>
                </c:pt>
                <c:pt idx="1703">
                  <c:v>2.9060238616597753E-5</c:v>
                </c:pt>
                <c:pt idx="1704">
                  <c:v>6.3098458500876573E-5</c:v>
                </c:pt>
                <c:pt idx="1705">
                  <c:v>7.72767935946459E-5</c:v>
                </c:pt>
                <c:pt idx="1706">
                  <c:v>1.5434739992078458E-4</c:v>
                </c:pt>
                <c:pt idx="1707">
                  <c:v>1.022040249278669E-4</c:v>
                </c:pt>
                <c:pt idx="1708">
                  <c:v>2.016412529219188E-5</c:v>
                </c:pt>
                <c:pt idx="1709">
                  <c:v>1.126048426600661E-4</c:v>
                </c:pt>
                <c:pt idx="1710">
                  <c:v>2.6027691304275827E-5</c:v>
                </c:pt>
                <c:pt idx="1711">
                  <c:v>4.3003527275945672E-5</c:v>
                </c:pt>
                <c:pt idx="1712">
                  <c:v>1.7931278232111062E-5</c:v>
                </c:pt>
                <c:pt idx="1713">
                  <c:v>5.2512406493606836E-5</c:v>
                </c:pt>
                <c:pt idx="1714">
                  <c:v>3.353096873820194E-5</c:v>
                </c:pt>
                <c:pt idx="1715">
                  <c:v>1.6610078067292314E-5</c:v>
                </c:pt>
                <c:pt idx="1716">
                  <c:v>4.5808619018224008E-5</c:v>
                </c:pt>
                <c:pt idx="1717">
                  <c:v>4.8978024128952198E-5</c:v>
                </c:pt>
                <c:pt idx="1718">
                  <c:v>2.3216710730813906E-5</c:v>
                </c:pt>
                <c:pt idx="1719">
                  <c:v>8.3044265024034036E-5</c:v>
                </c:pt>
                <c:pt idx="1720">
                  <c:v>0</c:v>
                </c:pt>
                <c:pt idx="1721">
                  <c:v>4.5020826159728864E-5</c:v>
                </c:pt>
                <c:pt idx="1722">
                  <c:v>0</c:v>
                </c:pt>
                <c:pt idx="1723">
                  <c:v>3.4307114071959549E-5</c:v>
                </c:pt>
                <c:pt idx="1724">
                  <c:v>6.5624361495961739E-5</c:v>
                </c:pt>
                <c:pt idx="1725">
                  <c:v>8.5957562836418914E-5</c:v>
                </c:pt>
                <c:pt idx="1726">
                  <c:v>3.1126111354450881E-5</c:v>
                </c:pt>
                <c:pt idx="1727">
                  <c:v>0</c:v>
                </c:pt>
                <c:pt idx="1728">
                  <c:v>0</c:v>
                </c:pt>
                <c:pt idx="1729">
                  <c:v>8.7504677938590005E-6</c:v>
                </c:pt>
                <c:pt idx="1730">
                  <c:v>9.6052369414171272E-5</c:v>
                </c:pt>
                <c:pt idx="1731">
                  <c:v>2.1064726156680793E-4</c:v>
                </c:pt>
                <c:pt idx="1732">
                  <c:v>8.2057493149658041E-4</c:v>
                </c:pt>
                <c:pt idx="1733">
                  <c:v>6.721731449273302E-4</c:v>
                </c:pt>
                <c:pt idx="1734">
                  <c:v>1.6891909360197636E-3</c:v>
                </c:pt>
                <c:pt idx="1735">
                  <c:v>1.5766678827479547E-3</c:v>
                </c:pt>
                <c:pt idx="1736">
                  <c:v>1.5638310346157928E-3</c:v>
                </c:pt>
                <c:pt idx="1737">
                  <c:v>1.4574909433316199E-3</c:v>
                </c:pt>
                <c:pt idx="1738">
                  <c:v>1.3769394442725369E-3</c:v>
                </c:pt>
                <c:pt idx="1739">
                  <c:v>1.1702626290459137E-3</c:v>
                </c:pt>
                <c:pt idx="1740">
                  <c:v>1.0628405047319021E-3</c:v>
                </c:pt>
                <c:pt idx="1741">
                  <c:v>9.1267284581828998E-4</c:v>
                </c:pt>
                <c:pt idx="1742">
                  <c:v>8.3673930198496142E-4</c:v>
                </c:pt>
                <c:pt idx="1743">
                  <c:v>6.7185520448234367E-4</c:v>
                </c:pt>
                <c:pt idx="1744">
                  <c:v>5.480333244771941E-4</c:v>
                </c:pt>
                <c:pt idx="1745">
                  <c:v>5.0698701325462058E-4</c:v>
                </c:pt>
                <c:pt idx="1746">
                  <c:v>4.4080618133014059E-4</c:v>
                </c:pt>
                <c:pt idx="1747">
                  <c:v>4.4133939379942212E-4</c:v>
                </c:pt>
                <c:pt idx="1748">
                  <c:v>3.9638095556648531E-4</c:v>
                </c:pt>
                <c:pt idx="1749">
                  <c:v>3.5743903051451049E-4</c:v>
                </c:pt>
                <c:pt idx="1750">
                  <c:v>2.4875829327214872E-4</c:v>
                </c:pt>
                <c:pt idx="1751">
                  <c:v>2.0992135378858644E-4</c:v>
                </c:pt>
                <c:pt idx="1752">
                  <c:v>1.7298442199239157E-4</c:v>
                </c:pt>
                <c:pt idx="1753">
                  <c:v>1.3799576496919646E-4</c:v>
                </c:pt>
                <c:pt idx="1754">
                  <c:v>1.0743532569981795E-4</c:v>
                </c:pt>
                <c:pt idx="1755">
                  <c:v>1.0083232319960906E-4</c:v>
                </c:pt>
                <c:pt idx="1756">
                  <c:v>8.4751570027519113E-5</c:v>
                </c:pt>
                <c:pt idx="1757">
                  <c:v>6.4552494619257947E-5</c:v>
                </c:pt>
                <c:pt idx="1758">
                  <c:v>4.2076095722673252E-5</c:v>
                </c:pt>
                <c:pt idx="1759">
                  <c:v>5.2114878649171585E-5</c:v>
                </c:pt>
                <c:pt idx="1760">
                  <c:v>6.941228663259596E-5</c:v>
                </c:pt>
                <c:pt idx="1761">
                  <c:v>1.3017594687422235E-4</c:v>
                </c:pt>
                <c:pt idx="1762">
                  <c:v>9.0146568269857617E-5</c:v>
                </c:pt>
                <c:pt idx="1763">
                  <c:v>7.5074437442415075E-5</c:v>
                </c:pt>
                <c:pt idx="1764">
                  <c:v>1.5094133769731524E-4</c:v>
                </c:pt>
                <c:pt idx="1765">
                  <c:v>2.2398299084122405E-4</c:v>
                </c:pt>
                <c:pt idx="1766">
                  <c:v>3.0950273446469188E-4</c:v>
                </c:pt>
                <c:pt idx="1767">
                  <c:v>2.7873975783945695E-4</c:v>
                </c:pt>
                <c:pt idx="1768">
                  <c:v>5.0843059085927094E-4</c:v>
                </c:pt>
                <c:pt idx="1769">
                  <c:v>8.4495146005455005E-4</c:v>
                </c:pt>
                <c:pt idx="1770">
                  <c:v>1.1281641303280282E-3</c:v>
                </c:pt>
                <c:pt idx="1771">
                  <c:v>1.1477606360499348E-3</c:v>
                </c:pt>
                <c:pt idx="1772">
                  <c:v>1.0357743664083444E-3</c:v>
                </c:pt>
                <c:pt idx="1773">
                  <c:v>9.3628713136046672E-4</c:v>
                </c:pt>
                <c:pt idx="1774">
                  <c:v>7.7328343118588587E-4</c:v>
                </c:pt>
                <c:pt idx="1775">
                  <c:v>5.9659462313288577E-4</c:v>
                </c:pt>
                <c:pt idx="1776">
                  <c:v>4.5446980707728851E-4</c:v>
                </c:pt>
                <c:pt idx="1777">
                  <c:v>3.4782700230151297E-4</c:v>
                </c:pt>
                <c:pt idx="1778">
                  <c:v>2.2340133279589755E-4</c:v>
                </c:pt>
                <c:pt idx="1779">
                  <c:v>2.2314191162353469E-4</c:v>
                </c:pt>
                <c:pt idx="1780">
                  <c:v>7.2306241264801643E-5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2.7821526982685798E-5</c:v>
                </c:pt>
                <c:pt idx="1789">
                  <c:v>0</c:v>
                </c:pt>
                <c:pt idx="1790">
                  <c:v>9.9286649795756791E-5</c:v>
                </c:pt>
                <c:pt idx="1791">
                  <c:v>2.417536162616466E-4</c:v>
                </c:pt>
                <c:pt idx="1792">
                  <c:v>4.5483345223149018E-4</c:v>
                </c:pt>
                <c:pt idx="1793">
                  <c:v>6.1571495681592495E-4</c:v>
                </c:pt>
                <c:pt idx="1794">
                  <c:v>6.5922658147269861E-4</c:v>
                </c:pt>
                <c:pt idx="1795">
                  <c:v>4.9621647490792826E-4</c:v>
                </c:pt>
                <c:pt idx="1796">
                  <c:v>2.7449778267266237E-4</c:v>
                </c:pt>
                <c:pt idx="1797">
                  <c:v>2.0332244678282401E-4</c:v>
                </c:pt>
                <c:pt idx="1798">
                  <c:v>0</c:v>
                </c:pt>
                <c:pt idx="1799">
                  <c:v>5.4169936668200307E-5</c:v>
                </c:pt>
                <c:pt idx="1800">
                  <c:v>5.1828649174285467E-5</c:v>
                </c:pt>
                <c:pt idx="1801">
                  <c:v>3.1760313889068093E-5</c:v>
                </c:pt>
                <c:pt idx="1802">
                  <c:v>2.7724416138028636E-4</c:v>
                </c:pt>
                <c:pt idx="1803">
                  <c:v>2.7257873420371041E-4</c:v>
                </c:pt>
                <c:pt idx="1804">
                  <c:v>3.7649104538715477E-4</c:v>
                </c:pt>
                <c:pt idx="1805">
                  <c:v>5.4931183969013711E-4</c:v>
                </c:pt>
                <c:pt idx="1806">
                  <c:v>5.501300797691195E-4</c:v>
                </c:pt>
                <c:pt idx="1807">
                  <c:v>5.0805852387571639E-4</c:v>
                </c:pt>
                <c:pt idx="1808">
                  <c:v>4.8701536532679029E-4</c:v>
                </c:pt>
                <c:pt idx="1809">
                  <c:v>5.7346943529835309E-4</c:v>
                </c:pt>
                <c:pt idx="1810">
                  <c:v>4.8540705324340088E-4</c:v>
                </c:pt>
                <c:pt idx="1811">
                  <c:v>4.7138570844831011E-4</c:v>
                </c:pt>
                <c:pt idx="1812">
                  <c:v>5.3100537487869024E-4</c:v>
                </c:pt>
                <c:pt idx="1813">
                  <c:v>5.5929202507684096E-4</c:v>
                </c:pt>
                <c:pt idx="1814">
                  <c:v>6.0572094975437066E-4</c:v>
                </c:pt>
                <c:pt idx="1815">
                  <c:v>5.8358655905334721E-4</c:v>
                </c:pt>
                <c:pt idx="1816">
                  <c:v>3.815315326758881E-4</c:v>
                </c:pt>
                <c:pt idx="1817">
                  <c:v>4.6428761639547331E-4</c:v>
                </c:pt>
                <c:pt idx="1818">
                  <c:v>4.6683726015137364E-4</c:v>
                </c:pt>
                <c:pt idx="1819">
                  <c:v>3.2745528948877013E-4</c:v>
                </c:pt>
                <c:pt idx="1820">
                  <c:v>3.5730478242228638E-4</c:v>
                </c:pt>
                <c:pt idx="1821">
                  <c:v>4.1394858318402616E-4</c:v>
                </c:pt>
                <c:pt idx="1822">
                  <c:v>3.4272469603429127E-4</c:v>
                </c:pt>
                <c:pt idx="1823">
                  <c:v>1.6507588194296553E-4</c:v>
                </c:pt>
                <c:pt idx="1824">
                  <c:v>2.0956554976723032E-4</c:v>
                </c:pt>
                <c:pt idx="1825">
                  <c:v>3.1692504449957565E-4</c:v>
                </c:pt>
                <c:pt idx="1826">
                  <c:v>2.3541134017763016E-4</c:v>
                </c:pt>
                <c:pt idx="1827">
                  <c:v>1.9527900392566434E-4</c:v>
                </c:pt>
                <c:pt idx="1828">
                  <c:v>2.8636312346558946E-4</c:v>
                </c:pt>
                <c:pt idx="1829">
                  <c:v>1.2677549183350671E-4</c:v>
                </c:pt>
                <c:pt idx="1830">
                  <c:v>1.7527694254014048E-4</c:v>
                </c:pt>
                <c:pt idx="1831">
                  <c:v>5.1748276499868967E-5</c:v>
                </c:pt>
                <c:pt idx="1832">
                  <c:v>1.3014056285911806E-4</c:v>
                </c:pt>
                <c:pt idx="1833">
                  <c:v>5.7326683487555798E-5</c:v>
                </c:pt>
                <c:pt idx="1834">
                  <c:v>1.6272833521044437E-4</c:v>
                </c:pt>
                <c:pt idx="1835">
                  <c:v>1.0481295143766745E-4</c:v>
                </c:pt>
                <c:pt idx="1836">
                  <c:v>2.3494041459527434E-4</c:v>
                </c:pt>
                <c:pt idx="1837">
                  <c:v>3.2303894829131688E-4</c:v>
                </c:pt>
                <c:pt idx="1838">
                  <c:v>1.9373864544648404E-4</c:v>
                </c:pt>
                <c:pt idx="1839">
                  <c:v>1.4938111066119768E-4</c:v>
                </c:pt>
                <c:pt idx="1840">
                  <c:v>2.7822479931804273E-4</c:v>
                </c:pt>
                <c:pt idx="1841">
                  <c:v>1.2153832584789289E-4</c:v>
                </c:pt>
                <c:pt idx="1842">
                  <c:v>8.5648417284221083E-5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1.8349474302479954E-4</c:v>
                </c:pt>
                <c:pt idx="1847">
                  <c:v>1.2245095501162146E-4</c:v>
                </c:pt>
                <c:pt idx="1848">
                  <c:v>3.3568569760467396E-4</c:v>
                </c:pt>
                <c:pt idx="1849">
                  <c:v>4.7115088998627303E-4</c:v>
                </c:pt>
                <c:pt idx="1850">
                  <c:v>5.0785823009097647E-4</c:v>
                </c:pt>
                <c:pt idx="1851">
                  <c:v>3.138429759352515E-4</c:v>
                </c:pt>
                <c:pt idx="1852">
                  <c:v>4.4367485926456236E-4</c:v>
                </c:pt>
                <c:pt idx="1853">
                  <c:v>2.7279149525622604E-4</c:v>
                </c:pt>
                <c:pt idx="1854">
                  <c:v>2.7926192070098398E-4</c:v>
                </c:pt>
                <c:pt idx="1855">
                  <c:v>2.3048125432489512E-4</c:v>
                </c:pt>
                <c:pt idx="1856">
                  <c:v>2.7903340757063104E-4</c:v>
                </c:pt>
                <c:pt idx="1857">
                  <c:v>3.0297381369976024E-4</c:v>
                </c:pt>
                <c:pt idx="1858">
                  <c:v>2.8797904504829507E-4</c:v>
                </c:pt>
                <c:pt idx="1859">
                  <c:v>2.2073541554060863E-4</c:v>
                </c:pt>
                <c:pt idx="1860">
                  <c:v>3.6548094133995521E-4</c:v>
                </c:pt>
                <c:pt idx="1861">
                  <c:v>3.0710081382956806E-4</c:v>
                </c:pt>
                <c:pt idx="1862">
                  <c:v>2.8360669723780958E-4</c:v>
                </c:pt>
                <c:pt idx="1863">
                  <c:v>3.2552309526348024E-4</c:v>
                </c:pt>
                <c:pt idx="1864">
                  <c:v>3.6085586941783318E-4</c:v>
                </c:pt>
                <c:pt idx="1865">
                  <c:v>2.9392699242882799E-4</c:v>
                </c:pt>
                <c:pt idx="1866">
                  <c:v>3.2904445502914535E-4</c:v>
                </c:pt>
                <c:pt idx="1867">
                  <c:v>1.4892674257345405E-4</c:v>
                </c:pt>
                <c:pt idx="1868">
                  <c:v>1.2162971297688356E-4</c:v>
                </c:pt>
                <c:pt idx="1869">
                  <c:v>1.8437411445335091E-4</c:v>
                </c:pt>
                <c:pt idx="1870">
                  <c:v>1.5536839395538992E-4</c:v>
                </c:pt>
                <c:pt idx="1871">
                  <c:v>1.0848365002031371E-4</c:v>
                </c:pt>
                <c:pt idx="1872">
                  <c:v>9.7354406906302655E-5</c:v>
                </c:pt>
                <c:pt idx="1873">
                  <c:v>2.263100175918399E-4</c:v>
                </c:pt>
                <c:pt idx="1874">
                  <c:v>2.8907408102420753E-4</c:v>
                </c:pt>
                <c:pt idx="1875">
                  <c:v>3.0600849129142234E-4</c:v>
                </c:pt>
                <c:pt idx="1876">
                  <c:v>2.9376102919345274E-4</c:v>
                </c:pt>
                <c:pt idx="1877">
                  <c:v>2.8437848641537191E-4</c:v>
                </c:pt>
                <c:pt idx="1878">
                  <c:v>3.1798552033894425E-4</c:v>
                </c:pt>
                <c:pt idx="1879">
                  <c:v>4.5243644273852506E-4</c:v>
                </c:pt>
                <c:pt idx="1880">
                  <c:v>2.6340649917629361E-4</c:v>
                </c:pt>
                <c:pt idx="1881">
                  <c:v>1.7936011163197836E-4</c:v>
                </c:pt>
                <c:pt idx="1882">
                  <c:v>1.4071881405072385E-4</c:v>
                </c:pt>
                <c:pt idx="1883">
                  <c:v>1.2295605859653132E-4</c:v>
                </c:pt>
                <c:pt idx="1884">
                  <c:v>1.6611196976029887E-4</c:v>
                </c:pt>
                <c:pt idx="1885">
                  <c:v>0</c:v>
                </c:pt>
                <c:pt idx="1886">
                  <c:v>6.6089632581486349E-5</c:v>
                </c:pt>
                <c:pt idx="1887">
                  <c:v>0</c:v>
                </c:pt>
                <c:pt idx="1888">
                  <c:v>1.6840823614338869E-4</c:v>
                </c:pt>
                <c:pt idx="1889">
                  <c:v>2.973848686711464E-5</c:v>
                </c:pt>
                <c:pt idx="1890">
                  <c:v>0</c:v>
                </c:pt>
                <c:pt idx="1891">
                  <c:v>0</c:v>
                </c:pt>
                <c:pt idx="1892">
                  <c:v>1.1366716139145575E-4</c:v>
                </c:pt>
                <c:pt idx="1893">
                  <c:v>7.4647578976888627E-5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9.0321171384416294E-5</c:v>
                </c:pt>
                <c:pt idx="1898">
                  <c:v>0</c:v>
                </c:pt>
                <c:pt idx="1899">
                  <c:v>8.9417566771327842E-5</c:v>
                </c:pt>
                <c:pt idx="1900">
                  <c:v>1.6207301251869086E-4</c:v>
                </c:pt>
                <c:pt idx="1901">
                  <c:v>2.1040786948938744E-4</c:v>
                </c:pt>
                <c:pt idx="1902">
                  <c:v>2.6431076532163092E-5</c:v>
                </c:pt>
                <c:pt idx="1903">
                  <c:v>3.1675090206690591E-5</c:v>
                </c:pt>
                <c:pt idx="1904">
                  <c:v>2.079890237315569E-4</c:v>
                </c:pt>
                <c:pt idx="1905">
                  <c:v>8.72709445180683E-5</c:v>
                </c:pt>
                <c:pt idx="1906">
                  <c:v>1.711136725957116E-4</c:v>
                </c:pt>
                <c:pt idx="1907">
                  <c:v>3.088565587013586E-4</c:v>
                </c:pt>
                <c:pt idx="1908">
                  <c:v>3.1036587945564638E-4</c:v>
                </c:pt>
                <c:pt idx="1909">
                  <c:v>2.7952368315713178E-4</c:v>
                </c:pt>
                <c:pt idx="1910">
                  <c:v>1.4632532280301665E-4</c:v>
                </c:pt>
                <c:pt idx="1911">
                  <c:v>3.7239024099795857E-4</c:v>
                </c:pt>
                <c:pt idx="1912">
                  <c:v>4.5797952896994506E-4</c:v>
                </c:pt>
                <c:pt idx="1913">
                  <c:v>4.8294748849403608E-4</c:v>
                </c:pt>
                <c:pt idx="1914">
                  <c:v>5.3556233591661772E-4</c:v>
                </c:pt>
                <c:pt idx="1915">
                  <c:v>3.5896096327966146E-4</c:v>
                </c:pt>
                <c:pt idx="1916">
                  <c:v>2.5857374487859073E-4</c:v>
                </c:pt>
                <c:pt idx="1917">
                  <c:v>2.8314629710321168E-4</c:v>
                </c:pt>
                <c:pt idx="1918">
                  <c:v>3.1004638415652123E-4</c:v>
                </c:pt>
                <c:pt idx="1919">
                  <c:v>2.4467721767968369E-4</c:v>
                </c:pt>
                <c:pt idx="1920">
                  <c:v>1.9948055029219062E-4</c:v>
                </c:pt>
                <c:pt idx="1921">
                  <c:v>3.2241182971688053E-4</c:v>
                </c:pt>
                <c:pt idx="1922">
                  <c:v>3.403810583776739E-4</c:v>
                </c:pt>
                <c:pt idx="1923">
                  <c:v>3.8119413103393073E-4</c:v>
                </c:pt>
                <c:pt idx="1924">
                  <c:v>4.9210435099443842E-4</c:v>
                </c:pt>
                <c:pt idx="1925">
                  <c:v>4.9123826927076699E-4</c:v>
                </c:pt>
                <c:pt idx="1926">
                  <c:v>4.6772481488197004E-4</c:v>
                </c:pt>
                <c:pt idx="1927">
                  <c:v>5.5852307519528674E-4</c:v>
                </c:pt>
                <c:pt idx="1928">
                  <c:v>4.5422762895648832E-4</c:v>
                </c:pt>
                <c:pt idx="1929">
                  <c:v>4.6906077204970242E-4</c:v>
                </c:pt>
                <c:pt idx="1930">
                  <c:v>4.0162713888966783E-4</c:v>
                </c:pt>
                <c:pt idx="1931">
                  <c:v>7.4874775311332205E-4</c:v>
                </c:pt>
                <c:pt idx="1932">
                  <c:v>6.8701221356894462E-4</c:v>
                </c:pt>
                <c:pt idx="1933">
                  <c:v>8.6315275571758655E-4</c:v>
                </c:pt>
                <c:pt idx="1934">
                  <c:v>6.2629406116035207E-4</c:v>
                </c:pt>
                <c:pt idx="1935">
                  <c:v>6.216934925415441E-4</c:v>
                </c:pt>
                <c:pt idx="1936">
                  <c:v>5.5645723839812806E-4</c:v>
                </c:pt>
                <c:pt idx="1937">
                  <c:v>4.6755353157905188E-4</c:v>
                </c:pt>
                <c:pt idx="1938">
                  <c:v>5.9046849680293855E-4</c:v>
                </c:pt>
                <c:pt idx="1939">
                  <c:v>4.7052118545084446E-4</c:v>
                </c:pt>
                <c:pt idx="1940">
                  <c:v>4.0253695855555611E-4</c:v>
                </c:pt>
                <c:pt idx="1941">
                  <c:v>3.5060607968016399E-4</c:v>
                </c:pt>
                <c:pt idx="1942">
                  <c:v>4.4815674015542855E-4</c:v>
                </c:pt>
                <c:pt idx="1943">
                  <c:v>3.3599065702201138E-4</c:v>
                </c:pt>
                <c:pt idx="1944">
                  <c:v>2.7712340713125503E-4</c:v>
                </c:pt>
                <c:pt idx="1945">
                  <c:v>2.7848349554141226E-4</c:v>
                </c:pt>
                <c:pt idx="1946">
                  <c:v>2.5074569151394964E-4</c:v>
                </c:pt>
                <c:pt idx="1947">
                  <c:v>1.9497174593260475E-4</c:v>
                </c:pt>
                <c:pt idx="1948">
                  <c:v>1.9228706638926244E-4</c:v>
                </c:pt>
                <c:pt idx="1949">
                  <c:v>2.7280171998581297E-4</c:v>
                </c:pt>
                <c:pt idx="1950">
                  <c:v>3.5197992186850502E-4</c:v>
                </c:pt>
                <c:pt idx="1951">
                  <c:v>3.0019258016635687E-4</c:v>
                </c:pt>
                <c:pt idx="1952">
                  <c:v>2.3543097135568473E-4</c:v>
                </c:pt>
                <c:pt idx="1953">
                  <c:v>2.8866137877842964E-4</c:v>
                </c:pt>
                <c:pt idx="1954">
                  <c:v>2.3288971356306962E-4</c:v>
                </c:pt>
                <c:pt idx="1955">
                  <c:v>1.6925476709098725E-4</c:v>
                </c:pt>
                <c:pt idx="1956">
                  <c:v>1.8274898265244216E-4</c:v>
                </c:pt>
                <c:pt idx="1957">
                  <c:v>1.1581933909900397E-4</c:v>
                </c:pt>
                <c:pt idx="1958">
                  <c:v>3.1769294392646895E-4</c:v>
                </c:pt>
                <c:pt idx="1959">
                  <c:v>2.4005891950627407E-4</c:v>
                </c:pt>
                <c:pt idx="1960">
                  <c:v>2.7871116157262887E-4</c:v>
                </c:pt>
                <c:pt idx="1961">
                  <c:v>3.6405509913047727E-4</c:v>
                </c:pt>
                <c:pt idx="1962">
                  <c:v>3.4973003689395808E-4</c:v>
                </c:pt>
                <c:pt idx="1963">
                  <c:v>3.4391188118103316E-4</c:v>
                </c:pt>
                <c:pt idx="1964">
                  <c:v>2.8475780354439114E-4</c:v>
                </c:pt>
                <c:pt idx="1965">
                  <c:v>2.5743704630458447E-4</c:v>
                </c:pt>
                <c:pt idx="1966">
                  <c:v>3.5199718631272531E-5</c:v>
                </c:pt>
                <c:pt idx="1967">
                  <c:v>1.0357611719125233E-4</c:v>
                </c:pt>
                <c:pt idx="1968">
                  <c:v>2.6700330020375535E-5</c:v>
                </c:pt>
                <c:pt idx="1969">
                  <c:v>1.1041437631885932E-4</c:v>
                </c:pt>
                <c:pt idx="1970">
                  <c:v>6.1302840677925416E-5</c:v>
                </c:pt>
                <c:pt idx="1971">
                  <c:v>6.9627840379801341E-5</c:v>
                </c:pt>
                <c:pt idx="1972">
                  <c:v>9.3966715051629169E-5</c:v>
                </c:pt>
                <c:pt idx="1973">
                  <c:v>6.7480469926679639E-5</c:v>
                </c:pt>
                <c:pt idx="1974">
                  <c:v>3.1136642802339265E-5</c:v>
                </c:pt>
                <c:pt idx="1975">
                  <c:v>2.4988347530657686E-5</c:v>
                </c:pt>
                <c:pt idx="1976">
                  <c:v>4.8430229954206036E-5</c:v>
                </c:pt>
                <c:pt idx="1977">
                  <c:v>3.7993282293995729E-5</c:v>
                </c:pt>
                <c:pt idx="1978">
                  <c:v>7.4939885857607045E-5</c:v>
                </c:pt>
                <c:pt idx="1979">
                  <c:v>5.7855614081403932E-5</c:v>
                </c:pt>
                <c:pt idx="1980">
                  <c:v>1.0435933336485542E-4</c:v>
                </c:pt>
                <c:pt idx="1981">
                  <c:v>2.6779270136339172E-4</c:v>
                </c:pt>
                <c:pt idx="1982">
                  <c:v>3.0391879715963168E-4</c:v>
                </c:pt>
                <c:pt idx="1983">
                  <c:v>3.7176104969059053E-4</c:v>
                </c:pt>
                <c:pt idx="1984">
                  <c:v>3.3952284181018371E-4</c:v>
                </c:pt>
                <c:pt idx="1985">
                  <c:v>3.210746705310013E-4</c:v>
                </c:pt>
                <c:pt idx="1986">
                  <c:v>3.7280100612683523E-4</c:v>
                </c:pt>
                <c:pt idx="1987">
                  <c:v>3.2774366760006352E-4</c:v>
                </c:pt>
                <c:pt idx="1988">
                  <c:v>2.9841064694272474E-4</c:v>
                </c:pt>
                <c:pt idx="1989">
                  <c:v>3.7372539406874648E-4</c:v>
                </c:pt>
                <c:pt idx="1990">
                  <c:v>3.2880544711079445E-4</c:v>
                </c:pt>
                <c:pt idx="1991">
                  <c:v>3.3365841755095542E-4</c:v>
                </c:pt>
                <c:pt idx="1992">
                  <c:v>3.8204788282398291E-4</c:v>
                </c:pt>
                <c:pt idx="1993">
                  <c:v>4.6668053785622096E-4</c:v>
                </c:pt>
                <c:pt idx="1994">
                  <c:v>3.914242984090141E-4</c:v>
                </c:pt>
                <c:pt idx="1995">
                  <c:v>3.5298452682470385E-4</c:v>
                </c:pt>
                <c:pt idx="1996">
                  <c:v>3.3761308200211837E-4</c:v>
                </c:pt>
                <c:pt idx="1997">
                  <c:v>2.1229865516750839E-4</c:v>
                </c:pt>
                <c:pt idx="1998">
                  <c:v>2.0908130428969651E-4</c:v>
                </c:pt>
                <c:pt idx="1999">
                  <c:v>2.4804205782891659E-4</c:v>
                </c:pt>
                <c:pt idx="2000">
                  <c:v>3.0207405452516411E-4</c:v>
                </c:pt>
                <c:pt idx="2001">
                  <c:v>2.4553189361438155E-4</c:v>
                </c:pt>
                <c:pt idx="2002">
                  <c:v>2.8320776098218238E-4</c:v>
                </c:pt>
                <c:pt idx="2003">
                  <c:v>3.1039840127147815E-4</c:v>
                </c:pt>
                <c:pt idx="2004">
                  <c:v>2.6417667555421145E-4</c:v>
                </c:pt>
                <c:pt idx="2005">
                  <c:v>2.0257249830324248E-4</c:v>
                </c:pt>
                <c:pt idx="2006">
                  <c:v>1.4778917071991857E-4</c:v>
                </c:pt>
                <c:pt idx="2007">
                  <c:v>2.3030318073507497E-4</c:v>
                </c:pt>
                <c:pt idx="2008">
                  <c:v>2.0950665812558355E-4</c:v>
                </c:pt>
                <c:pt idx="2009">
                  <c:v>2.4590896799894611E-4</c:v>
                </c:pt>
                <c:pt idx="2010">
                  <c:v>2.1138905941584717E-4</c:v>
                </c:pt>
                <c:pt idx="2011">
                  <c:v>1.7206872792291099E-4</c:v>
                </c:pt>
                <c:pt idx="2012">
                  <c:v>2.3494494986633373E-4</c:v>
                </c:pt>
                <c:pt idx="2013">
                  <c:v>2.0837529156628428E-4</c:v>
                </c:pt>
                <c:pt idx="2014">
                  <c:v>1.8047053051314804E-4</c:v>
                </c:pt>
                <c:pt idx="2015">
                  <c:v>7.5968990298110444E-5</c:v>
                </c:pt>
                <c:pt idx="2016">
                  <c:v>1.4820460090968785E-4</c:v>
                </c:pt>
                <c:pt idx="2017">
                  <c:v>8.5381922961756096E-5</c:v>
                </c:pt>
                <c:pt idx="2018">
                  <c:v>1.513433551891024E-4</c:v>
                </c:pt>
                <c:pt idx="2019">
                  <c:v>1.2787069451891155E-4</c:v>
                </c:pt>
                <c:pt idx="2020">
                  <c:v>1.1898300614622961E-4</c:v>
                </c:pt>
                <c:pt idx="2021">
                  <c:v>1.5524660302830139E-4</c:v>
                </c:pt>
                <c:pt idx="2022">
                  <c:v>1.1798521247333725E-4</c:v>
                </c:pt>
                <c:pt idx="2023">
                  <c:v>1.1806801110110861E-4</c:v>
                </c:pt>
                <c:pt idx="2024">
                  <c:v>1.6819237044412612E-4</c:v>
                </c:pt>
                <c:pt idx="2025">
                  <c:v>1.8371918276986404E-4</c:v>
                </c:pt>
                <c:pt idx="2026">
                  <c:v>1.8056211049378214E-4</c:v>
                </c:pt>
                <c:pt idx="2027">
                  <c:v>2.4000123948730607E-4</c:v>
                </c:pt>
                <c:pt idx="2028">
                  <c:v>1.9393235059095648E-4</c:v>
                </c:pt>
                <c:pt idx="2029">
                  <c:v>1.9806708799013326E-4</c:v>
                </c:pt>
                <c:pt idx="2030">
                  <c:v>9.8771736221959258E-5</c:v>
                </c:pt>
                <c:pt idx="2031">
                  <c:v>1.5055368412336098E-4</c:v>
                </c:pt>
                <c:pt idx="2032">
                  <c:v>2.423283192128985E-5</c:v>
                </c:pt>
                <c:pt idx="2033">
                  <c:v>1.3151393294810634E-4</c:v>
                </c:pt>
                <c:pt idx="2034">
                  <c:v>1.4213266888551609E-4</c:v>
                </c:pt>
                <c:pt idx="2035">
                  <c:v>1.7636286819189823E-4</c:v>
                </c:pt>
                <c:pt idx="2036">
                  <c:v>1.6164198158945145E-4</c:v>
                </c:pt>
                <c:pt idx="2037">
                  <c:v>2.8329760544501092E-4</c:v>
                </c:pt>
                <c:pt idx="2038">
                  <c:v>3.532937676555167E-4</c:v>
                </c:pt>
                <c:pt idx="2039">
                  <c:v>4.8022858949861423E-4</c:v>
                </c:pt>
                <c:pt idx="2040">
                  <c:v>5.3689709154827628E-4</c:v>
                </c:pt>
                <c:pt idx="2041">
                  <c:v>5.762876658443679E-4</c:v>
                </c:pt>
                <c:pt idx="2042">
                  <c:v>7.6489925773426197E-4</c:v>
                </c:pt>
                <c:pt idx="2043">
                  <c:v>7.2306795220954763E-4</c:v>
                </c:pt>
                <c:pt idx="2044">
                  <c:v>6.4850435311747216E-4</c:v>
                </c:pt>
                <c:pt idx="2045">
                  <c:v>5.703010354583299E-4</c:v>
                </c:pt>
                <c:pt idx="2046">
                  <c:v>3.8939340356549545E-4</c:v>
                </c:pt>
                <c:pt idx="2047">
                  <c:v>3.6693963713061849E-4</c:v>
                </c:pt>
                <c:pt idx="2048">
                  <c:v>2.452700338693243E-4</c:v>
                </c:pt>
                <c:pt idx="2049">
                  <c:v>2.0561322851856079E-4</c:v>
                </c:pt>
                <c:pt idx="2050">
                  <c:v>2.0806741195786158E-4</c:v>
                </c:pt>
                <c:pt idx="2051">
                  <c:v>2.5829338428524505E-4</c:v>
                </c:pt>
                <c:pt idx="2052">
                  <c:v>3.5887381867201652E-4</c:v>
                </c:pt>
                <c:pt idx="2053">
                  <c:v>4.7327211779933111E-4</c:v>
                </c:pt>
                <c:pt idx="2054">
                  <c:v>5.6463535320008969E-4</c:v>
                </c:pt>
                <c:pt idx="2055">
                  <c:v>6.3405628504839507E-4</c:v>
                </c:pt>
                <c:pt idx="2056">
                  <c:v>6.2738805131389854E-4</c:v>
                </c:pt>
                <c:pt idx="2057">
                  <c:v>5.2859807838180574E-4</c:v>
                </c:pt>
                <c:pt idx="2058">
                  <c:v>4.7151242461366513E-4</c:v>
                </c:pt>
                <c:pt idx="2059">
                  <c:v>4.5940336389944464E-4</c:v>
                </c:pt>
                <c:pt idx="2060">
                  <c:v>4.4884036285799711E-4</c:v>
                </c:pt>
                <c:pt idx="2061">
                  <c:v>3.4692595793954983E-4</c:v>
                </c:pt>
                <c:pt idx="2062">
                  <c:v>2.6321803063651808E-4</c:v>
                </c:pt>
                <c:pt idx="2063">
                  <c:v>2.9001776255486674E-4</c:v>
                </c:pt>
                <c:pt idx="2064">
                  <c:v>2.7675918202934896E-4</c:v>
                </c:pt>
                <c:pt idx="2065">
                  <c:v>3.1612221049820796E-4</c:v>
                </c:pt>
                <c:pt idx="2066">
                  <c:v>2.9204017882194751E-4</c:v>
                </c:pt>
                <c:pt idx="2067">
                  <c:v>3.962974035912759E-4</c:v>
                </c:pt>
                <c:pt idx="2068">
                  <c:v>3.0272865226900974E-4</c:v>
                </c:pt>
                <c:pt idx="2069">
                  <c:v>2.9662386399930015E-4</c:v>
                </c:pt>
                <c:pt idx="2070">
                  <c:v>3.0934840010817259E-4</c:v>
                </c:pt>
                <c:pt idx="2071">
                  <c:v>3.6251254542363052E-4</c:v>
                </c:pt>
                <c:pt idx="2072">
                  <c:v>1.7509388670228844E-4</c:v>
                </c:pt>
                <c:pt idx="2073">
                  <c:v>2.3372394786080056E-4</c:v>
                </c:pt>
                <c:pt idx="2074">
                  <c:v>3.6881231905050047E-4</c:v>
                </c:pt>
                <c:pt idx="2075">
                  <c:v>3.2936541885558815E-4</c:v>
                </c:pt>
                <c:pt idx="2076">
                  <c:v>2.3699890652248889E-4</c:v>
                </c:pt>
                <c:pt idx="2077">
                  <c:v>2.0018383009640483E-4</c:v>
                </c:pt>
                <c:pt idx="2078">
                  <c:v>9.7029281232381603E-5</c:v>
                </c:pt>
                <c:pt idx="2079">
                  <c:v>2.1962717893851403E-4</c:v>
                </c:pt>
                <c:pt idx="2080">
                  <c:v>1.2208545590752511E-4</c:v>
                </c:pt>
                <c:pt idx="2081">
                  <c:v>2.1385207916018389E-4</c:v>
                </c:pt>
                <c:pt idx="2082">
                  <c:v>2.4837173572034966E-4</c:v>
                </c:pt>
                <c:pt idx="2083">
                  <c:v>2.5219216202693949E-4</c:v>
                </c:pt>
                <c:pt idx="2084">
                  <c:v>1.6746969716861375E-4</c:v>
                </c:pt>
                <c:pt idx="2085">
                  <c:v>1.6436745412249249E-4</c:v>
                </c:pt>
                <c:pt idx="2086">
                  <c:v>2.2957388510229306E-4</c:v>
                </c:pt>
                <c:pt idx="2087">
                  <c:v>1.5033254253444034E-4</c:v>
                </c:pt>
                <c:pt idx="2088">
                  <c:v>1.7070326064630244E-4</c:v>
                </c:pt>
                <c:pt idx="2089">
                  <c:v>2.4952893836915468E-4</c:v>
                </c:pt>
                <c:pt idx="2090">
                  <c:v>2.7084744266349993E-4</c:v>
                </c:pt>
                <c:pt idx="2091">
                  <c:v>3.3177529807457834E-4</c:v>
                </c:pt>
                <c:pt idx="2092">
                  <c:v>2.7308868747683013E-4</c:v>
                </c:pt>
                <c:pt idx="2093">
                  <c:v>4.1894516928378094E-4</c:v>
                </c:pt>
                <c:pt idx="2094">
                  <c:v>2.8064414241855219E-4</c:v>
                </c:pt>
                <c:pt idx="2095">
                  <c:v>2.5357649886815109E-4</c:v>
                </c:pt>
                <c:pt idx="2096">
                  <c:v>1.9122761628238526E-4</c:v>
                </c:pt>
                <c:pt idx="2097">
                  <c:v>2.2918309946328279E-4</c:v>
                </c:pt>
                <c:pt idx="2098">
                  <c:v>2.0016178290223674E-4</c:v>
                </c:pt>
                <c:pt idx="2099">
                  <c:v>1.2575724621149691E-4</c:v>
                </c:pt>
                <c:pt idx="2100">
                  <c:v>1.3039689710912965E-4</c:v>
                </c:pt>
                <c:pt idx="2101">
                  <c:v>2.330056236095641E-4</c:v>
                </c:pt>
                <c:pt idx="2102">
                  <c:v>2.3500750207020209E-4</c:v>
                </c:pt>
                <c:pt idx="2103">
                  <c:v>3.5047803895934057E-4</c:v>
                </c:pt>
                <c:pt idx="2104">
                  <c:v>2.8624039674415912E-4</c:v>
                </c:pt>
                <c:pt idx="2105">
                  <c:v>3.3258020208099421E-4</c:v>
                </c:pt>
                <c:pt idx="2106">
                  <c:v>2.6159958968364865E-4</c:v>
                </c:pt>
                <c:pt idx="2107">
                  <c:v>2.7323125952268462E-4</c:v>
                </c:pt>
                <c:pt idx="2108">
                  <c:v>2.6467801084857905E-4</c:v>
                </c:pt>
                <c:pt idx="2109">
                  <c:v>3.8216162203058796E-4</c:v>
                </c:pt>
                <c:pt idx="2110">
                  <c:v>4.9914289166376035E-4</c:v>
                </c:pt>
                <c:pt idx="2111">
                  <c:v>5.3388130758990813E-4</c:v>
                </c:pt>
                <c:pt idx="2112">
                  <c:v>4.348954791183815E-4</c:v>
                </c:pt>
                <c:pt idx="2113">
                  <c:v>3.8256016768081807E-4</c:v>
                </c:pt>
                <c:pt idx="2114">
                  <c:v>3.4764897830513947E-4</c:v>
                </c:pt>
                <c:pt idx="2115">
                  <c:v>2.8450824298106717E-4</c:v>
                </c:pt>
                <c:pt idx="2116">
                  <c:v>2.4926827440717989E-4</c:v>
                </c:pt>
                <c:pt idx="2117">
                  <c:v>2.9664036821350361E-4</c:v>
                </c:pt>
                <c:pt idx="2118">
                  <c:v>2.4977343040559458E-4</c:v>
                </c:pt>
                <c:pt idx="2119">
                  <c:v>2.5729064551526084E-4</c:v>
                </c:pt>
                <c:pt idx="2120">
                  <c:v>2.2964018243539316E-4</c:v>
                </c:pt>
                <c:pt idx="2121">
                  <c:v>2.5055225071410841E-4</c:v>
                </c:pt>
                <c:pt idx="2122">
                  <c:v>3.088460103849468E-4</c:v>
                </c:pt>
                <c:pt idx="2123">
                  <c:v>3.3126264261672971E-4</c:v>
                </c:pt>
                <c:pt idx="2124">
                  <c:v>3.0842495854741409E-4</c:v>
                </c:pt>
                <c:pt idx="2125">
                  <c:v>2.2330769569168669E-4</c:v>
                </c:pt>
                <c:pt idx="2126">
                  <c:v>2.4079224066832789E-4</c:v>
                </c:pt>
                <c:pt idx="2127">
                  <c:v>1.8364047638229125E-4</c:v>
                </c:pt>
                <c:pt idx="2128">
                  <c:v>3.5100516481691954E-4</c:v>
                </c:pt>
                <c:pt idx="2129">
                  <c:v>2.8571185801029087E-4</c:v>
                </c:pt>
                <c:pt idx="2130">
                  <c:v>3.341454815653618E-4</c:v>
                </c:pt>
                <c:pt idx="2131">
                  <c:v>3.266786779234865E-4</c:v>
                </c:pt>
                <c:pt idx="2132">
                  <c:v>4.5868553668066488E-4</c:v>
                </c:pt>
                <c:pt idx="2133">
                  <c:v>4.5757153511813154E-4</c:v>
                </c:pt>
                <c:pt idx="2134">
                  <c:v>4.3321586425094146E-4</c:v>
                </c:pt>
                <c:pt idx="2135">
                  <c:v>4.6427404714404722E-4</c:v>
                </c:pt>
                <c:pt idx="2136">
                  <c:v>5.0041455010713706E-4</c:v>
                </c:pt>
                <c:pt idx="2137">
                  <c:v>6.4672947714029035E-4</c:v>
                </c:pt>
                <c:pt idx="2138">
                  <c:v>6.2242774642012541E-4</c:v>
                </c:pt>
                <c:pt idx="2139">
                  <c:v>6.2238401610820442E-4</c:v>
                </c:pt>
                <c:pt idx="2140">
                  <c:v>5.2123492263858541E-4</c:v>
                </c:pt>
                <c:pt idx="2141">
                  <c:v>5.1727154277292494E-4</c:v>
                </c:pt>
                <c:pt idx="2142">
                  <c:v>5.5299462782761304E-4</c:v>
                </c:pt>
                <c:pt idx="2143">
                  <c:v>4.9305758289662591E-4</c:v>
                </c:pt>
                <c:pt idx="2144">
                  <c:v>6.4812331316150391E-4</c:v>
                </c:pt>
                <c:pt idx="2145">
                  <c:v>5.7431091207708429E-4</c:v>
                </c:pt>
                <c:pt idx="2146">
                  <c:v>6.2569919523159029E-4</c:v>
                </c:pt>
                <c:pt idx="2147">
                  <c:v>6.1207913269711585E-4</c:v>
                </c:pt>
                <c:pt idx="2148">
                  <c:v>6.0065901332414671E-4</c:v>
                </c:pt>
                <c:pt idx="2149">
                  <c:v>4.1922139560233995E-4</c:v>
                </c:pt>
                <c:pt idx="2150">
                  <c:v>3.9107249104845929E-4</c:v>
                </c:pt>
                <c:pt idx="2151">
                  <c:v>4.9698410073854057E-4</c:v>
                </c:pt>
                <c:pt idx="2152">
                  <c:v>3.5203767659205189E-4</c:v>
                </c:pt>
                <c:pt idx="2153">
                  <c:v>4.5255669235293492E-4</c:v>
                </c:pt>
                <c:pt idx="2154">
                  <c:v>4.1411320957164077E-4</c:v>
                </c:pt>
                <c:pt idx="2155">
                  <c:v>4.8561294169747777E-4</c:v>
                </c:pt>
                <c:pt idx="2156">
                  <c:v>3.23916225983848E-4</c:v>
                </c:pt>
                <c:pt idx="2157">
                  <c:v>3.3646764799064055E-4</c:v>
                </c:pt>
                <c:pt idx="2158">
                  <c:v>4.3969169702934063E-4</c:v>
                </c:pt>
                <c:pt idx="2159">
                  <c:v>2.1461157727752599E-4</c:v>
                </c:pt>
                <c:pt idx="2160">
                  <c:v>3.2210604602151896E-4</c:v>
                </c:pt>
                <c:pt idx="2161">
                  <c:v>2.5056118650791453E-4</c:v>
                </c:pt>
                <c:pt idx="2162">
                  <c:v>2.826665070434027E-4</c:v>
                </c:pt>
                <c:pt idx="2163">
                  <c:v>1.4631126629673313E-4</c:v>
                </c:pt>
                <c:pt idx="2164">
                  <c:v>1.7363478871486727E-4</c:v>
                </c:pt>
                <c:pt idx="2165">
                  <c:v>1.3905644856987572E-4</c:v>
                </c:pt>
                <c:pt idx="2166">
                  <c:v>1.3132110181114664E-4</c:v>
                </c:pt>
                <c:pt idx="2167">
                  <c:v>1.0510480886740436E-4</c:v>
                </c:pt>
                <c:pt idx="2168">
                  <c:v>5.1332076201674279E-5</c:v>
                </c:pt>
                <c:pt idx="2169">
                  <c:v>9.5790313003571103E-5</c:v>
                </c:pt>
                <c:pt idx="2170">
                  <c:v>7.6664906596493973E-5</c:v>
                </c:pt>
                <c:pt idx="2171">
                  <c:v>1.4177591781860689E-4</c:v>
                </c:pt>
                <c:pt idx="2172">
                  <c:v>1.7242662039284882E-4</c:v>
                </c:pt>
                <c:pt idx="2173">
                  <c:v>2.3928374652011845E-4</c:v>
                </c:pt>
                <c:pt idx="2174">
                  <c:v>2.9738228607708499E-4</c:v>
                </c:pt>
                <c:pt idx="2175">
                  <c:v>3.1208619336737083E-4</c:v>
                </c:pt>
                <c:pt idx="2176">
                  <c:v>2.9957509717550972E-4</c:v>
                </c:pt>
                <c:pt idx="2177">
                  <c:v>2.8236229978230855E-4</c:v>
                </c:pt>
                <c:pt idx="2178">
                  <c:v>2.2544451115991999E-4</c:v>
                </c:pt>
                <c:pt idx="2179">
                  <c:v>2.2230362688464682E-4</c:v>
                </c:pt>
                <c:pt idx="2180">
                  <c:v>2.5233982437416005E-4</c:v>
                </c:pt>
                <c:pt idx="2181">
                  <c:v>2.1910165577904627E-4</c:v>
                </c:pt>
                <c:pt idx="2182">
                  <c:v>2.0783045614656534E-4</c:v>
                </c:pt>
                <c:pt idx="2183">
                  <c:v>2.4632306664341893E-4</c:v>
                </c:pt>
                <c:pt idx="2184">
                  <c:v>3.6210870319496524E-4</c:v>
                </c:pt>
                <c:pt idx="2185">
                  <c:v>3.8189164527131807E-4</c:v>
                </c:pt>
                <c:pt idx="2186">
                  <c:v>4.1889475745553059E-4</c:v>
                </c:pt>
                <c:pt idx="2187">
                  <c:v>3.6503117049819958E-4</c:v>
                </c:pt>
                <c:pt idx="2188">
                  <c:v>3.1370379925040471E-4</c:v>
                </c:pt>
                <c:pt idx="2189">
                  <c:v>3.4561329707689654E-4</c:v>
                </c:pt>
                <c:pt idx="2190">
                  <c:v>2.2694671617170452E-4</c:v>
                </c:pt>
                <c:pt idx="2191">
                  <c:v>2.6291784215272548E-4</c:v>
                </c:pt>
                <c:pt idx="2192">
                  <c:v>1.3907568126766796E-4</c:v>
                </c:pt>
                <c:pt idx="2193">
                  <c:v>1.2054956567169967E-4</c:v>
                </c:pt>
                <c:pt idx="2194">
                  <c:v>1.4552098002652272E-4</c:v>
                </c:pt>
                <c:pt idx="2195">
                  <c:v>1.2136460120286458E-4</c:v>
                </c:pt>
                <c:pt idx="2196">
                  <c:v>1.8436446946589152E-4</c:v>
                </c:pt>
                <c:pt idx="2197">
                  <c:v>1.3161078539080274E-4</c:v>
                </c:pt>
                <c:pt idx="2198">
                  <c:v>1.2796920347581331E-4</c:v>
                </c:pt>
                <c:pt idx="2199">
                  <c:v>8.583513842953168E-5</c:v>
                </c:pt>
                <c:pt idx="2200">
                  <c:v>8.1228437228429137E-5</c:v>
                </c:pt>
                <c:pt idx="2201">
                  <c:v>1.1697876642948126E-4</c:v>
                </c:pt>
                <c:pt idx="2202">
                  <c:v>1.2402670146011017E-4</c:v>
                </c:pt>
                <c:pt idx="2203">
                  <c:v>2.4783981444252652E-4</c:v>
                </c:pt>
                <c:pt idx="2204">
                  <c:v>2.4255330558731482E-4</c:v>
                </c:pt>
                <c:pt idx="2205">
                  <c:v>3.9862082701943614E-4</c:v>
                </c:pt>
                <c:pt idx="2206">
                  <c:v>4.5432342792180663E-4</c:v>
                </c:pt>
                <c:pt idx="2207">
                  <c:v>5.7278199135995199E-4</c:v>
                </c:pt>
                <c:pt idx="2208">
                  <c:v>5.3195349966133492E-4</c:v>
                </c:pt>
                <c:pt idx="2209">
                  <c:v>5.3323117636058586E-4</c:v>
                </c:pt>
                <c:pt idx="2210">
                  <c:v>5.7520047237310363E-4</c:v>
                </c:pt>
                <c:pt idx="2211">
                  <c:v>4.9967882429037905E-4</c:v>
                </c:pt>
                <c:pt idx="2212">
                  <c:v>5.9437851441471689E-4</c:v>
                </c:pt>
                <c:pt idx="2213">
                  <c:v>5.6014264679624603E-4</c:v>
                </c:pt>
                <c:pt idx="2214">
                  <c:v>5.0839080037152942E-4</c:v>
                </c:pt>
                <c:pt idx="2215">
                  <c:v>4.3550557301887073E-4</c:v>
                </c:pt>
                <c:pt idx="2216">
                  <c:v>3.5992896161080268E-4</c:v>
                </c:pt>
                <c:pt idx="2217">
                  <c:v>2.8220033317195024E-4</c:v>
                </c:pt>
                <c:pt idx="2218">
                  <c:v>2.7854400352598553E-4</c:v>
                </c:pt>
                <c:pt idx="2219">
                  <c:v>2.7690315122669539E-4</c:v>
                </c:pt>
                <c:pt idx="2220">
                  <c:v>2.8336382319158252E-4</c:v>
                </c:pt>
                <c:pt idx="2221">
                  <c:v>3.7677908106181752E-4</c:v>
                </c:pt>
                <c:pt idx="2222">
                  <c:v>4.2359709087950428E-4</c:v>
                </c:pt>
                <c:pt idx="2223">
                  <c:v>3.9158523606867341E-4</c:v>
                </c:pt>
                <c:pt idx="2224">
                  <c:v>2.0336947465021761E-4</c:v>
                </c:pt>
                <c:pt idx="2225">
                  <c:v>3.6912208491199757E-4</c:v>
                </c:pt>
                <c:pt idx="2226">
                  <c:v>2.5360047797461723E-4</c:v>
                </c:pt>
                <c:pt idx="2227">
                  <c:v>2.7549893511776805E-4</c:v>
                </c:pt>
                <c:pt idx="2228">
                  <c:v>2.2656228342901941E-4</c:v>
                </c:pt>
                <c:pt idx="2229">
                  <c:v>2.6789287098787057E-4</c:v>
                </c:pt>
                <c:pt idx="2230">
                  <c:v>2.032932298946966E-4</c:v>
                </c:pt>
                <c:pt idx="2231">
                  <c:v>4.0614756651127028E-4</c:v>
                </c:pt>
                <c:pt idx="2232">
                  <c:v>5.4918735647977368E-4</c:v>
                </c:pt>
                <c:pt idx="2233">
                  <c:v>6.5694748065795361E-4</c:v>
                </c:pt>
                <c:pt idx="2234">
                  <c:v>7.558685716451116E-4</c:v>
                </c:pt>
                <c:pt idx="2235">
                  <c:v>9.3911834383935875E-4</c:v>
                </c:pt>
                <c:pt idx="2236">
                  <c:v>9.0628751492310099E-4</c:v>
                </c:pt>
                <c:pt idx="2237">
                  <c:v>8.3645006987277432E-4</c:v>
                </c:pt>
                <c:pt idx="2238">
                  <c:v>1.0466053141321235E-3</c:v>
                </c:pt>
                <c:pt idx="2239">
                  <c:v>1.1689652156632547E-3</c:v>
                </c:pt>
                <c:pt idx="2240">
                  <c:v>1.4216102406479337E-3</c:v>
                </c:pt>
                <c:pt idx="2241">
                  <c:v>1.5679250096268117E-3</c:v>
                </c:pt>
                <c:pt idx="2242">
                  <c:v>1.3117354641417063E-3</c:v>
                </c:pt>
                <c:pt idx="2243">
                  <c:v>1.3431363378472528E-3</c:v>
                </c:pt>
                <c:pt idx="2244">
                  <c:v>1.5329543336282956E-3</c:v>
                </c:pt>
                <c:pt idx="2245">
                  <c:v>1.681120534779339E-3</c:v>
                </c:pt>
                <c:pt idx="2246">
                  <c:v>1.7146018832831678E-3</c:v>
                </c:pt>
                <c:pt idx="2247">
                  <c:v>1.4032787942920859E-3</c:v>
                </c:pt>
                <c:pt idx="2248">
                  <c:v>1.1706439331127258E-3</c:v>
                </c:pt>
                <c:pt idx="2249">
                  <c:v>9.6660172769670659E-4</c:v>
                </c:pt>
                <c:pt idx="2250">
                  <c:v>7.6480015329898911E-4</c:v>
                </c:pt>
                <c:pt idx="2251">
                  <c:v>7.9446215154852981E-4</c:v>
                </c:pt>
                <c:pt idx="2252">
                  <c:v>7.9715341048830512E-4</c:v>
                </c:pt>
                <c:pt idx="2253">
                  <c:v>1.0093861568076334E-3</c:v>
                </c:pt>
                <c:pt idx="2254">
                  <c:v>9.3277518494334379E-4</c:v>
                </c:pt>
                <c:pt idx="2255">
                  <c:v>9.2171082127523766E-4</c:v>
                </c:pt>
                <c:pt idx="2256">
                  <c:v>1.0809772511467554E-3</c:v>
                </c:pt>
                <c:pt idx="2257">
                  <c:v>1.1783219101337067E-3</c:v>
                </c:pt>
                <c:pt idx="2258">
                  <c:v>1.0608904234444853E-3</c:v>
                </c:pt>
                <c:pt idx="2259">
                  <c:v>1.0201646475766907E-3</c:v>
                </c:pt>
                <c:pt idx="2260">
                  <c:v>7.5967816133522639E-4</c:v>
                </c:pt>
                <c:pt idx="2261">
                  <c:v>7.0351187530912518E-4</c:v>
                </c:pt>
                <c:pt idx="2262">
                  <c:v>6.5431734255253567E-4</c:v>
                </c:pt>
                <c:pt idx="2263">
                  <c:v>5.9419136253957647E-4</c:v>
                </c:pt>
                <c:pt idx="2264">
                  <c:v>5.450423038685611E-4</c:v>
                </c:pt>
                <c:pt idx="2265">
                  <c:v>5.0127551713802481E-4</c:v>
                </c:pt>
                <c:pt idx="2266">
                  <c:v>3.7461592622703519E-4</c:v>
                </c:pt>
                <c:pt idx="2267">
                  <c:v>5.9616210692860151E-4</c:v>
                </c:pt>
                <c:pt idx="2268">
                  <c:v>6.4467076262124975E-4</c:v>
                </c:pt>
                <c:pt idx="2269">
                  <c:v>7.7019588950523942E-4</c:v>
                </c:pt>
                <c:pt idx="2270">
                  <c:v>6.5538703009724219E-4</c:v>
                </c:pt>
                <c:pt idx="2271">
                  <c:v>7.2178990287513254E-4</c:v>
                </c:pt>
                <c:pt idx="2272">
                  <c:v>5.7369012627691825E-4</c:v>
                </c:pt>
                <c:pt idx="2273">
                  <c:v>4.4640668313672828E-4</c:v>
                </c:pt>
                <c:pt idx="2274">
                  <c:v>3.7137174560271082E-4</c:v>
                </c:pt>
                <c:pt idx="2275">
                  <c:v>3.6353283312694115E-4</c:v>
                </c:pt>
                <c:pt idx="2276">
                  <c:v>3.2182868560970239E-4</c:v>
                </c:pt>
                <c:pt idx="2277">
                  <c:v>5.197169522409465E-4</c:v>
                </c:pt>
                <c:pt idx="2278">
                  <c:v>5.2396400920751336E-4</c:v>
                </c:pt>
                <c:pt idx="2279">
                  <c:v>6.3828380010455229E-4</c:v>
                </c:pt>
                <c:pt idx="2280">
                  <c:v>5.090762304618097E-4</c:v>
                </c:pt>
                <c:pt idx="2281">
                  <c:v>3.9570431625364733E-4</c:v>
                </c:pt>
                <c:pt idx="2282">
                  <c:v>4.8734114183196335E-4</c:v>
                </c:pt>
                <c:pt idx="2283">
                  <c:v>3.8739732921633154E-4</c:v>
                </c:pt>
                <c:pt idx="2284">
                  <c:v>4.3594363271900409E-4</c:v>
                </c:pt>
                <c:pt idx="2285">
                  <c:v>3.7841040528209237E-4</c:v>
                </c:pt>
                <c:pt idx="2286">
                  <c:v>7.0487736269415012E-4</c:v>
                </c:pt>
                <c:pt idx="2287">
                  <c:v>7.9678188657408063E-4</c:v>
                </c:pt>
                <c:pt idx="2288">
                  <c:v>6.6286551182890663E-4</c:v>
                </c:pt>
                <c:pt idx="2289">
                  <c:v>6.0263249676839918E-4</c:v>
                </c:pt>
                <c:pt idx="2290">
                  <c:v>4.5055556192649801E-4</c:v>
                </c:pt>
                <c:pt idx="2291">
                  <c:v>3.7601799150786933E-4</c:v>
                </c:pt>
                <c:pt idx="2292">
                  <c:v>4.4342314611841774E-4</c:v>
                </c:pt>
                <c:pt idx="2293">
                  <c:v>4.3370609316118917E-4</c:v>
                </c:pt>
                <c:pt idx="2294">
                  <c:v>5.3939098387115626E-4</c:v>
                </c:pt>
                <c:pt idx="2295">
                  <c:v>9.8535817732563571E-4</c:v>
                </c:pt>
                <c:pt idx="2296">
                  <c:v>1.4112060250343866E-3</c:v>
                </c:pt>
                <c:pt idx="2297">
                  <c:v>1.5858412717884214E-3</c:v>
                </c:pt>
                <c:pt idx="2298">
                  <c:v>1.4388904160002834E-3</c:v>
                </c:pt>
                <c:pt idx="2299">
                  <c:v>1.1886043484297846E-3</c:v>
                </c:pt>
                <c:pt idx="2300">
                  <c:v>9.6545235380540056E-4</c:v>
                </c:pt>
                <c:pt idx="2301">
                  <c:v>7.6979812943045174E-4</c:v>
                </c:pt>
                <c:pt idx="2302">
                  <c:v>7.188290781278379E-4</c:v>
                </c:pt>
                <c:pt idx="2303">
                  <c:v>8.2936284521062669E-4</c:v>
                </c:pt>
                <c:pt idx="2304">
                  <c:v>9.5665490853233772E-4</c:v>
                </c:pt>
                <c:pt idx="2305">
                  <c:v>1.0428843109912087E-3</c:v>
                </c:pt>
                <c:pt idx="2306">
                  <c:v>1.4527530135866407E-3</c:v>
                </c:pt>
                <c:pt idx="2307">
                  <c:v>1.6898580599834685E-3</c:v>
                </c:pt>
                <c:pt idx="2308">
                  <c:v>1.7174424495259989E-3</c:v>
                </c:pt>
                <c:pt idx="2309">
                  <c:v>1.5822454649542525E-3</c:v>
                </c:pt>
                <c:pt idx="2310">
                  <c:v>1.3575836161018179E-3</c:v>
                </c:pt>
                <c:pt idx="2311">
                  <c:v>1.3483276241930621E-3</c:v>
                </c:pt>
                <c:pt idx="2312">
                  <c:v>1.4060087669558457E-3</c:v>
                </c:pt>
                <c:pt idx="2313">
                  <c:v>1.3664790344810663E-3</c:v>
                </c:pt>
                <c:pt idx="2314">
                  <c:v>1.2861112833100483E-3</c:v>
                </c:pt>
                <c:pt idx="2315">
                  <c:v>1.0850461273550862E-3</c:v>
                </c:pt>
                <c:pt idx="2316">
                  <c:v>8.8679562713728948E-4</c:v>
                </c:pt>
                <c:pt idx="2317">
                  <c:v>7.1994963334770534E-4</c:v>
                </c:pt>
                <c:pt idx="2318">
                  <c:v>5.7989584157084131E-4</c:v>
                </c:pt>
                <c:pt idx="2319">
                  <c:v>6.5010652972310437E-4</c:v>
                </c:pt>
                <c:pt idx="2320">
                  <c:v>6.2379980746878896E-4</c:v>
                </c:pt>
                <c:pt idx="2321">
                  <c:v>6.0278483503516936E-4</c:v>
                </c:pt>
                <c:pt idx="2322">
                  <c:v>6.8162488951239422E-4</c:v>
                </c:pt>
                <c:pt idx="2323">
                  <c:v>5.2522863242779902E-4</c:v>
                </c:pt>
                <c:pt idx="2324">
                  <c:v>4.1522976673102928E-4</c:v>
                </c:pt>
                <c:pt idx="2325">
                  <c:v>3.4536668689111094E-4</c:v>
                </c:pt>
                <c:pt idx="2326">
                  <c:v>3.9420115852888555E-4</c:v>
                </c:pt>
                <c:pt idx="2327">
                  <c:v>2.9293802473159982E-4</c:v>
                </c:pt>
                <c:pt idx="2328">
                  <c:v>2.6149830306612193E-4</c:v>
                </c:pt>
                <c:pt idx="2329">
                  <c:v>3.4586317249229255E-4</c:v>
                </c:pt>
                <c:pt idx="2330">
                  <c:v>2.4186315493669047E-4</c:v>
                </c:pt>
                <c:pt idx="2331">
                  <c:v>3.1401171367054426E-4</c:v>
                </c:pt>
                <c:pt idx="2332">
                  <c:v>3.8387186757568895E-4</c:v>
                </c:pt>
                <c:pt idx="2333">
                  <c:v>2.3372237868315209E-4</c:v>
                </c:pt>
                <c:pt idx="2334">
                  <c:v>3.4487685811746453E-5</c:v>
                </c:pt>
                <c:pt idx="2335">
                  <c:v>5.8336580720000494E-5</c:v>
                </c:pt>
                <c:pt idx="2336">
                  <c:v>1.6243948901019739E-4</c:v>
                </c:pt>
                <c:pt idx="2337">
                  <c:v>2.5330574161028469E-4</c:v>
                </c:pt>
                <c:pt idx="2338">
                  <c:v>5.0214475141365704E-4</c:v>
                </c:pt>
                <c:pt idx="2339">
                  <c:v>5.318785081605623E-4</c:v>
                </c:pt>
                <c:pt idx="2340">
                  <c:v>3.7066539906636606E-4</c:v>
                </c:pt>
                <c:pt idx="2341">
                  <c:v>5.1602392479291922E-4</c:v>
                </c:pt>
                <c:pt idx="2342">
                  <c:v>6.290584532717894E-4</c:v>
                </c:pt>
                <c:pt idx="2343">
                  <c:v>9.1459340465332832E-4</c:v>
                </c:pt>
                <c:pt idx="2344">
                  <c:v>8.1537967779040136E-4</c:v>
                </c:pt>
                <c:pt idx="2345">
                  <c:v>9.2739568317813572E-4</c:v>
                </c:pt>
                <c:pt idx="2346">
                  <c:v>9.1164571939542289E-4</c:v>
                </c:pt>
                <c:pt idx="2347">
                  <c:v>8.2812401671245495E-4</c:v>
                </c:pt>
                <c:pt idx="2348">
                  <c:v>5.7621797062958155E-4</c:v>
                </c:pt>
                <c:pt idx="2349">
                  <c:v>4.9873669107459973E-4</c:v>
                </c:pt>
                <c:pt idx="2350">
                  <c:v>2.8803480562950267E-4</c:v>
                </c:pt>
                <c:pt idx="2351">
                  <c:v>1.9189707520602664E-4</c:v>
                </c:pt>
                <c:pt idx="2352">
                  <c:v>2.1468314400876874E-4</c:v>
                </c:pt>
                <c:pt idx="2353">
                  <c:v>4.1428949540066556E-4</c:v>
                </c:pt>
                <c:pt idx="2354">
                  <c:v>4.3979263314609533E-4</c:v>
                </c:pt>
                <c:pt idx="2355">
                  <c:v>5.4521901232029095E-4</c:v>
                </c:pt>
                <c:pt idx="2356">
                  <c:v>6.8492673846558706E-4</c:v>
                </c:pt>
                <c:pt idx="2357">
                  <c:v>8.1178747531165235E-4</c:v>
                </c:pt>
                <c:pt idx="2358">
                  <c:v>1.4654342336516712E-3</c:v>
                </c:pt>
                <c:pt idx="2359">
                  <c:v>2.2797407998173275E-3</c:v>
                </c:pt>
                <c:pt idx="2360">
                  <c:v>2.8250504475756783E-3</c:v>
                </c:pt>
                <c:pt idx="2361">
                  <c:v>2.9254708281296134E-3</c:v>
                </c:pt>
                <c:pt idx="2362">
                  <c:v>3.1236366964587292E-3</c:v>
                </c:pt>
                <c:pt idx="2363">
                  <c:v>2.6898161411003829E-3</c:v>
                </c:pt>
                <c:pt idx="2364">
                  <c:v>2.2700241822991222E-3</c:v>
                </c:pt>
                <c:pt idx="2365">
                  <c:v>1.7200461004809515E-3</c:v>
                </c:pt>
                <c:pt idx="2366">
                  <c:v>1.2882245773907807E-3</c:v>
                </c:pt>
                <c:pt idx="2367">
                  <c:v>9.1165786382145671E-4</c:v>
                </c:pt>
                <c:pt idx="2368">
                  <c:v>6.8211540979777542E-4</c:v>
                </c:pt>
                <c:pt idx="2369">
                  <c:v>5.0586292827502818E-4</c:v>
                </c:pt>
                <c:pt idx="2370">
                  <c:v>5.6754753072828159E-4</c:v>
                </c:pt>
                <c:pt idx="2371">
                  <c:v>8.4246857356056403E-4</c:v>
                </c:pt>
                <c:pt idx="2372">
                  <c:v>1.4106427974883917E-3</c:v>
                </c:pt>
                <c:pt idx="2373">
                  <c:v>1.5499888826593514E-3</c:v>
                </c:pt>
                <c:pt idx="2374">
                  <c:v>1.4273553055045983E-3</c:v>
                </c:pt>
                <c:pt idx="2375">
                  <c:v>1.5252363983552671E-3</c:v>
                </c:pt>
                <c:pt idx="2376">
                  <c:v>1.1418891913117586E-3</c:v>
                </c:pt>
                <c:pt idx="2377">
                  <c:v>8.3041913280793966E-4</c:v>
                </c:pt>
                <c:pt idx="2378">
                  <c:v>6.824315935789199E-4</c:v>
                </c:pt>
                <c:pt idx="2379">
                  <c:v>7.0523905133041797E-4</c:v>
                </c:pt>
                <c:pt idx="2380">
                  <c:v>8.6064223421500373E-4</c:v>
                </c:pt>
                <c:pt idx="2381">
                  <c:v>8.6329002440837447E-4</c:v>
                </c:pt>
                <c:pt idx="2382">
                  <c:v>1.0614738517254617E-3</c:v>
                </c:pt>
                <c:pt idx="2383">
                  <c:v>1.4173000003741981E-3</c:v>
                </c:pt>
                <c:pt idx="2384">
                  <c:v>1.6481616958790751E-3</c:v>
                </c:pt>
                <c:pt idx="2385">
                  <c:v>1.6568084148670611E-3</c:v>
                </c:pt>
                <c:pt idx="2386">
                  <c:v>1.4895095244392236E-3</c:v>
                </c:pt>
                <c:pt idx="2387">
                  <c:v>1.2980837159318501E-3</c:v>
                </c:pt>
                <c:pt idx="2388">
                  <c:v>1.2060803759497284E-3</c:v>
                </c:pt>
                <c:pt idx="2389">
                  <c:v>1.0654849028950148E-3</c:v>
                </c:pt>
                <c:pt idx="2390">
                  <c:v>8.2324701487517167E-4</c:v>
                </c:pt>
                <c:pt idx="2391">
                  <c:v>6.8386794521696102E-4</c:v>
                </c:pt>
                <c:pt idx="2392">
                  <c:v>6.5107869568527634E-4</c:v>
                </c:pt>
                <c:pt idx="2393">
                  <c:v>4.3543245521868163E-4</c:v>
                </c:pt>
                <c:pt idx="2394">
                  <c:v>4.6993889081544413E-4</c:v>
                </c:pt>
                <c:pt idx="2395">
                  <c:v>5.5216361436250493E-4</c:v>
                </c:pt>
                <c:pt idx="2396">
                  <c:v>4.937995784418457E-4</c:v>
                </c:pt>
                <c:pt idx="2397">
                  <c:v>3.9992524795311537E-4</c:v>
                </c:pt>
                <c:pt idx="2398">
                  <c:v>3.1165801074888868E-4</c:v>
                </c:pt>
                <c:pt idx="2399">
                  <c:v>2.9746004900524804E-4</c:v>
                </c:pt>
                <c:pt idx="2400">
                  <c:v>3.5103434561813861E-4</c:v>
                </c:pt>
                <c:pt idx="2401">
                  <c:v>2.4228607433294781E-4</c:v>
                </c:pt>
                <c:pt idx="2402">
                  <c:v>2.3660908481577675E-4</c:v>
                </c:pt>
                <c:pt idx="2403">
                  <c:v>2.7638842846797261E-4</c:v>
                </c:pt>
                <c:pt idx="2404">
                  <c:v>1.8150250029438849E-4</c:v>
                </c:pt>
                <c:pt idx="2405">
                  <c:v>1.544480274654753E-4</c:v>
                </c:pt>
                <c:pt idx="2406">
                  <c:v>1.4221724038789959E-4</c:v>
                </c:pt>
                <c:pt idx="2407">
                  <c:v>1.7048899277984932E-4</c:v>
                </c:pt>
                <c:pt idx="2408">
                  <c:v>1.4682217663562264E-4</c:v>
                </c:pt>
                <c:pt idx="2409">
                  <c:v>1.8803322229891907E-4</c:v>
                </c:pt>
                <c:pt idx="2410">
                  <c:v>2.6220431359601259E-4</c:v>
                </c:pt>
                <c:pt idx="2411">
                  <c:v>2.8475818323267391E-4</c:v>
                </c:pt>
                <c:pt idx="2412">
                  <c:v>1.9890201085022809E-4</c:v>
                </c:pt>
                <c:pt idx="2413">
                  <c:v>2.3859312567576935E-4</c:v>
                </c:pt>
                <c:pt idx="2414">
                  <c:v>2.3199801885173972E-4</c:v>
                </c:pt>
                <c:pt idx="2415">
                  <c:v>3.1271073385231063E-4</c:v>
                </c:pt>
                <c:pt idx="2416">
                  <c:v>3.017874837957099E-4</c:v>
                </c:pt>
                <c:pt idx="2417">
                  <c:v>2.7109558483597734E-4</c:v>
                </c:pt>
                <c:pt idx="2418">
                  <c:v>2.1545404428740601E-4</c:v>
                </c:pt>
                <c:pt idx="2419">
                  <c:v>1.9264905703292461E-4</c:v>
                </c:pt>
                <c:pt idx="2420">
                  <c:v>1.268338812446432E-4</c:v>
                </c:pt>
                <c:pt idx="2421">
                  <c:v>9.8432737095189961E-5</c:v>
                </c:pt>
                <c:pt idx="2422">
                  <c:v>1.9242282564340798E-5</c:v>
                </c:pt>
                <c:pt idx="2423">
                  <c:v>3.4686089999361485E-5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3.4756084744315288E-4</c:v>
                </c:pt>
                <c:pt idx="2442">
                  <c:v>8.0890572982451696E-4</c:v>
                </c:pt>
                <c:pt idx="2443">
                  <c:v>1.4823713034937973E-3</c:v>
                </c:pt>
                <c:pt idx="2444">
                  <c:v>1.7430135344711107E-3</c:v>
                </c:pt>
                <c:pt idx="2445">
                  <c:v>1.7414743399156122E-3</c:v>
                </c:pt>
                <c:pt idx="2446">
                  <c:v>1.7065202509685066E-3</c:v>
                </c:pt>
                <c:pt idx="2447">
                  <c:v>1.8278779052486591E-3</c:v>
                </c:pt>
                <c:pt idx="2448">
                  <c:v>1.9379722310254176E-3</c:v>
                </c:pt>
                <c:pt idx="2449">
                  <c:v>2.0648050491013249E-3</c:v>
                </c:pt>
                <c:pt idx="2450">
                  <c:v>2.0305506356621508E-3</c:v>
                </c:pt>
                <c:pt idx="2451">
                  <c:v>2.113466788192124E-3</c:v>
                </c:pt>
                <c:pt idx="2452">
                  <c:v>2.323353417658853E-3</c:v>
                </c:pt>
                <c:pt idx="2453">
                  <c:v>2.4826918883483445E-3</c:v>
                </c:pt>
                <c:pt idx="2454">
                  <c:v>2.6635442287815505E-3</c:v>
                </c:pt>
                <c:pt idx="2455">
                  <c:v>2.8133292817707914E-3</c:v>
                </c:pt>
                <c:pt idx="2456">
                  <c:v>3.1156980747175265E-3</c:v>
                </c:pt>
                <c:pt idx="2457">
                  <c:v>2.7679018534786746E-3</c:v>
                </c:pt>
                <c:pt idx="2458">
                  <c:v>2.2397516205726531E-3</c:v>
                </c:pt>
                <c:pt idx="2459">
                  <c:v>1.8404178862327864E-3</c:v>
                </c:pt>
                <c:pt idx="2460">
                  <c:v>1.6065380746555257E-3</c:v>
                </c:pt>
                <c:pt idx="2461">
                  <c:v>1.5028907772347384E-3</c:v>
                </c:pt>
                <c:pt idx="2462">
                  <c:v>2.392355675571345E-3</c:v>
                </c:pt>
                <c:pt idx="2463">
                  <c:v>3.1332221666192793E-3</c:v>
                </c:pt>
                <c:pt idx="2464">
                  <c:v>3.5573872660272744E-3</c:v>
                </c:pt>
                <c:pt idx="2465">
                  <c:v>3.607016717220508E-3</c:v>
                </c:pt>
                <c:pt idx="2466">
                  <c:v>3.2803507145919776E-3</c:v>
                </c:pt>
                <c:pt idx="2467">
                  <c:v>2.8196650851976751E-3</c:v>
                </c:pt>
                <c:pt idx="2468">
                  <c:v>2.1735448231337239E-3</c:v>
                </c:pt>
                <c:pt idx="2469">
                  <c:v>1.7530850494101311E-3</c:v>
                </c:pt>
                <c:pt idx="2470">
                  <c:v>1.7454857254273195E-3</c:v>
                </c:pt>
                <c:pt idx="2471">
                  <c:v>1.7168558297663283E-3</c:v>
                </c:pt>
                <c:pt idx="2472">
                  <c:v>1.8420083581028514E-3</c:v>
                </c:pt>
                <c:pt idx="2473">
                  <c:v>2.0566547877065538E-3</c:v>
                </c:pt>
                <c:pt idx="2474">
                  <c:v>2.1579309215088694E-3</c:v>
                </c:pt>
                <c:pt idx="2475">
                  <c:v>2.0056859903400202E-3</c:v>
                </c:pt>
                <c:pt idx="2476">
                  <c:v>1.7600867874492255E-3</c:v>
                </c:pt>
                <c:pt idx="2477">
                  <c:v>1.7194011271176655E-3</c:v>
                </c:pt>
                <c:pt idx="2478">
                  <c:v>1.4652319905207867E-3</c:v>
                </c:pt>
                <c:pt idx="2479">
                  <c:v>1.2762268227941435E-3</c:v>
                </c:pt>
                <c:pt idx="2480">
                  <c:v>1.2892299251045329E-3</c:v>
                </c:pt>
                <c:pt idx="2481">
                  <c:v>1.4096612641646012E-3</c:v>
                </c:pt>
                <c:pt idx="2482">
                  <c:v>1.5183811645685952E-3</c:v>
                </c:pt>
                <c:pt idx="2483">
                  <c:v>1.5808536792212861E-3</c:v>
                </c:pt>
                <c:pt idx="2484">
                  <c:v>1.5547787614301695E-3</c:v>
                </c:pt>
                <c:pt idx="2485">
                  <c:v>1.335781395639176E-3</c:v>
                </c:pt>
                <c:pt idx="2486">
                  <c:v>1.0620315460154238E-3</c:v>
                </c:pt>
                <c:pt idx="2487">
                  <c:v>7.4697680608188592E-4</c:v>
                </c:pt>
                <c:pt idx="2488">
                  <c:v>8.8147494932674605E-4</c:v>
                </c:pt>
                <c:pt idx="2489">
                  <c:v>1.0361589550058868E-3</c:v>
                </c:pt>
                <c:pt idx="2490">
                  <c:v>1.6876371386966328E-3</c:v>
                </c:pt>
                <c:pt idx="2491">
                  <c:v>1.9367169894296237E-3</c:v>
                </c:pt>
                <c:pt idx="2492">
                  <c:v>2.0575664590002131E-3</c:v>
                </c:pt>
                <c:pt idx="2493">
                  <c:v>1.6104615835219572E-3</c:v>
                </c:pt>
                <c:pt idx="2494">
                  <c:v>1.2139011884493441E-3</c:v>
                </c:pt>
                <c:pt idx="2495">
                  <c:v>9.7824577308316886E-4</c:v>
                </c:pt>
                <c:pt idx="2496">
                  <c:v>1.0682083495430635E-3</c:v>
                </c:pt>
                <c:pt idx="2497">
                  <c:v>1.1168869367250828E-3</c:v>
                </c:pt>
                <c:pt idx="2498">
                  <c:v>1.0238204443582661E-3</c:v>
                </c:pt>
                <c:pt idx="2499">
                  <c:v>8.6806674336262592E-4</c:v>
                </c:pt>
                <c:pt idx="2500">
                  <c:v>7.230694442178472E-4</c:v>
                </c:pt>
                <c:pt idx="2501">
                  <c:v>4.7794877326543965E-4</c:v>
                </c:pt>
                <c:pt idx="2502">
                  <c:v>3.6836778250279453E-4</c:v>
                </c:pt>
                <c:pt idx="2503">
                  <c:v>3.0763216640647992E-4</c:v>
                </c:pt>
                <c:pt idx="2504">
                  <c:v>2.6644302502112742E-4</c:v>
                </c:pt>
                <c:pt idx="2505">
                  <c:v>2.9566749981871376E-4</c:v>
                </c:pt>
                <c:pt idx="2506">
                  <c:v>2.0409120094289386E-4</c:v>
                </c:pt>
                <c:pt idx="2507">
                  <c:v>3.8333405718451178E-4</c:v>
                </c:pt>
                <c:pt idx="2508">
                  <c:v>7.2476010629793776E-4</c:v>
                </c:pt>
                <c:pt idx="2509">
                  <c:v>8.5438912978987795E-4</c:v>
                </c:pt>
                <c:pt idx="2510">
                  <c:v>8.4542737337988619E-4</c:v>
                </c:pt>
                <c:pt idx="2511">
                  <c:v>7.5316741574172025E-4</c:v>
                </c:pt>
                <c:pt idx="2512">
                  <c:v>6.4723154807265623E-4</c:v>
                </c:pt>
                <c:pt idx="2513">
                  <c:v>5.2866693729395069E-4</c:v>
                </c:pt>
                <c:pt idx="2514">
                  <c:v>5.1604738519751912E-4</c:v>
                </c:pt>
                <c:pt idx="2515">
                  <c:v>6.6911813616697365E-4</c:v>
                </c:pt>
                <c:pt idx="2516">
                  <c:v>7.9315242249965211E-4</c:v>
                </c:pt>
                <c:pt idx="2517">
                  <c:v>9.7446214707619416E-4</c:v>
                </c:pt>
                <c:pt idx="2518">
                  <c:v>9.139970353458385E-4</c:v>
                </c:pt>
                <c:pt idx="2519">
                  <c:v>1.235327004170521E-3</c:v>
                </c:pt>
                <c:pt idx="2520">
                  <c:v>1.6530375607633886E-3</c:v>
                </c:pt>
                <c:pt idx="2521">
                  <c:v>1.9910297434996018E-3</c:v>
                </c:pt>
                <c:pt idx="2522">
                  <c:v>1.9861026808635435E-3</c:v>
                </c:pt>
                <c:pt idx="2523">
                  <c:v>1.9163953671365961E-3</c:v>
                </c:pt>
                <c:pt idx="2524">
                  <c:v>1.6794793377975378E-3</c:v>
                </c:pt>
                <c:pt idx="2525">
                  <c:v>1.5470903847621385E-3</c:v>
                </c:pt>
                <c:pt idx="2526">
                  <c:v>1.6381664130735889E-3</c:v>
                </c:pt>
                <c:pt idx="2527">
                  <c:v>1.7742935636195615E-3</c:v>
                </c:pt>
                <c:pt idx="2528">
                  <c:v>2.228458729091715E-3</c:v>
                </c:pt>
                <c:pt idx="2529">
                  <c:v>2.4072776032710973E-3</c:v>
                </c:pt>
                <c:pt idx="2530">
                  <c:v>2.270787447090891E-3</c:v>
                </c:pt>
                <c:pt idx="2531">
                  <c:v>1.9003008339713158E-3</c:v>
                </c:pt>
                <c:pt idx="2532">
                  <c:v>1.5760033678552695E-3</c:v>
                </c:pt>
                <c:pt idx="2533">
                  <c:v>1.0984399092475211E-3</c:v>
                </c:pt>
                <c:pt idx="2534">
                  <c:v>7.6604572962411484E-4</c:v>
                </c:pt>
                <c:pt idx="2535">
                  <c:v>6.7667524940206417E-4</c:v>
                </c:pt>
                <c:pt idx="2536">
                  <c:v>6.0399909652377262E-4</c:v>
                </c:pt>
                <c:pt idx="2537">
                  <c:v>6.1193946923554531E-4</c:v>
                </c:pt>
                <c:pt idx="2538">
                  <c:v>8.5988073211863485E-4</c:v>
                </c:pt>
                <c:pt idx="2539">
                  <c:v>1.0852949762424394E-3</c:v>
                </c:pt>
                <c:pt idx="2540">
                  <c:v>9.7792675362846503E-4</c:v>
                </c:pt>
                <c:pt idx="2541">
                  <c:v>1.0509593784579494E-3</c:v>
                </c:pt>
                <c:pt idx="2542">
                  <c:v>1.0103407992626294E-3</c:v>
                </c:pt>
                <c:pt idx="2543">
                  <c:v>9.9750113099024342E-4</c:v>
                </c:pt>
                <c:pt idx="2544">
                  <c:v>9.4828958543234155E-4</c:v>
                </c:pt>
                <c:pt idx="2545">
                  <c:v>7.9996929310405772E-4</c:v>
                </c:pt>
                <c:pt idx="2546">
                  <c:v>1.1370984642718131E-3</c:v>
                </c:pt>
                <c:pt idx="2547">
                  <c:v>1.5443040868154626E-3</c:v>
                </c:pt>
                <c:pt idx="2548">
                  <c:v>2.1441982456399597E-3</c:v>
                </c:pt>
                <c:pt idx="2549">
                  <c:v>2.2858564361353945E-3</c:v>
                </c:pt>
                <c:pt idx="2550">
                  <c:v>2.2585824361808747E-3</c:v>
                </c:pt>
                <c:pt idx="2551">
                  <c:v>1.9893335115192426E-3</c:v>
                </c:pt>
                <c:pt idx="2552">
                  <c:v>1.7451615682135993E-3</c:v>
                </c:pt>
                <c:pt idx="2553">
                  <c:v>1.7931517865245755E-3</c:v>
                </c:pt>
                <c:pt idx="2554">
                  <c:v>1.8300561175362811E-3</c:v>
                </c:pt>
                <c:pt idx="2555">
                  <c:v>1.9047606749771897E-3</c:v>
                </c:pt>
                <c:pt idx="2556">
                  <c:v>2.4526057431103268E-3</c:v>
                </c:pt>
                <c:pt idx="2557">
                  <c:v>3.1463149745935156E-3</c:v>
                </c:pt>
                <c:pt idx="2558">
                  <c:v>3.5141544130679061E-3</c:v>
                </c:pt>
                <c:pt idx="2559">
                  <c:v>3.517599153861671E-3</c:v>
                </c:pt>
                <c:pt idx="2560">
                  <c:v>3.0702864165710942E-3</c:v>
                </c:pt>
                <c:pt idx="2561">
                  <c:v>2.2887262788450075E-3</c:v>
                </c:pt>
                <c:pt idx="2562">
                  <c:v>1.6214483842761924E-3</c:v>
                </c:pt>
                <c:pt idx="2563">
                  <c:v>1.306718658726913E-3</c:v>
                </c:pt>
                <c:pt idx="2564">
                  <c:v>1.0387369457893674E-3</c:v>
                </c:pt>
                <c:pt idx="2565">
                  <c:v>1.0275295255812267E-3</c:v>
                </c:pt>
                <c:pt idx="2566">
                  <c:v>9.3865743948323547E-4</c:v>
                </c:pt>
                <c:pt idx="2567">
                  <c:v>7.4308278539801848E-4</c:v>
                </c:pt>
                <c:pt idx="2568">
                  <c:v>4.3689284938779694E-4</c:v>
                </c:pt>
                <c:pt idx="2569">
                  <c:v>6.2778432250359647E-4</c:v>
                </c:pt>
                <c:pt idx="2570">
                  <c:v>1.322416033928548E-3</c:v>
                </c:pt>
                <c:pt idx="2571">
                  <c:v>2.5029331134907846E-3</c:v>
                </c:pt>
                <c:pt idx="2572">
                  <c:v>3.7721918017664855E-3</c:v>
                </c:pt>
                <c:pt idx="2573">
                  <c:v>4.4288791231688685E-3</c:v>
                </c:pt>
                <c:pt idx="2574">
                  <c:v>3.9866485305117072E-3</c:v>
                </c:pt>
                <c:pt idx="2575">
                  <c:v>3.5060231606476775E-3</c:v>
                </c:pt>
                <c:pt idx="2576">
                  <c:v>2.8828461492114163E-3</c:v>
                </c:pt>
                <c:pt idx="2577">
                  <c:v>2.1800484350611238E-3</c:v>
                </c:pt>
                <c:pt idx="2578">
                  <c:v>1.6156061230107343E-3</c:v>
                </c:pt>
                <c:pt idx="2579">
                  <c:v>1.181602024490324E-3</c:v>
                </c:pt>
                <c:pt idx="2580">
                  <c:v>1.1349996674615403E-3</c:v>
                </c:pt>
                <c:pt idx="2581">
                  <c:v>1.7318624702594534E-3</c:v>
                </c:pt>
                <c:pt idx="2582">
                  <c:v>2.5976285673680131E-3</c:v>
                </c:pt>
                <c:pt idx="2583">
                  <c:v>3.0317099172757519E-3</c:v>
                </c:pt>
                <c:pt idx="2584">
                  <c:v>2.6653215422132765E-3</c:v>
                </c:pt>
                <c:pt idx="2585">
                  <c:v>2.1153758100080429E-3</c:v>
                </c:pt>
                <c:pt idx="2586">
                  <c:v>1.6758159146944445E-3</c:v>
                </c:pt>
                <c:pt idx="2587">
                  <c:v>1.2389845396830784E-3</c:v>
                </c:pt>
                <c:pt idx="2588">
                  <c:v>1.0643726837180824E-3</c:v>
                </c:pt>
                <c:pt idx="2589">
                  <c:v>8.7458863829311837E-4</c:v>
                </c:pt>
                <c:pt idx="2590">
                  <c:v>8.7178849106073805E-4</c:v>
                </c:pt>
                <c:pt idx="2591">
                  <c:v>8.1795168747401243E-4</c:v>
                </c:pt>
                <c:pt idx="2592">
                  <c:v>7.1459588190401688E-4</c:v>
                </c:pt>
                <c:pt idx="2593">
                  <c:v>6.1743124041001719E-4</c:v>
                </c:pt>
                <c:pt idx="2594">
                  <c:v>5.5909572390201723E-4</c:v>
                </c:pt>
                <c:pt idx="2595">
                  <c:v>5.9907320416341457E-4</c:v>
                </c:pt>
                <c:pt idx="2596">
                  <c:v>1.0829029626313843E-3</c:v>
                </c:pt>
                <c:pt idx="2597">
                  <c:v>1.6850236611591976E-3</c:v>
                </c:pt>
                <c:pt idx="2598">
                  <c:v>2.4241874877708241E-3</c:v>
                </c:pt>
                <c:pt idx="2599">
                  <c:v>2.7710250101375877E-3</c:v>
                </c:pt>
                <c:pt idx="2600">
                  <c:v>2.6798968443235492E-3</c:v>
                </c:pt>
                <c:pt idx="2601">
                  <c:v>2.4310211344497653E-3</c:v>
                </c:pt>
                <c:pt idx="2602">
                  <c:v>1.8748304225818177E-3</c:v>
                </c:pt>
                <c:pt idx="2603">
                  <c:v>1.6414074769368627E-3</c:v>
                </c:pt>
                <c:pt idx="2604">
                  <c:v>1.502304132337289E-3</c:v>
                </c:pt>
                <c:pt idx="2605">
                  <c:v>1.3205876644867092E-3</c:v>
                </c:pt>
                <c:pt idx="2606">
                  <c:v>9.9956751620135361E-4</c:v>
                </c:pt>
                <c:pt idx="2607">
                  <c:v>7.1373421497154766E-4</c:v>
                </c:pt>
                <c:pt idx="2608">
                  <c:v>6.0970087133398643E-4</c:v>
                </c:pt>
                <c:pt idx="2609">
                  <c:v>6.2461848118123208E-4</c:v>
                </c:pt>
                <c:pt idx="2610">
                  <c:v>1.0702667132812015E-3</c:v>
                </c:pt>
                <c:pt idx="2611">
                  <c:v>1.1988976427983274E-3</c:v>
                </c:pt>
                <c:pt idx="2612">
                  <c:v>1.203767565424365E-3</c:v>
                </c:pt>
                <c:pt idx="2613">
                  <c:v>1.0220846677877467E-3</c:v>
                </c:pt>
                <c:pt idx="2614">
                  <c:v>9.1949402277401008E-4</c:v>
                </c:pt>
                <c:pt idx="2615">
                  <c:v>9.8834908006996294E-4</c:v>
                </c:pt>
                <c:pt idx="2616">
                  <c:v>1.331663035651577E-3</c:v>
                </c:pt>
                <c:pt idx="2617">
                  <c:v>2.5721739405272603E-3</c:v>
                </c:pt>
                <c:pt idx="2618">
                  <c:v>5.0914151033220612E-3</c:v>
                </c:pt>
                <c:pt idx="2619">
                  <c:v>6.2269068338268781E-3</c:v>
                </c:pt>
                <c:pt idx="2620">
                  <c:v>6.6133397327102945E-3</c:v>
                </c:pt>
                <c:pt idx="2621">
                  <c:v>5.6112016589195826E-3</c:v>
                </c:pt>
                <c:pt idx="2622">
                  <c:v>4.7337203014580775E-3</c:v>
                </c:pt>
                <c:pt idx="2623">
                  <c:v>4.0487258212123312E-3</c:v>
                </c:pt>
                <c:pt idx="2624">
                  <c:v>3.9168706090631578E-3</c:v>
                </c:pt>
                <c:pt idx="2625">
                  <c:v>4.8698463216660659E-3</c:v>
                </c:pt>
                <c:pt idx="2626">
                  <c:v>7.1990772269453444E-3</c:v>
                </c:pt>
                <c:pt idx="2627">
                  <c:v>8.4454763474370153E-3</c:v>
                </c:pt>
                <c:pt idx="2628">
                  <c:v>8.2025633367930582E-3</c:v>
                </c:pt>
                <c:pt idx="2629">
                  <c:v>7.7136448089711578E-3</c:v>
                </c:pt>
                <c:pt idx="2630">
                  <c:v>5.8041331676232967E-3</c:v>
                </c:pt>
                <c:pt idx="2631">
                  <c:v>4.5341983174241526E-3</c:v>
                </c:pt>
                <c:pt idx="2632">
                  <c:v>3.2903150096334926E-3</c:v>
                </c:pt>
                <c:pt idx="2633">
                  <c:v>2.9550065168186001E-3</c:v>
                </c:pt>
                <c:pt idx="2634">
                  <c:v>2.6892961080638889E-3</c:v>
                </c:pt>
                <c:pt idx="2635">
                  <c:v>2.4286234693475157E-3</c:v>
                </c:pt>
                <c:pt idx="2636">
                  <c:v>2.058600664741297E-3</c:v>
                </c:pt>
                <c:pt idx="2637">
                  <c:v>1.8960437715617501E-3</c:v>
                </c:pt>
                <c:pt idx="2638">
                  <c:v>2.0509168262424289E-3</c:v>
                </c:pt>
                <c:pt idx="2639">
                  <c:v>2.0350106523364837E-3</c:v>
                </c:pt>
                <c:pt idx="2640">
                  <c:v>2.7506121970939049E-3</c:v>
                </c:pt>
                <c:pt idx="2641">
                  <c:v>3.3983437097102644E-3</c:v>
                </c:pt>
                <c:pt idx="2642">
                  <c:v>4.0306350307199243E-3</c:v>
                </c:pt>
                <c:pt idx="2643">
                  <c:v>4.4249818968963173E-3</c:v>
                </c:pt>
                <c:pt idx="2644">
                  <c:v>4.42253612686524E-3</c:v>
                </c:pt>
                <c:pt idx="2645">
                  <c:v>4.079003325524167E-3</c:v>
                </c:pt>
                <c:pt idx="2646">
                  <c:v>3.2077033427276918E-3</c:v>
                </c:pt>
                <c:pt idx="2647">
                  <c:v>2.5853954290102335E-3</c:v>
                </c:pt>
                <c:pt idx="2648">
                  <c:v>1.9360167451790845E-3</c:v>
                </c:pt>
                <c:pt idx="2649">
                  <c:v>1.7091112076752957E-3</c:v>
                </c:pt>
                <c:pt idx="2650">
                  <c:v>1.5595712384612302E-3</c:v>
                </c:pt>
                <c:pt idx="2651">
                  <c:v>1.5191839832535659E-3</c:v>
                </c:pt>
                <c:pt idx="2652">
                  <c:v>1.5706491296433795E-3</c:v>
                </c:pt>
                <c:pt idx="2653">
                  <c:v>1.7505073852827954E-3</c:v>
                </c:pt>
                <c:pt idx="2654">
                  <c:v>2.071252306927411E-3</c:v>
                </c:pt>
                <c:pt idx="2655">
                  <c:v>2.2708695152525143E-3</c:v>
                </c:pt>
                <c:pt idx="2656">
                  <c:v>2.0918355304065674E-3</c:v>
                </c:pt>
                <c:pt idx="2657">
                  <c:v>1.8508276316491457E-3</c:v>
                </c:pt>
                <c:pt idx="2658">
                  <c:v>1.4122860052579651E-3</c:v>
                </c:pt>
                <c:pt idx="2659">
                  <c:v>1.2701217431373632E-3</c:v>
                </c:pt>
                <c:pt idx="2660">
                  <c:v>1.0442004324062526E-3</c:v>
                </c:pt>
                <c:pt idx="2661">
                  <c:v>1.092866737431466E-3</c:v>
                </c:pt>
                <c:pt idx="2662">
                  <c:v>1.743180159876785E-3</c:v>
                </c:pt>
                <c:pt idx="2663">
                  <c:v>1.9338176290664667E-3</c:v>
                </c:pt>
                <c:pt idx="2664">
                  <c:v>2.0053198694735142E-3</c:v>
                </c:pt>
                <c:pt idx="2665">
                  <c:v>1.755793893289568E-3</c:v>
                </c:pt>
                <c:pt idx="2666">
                  <c:v>1.3447440153319923E-3</c:v>
                </c:pt>
                <c:pt idx="2667">
                  <c:v>1.2428655106643486E-3</c:v>
                </c:pt>
                <c:pt idx="2668">
                  <c:v>1.1946039001461042E-3</c:v>
                </c:pt>
                <c:pt idx="2669">
                  <c:v>1.5427389422145072E-3</c:v>
                </c:pt>
                <c:pt idx="2670">
                  <c:v>2.9110316689585315E-3</c:v>
                </c:pt>
                <c:pt idx="2671">
                  <c:v>4.2443903916259407E-3</c:v>
                </c:pt>
                <c:pt idx="2672">
                  <c:v>5.3426075773946964E-3</c:v>
                </c:pt>
                <c:pt idx="2673">
                  <c:v>5.6964213677512462E-3</c:v>
                </c:pt>
                <c:pt idx="2674">
                  <c:v>5.1124532449713543E-3</c:v>
                </c:pt>
                <c:pt idx="2675">
                  <c:v>4.3484608866443944E-3</c:v>
                </c:pt>
                <c:pt idx="2676">
                  <c:v>3.4994344260197577E-3</c:v>
                </c:pt>
                <c:pt idx="2677">
                  <c:v>3.37094858539763E-3</c:v>
                </c:pt>
                <c:pt idx="2678">
                  <c:v>3.9063117567938307E-3</c:v>
                </c:pt>
                <c:pt idx="2679">
                  <c:v>4.5166050488241617E-3</c:v>
                </c:pt>
                <c:pt idx="2680">
                  <c:v>4.5747713638397969E-3</c:v>
                </c:pt>
                <c:pt idx="2681">
                  <c:v>3.9583090951564766E-3</c:v>
                </c:pt>
                <c:pt idx="2682">
                  <c:v>3.4066770156205195E-3</c:v>
                </c:pt>
                <c:pt idx="2683">
                  <c:v>3.3744072650051466E-3</c:v>
                </c:pt>
                <c:pt idx="2684">
                  <c:v>3.1573294342481049E-3</c:v>
                </c:pt>
                <c:pt idx="2685">
                  <c:v>3.0700934230743788E-3</c:v>
                </c:pt>
                <c:pt idx="2686">
                  <c:v>2.499807024442803E-3</c:v>
                </c:pt>
                <c:pt idx="2687">
                  <c:v>1.9906828739201963E-3</c:v>
                </c:pt>
                <c:pt idx="2688">
                  <c:v>1.5742767706689127E-3</c:v>
                </c:pt>
                <c:pt idx="2689">
                  <c:v>1.6378533207918745E-3</c:v>
                </c:pt>
                <c:pt idx="2690">
                  <c:v>1.8914440991293123E-3</c:v>
                </c:pt>
                <c:pt idx="2691">
                  <c:v>1.9351197820641913E-3</c:v>
                </c:pt>
                <c:pt idx="2692">
                  <c:v>1.8706141410989724E-3</c:v>
                </c:pt>
                <c:pt idx="2693">
                  <c:v>1.5741659710673931E-3</c:v>
                </c:pt>
                <c:pt idx="2694">
                  <c:v>1.4339680079763517E-3</c:v>
                </c:pt>
                <c:pt idx="2695">
                  <c:v>1.831661434738136E-3</c:v>
                </c:pt>
                <c:pt idx="2696">
                  <c:v>2.6287073658419441E-3</c:v>
                </c:pt>
                <c:pt idx="2697">
                  <c:v>3.8219108303987389E-3</c:v>
                </c:pt>
                <c:pt idx="2698">
                  <c:v>5.3890033284735061E-3</c:v>
                </c:pt>
                <c:pt idx="2699">
                  <c:v>6.4823231765591977E-3</c:v>
                </c:pt>
                <c:pt idx="2700">
                  <c:v>7.0188985120804917E-3</c:v>
                </c:pt>
                <c:pt idx="2701">
                  <c:v>6.8926709614924309E-3</c:v>
                </c:pt>
                <c:pt idx="2702">
                  <c:v>6.2259851062339512E-3</c:v>
                </c:pt>
                <c:pt idx="2703">
                  <c:v>5.5952441801171305E-3</c:v>
                </c:pt>
                <c:pt idx="2704">
                  <c:v>4.1864074243264495E-3</c:v>
                </c:pt>
                <c:pt idx="2705">
                  <c:v>3.2871856548361382E-3</c:v>
                </c:pt>
                <c:pt idx="2706">
                  <c:v>2.2717201639921095E-3</c:v>
                </c:pt>
                <c:pt idx="2707">
                  <c:v>1.7232083373111494E-3</c:v>
                </c:pt>
                <c:pt idx="2708">
                  <c:v>1.4263281031488351E-3</c:v>
                </c:pt>
                <c:pt idx="2709">
                  <c:v>1.1737246268919449E-3</c:v>
                </c:pt>
                <c:pt idx="2710">
                  <c:v>8.0573369193769008E-4</c:v>
                </c:pt>
                <c:pt idx="2711">
                  <c:v>7.2249269455355143E-4</c:v>
                </c:pt>
                <c:pt idx="2712">
                  <c:v>4.9820264914877607E-4</c:v>
                </c:pt>
                <c:pt idx="2713">
                  <c:v>3.6019173193015575E-4</c:v>
                </c:pt>
                <c:pt idx="2714">
                  <c:v>3.3490445418080751E-4</c:v>
                </c:pt>
                <c:pt idx="2715">
                  <c:v>4.8942612746112537E-4</c:v>
                </c:pt>
                <c:pt idx="2716">
                  <c:v>4.7052732189467784E-4</c:v>
                </c:pt>
                <c:pt idx="2717">
                  <c:v>9.211618372461449E-4</c:v>
                </c:pt>
                <c:pt idx="2718">
                  <c:v>1.1883830400885131E-3</c:v>
                </c:pt>
                <c:pt idx="2719">
                  <c:v>1.9318631204131474E-3</c:v>
                </c:pt>
                <c:pt idx="2720">
                  <c:v>3.1239210105212254E-3</c:v>
                </c:pt>
                <c:pt idx="2721">
                  <c:v>4.1708131119077597E-3</c:v>
                </c:pt>
                <c:pt idx="2722">
                  <c:v>4.2361418426562023E-3</c:v>
                </c:pt>
                <c:pt idx="2723">
                  <c:v>3.7909301289425473E-3</c:v>
                </c:pt>
                <c:pt idx="2724">
                  <c:v>3.2786993786801982E-3</c:v>
                </c:pt>
                <c:pt idx="2725">
                  <c:v>2.5610324619213896E-3</c:v>
                </c:pt>
                <c:pt idx="2726">
                  <c:v>1.9599975251662423E-3</c:v>
                </c:pt>
                <c:pt idx="2727">
                  <c:v>1.5806145101129397E-3</c:v>
                </c:pt>
                <c:pt idx="2728">
                  <c:v>1.3180273521209498E-3</c:v>
                </c:pt>
                <c:pt idx="2729">
                  <c:v>7.6978441941270262E-4</c:v>
                </c:pt>
                <c:pt idx="2730">
                  <c:v>7.1983835808503991E-4</c:v>
                </c:pt>
                <c:pt idx="2731">
                  <c:v>6.8627445075628707E-4</c:v>
                </c:pt>
                <c:pt idx="2732">
                  <c:v>6.3250642945895301E-4</c:v>
                </c:pt>
                <c:pt idx="2733">
                  <c:v>7.4673118188984394E-4</c:v>
                </c:pt>
                <c:pt idx="2734">
                  <c:v>1.122400966946603E-3</c:v>
                </c:pt>
                <c:pt idx="2735">
                  <c:v>1.365942279276923E-3</c:v>
                </c:pt>
                <c:pt idx="2736">
                  <c:v>1.5334212460254707E-3</c:v>
                </c:pt>
                <c:pt idx="2737">
                  <c:v>1.5868872578303505E-3</c:v>
                </c:pt>
                <c:pt idx="2738">
                  <c:v>1.1087283291208337E-3</c:v>
                </c:pt>
                <c:pt idx="2739">
                  <c:v>8.5069531663294019E-4</c:v>
                </c:pt>
                <c:pt idx="2740">
                  <c:v>6.404106121204419E-4</c:v>
                </c:pt>
                <c:pt idx="2741">
                  <c:v>4.3489057368355976E-4</c:v>
                </c:pt>
                <c:pt idx="2742">
                  <c:v>2.8853745873647926E-4</c:v>
                </c:pt>
                <c:pt idx="2743">
                  <c:v>2.2718192446426633E-4</c:v>
                </c:pt>
                <c:pt idx="2744">
                  <c:v>1.820670573983144E-4</c:v>
                </c:pt>
                <c:pt idx="2745">
                  <c:v>2.6797580120006375E-4</c:v>
                </c:pt>
                <c:pt idx="2746">
                  <c:v>2.758720779664892E-4</c:v>
                </c:pt>
                <c:pt idx="2747">
                  <c:v>2.9561172686182679E-4</c:v>
                </c:pt>
                <c:pt idx="2748">
                  <c:v>9.1301582185103101E-4</c:v>
                </c:pt>
                <c:pt idx="2749">
                  <c:v>1.3876814527707265E-3</c:v>
                </c:pt>
                <c:pt idx="2750">
                  <c:v>1.6528337074251929E-3</c:v>
                </c:pt>
                <c:pt idx="2751">
                  <c:v>1.7796319722148323E-3</c:v>
                </c:pt>
                <c:pt idx="2752">
                  <c:v>1.7555344000401642E-3</c:v>
                </c:pt>
                <c:pt idx="2753">
                  <c:v>2.0895360824579501E-3</c:v>
                </c:pt>
                <c:pt idx="2754">
                  <c:v>2.7203674497091024E-3</c:v>
                </c:pt>
                <c:pt idx="2755">
                  <c:v>3.0210101507594012E-3</c:v>
                </c:pt>
                <c:pt idx="2756">
                  <c:v>3.3005628154630659E-3</c:v>
                </c:pt>
                <c:pt idx="2757">
                  <c:v>3.2219161999922702E-3</c:v>
                </c:pt>
                <c:pt idx="2758">
                  <c:v>2.932540116852316E-3</c:v>
                </c:pt>
                <c:pt idx="2759">
                  <c:v>2.41005388960759E-3</c:v>
                </c:pt>
                <c:pt idx="2760">
                  <c:v>1.7337519697022991E-3</c:v>
                </c:pt>
                <c:pt idx="2761">
                  <c:v>1.301273671718918E-3</c:v>
                </c:pt>
                <c:pt idx="2762">
                  <c:v>9.0529542697977475E-4</c:v>
                </c:pt>
                <c:pt idx="2763">
                  <c:v>6.354197801353757E-4</c:v>
                </c:pt>
                <c:pt idx="2764">
                  <c:v>4.6177412480162132E-4</c:v>
                </c:pt>
                <c:pt idx="2765">
                  <c:v>4.4725409502363405E-4</c:v>
                </c:pt>
                <c:pt idx="2766">
                  <c:v>7.6304440836445688E-4</c:v>
                </c:pt>
                <c:pt idx="2767">
                  <c:v>1.0555204444631827E-3</c:v>
                </c:pt>
                <c:pt idx="2768">
                  <c:v>1.3042438043700325E-3</c:v>
                </c:pt>
                <c:pt idx="2769">
                  <c:v>1.3446096541515071E-3</c:v>
                </c:pt>
                <c:pt idx="2770">
                  <c:v>1.3133285323243204E-3</c:v>
                </c:pt>
                <c:pt idx="2771">
                  <c:v>1.1672234710030985E-3</c:v>
                </c:pt>
                <c:pt idx="2772">
                  <c:v>9.4284782264296635E-4</c:v>
                </c:pt>
                <c:pt idx="2773">
                  <c:v>1.0179741743503621E-3</c:v>
                </c:pt>
                <c:pt idx="2774">
                  <c:v>1.0469138554480761E-3</c:v>
                </c:pt>
                <c:pt idx="2775">
                  <c:v>1.2236565589737395E-3</c:v>
                </c:pt>
                <c:pt idx="2776">
                  <c:v>1.2278012527113626E-3</c:v>
                </c:pt>
                <c:pt idx="2777">
                  <c:v>1.2208270600971988E-3</c:v>
                </c:pt>
                <c:pt idx="2778">
                  <c:v>1.161397465063695E-3</c:v>
                </c:pt>
                <c:pt idx="2779">
                  <c:v>1.0001269681962999E-3</c:v>
                </c:pt>
                <c:pt idx="2780">
                  <c:v>8.791528740501734E-4</c:v>
                </c:pt>
                <c:pt idx="2781">
                  <c:v>7.2394070928675711E-4</c:v>
                </c:pt>
                <c:pt idx="2782">
                  <c:v>6.3269495614910406E-4</c:v>
                </c:pt>
                <c:pt idx="2783">
                  <c:v>4.7455217962340767E-4</c:v>
                </c:pt>
                <c:pt idx="2784">
                  <c:v>2.7579704497424133E-4</c:v>
                </c:pt>
                <c:pt idx="2785">
                  <c:v>2.4027622737605851E-4</c:v>
                </c:pt>
                <c:pt idx="2786">
                  <c:v>1.0259049405433697E-4</c:v>
                </c:pt>
                <c:pt idx="2787">
                  <c:v>3.0927607723497303E-5</c:v>
                </c:pt>
                <c:pt idx="2788">
                  <c:v>1.9863649280101735E-5</c:v>
                </c:pt>
                <c:pt idx="2789">
                  <c:v>9.1766164999277039E-7</c:v>
                </c:pt>
                <c:pt idx="2790">
                  <c:v>5.1999075389527948E-5</c:v>
                </c:pt>
                <c:pt idx="2791">
                  <c:v>3.9515548018984681E-5</c:v>
                </c:pt>
                <c:pt idx="2792">
                  <c:v>1.1776101728221379E-4</c:v>
                </c:pt>
                <c:pt idx="2793">
                  <c:v>1.649481759070736E-4</c:v>
                </c:pt>
                <c:pt idx="2794">
                  <c:v>4.5604953064527185E-4</c:v>
                </c:pt>
                <c:pt idx="2795">
                  <c:v>1.0680591554518659E-3</c:v>
                </c:pt>
                <c:pt idx="2796">
                  <c:v>1.8138286462848878E-3</c:v>
                </c:pt>
                <c:pt idx="2797">
                  <c:v>2.3878919930609855E-3</c:v>
                </c:pt>
                <c:pt idx="2798">
                  <c:v>2.8391434553634849E-3</c:v>
                </c:pt>
                <c:pt idx="2799">
                  <c:v>3.3378565857897372E-3</c:v>
                </c:pt>
                <c:pt idx="2800">
                  <c:v>4.019740653882142E-3</c:v>
                </c:pt>
                <c:pt idx="2801">
                  <c:v>4.3592523386006918E-3</c:v>
                </c:pt>
                <c:pt idx="2802">
                  <c:v>4.3820956189416218E-3</c:v>
                </c:pt>
                <c:pt idx="2803">
                  <c:v>4.4143927818547923E-3</c:v>
                </c:pt>
                <c:pt idx="2804">
                  <c:v>4.3132244884709139E-3</c:v>
                </c:pt>
                <c:pt idx="2805">
                  <c:v>4.2801445385783603E-3</c:v>
                </c:pt>
                <c:pt idx="2806">
                  <c:v>3.742209754932922E-3</c:v>
                </c:pt>
                <c:pt idx="2807">
                  <c:v>3.1948742184505813E-3</c:v>
                </c:pt>
                <c:pt idx="2808">
                  <c:v>2.8995705036940194E-3</c:v>
                </c:pt>
                <c:pt idx="2809">
                  <c:v>3.5032932177928916E-3</c:v>
                </c:pt>
                <c:pt idx="2810">
                  <c:v>4.3776652313620035E-3</c:v>
                </c:pt>
                <c:pt idx="2811">
                  <c:v>4.9061213404116505E-3</c:v>
                </c:pt>
                <c:pt idx="2812">
                  <c:v>5.2149762841211863E-3</c:v>
                </c:pt>
                <c:pt idx="2813">
                  <c:v>5.2769415423968144E-3</c:v>
                </c:pt>
                <c:pt idx="2814">
                  <c:v>5.1908523080059681E-3</c:v>
                </c:pt>
                <c:pt idx="2815">
                  <c:v>4.9937686324488129E-3</c:v>
                </c:pt>
                <c:pt idx="2816">
                  <c:v>4.1683652396176142E-3</c:v>
                </c:pt>
                <c:pt idx="2817">
                  <c:v>3.1995393314384825E-3</c:v>
                </c:pt>
                <c:pt idx="2818">
                  <c:v>2.7126659047128701E-3</c:v>
                </c:pt>
                <c:pt idx="2819">
                  <c:v>2.7473453833257284E-3</c:v>
                </c:pt>
                <c:pt idx="2820">
                  <c:v>3.1437279038343054E-3</c:v>
                </c:pt>
                <c:pt idx="2821">
                  <c:v>4.2943439739104505E-3</c:v>
                </c:pt>
                <c:pt idx="2822">
                  <c:v>6.728079829864413E-3</c:v>
                </c:pt>
                <c:pt idx="2823">
                  <c:v>7.5001910517215808E-3</c:v>
                </c:pt>
                <c:pt idx="2824">
                  <c:v>7.2354221745365753E-3</c:v>
                </c:pt>
                <c:pt idx="2825">
                  <c:v>6.51498128197731E-3</c:v>
                </c:pt>
                <c:pt idx="2826">
                  <c:v>6.093751510557909E-3</c:v>
                </c:pt>
                <c:pt idx="2827">
                  <c:v>6.0577528293126329E-3</c:v>
                </c:pt>
                <c:pt idx="2828">
                  <c:v>6.0886846698557312E-3</c:v>
                </c:pt>
                <c:pt idx="2829">
                  <c:v>6.0045637739475702E-3</c:v>
                </c:pt>
                <c:pt idx="2830">
                  <c:v>5.7792012056658753E-3</c:v>
                </c:pt>
                <c:pt idx="2831">
                  <c:v>5.8293987547581401E-3</c:v>
                </c:pt>
                <c:pt idx="2832">
                  <c:v>6.0108810480534189E-3</c:v>
                </c:pt>
                <c:pt idx="2833">
                  <c:v>6.189756014862627E-3</c:v>
                </c:pt>
                <c:pt idx="2834">
                  <c:v>6.442334289190106E-3</c:v>
                </c:pt>
                <c:pt idx="2835">
                  <c:v>6.6021685951149602E-3</c:v>
                </c:pt>
                <c:pt idx="2836">
                  <c:v>6.6322972993470885E-3</c:v>
                </c:pt>
                <c:pt idx="2837">
                  <c:v>6.5194262809496004E-3</c:v>
                </c:pt>
                <c:pt idx="2838">
                  <c:v>5.4666017493435193E-3</c:v>
                </c:pt>
                <c:pt idx="2839">
                  <c:v>5.0227625086264631E-3</c:v>
                </c:pt>
                <c:pt idx="2840">
                  <c:v>4.5192126954229561E-3</c:v>
                </c:pt>
                <c:pt idx="2841">
                  <c:v>4.1759853196482837E-3</c:v>
                </c:pt>
                <c:pt idx="2842">
                  <c:v>3.714013028952478E-3</c:v>
                </c:pt>
                <c:pt idx="2843">
                  <c:v>2.9758782377194365E-3</c:v>
                </c:pt>
                <c:pt idx="2844">
                  <c:v>2.1799943349153639E-3</c:v>
                </c:pt>
                <c:pt idx="2845">
                  <c:v>1.6360695277899066E-3</c:v>
                </c:pt>
                <c:pt idx="2846">
                  <c:v>1.4021650862407621E-3</c:v>
                </c:pt>
                <c:pt idx="2847">
                  <c:v>1.6797860704287706E-3</c:v>
                </c:pt>
                <c:pt idx="2848">
                  <c:v>1.7959178130125236E-3</c:v>
                </c:pt>
                <c:pt idx="2849">
                  <c:v>1.9240481217785473E-3</c:v>
                </c:pt>
                <c:pt idx="2850">
                  <c:v>1.8361137485216148E-3</c:v>
                </c:pt>
                <c:pt idx="2851">
                  <c:v>1.5211942033506465E-3</c:v>
                </c:pt>
                <c:pt idx="2852">
                  <c:v>1.2336074197359427E-3</c:v>
                </c:pt>
                <c:pt idx="2853">
                  <c:v>1.0712810078287718E-3</c:v>
                </c:pt>
                <c:pt idx="2854">
                  <c:v>8.307351259282241E-4</c:v>
                </c:pt>
                <c:pt idx="2855">
                  <c:v>7.7800626679018112E-4</c:v>
                </c:pt>
                <c:pt idx="2856">
                  <c:v>9.1761348037531999E-4</c:v>
                </c:pt>
                <c:pt idx="2857">
                  <c:v>7.6752193305284827E-4</c:v>
                </c:pt>
                <c:pt idx="2858">
                  <c:v>6.6388717438711656E-4</c:v>
                </c:pt>
                <c:pt idx="2859">
                  <c:v>5.7107910344926602E-4</c:v>
                </c:pt>
                <c:pt idx="2860">
                  <c:v>7.4467628222209541E-4</c:v>
                </c:pt>
                <c:pt idx="2861">
                  <c:v>8.6621511449198711E-4</c:v>
                </c:pt>
                <c:pt idx="2862">
                  <c:v>9.2768020148308375E-4</c:v>
                </c:pt>
                <c:pt idx="2863">
                  <c:v>6.9915635686297584E-4</c:v>
                </c:pt>
                <c:pt idx="2864">
                  <c:v>6.6189004597426177E-4</c:v>
                </c:pt>
                <c:pt idx="2865">
                  <c:v>5.5143150381775999E-4</c:v>
                </c:pt>
                <c:pt idx="2866">
                  <c:v>5.212544773153658E-4</c:v>
                </c:pt>
                <c:pt idx="2867">
                  <c:v>5.3198849372617014E-4</c:v>
                </c:pt>
                <c:pt idx="2868">
                  <c:v>6.8990866976961134E-4</c:v>
                </c:pt>
                <c:pt idx="2869">
                  <c:v>1.2897894710036846E-3</c:v>
                </c:pt>
                <c:pt idx="2870">
                  <c:v>2.4246136345706945E-3</c:v>
                </c:pt>
                <c:pt idx="2871">
                  <c:v>3.026584229330147E-3</c:v>
                </c:pt>
                <c:pt idx="2872">
                  <c:v>3.1330951643224491E-3</c:v>
                </c:pt>
                <c:pt idx="2873">
                  <c:v>2.6839663940431049E-3</c:v>
                </c:pt>
                <c:pt idx="2874">
                  <c:v>2.2356145340334281E-3</c:v>
                </c:pt>
                <c:pt idx="2875">
                  <c:v>1.932729947988698E-3</c:v>
                </c:pt>
                <c:pt idx="2876">
                  <c:v>1.4625165405029001E-3</c:v>
                </c:pt>
                <c:pt idx="2877">
                  <c:v>1.5593355661958352E-3</c:v>
                </c:pt>
                <c:pt idx="2878">
                  <c:v>1.4797525958829016E-3</c:v>
                </c:pt>
                <c:pt idx="2879">
                  <c:v>1.5571914352205108E-3</c:v>
                </c:pt>
                <c:pt idx="2880">
                  <c:v>1.2101706652367233E-3</c:v>
                </c:pt>
                <c:pt idx="2881">
                  <c:v>7.4957883292851629E-4</c:v>
                </c:pt>
                <c:pt idx="2882">
                  <c:v>8.8938237133442055E-4</c:v>
                </c:pt>
                <c:pt idx="2883">
                  <c:v>1.2276851762523034E-3</c:v>
                </c:pt>
                <c:pt idx="2884">
                  <c:v>2.2564713654335852E-3</c:v>
                </c:pt>
                <c:pt idx="2885">
                  <c:v>2.6266264440928111E-3</c:v>
                </c:pt>
                <c:pt idx="2886">
                  <c:v>2.7694603528832396E-3</c:v>
                </c:pt>
                <c:pt idx="2887">
                  <c:v>2.4474056370719596E-3</c:v>
                </c:pt>
                <c:pt idx="2888">
                  <c:v>1.7783157329316012E-3</c:v>
                </c:pt>
                <c:pt idx="2889">
                  <c:v>1.4714631368066594E-3</c:v>
                </c:pt>
                <c:pt idx="2890">
                  <c:v>1.1154856694110609E-3</c:v>
                </c:pt>
                <c:pt idx="2891">
                  <c:v>1.3885543454477606E-3</c:v>
                </c:pt>
                <c:pt idx="2892">
                  <c:v>3.1600664708445955E-3</c:v>
                </c:pt>
                <c:pt idx="2893">
                  <c:v>6.7453973731650364E-3</c:v>
                </c:pt>
                <c:pt idx="2894">
                  <c:v>1.2247074864130646E-2</c:v>
                </c:pt>
                <c:pt idx="2895">
                  <c:v>1.3355530158763321E-2</c:v>
                </c:pt>
                <c:pt idx="2896">
                  <c:v>1.2760142766206028E-2</c:v>
                </c:pt>
                <c:pt idx="2897">
                  <c:v>1.057658519283621E-2</c:v>
                </c:pt>
                <c:pt idx="2898">
                  <c:v>8.1221676819783067E-3</c:v>
                </c:pt>
                <c:pt idx="2899">
                  <c:v>6.1963544599270906E-3</c:v>
                </c:pt>
                <c:pt idx="2900">
                  <c:v>4.5936417265837219E-3</c:v>
                </c:pt>
                <c:pt idx="2901">
                  <c:v>3.7089241643999964E-3</c:v>
                </c:pt>
                <c:pt idx="2902">
                  <c:v>4.2592646243150142E-3</c:v>
                </c:pt>
                <c:pt idx="2903">
                  <c:v>4.6093546982632228E-3</c:v>
                </c:pt>
                <c:pt idx="2904">
                  <c:v>5.262639241476851E-3</c:v>
                </c:pt>
                <c:pt idx="2905">
                  <c:v>6.1237283936802361E-3</c:v>
                </c:pt>
                <c:pt idx="2906">
                  <c:v>6.9557521442105905E-3</c:v>
                </c:pt>
                <c:pt idx="2907">
                  <c:v>7.2955019232759126E-3</c:v>
                </c:pt>
                <c:pt idx="2908">
                  <c:v>6.8523014101584913E-3</c:v>
                </c:pt>
                <c:pt idx="2909">
                  <c:v>6.0191132198403937E-3</c:v>
                </c:pt>
                <c:pt idx="2910">
                  <c:v>5.6373718333919938E-3</c:v>
                </c:pt>
                <c:pt idx="2911">
                  <c:v>5.3414711976041617E-3</c:v>
                </c:pt>
                <c:pt idx="2912">
                  <c:v>5.3785917247124769E-3</c:v>
                </c:pt>
                <c:pt idx="2913">
                  <c:v>5.7490863452395735E-3</c:v>
                </c:pt>
                <c:pt idx="2914">
                  <c:v>5.9633704782072324E-3</c:v>
                </c:pt>
                <c:pt idx="2915">
                  <c:v>5.5407290833819388E-3</c:v>
                </c:pt>
                <c:pt idx="2916">
                  <c:v>4.7288830862892298E-3</c:v>
                </c:pt>
                <c:pt idx="2917">
                  <c:v>4.3244447690984917E-3</c:v>
                </c:pt>
                <c:pt idx="2918">
                  <c:v>4.0097397914920837E-3</c:v>
                </c:pt>
                <c:pt idx="2919">
                  <c:v>3.8649798076896913E-3</c:v>
                </c:pt>
                <c:pt idx="2920">
                  <c:v>4.3491400731531229E-3</c:v>
                </c:pt>
                <c:pt idx="2921">
                  <c:v>4.6189254202099427E-3</c:v>
                </c:pt>
                <c:pt idx="2922">
                  <c:v>4.4076676073975373E-3</c:v>
                </c:pt>
                <c:pt idx="2923">
                  <c:v>4.1305282592726386E-3</c:v>
                </c:pt>
                <c:pt idx="2924">
                  <c:v>3.2821790490882379E-3</c:v>
                </c:pt>
                <c:pt idx="2925">
                  <c:v>2.756370239089756E-3</c:v>
                </c:pt>
                <c:pt idx="2926">
                  <c:v>2.8256864931519303E-3</c:v>
                </c:pt>
                <c:pt idx="2927">
                  <c:v>2.8217262705087583E-3</c:v>
                </c:pt>
                <c:pt idx="2928">
                  <c:v>2.7488758603563513E-3</c:v>
                </c:pt>
                <c:pt idx="2929">
                  <c:v>2.5946005755905087E-3</c:v>
                </c:pt>
                <c:pt idx="2930">
                  <c:v>2.0873701277169896E-3</c:v>
                </c:pt>
                <c:pt idx="2931">
                  <c:v>1.9786373010096383E-3</c:v>
                </c:pt>
                <c:pt idx="2932">
                  <c:v>1.9436529062007758E-3</c:v>
                </c:pt>
                <c:pt idx="2933">
                  <c:v>1.858079110111416E-3</c:v>
                </c:pt>
                <c:pt idx="2934">
                  <c:v>2.0016384706793679E-3</c:v>
                </c:pt>
                <c:pt idx="2935">
                  <c:v>2.1224581487410284E-3</c:v>
                </c:pt>
                <c:pt idx="2936">
                  <c:v>2.2946770970545482E-3</c:v>
                </c:pt>
                <c:pt idx="2937">
                  <c:v>2.3993810510967587E-3</c:v>
                </c:pt>
                <c:pt idx="2938">
                  <c:v>2.1992122241322886E-3</c:v>
                </c:pt>
                <c:pt idx="2939">
                  <c:v>1.7098595692144173E-3</c:v>
                </c:pt>
                <c:pt idx="2940">
                  <c:v>1.4330211587107056E-3</c:v>
                </c:pt>
                <c:pt idx="2941">
                  <c:v>1.1383390663972719E-3</c:v>
                </c:pt>
                <c:pt idx="2942">
                  <c:v>1.24236335998351E-3</c:v>
                </c:pt>
                <c:pt idx="2943">
                  <c:v>1.0614241618743254E-3</c:v>
                </c:pt>
                <c:pt idx="2944">
                  <c:v>9.0054895442506864E-4</c:v>
                </c:pt>
                <c:pt idx="2945">
                  <c:v>8.1179583453930856E-4</c:v>
                </c:pt>
                <c:pt idx="2946">
                  <c:v>4.7510646611608783E-4</c:v>
                </c:pt>
                <c:pt idx="2947">
                  <c:v>7.4628628535018801E-4</c:v>
                </c:pt>
                <c:pt idx="2948">
                  <c:v>1.6549068797289904E-3</c:v>
                </c:pt>
                <c:pt idx="2949">
                  <c:v>3.029302590557237E-3</c:v>
                </c:pt>
                <c:pt idx="2950">
                  <c:v>4.416716067942859E-3</c:v>
                </c:pt>
                <c:pt idx="2951">
                  <c:v>4.5204686481472309E-3</c:v>
                </c:pt>
                <c:pt idx="2952">
                  <c:v>4.5085094383903205E-3</c:v>
                </c:pt>
                <c:pt idx="2953">
                  <c:v>4.5089772163269242E-3</c:v>
                </c:pt>
                <c:pt idx="2954">
                  <c:v>4.9042927366763677E-3</c:v>
                </c:pt>
                <c:pt idx="2955">
                  <c:v>5.2277604644638707E-3</c:v>
                </c:pt>
                <c:pt idx="2956">
                  <c:v>5.1856924877321285E-3</c:v>
                </c:pt>
                <c:pt idx="2957">
                  <c:v>5.1408194234474095E-3</c:v>
                </c:pt>
                <c:pt idx="2958">
                  <c:v>4.6276944691235359E-3</c:v>
                </c:pt>
                <c:pt idx="2959">
                  <c:v>3.8628209810550123E-3</c:v>
                </c:pt>
                <c:pt idx="2960">
                  <c:v>2.8397767919675276E-3</c:v>
                </c:pt>
                <c:pt idx="2961">
                  <c:v>2.4532285566489132E-3</c:v>
                </c:pt>
                <c:pt idx="2962">
                  <c:v>1.8971171137046642E-3</c:v>
                </c:pt>
                <c:pt idx="2963">
                  <c:v>1.1631422869726419E-3</c:v>
                </c:pt>
                <c:pt idx="2964">
                  <c:v>6.9537648406812656E-4</c:v>
                </c:pt>
                <c:pt idx="2965">
                  <c:v>5.7712568329372071E-4</c:v>
                </c:pt>
                <c:pt idx="2966">
                  <c:v>3.6661249202639933E-4</c:v>
                </c:pt>
                <c:pt idx="2967">
                  <c:v>2.7259711181567241E-4</c:v>
                </c:pt>
                <c:pt idx="2968">
                  <c:v>2.2310883956951313E-4</c:v>
                </c:pt>
                <c:pt idx="2969">
                  <c:v>1.5919227391253041E-4</c:v>
                </c:pt>
                <c:pt idx="2970">
                  <c:v>1.6779877414224831E-4</c:v>
                </c:pt>
                <c:pt idx="2971">
                  <c:v>2.5248178912965245E-4</c:v>
                </c:pt>
                <c:pt idx="2972">
                  <c:v>1.6652502235146012E-4</c:v>
                </c:pt>
                <c:pt idx="2973">
                  <c:v>2.4993227705468119E-4</c:v>
                </c:pt>
                <c:pt idx="2974">
                  <c:v>2.681751674677937E-4</c:v>
                </c:pt>
                <c:pt idx="2975">
                  <c:v>3.1746720381796656E-4</c:v>
                </c:pt>
                <c:pt idx="2976">
                  <c:v>7.7529684559975165E-4</c:v>
                </c:pt>
                <c:pt idx="2977">
                  <c:v>1.4195403061440302E-3</c:v>
                </c:pt>
                <c:pt idx="2978">
                  <c:v>2.0312320812624577E-3</c:v>
                </c:pt>
                <c:pt idx="2979">
                  <c:v>2.4203929703413081E-3</c:v>
                </c:pt>
                <c:pt idx="2980">
                  <c:v>2.3293592773183892E-3</c:v>
                </c:pt>
                <c:pt idx="2981">
                  <c:v>2.336784739324554E-3</c:v>
                </c:pt>
                <c:pt idx="2982">
                  <c:v>1.8156793211176968E-3</c:v>
                </c:pt>
                <c:pt idx="2983">
                  <c:v>1.5282843636159049E-3</c:v>
                </c:pt>
                <c:pt idx="2984">
                  <c:v>1.339277469781961E-3</c:v>
                </c:pt>
                <c:pt idx="2985">
                  <c:v>1.1160342835468534E-3</c:v>
                </c:pt>
                <c:pt idx="2986">
                  <c:v>1.1079126020174003E-3</c:v>
                </c:pt>
                <c:pt idx="2987">
                  <c:v>1.0371723204862264E-3</c:v>
                </c:pt>
                <c:pt idx="2988">
                  <c:v>9.8669802028877505E-4</c:v>
                </c:pt>
                <c:pt idx="2989">
                  <c:v>8.5752645373929825E-4</c:v>
                </c:pt>
                <c:pt idx="2990">
                  <c:v>7.4816405240103745E-4</c:v>
                </c:pt>
                <c:pt idx="2991">
                  <c:v>6.2648629923923939E-4</c:v>
                </c:pt>
                <c:pt idx="2992">
                  <c:v>4.6112734213524801E-4</c:v>
                </c:pt>
                <c:pt idx="2993">
                  <c:v>3.4854571768763639E-4</c:v>
                </c:pt>
                <c:pt idx="2994">
                  <c:v>2.9813115280170145E-4</c:v>
                </c:pt>
                <c:pt idx="2995">
                  <c:v>3.1142189790154477E-4</c:v>
                </c:pt>
                <c:pt idx="2996">
                  <c:v>2.9718251724874113E-4</c:v>
                </c:pt>
                <c:pt idx="2997">
                  <c:v>3.8013454184478282E-4</c:v>
                </c:pt>
                <c:pt idx="2998">
                  <c:v>4.1368678818753284E-4</c:v>
                </c:pt>
                <c:pt idx="2999">
                  <c:v>3.4993365015141185E-4</c:v>
                </c:pt>
                <c:pt idx="3000">
                  <c:v>6.5747209561801121E-4</c:v>
                </c:pt>
                <c:pt idx="3001">
                  <c:v>1.0911307383234131E-3</c:v>
                </c:pt>
                <c:pt idx="3002">
                  <c:v>2.0132233895376497E-3</c:v>
                </c:pt>
                <c:pt idx="3003">
                  <c:v>3.1317290753335625E-3</c:v>
                </c:pt>
                <c:pt idx="3004">
                  <c:v>4.3229222222581415E-3</c:v>
                </c:pt>
                <c:pt idx="3005">
                  <c:v>4.8886078922310379E-3</c:v>
                </c:pt>
                <c:pt idx="3006">
                  <c:v>5.0356073977289506E-3</c:v>
                </c:pt>
                <c:pt idx="3007">
                  <c:v>5.6326667575931025E-3</c:v>
                </c:pt>
                <c:pt idx="3008">
                  <c:v>5.7979275681008914E-3</c:v>
                </c:pt>
                <c:pt idx="3009">
                  <c:v>5.6422003840496532E-3</c:v>
                </c:pt>
                <c:pt idx="3010">
                  <c:v>5.0721302220915953E-3</c:v>
                </c:pt>
                <c:pt idx="3011">
                  <c:v>5.2883375606610893E-3</c:v>
                </c:pt>
                <c:pt idx="3012">
                  <c:v>5.2096178647333576E-3</c:v>
                </c:pt>
                <c:pt idx="3013">
                  <c:v>5.3235577347061375E-3</c:v>
                </c:pt>
                <c:pt idx="3014">
                  <c:v>5.1884944011966255E-3</c:v>
                </c:pt>
                <c:pt idx="3015">
                  <c:v>4.9143241227178509E-3</c:v>
                </c:pt>
                <c:pt idx="3016">
                  <c:v>4.4032242282159018E-3</c:v>
                </c:pt>
                <c:pt idx="3017">
                  <c:v>3.8115915425690175E-3</c:v>
                </c:pt>
                <c:pt idx="3018">
                  <c:v>3.0327355170398575E-3</c:v>
                </c:pt>
                <c:pt idx="3019">
                  <c:v>3.107645853132121E-3</c:v>
                </c:pt>
                <c:pt idx="3020">
                  <c:v>3.8654030369421376E-3</c:v>
                </c:pt>
                <c:pt idx="3021">
                  <c:v>4.3680957942408708E-3</c:v>
                </c:pt>
                <c:pt idx="3022">
                  <c:v>4.5923161183682119E-3</c:v>
                </c:pt>
                <c:pt idx="3023">
                  <c:v>4.5167476355501349E-3</c:v>
                </c:pt>
                <c:pt idx="3024">
                  <c:v>4.0381191817483973E-3</c:v>
                </c:pt>
                <c:pt idx="3025">
                  <c:v>3.4970927884302632E-3</c:v>
                </c:pt>
                <c:pt idx="3026">
                  <c:v>2.6761994252006414E-3</c:v>
                </c:pt>
                <c:pt idx="3027">
                  <c:v>2.279686677372628E-3</c:v>
                </c:pt>
                <c:pt idx="3028">
                  <c:v>1.9404846812974197E-3</c:v>
                </c:pt>
                <c:pt idx="3029">
                  <c:v>2.0283574468292075E-3</c:v>
                </c:pt>
                <c:pt idx="3030">
                  <c:v>1.9067328302883988E-3</c:v>
                </c:pt>
                <c:pt idx="3031">
                  <c:v>1.7842838318763447E-3</c:v>
                </c:pt>
                <c:pt idx="3032">
                  <c:v>1.2582929597041213E-3</c:v>
                </c:pt>
                <c:pt idx="3033">
                  <c:v>1.0784872142097384E-3</c:v>
                </c:pt>
                <c:pt idx="3034">
                  <c:v>7.7885277930147255E-4</c:v>
                </c:pt>
                <c:pt idx="3035">
                  <c:v>4.8109762523320391E-4</c:v>
                </c:pt>
                <c:pt idx="3036">
                  <c:v>1.5508924325455286E-4</c:v>
                </c:pt>
                <c:pt idx="3037">
                  <c:v>4.1365534367031993E-4</c:v>
                </c:pt>
                <c:pt idx="3038">
                  <c:v>7.1896099558756762E-4</c:v>
                </c:pt>
                <c:pt idx="3039">
                  <c:v>1.0361039938236449E-3</c:v>
                </c:pt>
                <c:pt idx="3040">
                  <c:v>1.3260335398974873E-3</c:v>
                </c:pt>
                <c:pt idx="3041">
                  <c:v>1.1278186842989767E-3</c:v>
                </c:pt>
                <c:pt idx="3042">
                  <c:v>1.0669675939676728E-3</c:v>
                </c:pt>
                <c:pt idx="3043">
                  <c:v>9.4978298154131181E-4</c:v>
                </c:pt>
                <c:pt idx="3044">
                  <c:v>6.7192749260102747E-4</c:v>
                </c:pt>
                <c:pt idx="3045">
                  <c:v>5.7091600707324171E-4</c:v>
                </c:pt>
                <c:pt idx="3046">
                  <c:v>5.5476285603789474E-4</c:v>
                </c:pt>
                <c:pt idx="3047">
                  <c:v>5.0373571935397802E-4</c:v>
                </c:pt>
                <c:pt idx="3048">
                  <c:v>4.7336169517281671E-4</c:v>
                </c:pt>
                <c:pt idx="3049">
                  <c:v>2.8601543149393865E-4</c:v>
                </c:pt>
                <c:pt idx="3050">
                  <c:v>2.4322183011004118E-4</c:v>
                </c:pt>
                <c:pt idx="3051">
                  <c:v>1.5231804605096331E-4</c:v>
                </c:pt>
                <c:pt idx="3052">
                  <c:v>1.2076656036723189E-4</c:v>
                </c:pt>
                <c:pt idx="3053">
                  <c:v>9.1771696452488507E-5</c:v>
                </c:pt>
                <c:pt idx="3054">
                  <c:v>7.9717728918643905E-5</c:v>
                </c:pt>
                <c:pt idx="3055">
                  <c:v>1.0276921740337348E-4</c:v>
                </c:pt>
                <c:pt idx="3056">
                  <c:v>8.2988687621046446E-5</c:v>
                </c:pt>
                <c:pt idx="3057">
                  <c:v>7.9374899800579724E-5</c:v>
                </c:pt>
                <c:pt idx="3058">
                  <c:v>9.507857505713246E-5</c:v>
                </c:pt>
                <c:pt idx="3059">
                  <c:v>5.4612548842223559E-5</c:v>
                </c:pt>
                <c:pt idx="3060">
                  <c:v>3.466188636791699E-5</c:v>
                </c:pt>
                <c:pt idx="3061">
                  <c:v>8.1690095744412899E-5</c:v>
                </c:pt>
                <c:pt idx="3062">
                  <c:v>5.1028124480319891E-5</c:v>
                </c:pt>
                <c:pt idx="3063">
                  <c:v>7.7000263575840544E-5</c:v>
                </c:pt>
                <c:pt idx="3064">
                  <c:v>1.0295428113985849E-4</c:v>
                </c:pt>
                <c:pt idx="3065">
                  <c:v>8.529892919359309E-5</c:v>
                </c:pt>
                <c:pt idx="3066">
                  <c:v>1.7333200445020136E-4</c:v>
                </c:pt>
                <c:pt idx="3067">
                  <c:v>1.9653828060043645E-4</c:v>
                </c:pt>
                <c:pt idx="3068">
                  <c:v>1.5949920401564559E-4</c:v>
                </c:pt>
                <c:pt idx="3069">
                  <c:v>1.2972624357432991E-4</c:v>
                </c:pt>
                <c:pt idx="3070">
                  <c:v>1.0171396420417536E-4</c:v>
                </c:pt>
                <c:pt idx="3071">
                  <c:v>7.288075570640878E-5</c:v>
                </c:pt>
                <c:pt idx="3072">
                  <c:v>5.4327544544172365E-5</c:v>
                </c:pt>
                <c:pt idx="3073">
                  <c:v>1.8335710244811975E-5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6.941261577083564E-5</c:v>
                </c:pt>
                <c:pt idx="3083">
                  <c:v>1.5008933111077986E-4</c:v>
                </c:pt>
                <c:pt idx="3084">
                  <c:v>5.8399167314142136E-4</c:v>
                </c:pt>
                <c:pt idx="3085">
                  <c:v>1.0144538551381821E-3</c:v>
                </c:pt>
                <c:pt idx="3086">
                  <c:v>1.2926492490819062E-3</c:v>
                </c:pt>
                <c:pt idx="3087">
                  <c:v>1.3263690692615535E-3</c:v>
                </c:pt>
                <c:pt idx="3088">
                  <c:v>1.2280882761826753E-3</c:v>
                </c:pt>
                <c:pt idx="3089">
                  <c:v>1.2774236929917976E-3</c:v>
                </c:pt>
                <c:pt idx="3090">
                  <c:v>1.1105684082154013E-3</c:v>
                </c:pt>
                <c:pt idx="3091">
                  <c:v>1.0919298488053918E-3</c:v>
                </c:pt>
                <c:pt idx="3092">
                  <c:v>9.7605050772502761E-4</c:v>
                </c:pt>
                <c:pt idx="3093">
                  <c:v>9.5879395259968142E-4</c:v>
                </c:pt>
                <c:pt idx="3094">
                  <c:v>1.0344688746413704E-3</c:v>
                </c:pt>
                <c:pt idx="3095">
                  <c:v>1.2638704348038299E-3</c:v>
                </c:pt>
                <c:pt idx="3096">
                  <c:v>8.812389673561082E-4</c:v>
                </c:pt>
                <c:pt idx="3097">
                  <c:v>9.7251596163784647E-4</c:v>
                </c:pt>
                <c:pt idx="3098">
                  <c:v>8.0326923633170877E-4</c:v>
                </c:pt>
                <c:pt idx="3099">
                  <c:v>8.5145288589384498E-4</c:v>
                </c:pt>
                <c:pt idx="3100">
                  <c:v>8.0313649227606039E-4</c:v>
                </c:pt>
                <c:pt idx="3101">
                  <c:v>6.7345131625204792E-4</c:v>
                </c:pt>
                <c:pt idx="3102">
                  <c:v>9.3045306292573648E-4</c:v>
                </c:pt>
                <c:pt idx="3103">
                  <c:v>1.6674151276274743E-3</c:v>
                </c:pt>
                <c:pt idx="3104">
                  <c:v>2.1289208868017634E-3</c:v>
                </c:pt>
                <c:pt idx="3105">
                  <c:v>2.4883162837095532E-3</c:v>
                </c:pt>
                <c:pt idx="3106">
                  <c:v>2.3728145360613034E-3</c:v>
                </c:pt>
                <c:pt idx="3107">
                  <c:v>2.1872632049634018E-3</c:v>
                </c:pt>
                <c:pt idx="3108">
                  <c:v>2.4181185418196481E-3</c:v>
                </c:pt>
                <c:pt idx="3109">
                  <c:v>2.726452479661638E-3</c:v>
                </c:pt>
                <c:pt idx="3110">
                  <c:v>2.7417560301791831E-3</c:v>
                </c:pt>
                <c:pt idx="3111">
                  <c:v>2.4855496757586809E-3</c:v>
                </c:pt>
                <c:pt idx="3112">
                  <c:v>2.0749344105107661E-3</c:v>
                </c:pt>
                <c:pt idx="3113">
                  <c:v>1.9845635053648667E-3</c:v>
                </c:pt>
                <c:pt idx="3114">
                  <c:v>2.2029904243332805E-3</c:v>
                </c:pt>
                <c:pt idx="3115">
                  <c:v>2.869368092566106E-3</c:v>
                </c:pt>
                <c:pt idx="3116">
                  <c:v>4.094071609268864E-3</c:v>
                </c:pt>
                <c:pt idx="3117">
                  <c:v>4.3652191687753661E-3</c:v>
                </c:pt>
                <c:pt idx="3118">
                  <c:v>4.3003643865361573E-3</c:v>
                </c:pt>
                <c:pt idx="3119">
                  <c:v>4.2687172363704033E-3</c:v>
                </c:pt>
                <c:pt idx="3120">
                  <c:v>3.9598913046960489E-3</c:v>
                </c:pt>
                <c:pt idx="3121">
                  <c:v>3.7193404057395876E-3</c:v>
                </c:pt>
                <c:pt idx="3122">
                  <c:v>3.0810736281616795E-3</c:v>
                </c:pt>
                <c:pt idx="3123">
                  <c:v>2.8403629293689511E-3</c:v>
                </c:pt>
                <c:pt idx="3124">
                  <c:v>2.7553428144599804E-3</c:v>
                </c:pt>
                <c:pt idx="3125">
                  <c:v>3.0398891507378151E-3</c:v>
                </c:pt>
                <c:pt idx="3126">
                  <c:v>3.0194315799809252E-3</c:v>
                </c:pt>
                <c:pt idx="3127">
                  <c:v>2.9154254884825844E-3</c:v>
                </c:pt>
                <c:pt idx="3128">
                  <c:v>2.4093987977975686E-3</c:v>
                </c:pt>
                <c:pt idx="3129">
                  <c:v>2.0632347007922421E-3</c:v>
                </c:pt>
                <c:pt idx="3130">
                  <c:v>1.7349604294988582E-3</c:v>
                </c:pt>
                <c:pt idx="3131">
                  <c:v>1.5522595178420269E-3</c:v>
                </c:pt>
                <c:pt idx="3132">
                  <c:v>1.2664051382049746E-3</c:v>
                </c:pt>
                <c:pt idx="3133">
                  <c:v>1.1952131577055093E-3</c:v>
                </c:pt>
                <c:pt idx="3134">
                  <c:v>1.4366958767792323E-3</c:v>
                </c:pt>
                <c:pt idx="3135">
                  <c:v>1.4312395782369615E-3</c:v>
                </c:pt>
                <c:pt idx="3136">
                  <c:v>1.2829340551131761E-3</c:v>
                </c:pt>
                <c:pt idx="3137">
                  <c:v>9.7716403622572076E-4</c:v>
                </c:pt>
                <c:pt idx="3138">
                  <c:v>1.3966765653294531E-3</c:v>
                </c:pt>
                <c:pt idx="3139">
                  <c:v>1.9902418808687449E-3</c:v>
                </c:pt>
                <c:pt idx="3140">
                  <c:v>2.2462827202852178E-3</c:v>
                </c:pt>
                <c:pt idx="3141">
                  <c:v>2.2008757376926432E-3</c:v>
                </c:pt>
                <c:pt idx="3142">
                  <c:v>2.3116291674217448E-3</c:v>
                </c:pt>
                <c:pt idx="3143">
                  <c:v>2.5434379102035032E-3</c:v>
                </c:pt>
                <c:pt idx="3144">
                  <c:v>2.3292597450977975E-3</c:v>
                </c:pt>
                <c:pt idx="3145">
                  <c:v>2.1035618982357383E-3</c:v>
                </c:pt>
                <c:pt idx="3146">
                  <c:v>1.4981495025416516E-3</c:v>
                </c:pt>
                <c:pt idx="3147">
                  <c:v>1.4022149988910364E-3</c:v>
                </c:pt>
                <c:pt idx="3148">
                  <c:v>1.233862520740368E-3</c:v>
                </c:pt>
                <c:pt idx="3149">
                  <c:v>8.502672648326605E-4</c:v>
                </c:pt>
                <c:pt idx="3150">
                  <c:v>8.56968632145574E-4</c:v>
                </c:pt>
                <c:pt idx="3151">
                  <c:v>1.1627398851984183E-3</c:v>
                </c:pt>
                <c:pt idx="3152">
                  <c:v>1.1796387580598046E-3</c:v>
                </c:pt>
                <c:pt idx="3153">
                  <c:v>1.06602218029932E-3</c:v>
                </c:pt>
                <c:pt idx="3154">
                  <c:v>8.8246142111290591E-4</c:v>
                </c:pt>
                <c:pt idx="3155">
                  <c:v>8.5346087420422377E-4</c:v>
                </c:pt>
                <c:pt idx="3156">
                  <c:v>9.5992792392939649E-4</c:v>
                </c:pt>
                <c:pt idx="3157">
                  <c:v>1.4518836496638828E-3</c:v>
                </c:pt>
                <c:pt idx="3158">
                  <c:v>2.0410481855693769E-3</c:v>
                </c:pt>
                <c:pt idx="3159">
                  <c:v>2.3862784949397276E-3</c:v>
                </c:pt>
                <c:pt idx="3160">
                  <c:v>2.2188325003378432E-3</c:v>
                </c:pt>
                <c:pt idx="3161">
                  <c:v>2.1785229040117765E-3</c:v>
                </c:pt>
                <c:pt idx="3162">
                  <c:v>1.6969160278113619E-3</c:v>
                </c:pt>
                <c:pt idx="3163">
                  <c:v>1.5537015075838385E-3</c:v>
                </c:pt>
                <c:pt idx="3164">
                  <c:v>1.4618126145335402E-3</c:v>
                </c:pt>
                <c:pt idx="3165">
                  <c:v>1.6651132205849229E-3</c:v>
                </c:pt>
                <c:pt idx="3166">
                  <c:v>2.0671663978656042E-3</c:v>
                </c:pt>
                <c:pt idx="3167">
                  <c:v>1.9750035522119367E-3</c:v>
                </c:pt>
                <c:pt idx="3168">
                  <c:v>1.7989921546308196E-3</c:v>
                </c:pt>
                <c:pt idx="3169">
                  <c:v>1.5608055882569722E-3</c:v>
                </c:pt>
                <c:pt idx="3170">
                  <c:v>1.4517578718837236E-3</c:v>
                </c:pt>
                <c:pt idx="3171">
                  <c:v>1.4991998437647882E-3</c:v>
                </c:pt>
                <c:pt idx="3172">
                  <c:v>1.2388190697721403E-3</c:v>
                </c:pt>
                <c:pt idx="3173">
                  <c:v>1.0475602931488378E-3</c:v>
                </c:pt>
                <c:pt idx="3174">
                  <c:v>8.6251916602050817E-4</c:v>
                </c:pt>
                <c:pt idx="3175">
                  <c:v>7.8574652285538467E-4</c:v>
                </c:pt>
                <c:pt idx="3176">
                  <c:v>7.3312750754820559E-4</c:v>
                </c:pt>
                <c:pt idx="3177">
                  <c:v>5.1923017347330037E-4</c:v>
                </c:pt>
                <c:pt idx="3178">
                  <c:v>4.7888726218784668E-4</c:v>
                </c:pt>
                <c:pt idx="3179">
                  <c:v>3.6200948613958551E-4</c:v>
                </c:pt>
                <c:pt idx="3180">
                  <c:v>2.3348190972626121E-4</c:v>
                </c:pt>
                <c:pt idx="3181">
                  <c:v>4.0214924068666881E-4</c:v>
                </c:pt>
                <c:pt idx="3182">
                  <c:v>4.8152738327141177E-4</c:v>
                </c:pt>
                <c:pt idx="3183">
                  <c:v>6.6856643648615429E-4</c:v>
                </c:pt>
                <c:pt idx="3184">
                  <c:v>6.167741981084365E-4</c:v>
                </c:pt>
                <c:pt idx="3185">
                  <c:v>7.277839398573975E-4</c:v>
                </c:pt>
                <c:pt idx="3186">
                  <c:v>6.7929142534717995E-4</c:v>
                </c:pt>
                <c:pt idx="3187">
                  <c:v>5.0053855314300235E-4</c:v>
                </c:pt>
                <c:pt idx="3188">
                  <c:v>6.4531596424101108E-4</c:v>
                </c:pt>
                <c:pt idx="3189">
                  <c:v>8.4663022607502634E-4</c:v>
                </c:pt>
                <c:pt idx="3190">
                  <c:v>1.4018864362309199E-3</c:v>
                </c:pt>
                <c:pt idx="3191">
                  <c:v>1.4022378360126371E-3</c:v>
                </c:pt>
                <c:pt idx="3192">
                  <c:v>1.3359429803351504E-3</c:v>
                </c:pt>
                <c:pt idx="3193">
                  <c:v>1.1210097310041776E-3</c:v>
                </c:pt>
                <c:pt idx="3194">
                  <c:v>9.2250381522571395E-4</c:v>
                </c:pt>
                <c:pt idx="3195">
                  <c:v>8.4205504347340183E-4</c:v>
                </c:pt>
                <c:pt idx="3196">
                  <c:v>1.4270050170758278E-3</c:v>
                </c:pt>
                <c:pt idx="3197">
                  <c:v>2.2284381369735711E-3</c:v>
                </c:pt>
                <c:pt idx="3198">
                  <c:v>4.3174163451606016E-3</c:v>
                </c:pt>
                <c:pt idx="3199">
                  <c:v>6.5966175848529889E-3</c:v>
                </c:pt>
                <c:pt idx="3200">
                  <c:v>9.927452778430117E-3</c:v>
                </c:pt>
                <c:pt idx="3201">
                  <c:v>1.1524685114871525E-2</c:v>
                </c:pt>
                <c:pt idx="3202">
                  <c:v>1.1814385008120475E-2</c:v>
                </c:pt>
                <c:pt idx="3203">
                  <c:v>1.0164903711832879E-2</c:v>
                </c:pt>
                <c:pt idx="3204">
                  <c:v>8.0610588009759915E-3</c:v>
                </c:pt>
                <c:pt idx="3205">
                  <c:v>6.7702992215237755E-3</c:v>
                </c:pt>
                <c:pt idx="3206">
                  <c:v>5.0670996558520708E-3</c:v>
                </c:pt>
                <c:pt idx="3207">
                  <c:v>3.5798087772498243E-3</c:v>
                </c:pt>
                <c:pt idx="3208">
                  <c:v>2.6411533308835161E-3</c:v>
                </c:pt>
                <c:pt idx="3209">
                  <c:v>2.5310769860134E-3</c:v>
                </c:pt>
                <c:pt idx="3210">
                  <c:v>2.2269121985933698E-3</c:v>
                </c:pt>
                <c:pt idx="3211">
                  <c:v>2.3243704691689776E-3</c:v>
                </c:pt>
                <c:pt idx="3212">
                  <c:v>1.7020455805328381E-3</c:v>
                </c:pt>
                <c:pt idx="3213">
                  <c:v>1.3396287688362781E-3</c:v>
                </c:pt>
                <c:pt idx="3214">
                  <c:v>8.4566571174999835E-4</c:v>
                </c:pt>
                <c:pt idx="3215">
                  <c:v>3.9239993158003651E-4</c:v>
                </c:pt>
                <c:pt idx="3216">
                  <c:v>4.3215052682547562E-4</c:v>
                </c:pt>
                <c:pt idx="3217">
                  <c:v>3.0050618595414317E-4</c:v>
                </c:pt>
                <c:pt idx="3218">
                  <c:v>3.7726371075029539E-4</c:v>
                </c:pt>
                <c:pt idx="3219">
                  <c:v>3.7997728940471204E-4</c:v>
                </c:pt>
                <c:pt idx="3220">
                  <c:v>5.9343089407840185E-4</c:v>
                </c:pt>
                <c:pt idx="3221">
                  <c:v>6.231633657320019E-4</c:v>
                </c:pt>
                <c:pt idx="3222">
                  <c:v>6.4452002563807943E-4</c:v>
                </c:pt>
                <c:pt idx="3223">
                  <c:v>5.8309298842561263E-4</c:v>
                </c:pt>
                <c:pt idx="3224">
                  <c:v>6.0233509010963499E-4</c:v>
                </c:pt>
                <c:pt idx="3225">
                  <c:v>5.9156010594474916E-4</c:v>
                </c:pt>
                <c:pt idx="3226">
                  <c:v>6.4883029548692202E-4</c:v>
                </c:pt>
                <c:pt idx="3227">
                  <c:v>6.6771701576728089E-4</c:v>
                </c:pt>
                <c:pt idx="3228">
                  <c:v>6.0561070144547096E-4</c:v>
                </c:pt>
                <c:pt idx="3229">
                  <c:v>5.0981383687165218E-4</c:v>
                </c:pt>
                <c:pt idx="3230">
                  <c:v>3.9701609206952923E-4</c:v>
                </c:pt>
                <c:pt idx="3231">
                  <c:v>3.2493755403755132E-4</c:v>
                </c:pt>
                <c:pt idx="3232">
                  <c:v>2.5212374493357721E-4</c:v>
                </c:pt>
                <c:pt idx="3233">
                  <c:v>1.8574456634895878E-4</c:v>
                </c:pt>
                <c:pt idx="3234">
                  <c:v>1.2360609185349883E-4</c:v>
                </c:pt>
                <c:pt idx="3235">
                  <c:v>8.9436401484438403E-5</c:v>
                </c:pt>
                <c:pt idx="3236">
                  <c:v>3.0070619103398089E-5</c:v>
                </c:pt>
                <c:pt idx="3237">
                  <c:v>1.0170815620419632E-5</c:v>
                </c:pt>
                <c:pt idx="3238">
                  <c:v>0</c:v>
                </c:pt>
                <c:pt idx="3239">
                  <c:v>5.1540829220615409E-5</c:v>
                </c:pt>
                <c:pt idx="3240">
                  <c:v>3.5322396547790325E-4</c:v>
                </c:pt>
                <c:pt idx="3241">
                  <c:v>1.2386102114022156E-3</c:v>
                </c:pt>
                <c:pt idx="3242">
                  <c:v>2.5268591788631563E-3</c:v>
                </c:pt>
                <c:pt idx="3243">
                  <c:v>3.5986084664295106E-3</c:v>
                </c:pt>
                <c:pt idx="3244">
                  <c:v>4.1441692988438555E-3</c:v>
                </c:pt>
                <c:pt idx="3245">
                  <c:v>4.6564461587866E-3</c:v>
                </c:pt>
                <c:pt idx="3246">
                  <c:v>4.4391502378590929E-3</c:v>
                </c:pt>
                <c:pt idx="3247">
                  <c:v>4.4099166997164842E-3</c:v>
                </c:pt>
                <c:pt idx="3248">
                  <c:v>4.19286577423465E-3</c:v>
                </c:pt>
                <c:pt idx="3249">
                  <c:v>3.7426596257729961E-3</c:v>
                </c:pt>
                <c:pt idx="3250">
                  <c:v>3.3822130779038798E-3</c:v>
                </c:pt>
                <c:pt idx="3251">
                  <c:v>3.3373227806781564E-3</c:v>
                </c:pt>
                <c:pt idx="3252">
                  <c:v>2.5331011905165655E-3</c:v>
                </c:pt>
                <c:pt idx="3253">
                  <c:v>1.9844202765778069E-3</c:v>
                </c:pt>
                <c:pt idx="3254">
                  <c:v>1.420947713888316E-3</c:v>
                </c:pt>
                <c:pt idx="3255">
                  <c:v>1.0457009672938066E-3</c:v>
                </c:pt>
                <c:pt idx="3256">
                  <c:v>8.1658597983142649E-4</c:v>
                </c:pt>
                <c:pt idx="3257">
                  <c:v>8.5600614702895572E-4</c:v>
                </c:pt>
                <c:pt idx="3258">
                  <c:v>1.3969489933123914E-3</c:v>
                </c:pt>
                <c:pt idx="3259">
                  <c:v>1.8083980611796791E-3</c:v>
                </c:pt>
                <c:pt idx="3260">
                  <c:v>2.6839835683833435E-3</c:v>
                </c:pt>
                <c:pt idx="3261">
                  <c:v>3.7878622071263039E-3</c:v>
                </c:pt>
                <c:pt idx="3262">
                  <c:v>4.5101936028785891E-3</c:v>
                </c:pt>
                <c:pt idx="3263">
                  <c:v>5.3163762429383095E-3</c:v>
                </c:pt>
                <c:pt idx="3264">
                  <c:v>5.8794921251442943E-3</c:v>
                </c:pt>
                <c:pt idx="3265">
                  <c:v>6.3807767839053993E-3</c:v>
                </c:pt>
                <c:pt idx="3266">
                  <c:v>6.3003434763016872E-3</c:v>
                </c:pt>
                <c:pt idx="3267">
                  <c:v>6.3950702922567293E-3</c:v>
                </c:pt>
                <c:pt idx="3268">
                  <c:v>5.5036234369278958E-3</c:v>
                </c:pt>
                <c:pt idx="3269">
                  <c:v>4.3919303193599513E-3</c:v>
                </c:pt>
                <c:pt idx="3270">
                  <c:v>3.4108612343938466E-3</c:v>
                </c:pt>
                <c:pt idx="3271">
                  <c:v>2.9998073611940692E-3</c:v>
                </c:pt>
                <c:pt idx="3272">
                  <c:v>3.0399185625784664E-3</c:v>
                </c:pt>
                <c:pt idx="3273">
                  <c:v>3.720165319195268E-3</c:v>
                </c:pt>
                <c:pt idx="3274">
                  <c:v>6.0918797068856617E-3</c:v>
                </c:pt>
                <c:pt idx="3275">
                  <c:v>7.7463007826104021E-3</c:v>
                </c:pt>
                <c:pt idx="3276">
                  <c:v>7.9770978703240999E-3</c:v>
                </c:pt>
                <c:pt idx="3277">
                  <c:v>8.0173029711497808E-3</c:v>
                </c:pt>
                <c:pt idx="3278">
                  <c:v>7.3533870735700245E-3</c:v>
                </c:pt>
                <c:pt idx="3279">
                  <c:v>7.2805184615739931E-3</c:v>
                </c:pt>
                <c:pt idx="3280">
                  <c:v>6.6161426495681044E-3</c:v>
                </c:pt>
                <c:pt idx="3281">
                  <c:v>5.9102250691147025E-3</c:v>
                </c:pt>
                <c:pt idx="3282">
                  <c:v>5.2138619067137607E-3</c:v>
                </c:pt>
                <c:pt idx="3283">
                  <c:v>4.7026671214374467E-3</c:v>
                </c:pt>
                <c:pt idx="3284">
                  <c:v>4.1694925497292833E-3</c:v>
                </c:pt>
                <c:pt idx="3285">
                  <c:v>3.7394656205429273E-3</c:v>
                </c:pt>
                <c:pt idx="3286">
                  <c:v>2.6850755525868741E-3</c:v>
                </c:pt>
                <c:pt idx="3287">
                  <c:v>2.1509136647419073E-3</c:v>
                </c:pt>
                <c:pt idx="3288">
                  <c:v>1.9203691497412384E-3</c:v>
                </c:pt>
                <c:pt idx="3289">
                  <c:v>1.7818146562108231E-3</c:v>
                </c:pt>
                <c:pt idx="3290">
                  <c:v>1.7133716203149619E-3</c:v>
                </c:pt>
                <c:pt idx="3291">
                  <c:v>1.5737781596003423E-3</c:v>
                </c:pt>
                <c:pt idx="3292">
                  <c:v>1.2400501054007154E-3</c:v>
                </c:pt>
                <c:pt idx="3293">
                  <c:v>1.0990599528647046E-3</c:v>
                </c:pt>
                <c:pt idx="3294">
                  <c:v>1.129560440100659E-3</c:v>
                </c:pt>
                <c:pt idx="3295">
                  <c:v>1.3736579370295552E-3</c:v>
                </c:pt>
                <c:pt idx="3296">
                  <c:v>1.3946370272900422E-3</c:v>
                </c:pt>
                <c:pt idx="3297">
                  <c:v>1.294650534154086E-3</c:v>
                </c:pt>
                <c:pt idx="3298">
                  <c:v>2.0903161959060306E-3</c:v>
                </c:pt>
                <c:pt idx="3299">
                  <c:v>3.6968841276374094E-3</c:v>
                </c:pt>
                <c:pt idx="3300">
                  <c:v>6.7800148601612773E-3</c:v>
                </c:pt>
                <c:pt idx="3301">
                  <c:v>8.0913228624805728E-3</c:v>
                </c:pt>
                <c:pt idx="3302">
                  <c:v>7.7919169935773249E-3</c:v>
                </c:pt>
                <c:pt idx="3303">
                  <c:v>6.815683608067921E-3</c:v>
                </c:pt>
                <c:pt idx="3304">
                  <c:v>5.3908571695776451E-3</c:v>
                </c:pt>
                <c:pt idx="3305">
                  <c:v>4.6942864315402842E-3</c:v>
                </c:pt>
                <c:pt idx="3306">
                  <c:v>5.1381569101733963E-3</c:v>
                </c:pt>
                <c:pt idx="3307">
                  <c:v>5.7463592922368471E-3</c:v>
                </c:pt>
                <c:pt idx="3308">
                  <c:v>5.4062427608608209E-3</c:v>
                </c:pt>
                <c:pt idx="3309">
                  <c:v>4.7719881752124466E-3</c:v>
                </c:pt>
                <c:pt idx="3310">
                  <c:v>3.6561029265460379E-3</c:v>
                </c:pt>
                <c:pt idx="3311">
                  <c:v>3.156050627941318E-3</c:v>
                </c:pt>
                <c:pt idx="3312">
                  <c:v>3.0297970807477608E-3</c:v>
                </c:pt>
                <c:pt idx="3313">
                  <c:v>2.7812574520820342E-3</c:v>
                </c:pt>
                <c:pt idx="3314">
                  <c:v>2.4723366195672724E-3</c:v>
                </c:pt>
                <c:pt idx="3315">
                  <c:v>2.1190618447307387E-3</c:v>
                </c:pt>
                <c:pt idx="3316">
                  <c:v>1.6518988829712395E-3</c:v>
                </c:pt>
                <c:pt idx="3317">
                  <c:v>1.239362007344369E-3</c:v>
                </c:pt>
                <c:pt idx="3318">
                  <c:v>1.3421657152600111E-3</c:v>
                </c:pt>
                <c:pt idx="3319">
                  <c:v>1.9169013179159602E-3</c:v>
                </c:pt>
                <c:pt idx="3320">
                  <c:v>2.9234363959014316E-3</c:v>
                </c:pt>
                <c:pt idx="3321">
                  <c:v>4.8797128820971441E-3</c:v>
                </c:pt>
                <c:pt idx="3322">
                  <c:v>8.096532200941059E-3</c:v>
                </c:pt>
                <c:pt idx="3323">
                  <c:v>9.805294308122655E-3</c:v>
                </c:pt>
                <c:pt idx="3324">
                  <c:v>1.0694337818825894E-2</c:v>
                </c:pt>
                <c:pt idx="3325">
                  <c:v>9.7726410896141341E-3</c:v>
                </c:pt>
                <c:pt idx="3326">
                  <c:v>7.817715380533009E-3</c:v>
                </c:pt>
                <c:pt idx="3327">
                  <c:v>6.4739056318962856E-3</c:v>
                </c:pt>
                <c:pt idx="3328">
                  <c:v>5.1229752861745399E-3</c:v>
                </c:pt>
                <c:pt idx="3329">
                  <c:v>4.216745936937146E-3</c:v>
                </c:pt>
                <c:pt idx="3330">
                  <c:v>4.0890078806397707E-3</c:v>
                </c:pt>
                <c:pt idx="3331">
                  <c:v>4.3275667376771344E-3</c:v>
                </c:pt>
                <c:pt idx="3332">
                  <c:v>4.5547795954760505E-3</c:v>
                </c:pt>
                <c:pt idx="3333">
                  <c:v>4.2441749302309338E-3</c:v>
                </c:pt>
                <c:pt idx="3334">
                  <c:v>3.6151333599513959E-3</c:v>
                </c:pt>
                <c:pt idx="3335">
                  <c:v>2.9412667697474703E-3</c:v>
                </c:pt>
                <c:pt idx="3336">
                  <c:v>3.0808332493545581E-3</c:v>
                </c:pt>
                <c:pt idx="3337">
                  <c:v>3.3637138629909061E-3</c:v>
                </c:pt>
                <c:pt idx="3338">
                  <c:v>3.8297523704988409E-3</c:v>
                </c:pt>
                <c:pt idx="3339">
                  <c:v>3.8010708301784383E-3</c:v>
                </c:pt>
                <c:pt idx="3340">
                  <c:v>3.2110714617574186E-3</c:v>
                </c:pt>
                <c:pt idx="3341">
                  <c:v>2.5943406459365847E-3</c:v>
                </c:pt>
                <c:pt idx="3342">
                  <c:v>1.8662071626522293E-3</c:v>
                </c:pt>
                <c:pt idx="3343">
                  <c:v>1.7026460836850807E-3</c:v>
                </c:pt>
                <c:pt idx="3344">
                  <c:v>1.9403822072005773E-3</c:v>
                </c:pt>
                <c:pt idx="3345">
                  <c:v>2.365412559690781E-3</c:v>
                </c:pt>
                <c:pt idx="3346">
                  <c:v>2.4059232283536679E-3</c:v>
                </c:pt>
                <c:pt idx="3347">
                  <c:v>2.2151437599779093E-3</c:v>
                </c:pt>
                <c:pt idx="3348">
                  <c:v>1.9698736631863561E-3</c:v>
                </c:pt>
                <c:pt idx="3349">
                  <c:v>1.6462552109507422E-3</c:v>
                </c:pt>
                <c:pt idx="3350">
                  <c:v>2.2849581579320538E-3</c:v>
                </c:pt>
                <c:pt idx="3351">
                  <c:v>2.7285583551796108E-3</c:v>
                </c:pt>
                <c:pt idx="3352">
                  <c:v>2.7610011222364244E-3</c:v>
                </c:pt>
                <c:pt idx="3353">
                  <c:v>2.4810209701288393E-3</c:v>
                </c:pt>
                <c:pt idx="3354">
                  <c:v>1.9740464651439261E-3</c:v>
                </c:pt>
                <c:pt idx="3355">
                  <c:v>1.9254159624139168E-3</c:v>
                </c:pt>
                <c:pt idx="3356">
                  <c:v>2.4302710752710788E-3</c:v>
                </c:pt>
                <c:pt idx="3357">
                  <c:v>3.8483723074328939E-3</c:v>
                </c:pt>
                <c:pt idx="3358">
                  <c:v>5.0764889162274156E-3</c:v>
                </c:pt>
                <c:pt idx="3359">
                  <c:v>5.5083175843391964E-3</c:v>
                </c:pt>
                <c:pt idx="3360">
                  <c:v>5.7465009023777601E-3</c:v>
                </c:pt>
                <c:pt idx="3361">
                  <c:v>6.3450761003280192E-3</c:v>
                </c:pt>
                <c:pt idx="3362">
                  <c:v>6.8963583562024686E-3</c:v>
                </c:pt>
                <c:pt idx="3363">
                  <c:v>6.751155360715624E-3</c:v>
                </c:pt>
                <c:pt idx="3364">
                  <c:v>6.3235647161782758E-3</c:v>
                </c:pt>
                <c:pt idx="3365">
                  <c:v>6.4250386650135782E-3</c:v>
                </c:pt>
                <c:pt idx="3366">
                  <c:v>5.9009183157262661E-3</c:v>
                </c:pt>
                <c:pt idx="3367">
                  <c:v>5.1776310042583379E-3</c:v>
                </c:pt>
                <c:pt idx="3368">
                  <c:v>4.339490427273043E-3</c:v>
                </c:pt>
                <c:pt idx="3369">
                  <c:v>3.3746590684363962E-3</c:v>
                </c:pt>
                <c:pt idx="3370">
                  <c:v>2.8346214783454816E-3</c:v>
                </c:pt>
                <c:pt idx="3371">
                  <c:v>2.802309589581426E-3</c:v>
                </c:pt>
                <c:pt idx="3372">
                  <c:v>2.8387297700784319E-3</c:v>
                </c:pt>
                <c:pt idx="3373">
                  <c:v>2.9878299547331424E-3</c:v>
                </c:pt>
                <c:pt idx="3374">
                  <c:v>2.7958748470420093E-3</c:v>
                </c:pt>
                <c:pt idx="3375">
                  <c:v>2.5348748811136507E-3</c:v>
                </c:pt>
                <c:pt idx="3376">
                  <c:v>1.936848671935974E-3</c:v>
                </c:pt>
                <c:pt idx="3377">
                  <c:v>1.6392940333644827E-3</c:v>
                </c:pt>
                <c:pt idx="3378">
                  <c:v>1.3269801294205014E-3</c:v>
                </c:pt>
                <c:pt idx="3379">
                  <c:v>9.1899666965137628E-4</c:v>
                </c:pt>
                <c:pt idx="3380">
                  <c:v>7.28848946322209E-4</c:v>
                </c:pt>
                <c:pt idx="3381">
                  <c:v>6.0818121513796849E-4</c:v>
                </c:pt>
                <c:pt idx="3382">
                  <c:v>5.3868135807451823E-4</c:v>
                </c:pt>
                <c:pt idx="3383">
                  <c:v>5.0474261829674277E-4</c:v>
                </c:pt>
                <c:pt idx="3384">
                  <c:v>6.4318768896859694E-4</c:v>
                </c:pt>
                <c:pt idx="3385">
                  <c:v>1.1648296904164747E-3</c:v>
                </c:pt>
                <c:pt idx="3386">
                  <c:v>2.1655075672452548E-3</c:v>
                </c:pt>
                <c:pt idx="3387">
                  <c:v>3.1459811505621894E-3</c:v>
                </c:pt>
                <c:pt idx="3388">
                  <c:v>4.1175689034746166E-3</c:v>
                </c:pt>
                <c:pt idx="3389">
                  <c:v>4.383182326102456E-3</c:v>
                </c:pt>
                <c:pt idx="3390">
                  <c:v>3.7606957725102412E-3</c:v>
                </c:pt>
                <c:pt idx="3391">
                  <c:v>3.2336341208597627E-3</c:v>
                </c:pt>
                <c:pt idx="3392">
                  <c:v>2.3330759750005855E-3</c:v>
                </c:pt>
                <c:pt idx="3393">
                  <c:v>1.5601589371230667E-3</c:v>
                </c:pt>
                <c:pt idx="3394">
                  <c:v>1.0673743011723256E-3</c:v>
                </c:pt>
                <c:pt idx="3395">
                  <c:v>6.9468363329148791E-4</c:v>
                </c:pt>
                <c:pt idx="3396">
                  <c:v>7.6407365234170983E-4</c:v>
                </c:pt>
                <c:pt idx="3397">
                  <c:v>1.713451828886869E-3</c:v>
                </c:pt>
                <c:pt idx="3398">
                  <c:v>4.3143758117113202E-3</c:v>
                </c:pt>
                <c:pt idx="3399">
                  <c:v>6.6260145102118029E-3</c:v>
                </c:pt>
                <c:pt idx="3400">
                  <c:v>8.6022995965755085E-3</c:v>
                </c:pt>
                <c:pt idx="3401">
                  <c:v>8.9484387233631953E-3</c:v>
                </c:pt>
                <c:pt idx="3402">
                  <c:v>7.2437855775087951E-3</c:v>
                </c:pt>
                <c:pt idx="3403">
                  <c:v>6.3237911214292543E-3</c:v>
                </c:pt>
                <c:pt idx="3404">
                  <c:v>4.528757464924235E-3</c:v>
                </c:pt>
                <c:pt idx="3405">
                  <c:v>3.5088106815768377E-3</c:v>
                </c:pt>
                <c:pt idx="3406">
                  <c:v>3.6432520824835873E-3</c:v>
                </c:pt>
                <c:pt idx="3407">
                  <c:v>4.6862151842814942E-3</c:v>
                </c:pt>
                <c:pt idx="3408">
                  <c:v>5.8582041714308995E-3</c:v>
                </c:pt>
                <c:pt idx="3409">
                  <c:v>6.1864257565508503E-3</c:v>
                </c:pt>
                <c:pt idx="3410">
                  <c:v>6.4697491023827415E-3</c:v>
                </c:pt>
                <c:pt idx="3411">
                  <c:v>7.0361281104262558E-3</c:v>
                </c:pt>
                <c:pt idx="3412">
                  <c:v>8.8930015128481227E-3</c:v>
                </c:pt>
                <c:pt idx="3413">
                  <c:v>9.959907830131693E-3</c:v>
                </c:pt>
                <c:pt idx="3414">
                  <c:v>9.4018970717266656E-3</c:v>
                </c:pt>
                <c:pt idx="3415">
                  <c:v>8.6770990130252898E-3</c:v>
                </c:pt>
                <c:pt idx="3416">
                  <c:v>7.2861836027254424E-3</c:v>
                </c:pt>
                <c:pt idx="3417">
                  <c:v>6.3440246512277178E-3</c:v>
                </c:pt>
                <c:pt idx="3418">
                  <c:v>5.3541469238108548E-3</c:v>
                </c:pt>
                <c:pt idx="3419">
                  <c:v>5.6756634445947855E-3</c:v>
                </c:pt>
                <c:pt idx="3420">
                  <c:v>7.0931495917090333E-3</c:v>
                </c:pt>
                <c:pt idx="3421">
                  <c:v>7.5566320491873857E-3</c:v>
                </c:pt>
                <c:pt idx="3422">
                  <c:v>7.2250020669160087E-3</c:v>
                </c:pt>
                <c:pt idx="3423">
                  <c:v>6.5222079981718155E-3</c:v>
                </c:pt>
                <c:pt idx="3424">
                  <c:v>4.9809898844221552E-3</c:v>
                </c:pt>
                <c:pt idx="3425">
                  <c:v>4.2677723510822149E-3</c:v>
                </c:pt>
                <c:pt idx="3426">
                  <c:v>3.3526727966437164E-3</c:v>
                </c:pt>
                <c:pt idx="3427">
                  <c:v>2.9867119864665751E-3</c:v>
                </c:pt>
                <c:pt idx="3428">
                  <c:v>2.5228187612138012E-3</c:v>
                </c:pt>
                <c:pt idx="3429">
                  <c:v>2.3756971553239967E-3</c:v>
                </c:pt>
                <c:pt idx="3430">
                  <c:v>2.3653772100751783E-3</c:v>
                </c:pt>
                <c:pt idx="3431">
                  <c:v>1.9975931739673546E-3</c:v>
                </c:pt>
                <c:pt idx="3432">
                  <c:v>1.9637414639078225E-3</c:v>
                </c:pt>
                <c:pt idx="3433">
                  <c:v>1.6467905016027127E-3</c:v>
                </c:pt>
                <c:pt idx="3434">
                  <c:v>1.2080128191995086E-3</c:v>
                </c:pt>
                <c:pt idx="3435">
                  <c:v>9.4092869060289426E-4</c:v>
                </c:pt>
                <c:pt idx="3436">
                  <c:v>9.6658913368023139E-4</c:v>
                </c:pt>
                <c:pt idx="3437">
                  <c:v>1.7803318692728412E-3</c:v>
                </c:pt>
                <c:pt idx="3438">
                  <c:v>3.2067599356719991E-3</c:v>
                </c:pt>
                <c:pt idx="3439">
                  <c:v>4.7010818641497511E-3</c:v>
                </c:pt>
                <c:pt idx="3440">
                  <c:v>6.634392980359765E-3</c:v>
                </c:pt>
                <c:pt idx="3441">
                  <c:v>7.473806078284414E-3</c:v>
                </c:pt>
                <c:pt idx="3442">
                  <c:v>7.4890767996591183E-3</c:v>
                </c:pt>
                <c:pt idx="3443">
                  <c:v>6.7339478783370278E-3</c:v>
                </c:pt>
                <c:pt idx="3444">
                  <c:v>5.3720652404458252E-3</c:v>
                </c:pt>
                <c:pt idx="3445">
                  <c:v>4.3547849819277019E-3</c:v>
                </c:pt>
                <c:pt idx="3446">
                  <c:v>3.121509095841417E-3</c:v>
                </c:pt>
                <c:pt idx="3447">
                  <c:v>2.2559335550367916E-3</c:v>
                </c:pt>
                <c:pt idx="3448">
                  <c:v>1.8384024111139669E-3</c:v>
                </c:pt>
                <c:pt idx="3449">
                  <c:v>2.3775535392556017E-3</c:v>
                </c:pt>
                <c:pt idx="3450">
                  <c:v>2.8364769306453239E-3</c:v>
                </c:pt>
                <c:pt idx="3451">
                  <c:v>3.1271164419988994E-3</c:v>
                </c:pt>
                <c:pt idx="3452">
                  <c:v>3.3162411337457867E-3</c:v>
                </c:pt>
                <c:pt idx="3453">
                  <c:v>2.6193820600418534E-3</c:v>
                </c:pt>
                <c:pt idx="3454">
                  <c:v>2.4135960952361918E-3</c:v>
                </c:pt>
                <c:pt idx="3455">
                  <c:v>2.282045024156723E-3</c:v>
                </c:pt>
                <c:pt idx="3456">
                  <c:v>1.8157616623772604E-3</c:v>
                </c:pt>
                <c:pt idx="3457">
                  <c:v>1.477768407383493E-3</c:v>
                </c:pt>
                <c:pt idx="3458">
                  <c:v>1.0341321353823563E-3</c:v>
                </c:pt>
                <c:pt idx="3459">
                  <c:v>7.6354300626123848E-4</c:v>
                </c:pt>
                <c:pt idx="3460">
                  <c:v>5.113111500985862E-4</c:v>
                </c:pt>
                <c:pt idx="3461">
                  <c:v>3.7331576979909631E-4</c:v>
                </c:pt>
                <c:pt idx="3462">
                  <c:v>2.5875060370364857E-4</c:v>
                </c:pt>
                <c:pt idx="3463">
                  <c:v>3.1130646667612322E-4</c:v>
                </c:pt>
                <c:pt idx="3464">
                  <c:v>3.7932171052464006E-4</c:v>
                </c:pt>
                <c:pt idx="3465">
                  <c:v>4.0546949546269603E-4</c:v>
                </c:pt>
                <c:pt idx="3466">
                  <c:v>7.3404333662360256E-4</c:v>
                </c:pt>
                <c:pt idx="3467">
                  <c:v>1.4461321056597647E-3</c:v>
                </c:pt>
                <c:pt idx="3468">
                  <c:v>2.3456658067934474E-3</c:v>
                </c:pt>
                <c:pt idx="3469">
                  <c:v>2.9500799276210919E-3</c:v>
                </c:pt>
                <c:pt idx="3470">
                  <c:v>2.858185342261376E-3</c:v>
                </c:pt>
                <c:pt idx="3471">
                  <c:v>2.3676719985070475E-3</c:v>
                </c:pt>
                <c:pt idx="3472">
                  <c:v>2.1785237974177572E-3</c:v>
                </c:pt>
                <c:pt idx="3473">
                  <c:v>1.65561086791814E-3</c:v>
                </c:pt>
                <c:pt idx="3474">
                  <c:v>2.0567777803598311E-3</c:v>
                </c:pt>
                <c:pt idx="3475">
                  <c:v>2.8628477457677301E-3</c:v>
                </c:pt>
                <c:pt idx="3476">
                  <c:v>3.5226471329070984E-3</c:v>
                </c:pt>
                <c:pt idx="3477">
                  <c:v>4.2829671383110826E-3</c:v>
                </c:pt>
                <c:pt idx="3478">
                  <c:v>5.102899956251546E-3</c:v>
                </c:pt>
                <c:pt idx="3479">
                  <c:v>5.9843645318332197E-3</c:v>
                </c:pt>
                <c:pt idx="3480">
                  <c:v>6.8557554790618109E-3</c:v>
                </c:pt>
                <c:pt idx="3481">
                  <c:v>7.7834447670109344E-3</c:v>
                </c:pt>
                <c:pt idx="3482">
                  <c:v>7.9881305126626254E-3</c:v>
                </c:pt>
                <c:pt idx="3483">
                  <c:v>7.9900341317990457E-3</c:v>
                </c:pt>
                <c:pt idx="3484">
                  <c:v>7.1573684177916163E-3</c:v>
                </c:pt>
                <c:pt idx="3485">
                  <c:v>6.262895454704165E-3</c:v>
                </c:pt>
                <c:pt idx="3486">
                  <c:v>5.0893344315414649E-3</c:v>
                </c:pt>
                <c:pt idx="3487">
                  <c:v>4.3329477256299235E-3</c:v>
                </c:pt>
                <c:pt idx="3488">
                  <c:v>3.4065589737068678E-3</c:v>
                </c:pt>
                <c:pt idx="3489">
                  <c:v>3.1326363604434679E-3</c:v>
                </c:pt>
                <c:pt idx="3490">
                  <c:v>3.1806411033873843E-3</c:v>
                </c:pt>
                <c:pt idx="3491">
                  <c:v>3.1792592931653811E-3</c:v>
                </c:pt>
                <c:pt idx="3492">
                  <c:v>2.78277513032013E-3</c:v>
                </c:pt>
                <c:pt idx="3493">
                  <c:v>2.9552152090508649E-3</c:v>
                </c:pt>
                <c:pt idx="3494">
                  <c:v>3.0277019836754487E-3</c:v>
                </c:pt>
                <c:pt idx="3495">
                  <c:v>2.9006526985328445E-3</c:v>
                </c:pt>
                <c:pt idx="3496">
                  <c:v>3.0652003458969262E-3</c:v>
                </c:pt>
                <c:pt idx="3497">
                  <c:v>2.9090508880709161E-3</c:v>
                </c:pt>
                <c:pt idx="3498">
                  <c:v>2.4109972166995891E-3</c:v>
                </c:pt>
                <c:pt idx="3499">
                  <c:v>2.1806009026513066E-3</c:v>
                </c:pt>
                <c:pt idx="3500">
                  <c:v>2.0676685074877614E-3</c:v>
                </c:pt>
                <c:pt idx="3501">
                  <c:v>1.954973286017416E-3</c:v>
                </c:pt>
                <c:pt idx="3502">
                  <c:v>1.813814268475384E-3</c:v>
                </c:pt>
                <c:pt idx="3503">
                  <c:v>1.4412114797971536E-3</c:v>
                </c:pt>
                <c:pt idx="3504">
                  <c:v>1.0061436494924662E-3</c:v>
                </c:pt>
                <c:pt idx="3505">
                  <c:v>7.5736430323682189E-4</c:v>
                </c:pt>
                <c:pt idx="3506">
                  <c:v>7.186465694353412E-4</c:v>
                </c:pt>
                <c:pt idx="3507">
                  <c:v>1.6159502052672842E-3</c:v>
                </c:pt>
                <c:pt idx="3508">
                  <c:v>2.7357911067433082E-3</c:v>
                </c:pt>
                <c:pt idx="3509">
                  <c:v>3.4211740907215114E-3</c:v>
                </c:pt>
                <c:pt idx="3510">
                  <c:v>4.7243025798629551E-3</c:v>
                </c:pt>
                <c:pt idx="3511">
                  <c:v>6.1212697537240488E-3</c:v>
                </c:pt>
                <c:pt idx="3512">
                  <c:v>7.4072365721813381E-3</c:v>
                </c:pt>
                <c:pt idx="3513">
                  <c:v>8.2842601052111331E-3</c:v>
                </c:pt>
                <c:pt idx="3514">
                  <c:v>8.5115086812733946E-3</c:v>
                </c:pt>
                <c:pt idx="3515">
                  <c:v>8.9110641939473892E-3</c:v>
                </c:pt>
                <c:pt idx="3516">
                  <c:v>8.1833084636863881E-3</c:v>
                </c:pt>
                <c:pt idx="3517">
                  <c:v>7.431492754606122E-3</c:v>
                </c:pt>
                <c:pt idx="3518">
                  <c:v>5.7790289604474424E-3</c:v>
                </c:pt>
                <c:pt idx="3519">
                  <c:v>4.4714561248238817E-3</c:v>
                </c:pt>
                <c:pt idx="3520">
                  <c:v>3.4586758004050756E-3</c:v>
                </c:pt>
                <c:pt idx="3521">
                  <c:v>3.0286410832482515E-3</c:v>
                </c:pt>
                <c:pt idx="3522">
                  <c:v>2.6799764100055197E-3</c:v>
                </c:pt>
                <c:pt idx="3523">
                  <c:v>2.4371430762157526E-3</c:v>
                </c:pt>
                <c:pt idx="3524">
                  <c:v>2.6050856178580612E-3</c:v>
                </c:pt>
                <c:pt idx="3525">
                  <c:v>2.6005804171487889E-3</c:v>
                </c:pt>
                <c:pt idx="3526">
                  <c:v>2.5126670190550584E-3</c:v>
                </c:pt>
                <c:pt idx="3527">
                  <c:v>2.2687067569563957E-3</c:v>
                </c:pt>
                <c:pt idx="3528">
                  <c:v>1.8985523405431132E-3</c:v>
                </c:pt>
                <c:pt idx="3529">
                  <c:v>1.5033348500520884E-3</c:v>
                </c:pt>
                <c:pt idx="3530">
                  <c:v>1.3230655058964957E-3</c:v>
                </c:pt>
                <c:pt idx="3531">
                  <c:v>1.2784903989187539E-3</c:v>
                </c:pt>
                <c:pt idx="3532">
                  <c:v>1.1972468196496892E-3</c:v>
                </c:pt>
                <c:pt idx="3533">
                  <c:v>1.0098216072807731E-3</c:v>
                </c:pt>
                <c:pt idx="3534">
                  <c:v>8.469323194626536E-4</c:v>
                </c:pt>
                <c:pt idx="3535">
                  <c:v>8.5162444082941913E-4</c:v>
                </c:pt>
                <c:pt idx="3536">
                  <c:v>1.0063313324629372E-3</c:v>
                </c:pt>
                <c:pt idx="3537">
                  <c:v>1.1641593004566172E-3</c:v>
                </c:pt>
                <c:pt idx="3538">
                  <c:v>1.2272120902929323E-3</c:v>
                </c:pt>
                <c:pt idx="3539">
                  <c:v>1.0849482047208038E-3</c:v>
                </c:pt>
                <c:pt idx="3540">
                  <c:v>7.9932296068461681E-4</c:v>
                </c:pt>
                <c:pt idx="3541">
                  <c:v>8.1209280192419343E-4</c:v>
                </c:pt>
                <c:pt idx="3542">
                  <c:v>8.2603946755147202E-4</c:v>
                </c:pt>
                <c:pt idx="3543">
                  <c:v>8.972219614452096E-4</c:v>
                </c:pt>
                <c:pt idx="3544">
                  <c:v>8.6274717750559049E-4</c:v>
                </c:pt>
                <c:pt idx="3545">
                  <c:v>7.8117466608560338E-4</c:v>
                </c:pt>
                <c:pt idx="3546">
                  <c:v>6.4297348686974084E-4</c:v>
                </c:pt>
                <c:pt idx="3547">
                  <c:v>6.5459213304220655E-4</c:v>
                </c:pt>
                <c:pt idx="3548">
                  <c:v>7.8726439354725455E-4</c:v>
                </c:pt>
                <c:pt idx="3549">
                  <c:v>9.8240075553635486E-4</c:v>
                </c:pt>
                <c:pt idx="3550">
                  <c:v>1.2799370675214269E-3</c:v>
                </c:pt>
                <c:pt idx="3551">
                  <c:v>1.3139755334268526E-3</c:v>
                </c:pt>
                <c:pt idx="3552">
                  <c:v>1.1733160831358157E-3</c:v>
                </c:pt>
                <c:pt idx="3553">
                  <c:v>1.2131724528213407E-3</c:v>
                </c:pt>
                <c:pt idx="3554">
                  <c:v>1.1513348788129447E-3</c:v>
                </c:pt>
                <c:pt idx="3555">
                  <c:v>8.5388076835840457E-4</c:v>
                </c:pt>
                <c:pt idx="3556">
                  <c:v>9.5892051995659291E-4</c:v>
                </c:pt>
                <c:pt idx="3557">
                  <c:v>1.0191619033689289E-3</c:v>
                </c:pt>
                <c:pt idx="3558">
                  <c:v>9.8842612061277599E-4</c:v>
                </c:pt>
                <c:pt idx="3559">
                  <c:v>9.8038625977471994E-4</c:v>
                </c:pt>
                <c:pt idx="3560">
                  <c:v>1.4768850825957211E-3</c:v>
                </c:pt>
                <c:pt idx="3561">
                  <c:v>2.4774604391182586E-3</c:v>
                </c:pt>
                <c:pt idx="3562">
                  <c:v>3.8712619083109356E-3</c:v>
                </c:pt>
                <c:pt idx="3563">
                  <c:v>4.6445362249464385E-3</c:v>
                </c:pt>
                <c:pt idx="3564">
                  <c:v>4.8275362139544777E-3</c:v>
                </c:pt>
                <c:pt idx="3565">
                  <c:v>4.5832229356464948E-3</c:v>
                </c:pt>
                <c:pt idx="3566">
                  <c:v>4.2318334875898773E-3</c:v>
                </c:pt>
                <c:pt idx="3567">
                  <c:v>3.8605983478598943E-3</c:v>
                </c:pt>
                <c:pt idx="3568">
                  <c:v>3.3932793442361863E-3</c:v>
                </c:pt>
                <c:pt idx="3569">
                  <c:v>3.1035623335038303E-3</c:v>
                </c:pt>
                <c:pt idx="3570">
                  <c:v>2.8467694227834609E-3</c:v>
                </c:pt>
                <c:pt idx="3571">
                  <c:v>2.5731401018152687E-3</c:v>
                </c:pt>
                <c:pt idx="3572">
                  <c:v>1.9044353952653447E-3</c:v>
                </c:pt>
                <c:pt idx="3573">
                  <c:v>1.7490957875579203E-3</c:v>
                </c:pt>
                <c:pt idx="3574">
                  <c:v>1.6047498889868929E-3</c:v>
                </c:pt>
                <c:pt idx="3575">
                  <c:v>1.4877230738291128E-3</c:v>
                </c:pt>
                <c:pt idx="3576">
                  <c:v>1.2474427014477095E-3</c:v>
                </c:pt>
                <c:pt idx="3577">
                  <c:v>8.907117578839987E-4</c:v>
                </c:pt>
                <c:pt idx="3578">
                  <c:v>7.5985912469202211E-4</c:v>
                </c:pt>
                <c:pt idx="3579">
                  <c:v>5.7665582583928501E-4</c:v>
                </c:pt>
                <c:pt idx="3580">
                  <c:v>5.591878406578317E-4</c:v>
                </c:pt>
                <c:pt idx="3581">
                  <c:v>7.3710903800706712E-4</c:v>
                </c:pt>
                <c:pt idx="3582">
                  <c:v>1.3541968327653723E-3</c:v>
                </c:pt>
                <c:pt idx="3583">
                  <c:v>1.5801754260606122E-3</c:v>
                </c:pt>
                <c:pt idx="3584">
                  <c:v>1.5219670036890321E-3</c:v>
                </c:pt>
                <c:pt idx="3585">
                  <c:v>1.2989101933266333E-3</c:v>
                </c:pt>
                <c:pt idx="3586">
                  <c:v>9.9723279359175592E-4</c:v>
                </c:pt>
                <c:pt idx="3587">
                  <c:v>9.9839499426820086E-4</c:v>
                </c:pt>
                <c:pt idx="3588">
                  <c:v>8.6024202515502205E-4</c:v>
                </c:pt>
                <c:pt idx="3589">
                  <c:v>1.2403491357414515E-3</c:v>
                </c:pt>
                <c:pt idx="3590">
                  <c:v>1.6857006189902413E-3</c:v>
                </c:pt>
                <c:pt idx="3591">
                  <c:v>2.1557687881158072E-3</c:v>
                </c:pt>
                <c:pt idx="3592">
                  <c:v>2.0164429990433218E-3</c:v>
                </c:pt>
                <c:pt idx="3593">
                  <c:v>1.8227203257973957E-3</c:v>
                </c:pt>
                <c:pt idx="3594">
                  <c:v>1.6050191852526514E-3</c:v>
                </c:pt>
                <c:pt idx="3595">
                  <c:v>1.6508420141753564E-3</c:v>
                </c:pt>
                <c:pt idx="3596">
                  <c:v>2.1034057146206557E-3</c:v>
                </c:pt>
                <c:pt idx="3597">
                  <c:v>2.1354620217278308E-3</c:v>
                </c:pt>
                <c:pt idx="3598">
                  <c:v>2.0224853739852192E-3</c:v>
                </c:pt>
                <c:pt idx="3599">
                  <c:v>1.7753410272959116E-3</c:v>
                </c:pt>
                <c:pt idx="3600">
                  <c:v>1.4706360118680649E-3</c:v>
                </c:pt>
                <c:pt idx="3601">
                  <c:v>1.4207394806049862E-3</c:v>
                </c:pt>
                <c:pt idx="3602">
                  <c:v>1.7341957860154645E-3</c:v>
                </c:pt>
                <c:pt idx="3603">
                  <c:v>2.1090228892326562E-3</c:v>
                </c:pt>
                <c:pt idx="3604">
                  <c:v>2.230166178886162E-3</c:v>
                </c:pt>
                <c:pt idx="3605">
                  <c:v>1.9711007037293356E-3</c:v>
                </c:pt>
                <c:pt idx="3606">
                  <c:v>1.7765029450687133E-3</c:v>
                </c:pt>
                <c:pt idx="3607">
                  <c:v>1.4740975342086415E-3</c:v>
                </c:pt>
                <c:pt idx="3608">
                  <c:v>1.2546873369084803E-3</c:v>
                </c:pt>
                <c:pt idx="3609">
                  <c:v>1.4620607906882619E-3</c:v>
                </c:pt>
                <c:pt idx="3610">
                  <c:v>2.4684230146737075E-3</c:v>
                </c:pt>
                <c:pt idx="3611">
                  <c:v>3.7491191757927284E-3</c:v>
                </c:pt>
                <c:pt idx="3612">
                  <c:v>5.0523673627204625E-3</c:v>
                </c:pt>
                <c:pt idx="3613">
                  <c:v>5.4636977398255411E-3</c:v>
                </c:pt>
                <c:pt idx="3614">
                  <c:v>5.9848197506412286E-3</c:v>
                </c:pt>
                <c:pt idx="3615">
                  <c:v>6.5704782361375924E-3</c:v>
                </c:pt>
                <c:pt idx="3616">
                  <c:v>6.9197847913974762E-3</c:v>
                </c:pt>
                <c:pt idx="3617">
                  <c:v>6.797755091247016E-3</c:v>
                </c:pt>
                <c:pt idx="3618">
                  <c:v>5.6018601793190407E-3</c:v>
                </c:pt>
                <c:pt idx="3619">
                  <c:v>4.505888573392295E-3</c:v>
                </c:pt>
                <c:pt idx="3620">
                  <c:v>4.2706372769820379E-3</c:v>
                </c:pt>
                <c:pt idx="3621">
                  <c:v>4.4370930192504645E-3</c:v>
                </c:pt>
                <c:pt idx="3622">
                  <c:v>4.6539106777664773E-3</c:v>
                </c:pt>
                <c:pt idx="3623">
                  <c:v>4.8619907059594012E-3</c:v>
                </c:pt>
                <c:pt idx="3624">
                  <c:v>5.4093857891348426E-3</c:v>
                </c:pt>
                <c:pt idx="3625">
                  <c:v>5.200009906582293E-3</c:v>
                </c:pt>
                <c:pt idx="3626">
                  <c:v>5.058844782436716E-3</c:v>
                </c:pt>
                <c:pt idx="3627">
                  <c:v>4.5651432489124434E-3</c:v>
                </c:pt>
                <c:pt idx="3628">
                  <c:v>3.6617942254217402E-3</c:v>
                </c:pt>
                <c:pt idx="3629">
                  <c:v>3.2159190760826868E-3</c:v>
                </c:pt>
                <c:pt idx="3630">
                  <c:v>2.5863430774505556E-3</c:v>
                </c:pt>
                <c:pt idx="3631">
                  <c:v>2.1495381318431851E-3</c:v>
                </c:pt>
                <c:pt idx="3632">
                  <c:v>1.6581330418028741E-3</c:v>
                </c:pt>
                <c:pt idx="3633">
                  <c:v>1.4637475266017152E-3</c:v>
                </c:pt>
                <c:pt idx="3634">
                  <c:v>1.2554102900923549E-3</c:v>
                </c:pt>
                <c:pt idx="3635">
                  <c:v>9.4694453383814222E-4</c:v>
                </c:pt>
                <c:pt idx="3636">
                  <c:v>7.9781552376709914E-4</c:v>
                </c:pt>
                <c:pt idx="3637">
                  <c:v>8.4315050200748796E-4</c:v>
                </c:pt>
                <c:pt idx="3638">
                  <c:v>1.1244213336821121E-3</c:v>
                </c:pt>
                <c:pt idx="3639">
                  <c:v>1.335253415794799E-3</c:v>
                </c:pt>
                <c:pt idx="3640">
                  <c:v>2.0462617095372863E-3</c:v>
                </c:pt>
                <c:pt idx="3641">
                  <c:v>2.8043175312784793E-3</c:v>
                </c:pt>
                <c:pt idx="3642">
                  <c:v>3.3572692554442334E-3</c:v>
                </c:pt>
                <c:pt idx="3643">
                  <c:v>3.2152981159426384E-3</c:v>
                </c:pt>
                <c:pt idx="3644">
                  <c:v>3.0872350913231737E-3</c:v>
                </c:pt>
                <c:pt idx="3645">
                  <c:v>2.8647517507134511E-3</c:v>
                </c:pt>
                <c:pt idx="3646">
                  <c:v>2.3700879863674967E-3</c:v>
                </c:pt>
                <c:pt idx="3647">
                  <c:v>2.1782261784332969E-3</c:v>
                </c:pt>
                <c:pt idx="3648">
                  <c:v>2.0675699961035686E-3</c:v>
                </c:pt>
                <c:pt idx="3649">
                  <c:v>2.1422836785925112E-3</c:v>
                </c:pt>
                <c:pt idx="3650">
                  <c:v>2.4685563550028156E-3</c:v>
                </c:pt>
                <c:pt idx="3651">
                  <c:v>2.3200785320647236E-3</c:v>
                </c:pt>
                <c:pt idx="3652">
                  <c:v>2.0881561833855549E-3</c:v>
                </c:pt>
                <c:pt idx="3653">
                  <c:v>3.0136225724827111E-3</c:v>
                </c:pt>
                <c:pt idx="3654">
                  <c:v>5.0187356303164439E-3</c:v>
                </c:pt>
                <c:pt idx="3655">
                  <c:v>6.2830284123401746E-3</c:v>
                </c:pt>
                <c:pt idx="3656">
                  <c:v>6.2201704448681958E-3</c:v>
                </c:pt>
                <c:pt idx="3657">
                  <c:v>5.5950862823446867E-3</c:v>
                </c:pt>
                <c:pt idx="3658">
                  <c:v>5.9741007788131602E-3</c:v>
                </c:pt>
                <c:pt idx="3659">
                  <c:v>6.5035982535704244E-3</c:v>
                </c:pt>
                <c:pt idx="3660">
                  <c:v>6.5832591001043625E-3</c:v>
                </c:pt>
                <c:pt idx="3661">
                  <c:v>6.303460620298542E-3</c:v>
                </c:pt>
                <c:pt idx="3662">
                  <c:v>6.434680018128797E-3</c:v>
                </c:pt>
                <c:pt idx="3663">
                  <c:v>7.3014257946626511E-3</c:v>
                </c:pt>
                <c:pt idx="3664">
                  <c:v>7.3237979277853693E-3</c:v>
                </c:pt>
                <c:pt idx="3665">
                  <c:v>7.4560372585494228E-3</c:v>
                </c:pt>
                <c:pt idx="3666">
                  <c:v>6.9123010927345917E-3</c:v>
                </c:pt>
                <c:pt idx="3667">
                  <c:v>6.8697443977527662E-3</c:v>
                </c:pt>
                <c:pt idx="3668">
                  <c:v>6.2096810284849851E-3</c:v>
                </c:pt>
                <c:pt idx="3669">
                  <c:v>5.4564747336124731E-3</c:v>
                </c:pt>
                <c:pt idx="3670">
                  <c:v>4.4541251905872801E-3</c:v>
                </c:pt>
                <c:pt idx="3671">
                  <c:v>3.7722860958492002E-3</c:v>
                </c:pt>
                <c:pt idx="3672">
                  <c:v>3.0270020799454357E-3</c:v>
                </c:pt>
                <c:pt idx="3673">
                  <c:v>2.412508337969035E-3</c:v>
                </c:pt>
                <c:pt idx="3674">
                  <c:v>2.1626458314079632E-3</c:v>
                </c:pt>
                <c:pt idx="3675">
                  <c:v>2.7500048472196255E-3</c:v>
                </c:pt>
                <c:pt idx="3676">
                  <c:v>2.8982938409639236E-3</c:v>
                </c:pt>
                <c:pt idx="3677">
                  <c:v>2.592722180352355E-3</c:v>
                </c:pt>
                <c:pt idx="3678">
                  <c:v>2.1554577681919271E-3</c:v>
                </c:pt>
                <c:pt idx="3679">
                  <c:v>1.8771702279059288E-3</c:v>
                </c:pt>
                <c:pt idx="3680">
                  <c:v>2.4545987077040417E-3</c:v>
                </c:pt>
                <c:pt idx="3681">
                  <c:v>3.4966381383342527E-3</c:v>
                </c:pt>
                <c:pt idx="3682">
                  <c:v>4.9938068695986057E-3</c:v>
                </c:pt>
                <c:pt idx="3683">
                  <c:v>6.7690007442386367E-3</c:v>
                </c:pt>
                <c:pt idx="3684">
                  <c:v>9.6683970372364418E-3</c:v>
                </c:pt>
                <c:pt idx="3685">
                  <c:v>1.1006967819753603E-2</c:v>
                </c:pt>
                <c:pt idx="3686">
                  <c:v>1.0480145117155004E-2</c:v>
                </c:pt>
                <c:pt idx="3687">
                  <c:v>9.4964811312380232E-3</c:v>
                </c:pt>
                <c:pt idx="3688">
                  <c:v>7.3992043879650086E-3</c:v>
                </c:pt>
                <c:pt idx="3689">
                  <c:v>6.8591573796260262E-3</c:v>
                </c:pt>
                <c:pt idx="3690">
                  <c:v>5.9170659087859328E-3</c:v>
                </c:pt>
                <c:pt idx="3691">
                  <c:v>5.1596511308479422E-3</c:v>
                </c:pt>
                <c:pt idx="3692">
                  <c:v>3.946199614079467E-3</c:v>
                </c:pt>
                <c:pt idx="3693">
                  <c:v>3.0951991693215376E-3</c:v>
                </c:pt>
                <c:pt idx="3694">
                  <c:v>3.5235951940260847E-3</c:v>
                </c:pt>
                <c:pt idx="3695">
                  <c:v>4.3525728431693762E-3</c:v>
                </c:pt>
                <c:pt idx="3696">
                  <c:v>5.1104912184222143E-3</c:v>
                </c:pt>
                <c:pt idx="3697">
                  <c:v>5.3777898305534515E-3</c:v>
                </c:pt>
                <c:pt idx="3698">
                  <c:v>5.5930038863701353E-3</c:v>
                </c:pt>
                <c:pt idx="3699">
                  <c:v>4.9171985136781411E-3</c:v>
                </c:pt>
                <c:pt idx="3700">
                  <c:v>4.2589471981808744E-3</c:v>
                </c:pt>
                <c:pt idx="3701">
                  <c:v>3.9812490386099226E-3</c:v>
                </c:pt>
                <c:pt idx="3702">
                  <c:v>4.1645292599945052E-3</c:v>
                </c:pt>
                <c:pt idx="3703">
                  <c:v>4.2642261988942503E-3</c:v>
                </c:pt>
                <c:pt idx="3704">
                  <c:v>3.7427046515748998E-3</c:v>
                </c:pt>
                <c:pt idx="3705">
                  <c:v>3.7958401329576687E-3</c:v>
                </c:pt>
                <c:pt idx="3706">
                  <c:v>3.3168011973141306E-3</c:v>
                </c:pt>
                <c:pt idx="3707">
                  <c:v>2.8641806767572184E-3</c:v>
                </c:pt>
                <c:pt idx="3708">
                  <c:v>2.3864230966281937E-3</c:v>
                </c:pt>
                <c:pt idx="3709">
                  <c:v>1.9391926105111008E-3</c:v>
                </c:pt>
                <c:pt idx="3710">
                  <c:v>2.0437401332564558E-3</c:v>
                </c:pt>
                <c:pt idx="3711">
                  <c:v>1.9304982885129701E-3</c:v>
                </c:pt>
                <c:pt idx="3712">
                  <c:v>1.7589983902628213E-3</c:v>
                </c:pt>
                <c:pt idx="3713">
                  <c:v>1.6591820807945977E-3</c:v>
                </c:pt>
                <c:pt idx="3714">
                  <c:v>1.2909756050978262E-3</c:v>
                </c:pt>
                <c:pt idx="3715">
                  <c:v>1.1418258058885915E-3</c:v>
                </c:pt>
                <c:pt idx="3716">
                  <c:v>9.0675004257905465E-4</c:v>
                </c:pt>
                <c:pt idx="3717">
                  <c:v>7.2124864784351924E-4</c:v>
                </c:pt>
                <c:pt idx="3718">
                  <c:v>7.0948233075523851E-4</c:v>
                </c:pt>
                <c:pt idx="3719">
                  <c:v>6.3073793796839797E-4</c:v>
                </c:pt>
                <c:pt idx="3720">
                  <c:v>5.9936680715324923E-4</c:v>
                </c:pt>
                <c:pt idx="3721">
                  <c:v>5.8297491743011754E-4</c:v>
                </c:pt>
                <c:pt idx="3722">
                  <c:v>3.7847113166710697E-4</c:v>
                </c:pt>
                <c:pt idx="3723">
                  <c:v>3.217025780188319E-4</c:v>
                </c:pt>
                <c:pt idx="3724">
                  <c:v>3.1430888472935099E-4</c:v>
                </c:pt>
                <c:pt idx="3725">
                  <c:v>2.9534957327346606E-4</c:v>
                </c:pt>
                <c:pt idx="3726">
                  <c:v>3.335984224622484E-4</c:v>
                </c:pt>
                <c:pt idx="3727">
                  <c:v>2.952920351001654E-4</c:v>
                </c:pt>
                <c:pt idx="3728">
                  <c:v>2.0011892070861538E-4</c:v>
                </c:pt>
                <c:pt idx="3729">
                  <c:v>1.414575252063509E-4</c:v>
                </c:pt>
                <c:pt idx="3730">
                  <c:v>1.4585071371221901E-4</c:v>
                </c:pt>
                <c:pt idx="3731">
                  <c:v>1.6544632520705646E-5</c:v>
                </c:pt>
                <c:pt idx="3732">
                  <c:v>3.1468889498667442E-5</c:v>
                </c:pt>
                <c:pt idx="3733">
                  <c:v>6.957294249323302E-7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6.0319851095850585E-6</c:v>
                </c:pt>
                <c:pt idx="3740">
                  <c:v>3.2647724770009133E-4</c:v>
                </c:pt>
                <c:pt idx="3741">
                  <c:v>8.8179921222622038E-4</c:v>
                </c:pt>
                <c:pt idx="3742">
                  <c:v>1.2384885335821915E-3</c:v>
                </c:pt>
                <c:pt idx="3743">
                  <c:v>1.5586697739807293E-3</c:v>
                </c:pt>
                <c:pt idx="3744">
                  <c:v>2.0736814307365735E-3</c:v>
                </c:pt>
                <c:pt idx="3745">
                  <c:v>2.4739375300299252E-3</c:v>
                </c:pt>
                <c:pt idx="3746">
                  <c:v>2.9945477630605537E-3</c:v>
                </c:pt>
                <c:pt idx="3747">
                  <c:v>3.2519568061539919E-3</c:v>
                </c:pt>
                <c:pt idx="3748">
                  <c:v>3.2024158123012455E-3</c:v>
                </c:pt>
                <c:pt idx="3749">
                  <c:v>3.0617948122008995E-3</c:v>
                </c:pt>
                <c:pt idx="3750">
                  <c:v>3.0788366964707753E-3</c:v>
                </c:pt>
                <c:pt idx="3751">
                  <c:v>3.545078783125934E-3</c:v>
                </c:pt>
                <c:pt idx="3752">
                  <c:v>3.7617514372623039E-3</c:v>
                </c:pt>
                <c:pt idx="3753">
                  <c:v>3.8812277801630879E-3</c:v>
                </c:pt>
                <c:pt idx="3754">
                  <c:v>3.6952214836595931E-3</c:v>
                </c:pt>
                <c:pt idx="3755">
                  <c:v>3.5629416520041104E-3</c:v>
                </c:pt>
                <c:pt idx="3756">
                  <c:v>3.1349521215217994E-3</c:v>
                </c:pt>
                <c:pt idx="3757">
                  <c:v>3.2178043289378703E-3</c:v>
                </c:pt>
                <c:pt idx="3758">
                  <c:v>3.4162153638501447E-3</c:v>
                </c:pt>
                <c:pt idx="3759">
                  <c:v>3.4488321850177804E-3</c:v>
                </c:pt>
                <c:pt idx="3760">
                  <c:v>3.5574314129560285E-3</c:v>
                </c:pt>
                <c:pt idx="3761">
                  <c:v>3.7898399500733955E-3</c:v>
                </c:pt>
                <c:pt idx="3762">
                  <c:v>3.6456026017605463E-3</c:v>
                </c:pt>
                <c:pt idx="3763">
                  <c:v>3.3461648858439772E-3</c:v>
                </c:pt>
                <c:pt idx="3764">
                  <c:v>3.0474394900189146E-3</c:v>
                </c:pt>
                <c:pt idx="3765">
                  <c:v>2.0025814386667559E-3</c:v>
                </c:pt>
                <c:pt idx="3766">
                  <c:v>1.4729091772859432E-3</c:v>
                </c:pt>
                <c:pt idx="3767">
                  <c:v>1.0587803653952454E-3</c:v>
                </c:pt>
                <c:pt idx="3768">
                  <c:v>7.4902749529450754E-4</c:v>
                </c:pt>
                <c:pt idx="3769">
                  <c:v>5.2589070922926201E-4</c:v>
                </c:pt>
                <c:pt idx="3770">
                  <c:v>7.825012731845723E-4</c:v>
                </c:pt>
                <c:pt idx="3771">
                  <c:v>1.2766031828220442E-3</c:v>
                </c:pt>
                <c:pt idx="3772">
                  <c:v>2.3405650747939802E-3</c:v>
                </c:pt>
                <c:pt idx="3773">
                  <c:v>3.3145132709251281E-3</c:v>
                </c:pt>
                <c:pt idx="3774">
                  <c:v>3.8858591308753312E-3</c:v>
                </c:pt>
                <c:pt idx="3775">
                  <c:v>4.0631452927596722E-3</c:v>
                </c:pt>
                <c:pt idx="3776">
                  <c:v>3.8414458497313241E-3</c:v>
                </c:pt>
                <c:pt idx="3777">
                  <c:v>4.0178398487963392E-3</c:v>
                </c:pt>
                <c:pt idx="3778">
                  <c:v>4.4147844990597793E-3</c:v>
                </c:pt>
                <c:pt idx="3779">
                  <c:v>4.9967447713915062E-3</c:v>
                </c:pt>
                <c:pt idx="3780">
                  <c:v>5.7608884034915818E-3</c:v>
                </c:pt>
                <c:pt idx="3781">
                  <c:v>5.9203985472995073E-3</c:v>
                </c:pt>
                <c:pt idx="3782">
                  <c:v>5.566440149573631E-3</c:v>
                </c:pt>
                <c:pt idx="3783">
                  <c:v>4.9823657025147208E-3</c:v>
                </c:pt>
                <c:pt idx="3784">
                  <c:v>4.3152563875921675E-3</c:v>
                </c:pt>
                <c:pt idx="3785">
                  <c:v>3.9999683227314314E-3</c:v>
                </c:pt>
                <c:pt idx="3786">
                  <c:v>4.0379477257674453E-3</c:v>
                </c:pt>
                <c:pt idx="3787">
                  <c:v>4.8736763236651376E-3</c:v>
                </c:pt>
                <c:pt idx="3788">
                  <c:v>6.4609075275950919E-3</c:v>
                </c:pt>
                <c:pt idx="3789">
                  <c:v>7.0104799616343113E-3</c:v>
                </c:pt>
                <c:pt idx="3790">
                  <c:v>7.0447635433258998E-3</c:v>
                </c:pt>
                <c:pt idx="3791">
                  <c:v>6.5023906524839126E-3</c:v>
                </c:pt>
                <c:pt idx="3792">
                  <c:v>6.1006308417493266E-3</c:v>
                </c:pt>
                <c:pt idx="3793">
                  <c:v>5.7562731080475771E-3</c:v>
                </c:pt>
                <c:pt idx="3794">
                  <c:v>5.2491028999193138E-3</c:v>
                </c:pt>
                <c:pt idx="3795">
                  <c:v>4.5010580284469102E-3</c:v>
                </c:pt>
                <c:pt idx="3796">
                  <c:v>3.6449553567857377E-3</c:v>
                </c:pt>
                <c:pt idx="3797">
                  <c:v>2.7320949391425437E-3</c:v>
                </c:pt>
                <c:pt idx="3798">
                  <c:v>1.7905700795355774E-3</c:v>
                </c:pt>
                <c:pt idx="3799">
                  <c:v>1.608089407770844E-3</c:v>
                </c:pt>
                <c:pt idx="3800">
                  <c:v>1.5773523093346551E-3</c:v>
                </c:pt>
                <c:pt idx="3801">
                  <c:v>1.464590284744663E-3</c:v>
                </c:pt>
                <c:pt idx="3802">
                  <c:v>1.7188706353903815E-3</c:v>
                </c:pt>
                <c:pt idx="3803">
                  <c:v>2.9762292463408929E-3</c:v>
                </c:pt>
                <c:pt idx="3804">
                  <c:v>4.5400955213338234E-3</c:v>
                </c:pt>
                <c:pt idx="3805">
                  <c:v>5.509581163798803E-3</c:v>
                </c:pt>
                <c:pt idx="3806">
                  <c:v>7.0903198292797355E-3</c:v>
                </c:pt>
                <c:pt idx="3807">
                  <c:v>7.9994217562947018E-3</c:v>
                </c:pt>
                <c:pt idx="3808">
                  <c:v>8.038543487762605E-3</c:v>
                </c:pt>
                <c:pt idx="3809">
                  <c:v>7.4148439535678696E-3</c:v>
                </c:pt>
                <c:pt idx="3810">
                  <c:v>6.4420025970691186E-3</c:v>
                </c:pt>
                <c:pt idx="3811">
                  <c:v>6.2609718956274426E-3</c:v>
                </c:pt>
                <c:pt idx="3812">
                  <c:v>6.3418767130872375E-3</c:v>
                </c:pt>
                <c:pt idx="3813">
                  <c:v>7.0784408066390473E-3</c:v>
                </c:pt>
                <c:pt idx="3814">
                  <c:v>9.597873926703011E-3</c:v>
                </c:pt>
                <c:pt idx="3815">
                  <c:v>1.1191247546414164E-2</c:v>
                </c:pt>
                <c:pt idx="3816">
                  <c:v>1.105961080651462E-2</c:v>
                </c:pt>
                <c:pt idx="3817">
                  <c:v>1.0374212344857624E-2</c:v>
                </c:pt>
                <c:pt idx="3818">
                  <c:v>8.1900785754381172E-3</c:v>
                </c:pt>
                <c:pt idx="3819">
                  <c:v>7.1484785299667022E-3</c:v>
                </c:pt>
                <c:pt idx="3820">
                  <c:v>5.5034702028716829E-3</c:v>
                </c:pt>
                <c:pt idx="3821">
                  <c:v>4.5397123397799659E-3</c:v>
                </c:pt>
                <c:pt idx="3822">
                  <c:v>3.2490492940398645E-3</c:v>
                </c:pt>
                <c:pt idx="3823">
                  <c:v>2.6932460385071053E-3</c:v>
                </c:pt>
                <c:pt idx="3824">
                  <c:v>2.1281249129421562E-3</c:v>
                </c:pt>
                <c:pt idx="3825">
                  <c:v>2.1203889191736638E-3</c:v>
                </c:pt>
                <c:pt idx="3826">
                  <c:v>1.7926411662058423E-3</c:v>
                </c:pt>
                <c:pt idx="3827">
                  <c:v>1.650472517435641E-3</c:v>
                </c:pt>
                <c:pt idx="3828">
                  <c:v>1.608412980252259E-3</c:v>
                </c:pt>
                <c:pt idx="3829">
                  <c:v>1.6058877480555002E-3</c:v>
                </c:pt>
                <c:pt idx="3830">
                  <c:v>1.2964815003563236E-3</c:v>
                </c:pt>
                <c:pt idx="3831">
                  <c:v>1.5483861533634193E-3</c:v>
                </c:pt>
                <c:pt idx="3832">
                  <c:v>2.6715832412962295E-3</c:v>
                </c:pt>
                <c:pt idx="3833">
                  <c:v>3.853184053366235E-3</c:v>
                </c:pt>
                <c:pt idx="3834">
                  <c:v>4.5770052155307212E-3</c:v>
                </c:pt>
                <c:pt idx="3835">
                  <c:v>5.366861548895715E-3</c:v>
                </c:pt>
                <c:pt idx="3836">
                  <c:v>5.300404369866678E-3</c:v>
                </c:pt>
                <c:pt idx="3837">
                  <c:v>4.9628853277954629E-3</c:v>
                </c:pt>
                <c:pt idx="3838">
                  <c:v>4.0040502663481036E-3</c:v>
                </c:pt>
                <c:pt idx="3839">
                  <c:v>3.5665089048587152E-3</c:v>
                </c:pt>
                <c:pt idx="3840">
                  <c:v>3.6105324709141875E-3</c:v>
                </c:pt>
                <c:pt idx="3841">
                  <c:v>3.9984875213220639E-3</c:v>
                </c:pt>
                <c:pt idx="3842">
                  <c:v>4.4861861249967782E-3</c:v>
                </c:pt>
                <c:pt idx="3843">
                  <c:v>4.7031303500766133E-3</c:v>
                </c:pt>
                <c:pt idx="3844">
                  <c:v>4.2771791464353776E-3</c:v>
                </c:pt>
                <c:pt idx="3845">
                  <c:v>3.6586741234673342E-3</c:v>
                </c:pt>
                <c:pt idx="3846">
                  <c:v>3.0751451200848974E-3</c:v>
                </c:pt>
                <c:pt idx="3847">
                  <c:v>2.7899654543491904E-3</c:v>
                </c:pt>
                <c:pt idx="3848">
                  <c:v>2.5977735202559896E-3</c:v>
                </c:pt>
                <c:pt idx="3849">
                  <c:v>2.700071830488337E-3</c:v>
                </c:pt>
                <c:pt idx="3850">
                  <c:v>2.3632424261846815E-3</c:v>
                </c:pt>
                <c:pt idx="3851">
                  <c:v>2.2346601238571926E-3</c:v>
                </c:pt>
                <c:pt idx="3852">
                  <c:v>2.2500776229364985E-3</c:v>
                </c:pt>
                <c:pt idx="3853">
                  <c:v>2.1379071636511769E-3</c:v>
                </c:pt>
                <c:pt idx="3854">
                  <c:v>1.7101548688383892E-3</c:v>
                </c:pt>
                <c:pt idx="3855">
                  <c:v>1.4354013035258384E-3</c:v>
                </c:pt>
                <c:pt idx="3856">
                  <c:v>1.2046766236894285E-3</c:v>
                </c:pt>
                <c:pt idx="3857">
                  <c:v>1.3847089073171599E-3</c:v>
                </c:pt>
                <c:pt idx="3858">
                  <c:v>1.3359600897447596E-3</c:v>
                </c:pt>
                <c:pt idx="3859">
                  <c:v>1.4200333858770914E-3</c:v>
                </c:pt>
                <c:pt idx="3860">
                  <c:v>1.641244994774701E-3</c:v>
                </c:pt>
                <c:pt idx="3861">
                  <c:v>1.9966864310064277E-3</c:v>
                </c:pt>
                <c:pt idx="3862">
                  <c:v>2.0918903466829657E-3</c:v>
                </c:pt>
                <c:pt idx="3863">
                  <c:v>2.2758209714800462E-3</c:v>
                </c:pt>
                <c:pt idx="3864">
                  <c:v>2.1353641017510341E-3</c:v>
                </c:pt>
                <c:pt idx="3865">
                  <c:v>1.8725702001197331E-3</c:v>
                </c:pt>
                <c:pt idx="3866">
                  <c:v>1.5684672069797003E-3</c:v>
                </c:pt>
                <c:pt idx="3867">
                  <c:v>1.5108346144647718E-3</c:v>
                </c:pt>
                <c:pt idx="3868">
                  <c:v>1.6407115241039555E-3</c:v>
                </c:pt>
                <c:pt idx="3869">
                  <c:v>1.9590478664792527E-3</c:v>
                </c:pt>
                <c:pt idx="3870">
                  <c:v>2.1407541234162502E-3</c:v>
                </c:pt>
                <c:pt idx="3871">
                  <c:v>2.3699298578112662E-3</c:v>
                </c:pt>
                <c:pt idx="3872">
                  <c:v>2.2884783743397793E-3</c:v>
                </c:pt>
                <c:pt idx="3873">
                  <c:v>1.8870377710621144E-3</c:v>
                </c:pt>
                <c:pt idx="3874">
                  <c:v>1.5081210151587528E-3</c:v>
                </c:pt>
                <c:pt idx="3875">
                  <c:v>1.2783065544303342E-3</c:v>
                </c:pt>
                <c:pt idx="3876">
                  <c:v>1.1983566121479209E-3</c:v>
                </c:pt>
                <c:pt idx="3877">
                  <c:v>1.3229895331977645E-3</c:v>
                </c:pt>
                <c:pt idx="3878">
                  <c:v>1.8306662829094174E-3</c:v>
                </c:pt>
                <c:pt idx="3879">
                  <c:v>2.4771595075363962E-3</c:v>
                </c:pt>
                <c:pt idx="3880">
                  <c:v>3.248380616308754E-3</c:v>
                </c:pt>
                <c:pt idx="3881">
                  <c:v>4.0115931151581937E-3</c:v>
                </c:pt>
                <c:pt idx="3882">
                  <c:v>4.6019415652138592E-3</c:v>
                </c:pt>
                <c:pt idx="3883">
                  <c:v>4.9233709376905709E-3</c:v>
                </c:pt>
                <c:pt idx="3884">
                  <c:v>5.2695131362793992E-3</c:v>
                </c:pt>
                <c:pt idx="3885">
                  <c:v>5.2747695780028421E-3</c:v>
                </c:pt>
                <c:pt idx="3886">
                  <c:v>4.5823601186096158E-3</c:v>
                </c:pt>
                <c:pt idx="3887">
                  <c:v>3.9275017679627801E-3</c:v>
                </c:pt>
                <c:pt idx="3888">
                  <c:v>3.0723168631178921E-3</c:v>
                </c:pt>
                <c:pt idx="3889">
                  <c:v>2.6878922697531264E-3</c:v>
                </c:pt>
                <c:pt idx="3890">
                  <c:v>2.5114422604997433E-3</c:v>
                </c:pt>
                <c:pt idx="3891">
                  <c:v>2.1178588640702015E-3</c:v>
                </c:pt>
                <c:pt idx="3892">
                  <c:v>1.7648151286550724E-3</c:v>
                </c:pt>
                <c:pt idx="3893">
                  <c:v>1.4590914370062296E-3</c:v>
                </c:pt>
                <c:pt idx="3894">
                  <c:v>1.2145704609979903E-3</c:v>
                </c:pt>
                <c:pt idx="3895">
                  <c:v>1.4564566002977189E-3</c:v>
                </c:pt>
                <c:pt idx="3896">
                  <c:v>2.0428687824728666E-3</c:v>
                </c:pt>
                <c:pt idx="3897">
                  <c:v>2.7315601275113718E-3</c:v>
                </c:pt>
                <c:pt idx="3898">
                  <c:v>3.3307529803455718E-3</c:v>
                </c:pt>
                <c:pt idx="3899">
                  <c:v>3.5763308933519874E-3</c:v>
                </c:pt>
                <c:pt idx="3900">
                  <c:v>3.1875045387360292E-3</c:v>
                </c:pt>
                <c:pt idx="3901">
                  <c:v>2.7622927181318573E-3</c:v>
                </c:pt>
                <c:pt idx="3902">
                  <c:v>2.2831359217311436E-3</c:v>
                </c:pt>
                <c:pt idx="3903">
                  <c:v>1.8879420029767515E-3</c:v>
                </c:pt>
                <c:pt idx="3904">
                  <c:v>2.1697994563912707E-3</c:v>
                </c:pt>
                <c:pt idx="3905">
                  <c:v>2.3376955361968355E-3</c:v>
                </c:pt>
                <c:pt idx="3906">
                  <c:v>2.8876929141373451E-3</c:v>
                </c:pt>
                <c:pt idx="3907">
                  <c:v>3.6641075783229817E-3</c:v>
                </c:pt>
                <c:pt idx="3908">
                  <c:v>4.4910435575616012E-3</c:v>
                </c:pt>
                <c:pt idx="3909">
                  <c:v>4.3927216599451147E-3</c:v>
                </c:pt>
                <c:pt idx="3910">
                  <c:v>4.010453956159188E-3</c:v>
                </c:pt>
                <c:pt idx="3911">
                  <c:v>2.7916201139184318E-3</c:v>
                </c:pt>
                <c:pt idx="3912">
                  <c:v>2.2035996954252327E-3</c:v>
                </c:pt>
                <c:pt idx="3913">
                  <c:v>2.2583018761919908E-3</c:v>
                </c:pt>
                <c:pt idx="3914">
                  <c:v>3.7552888343382967E-3</c:v>
                </c:pt>
                <c:pt idx="3915">
                  <c:v>4.1769620583203262E-3</c:v>
                </c:pt>
                <c:pt idx="3916">
                  <c:v>4.1202459762450464E-3</c:v>
                </c:pt>
                <c:pt idx="3917">
                  <c:v>3.759507845848534E-3</c:v>
                </c:pt>
                <c:pt idx="3918">
                  <c:v>3.3216717929226134E-3</c:v>
                </c:pt>
                <c:pt idx="3919">
                  <c:v>3.6537339122954234E-3</c:v>
                </c:pt>
                <c:pt idx="3920">
                  <c:v>3.112389923658795E-3</c:v>
                </c:pt>
                <c:pt idx="3921">
                  <c:v>3.1898048537942216E-3</c:v>
                </c:pt>
                <c:pt idx="3922">
                  <c:v>2.5204064750700829E-3</c:v>
                </c:pt>
                <c:pt idx="3923">
                  <c:v>2.049896309209375E-3</c:v>
                </c:pt>
                <c:pt idx="3924">
                  <c:v>1.6748692369478492E-3</c:v>
                </c:pt>
                <c:pt idx="3925">
                  <c:v>1.5351791681161634E-3</c:v>
                </c:pt>
                <c:pt idx="3926">
                  <c:v>1.4316346902306788E-3</c:v>
                </c:pt>
                <c:pt idx="3927">
                  <c:v>1.7073328519999745E-3</c:v>
                </c:pt>
                <c:pt idx="3928">
                  <c:v>2.2584635858384342E-3</c:v>
                </c:pt>
                <c:pt idx="3929">
                  <c:v>2.5656479578385033E-3</c:v>
                </c:pt>
                <c:pt idx="3930">
                  <c:v>2.3543072554830118E-3</c:v>
                </c:pt>
                <c:pt idx="3931">
                  <c:v>2.0101126265837784E-3</c:v>
                </c:pt>
                <c:pt idx="3932">
                  <c:v>1.6521670799543836E-3</c:v>
                </c:pt>
                <c:pt idx="3933">
                  <c:v>1.5659368403508757E-3</c:v>
                </c:pt>
                <c:pt idx="3934">
                  <c:v>1.4880283703867972E-3</c:v>
                </c:pt>
                <c:pt idx="3935">
                  <c:v>1.271186531026126E-3</c:v>
                </c:pt>
                <c:pt idx="3936">
                  <c:v>9.7914669868026313E-4</c:v>
                </c:pt>
                <c:pt idx="3937">
                  <c:v>6.6362596651086433E-4</c:v>
                </c:pt>
                <c:pt idx="3938">
                  <c:v>5.0701347600301755E-4</c:v>
                </c:pt>
                <c:pt idx="3939">
                  <c:v>4.1435213785831184E-4</c:v>
                </c:pt>
                <c:pt idx="3940">
                  <c:v>3.919630681026579E-4</c:v>
                </c:pt>
                <c:pt idx="3941">
                  <c:v>2.456385076399359E-4</c:v>
                </c:pt>
                <c:pt idx="3942">
                  <c:v>2.9283377028414679E-4</c:v>
                </c:pt>
                <c:pt idx="3943">
                  <c:v>3.1595253628786322E-4</c:v>
                </c:pt>
                <c:pt idx="3944">
                  <c:v>2.3315452144950511E-4</c:v>
                </c:pt>
                <c:pt idx="3945">
                  <c:v>2.3940981219205032E-4</c:v>
                </c:pt>
                <c:pt idx="3946">
                  <c:v>1.6464245436163507E-4</c:v>
                </c:pt>
                <c:pt idx="3947">
                  <c:v>8.9940715378931748E-5</c:v>
                </c:pt>
                <c:pt idx="3948">
                  <c:v>8.3470926970539443E-5</c:v>
                </c:pt>
                <c:pt idx="3949">
                  <c:v>2.5020211854460117E-5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2.3203843896063797E-4</c:v>
                </c:pt>
                <c:pt idx="3960">
                  <c:v>3.5127832381116257E-4</c:v>
                </c:pt>
                <c:pt idx="3961">
                  <c:v>6.3872671664161242E-4</c:v>
                </c:pt>
                <c:pt idx="3962">
                  <c:v>4.3084973735492833E-4</c:v>
                </c:pt>
                <c:pt idx="3963">
                  <c:v>4.1066189243417896E-4</c:v>
                </c:pt>
                <c:pt idx="3964">
                  <c:v>4.4365009533192055E-4</c:v>
                </c:pt>
                <c:pt idx="3965">
                  <c:v>4.2434624054887545E-4</c:v>
                </c:pt>
                <c:pt idx="3966">
                  <c:v>4.7132195812068465E-4</c:v>
                </c:pt>
                <c:pt idx="3967">
                  <c:v>5.1255899499118881E-4</c:v>
                </c:pt>
                <c:pt idx="3968">
                  <c:v>5.6161367967202914E-4</c:v>
                </c:pt>
                <c:pt idx="3969">
                  <c:v>5.2976225419929825E-4</c:v>
                </c:pt>
                <c:pt idx="3970">
                  <c:v>5.0580694480725872E-4</c:v>
                </c:pt>
                <c:pt idx="3971">
                  <c:v>3.539763663257089E-4</c:v>
                </c:pt>
                <c:pt idx="3972">
                  <c:v>2.6197824631283759E-4</c:v>
                </c:pt>
                <c:pt idx="3973">
                  <c:v>1.8916990260094355E-4</c:v>
                </c:pt>
                <c:pt idx="3974">
                  <c:v>1.2417933981030951E-4</c:v>
                </c:pt>
                <c:pt idx="3975">
                  <c:v>1.5999158111652104E-4</c:v>
                </c:pt>
                <c:pt idx="3976">
                  <c:v>2.3488242715427398E-4</c:v>
                </c:pt>
                <c:pt idx="3977">
                  <c:v>2.3693576139816047E-4</c:v>
                </c:pt>
                <c:pt idx="3978">
                  <c:v>3.5845911629866063E-4</c:v>
                </c:pt>
                <c:pt idx="3979">
                  <c:v>4.5996129620486987E-4</c:v>
                </c:pt>
                <c:pt idx="3980">
                  <c:v>3.3347583216527355E-4</c:v>
                </c:pt>
                <c:pt idx="3981">
                  <c:v>3.7140665774160208E-4</c:v>
                </c:pt>
                <c:pt idx="3982">
                  <c:v>2.4900102093339607E-4</c:v>
                </c:pt>
                <c:pt idx="3983">
                  <c:v>1.8025819769802137E-4</c:v>
                </c:pt>
                <c:pt idx="3984">
                  <c:v>1.2043822680683394E-4</c:v>
                </c:pt>
                <c:pt idx="3985">
                  <c:v>1.4969931931579651E-4</c:v>
                </c:pt>
                <c:pt idx="3986">
                  <c:v>9.6127121460372464E-5</c:v>
                </c:pt>
                <c:pt idx="3987">
                  <c:v>1.0190135049387478E-4</c:v>
                </c:pt>
                <c:pt idx="3988">
                  <c:v>5.2432922177191497E-5</c:v>
                </c:pt>
                <c:pt idx="3989">
                  <c:v>8.2952962125825504E-5</c:v>
                </c:pt>
                <c:pt idx="3990">
                  <c:v>2.8044679375068952E-5</c:v>
                </c:pt>
                <c:pt idx="3991">
                  <c:v>4.3680088069524887E-5</c:v>
                </c:pt>
                <c:pt idx="3992">
                  <c:v>8.1867693945918219E-5</c:v>
                </c:pt>
                <c:pt idx="3993">
                  <c:v>3.5135768416018242E-5</c:v>
                </c:pt>
                <c:pt idx="3994">
                  <c:v>1.4053911537478147E-4</c:v>
                </c:pt>
                <c:pt idx="3995">
                  <c:v>1.3310630686583721E-4</c:v>
                </c:pt>
                <c:pt idx="3996">
                  <c:v>1.2582814079203932E-4</c:v>
                </c:pt>
                <c:pt idx="3997">
                  <c:v>1.2762271109250327E-4</c:v>
                </c:pt>
                <c:pt idx="3998">
                  <c:v>1.0189268859546985E-4</c:v>
                </c:pt>
                <c:pt idx="3999">
                  <c:v>6.1517358454490835E-5</c:v>
                </c:pt>
                <c:pt idx="4000">
                  <c:v>1.2213947330134642E-4</c:v>
                </c:pt>
                <c:pt idx="4001">
                  <c:v>3.6455608954212308E-5</c:v>
                </c:pt>
                <c:pt idx="4002">
                  <c:v>7.5804506656403038E-5</c:v>
                </c:pt>
                <c:pt idx="4003">
                  <c:v>8.0941547189407009E-5</c:v>
                </c:pt>
                <c:pt idx="4004">
                  <c:v>0</c:v>
                </c:pt>
                <c:pt idx="4005">
                  <c:v>1.0315612410188486E-4</c:v>
                </c:pt>
                <c:pt idx="4006">
                  <c:v>1.2968162683511475E-4</c:v>
                </c:pt>
                <c:pt idx="4007">
                  <c:v>1.5072391063479008E-4</c:v>
                </c:pt>
                <c:pt idx="4008">
                  <c:v>1.9968104343588388E-4</c:v>
                </c:pt>
                <c:pt idx="4009">
                  <c:v>2.303429679115136E-4</c:v>
                </c:pt>
                <c:pt idx="4010">
                  <c:v>2.0948080813035642E-4</c:v>
                </c:pt>
                <c:pt idx="4011">
                  <c:v>2.6830215877509192E-4</c:v>
                </c:pt>
                <c:pt idx="4012">
                  <c:v>2.6432124096017502E-4</c:v>
                </c:pt>
                <c:pt idx="4013">
                  <c:v>3.7387077674207761E-4</c:v>
                </c:pt>
                <c:pt idx="4014">
                  <c:v>4.4877286582217205E-4</c:v>
                </c:pt>
                <c:pt idx="4015">
                  <c:v>3.973292615935027E-4</c:v>
                </c:pt>
                <c:pt idx="4016">
                  <c:v>3.9640984059443506E-4</c:v>
                </c:pt>
                <c:pt idx="4017">
                  <c:v>3.5424591571822899E-4</c:v>
                </c:pt>
                <c:pt idx="4018">
                  <c:v>2.7391897907331738E-4</c:v>
                </c:pt>
                <c:pt idx="4019">
                  <c:v>2.2947136248040252E-4</c:v>
                </c:pt>
                <c:pt idx="4020">
                  <c:v>2.0058437340210033E-4</c:v>
                </c:pt>
                <c:pt idx="4021">
                  <c:v>1.0060245425422871E-4</c:v>
                </c:pt>
                <c:pt idx="4022">
                  <c:v>1.0404677143188293E-4</c:v>
                </c:pt>
                <c:pt idx="4023">
                  <c:v>6.9457793280594326E-5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4.6107566906630571E-5</c:v>
                </c:pt>
                <c:pt idx="4037">
                  <c:v>7.4464912186065748E-5</c:v>
                </c:pt>
                <c:pt idx="4038">
                  <c:v>5.4779373097037893E-4</c:v>
                </c:pt>
                <c:pt idx="4039">
                  <c:v>1.6597391457677621E-3</c:v>
                </c:pt>
                <c:pt idx="4040">
                  <c:v>3.2078499294178071E-3</c:v>
                </c:pt>
                <c:pt idx="4041">
                  <c:v>4.341442298701018E-3</c:v>
                </c:pt>
                <c:pt idx="4042">
                  <c:v>5.0077083005550648E-3</c:v>
                </c:pt>
                <c:pt idx="4043">
                  <c:v>5.5993260110584224E-3</c:v>
                </c:pt>
                <c:pt idx="4044">
                  <c:v>5.6770633869315454E-3</c:v>
                </c:pt>
                <c:pt idx="4045">
                  <c:v>5.9649356651401185E-3</c:v>
                </c:pt>
                <c:pt idx="4046">
                  <c:v>5.6705819117381009E-3</c:v>
                </c:pt>
                <c:pt idx="4047">
                  <c:v>5.1699863313134321E-3</c:v>
                </c:pt>
                <c:pt idx="4048">
                  <c:v>4.7848198863899433E-3</c:v>
                </c:pt>
                <c:pt idx="4049">
                  <c:v>4.4222490708627597E-3</c:v>
                </c:pt>
                <c:pt idx="4050">
                  <c:v>4.4566885772896643E-3</c:v>
                </c:pt>
                <c:pt idx="4051">
                  <c:v>4.2996743776945734E-3</c:v>
                </c:pt>
                <c:pt idx="4052">
                  <c:v>4.2608479647666432E-3</c:v>
                </c:pt>
                <c:pt idx="4053">
                  <c:v>4.4576138874039828E-3</c:v>
                </c:pt>
                <c:pt idx="4054">
                  <c:v>4.0976818636915997E-3</c:v>
                </c:pt>
                <c:pt idx="4055">
                  <c:v>3.3081832964272475E-3</c:v>
                </c:pt>
                <c:pt idx="4056">
                  <c:v>2.7052770847797807E-3</c:v>
                </c:pt>
                <c:pt idx="4057">
                  <c:v>2.2252524812881873E-3</c:v>
                </c:pt>
                <c:pt idx="4058">
                  <c:v>2.7782738623003092E-3</c:v>
                </c:pt>
                <c:pt idx="4059">
                  <c:v>4.1972642266439441E-3</c:v>
                </c:pt>
                <c:pt idx="4060">
                  <c:v>5.8654947722197618E-3</c:v>
                </c:pt>
                <c:pt idx="4061">
                  <c:v>6.9448975274329586E-3</c:v>
                </c:pt>
                <c:pt idx="4062">
                  <c:v>7.4420799864845615E-3</c:v>
                </c:pt>
                <c:pt idx="4063">
                  <c:v>7.6813387699784259E-3</c:v>
                </c:pt>
                <c:pt idx="4064">
                  <c:v>6.5456680367613554E-3</c:v>
                </c:pt>
                <c:pt idx="4065">
                  <c:v>5.8257237834102816E-3</c:v>
                </c:pt>
                <c:pt idx="4066">
                  <c:v>4.6045975036052194E-3</c:v>
                </c:pt>
                <c:pt idx="4067">
                  <c:v>4.180036437494759E-3</c:v>
                </c:pt>
                <c:pt idx="4068">
                  <c:v>5.562883450326188E-3</c:v>
                </c:pt>
                <c:pt idx="4069">
                  <c:v>6.3736786136017248E-3</c:v>
                </c:pt>
                <c:pt idx="4070">
                  <c:v>6.3364030222080731E-3</c:v>
                </c:pt>
                <c:pt idx="4071">
                  <c:v>6.0262183033664768E-3</c:v>
                </c:pt>
                <c:pt idx="4072">
                  <c:v>4.9631215735126159E-3</c:v>
                </c:pt>
                <c:pt idx="4073">
                  <c:v>3.7752519086714899E-3</c:v>
                </c:pt>
                <c:pt idx="4074">
                  <c:v>3.598049449393975E-3</c:v>
                </c:pt>
                <c:pt idx="4075">
                  <c:v>4.0420057412793803E-3</c:v>
                </c:pt>
                <c:pt idx="4076">
                  <c:v>5.3274112017780576E-3</c:v>
                </c:pt>
                <c:pt idx="4077">
                  <c:v>6.3288661782250795E-3</c:v>
                </c:pt>
                <c:pt idx="4078">
                  <c:v>7.3538574397398575E-3</c:v>
                </c:pt>
                <c:pt idx="4079">
                  <c:v>7.4396392719074233E-3</c:v>
                </c:pt>
                <c:pt idx="4080">
                  <c:v>6.8518564670698228E-3</c:v>
                </c:pt>
                <c:pt idx="4081">
                  <c:v>6.3964262175937956E-3</c:v>
                </c:pt>
                <c:pt idx="4082">
                  <c:v>4.868807655653758E-3</c:v>
                </c:pt>
                <c:pt idx="4083">
                  <c:v>3.9279006847123751E-3</c:v>
                </c:pt>
                <c:pt idx="4084">
                  <c:v>3.6542343817761659E-3</c:v>
                </c:pt>
                <c:pt idx="4085">
                  <c:v>3.9291648386947028E-3</c:v>
                </c:pt>
                <c:pt idx="4086">
                  <c:v>3.9908716186675556E-3</c:v>
                </c:pt>
                <c:pt idx="4087">
                  <c:v>3.7695587774354282E-3</c:v>
                </c:pt>
                <c:pt idx="4088">
                  <c:v>3.0604536488543421E-3</c:v>
                </c:pt>
                <c:pt idx="4089">
                  <c:v>2.9182835776106596E-3</c:v>
                </c:pt>
                <c:pt idx="4090">
                  <c:v>3.4425478608834533E-3</c:v>
                </c:pt>
                <c:pt idx="4091">
                  <c:v>3.8958011354583823E-3</c:v>
                </c:pt>
                <c:pt idx="4092">
                  <c:v>3.9934810845885594E-3</c:v>
                </c:pt>
                <c:pt idx="4093">
                  <c:v>3.8352294631091833E-3</c:v>
                </c:pt>
                <c:pt idx="4094">
                  <c:v>3.1837155640582157E-3</c:v>
                </c:pt>
                <c:pt idx="4095">
                  <c:v>2.5880778366823517E-3</c:v>
                </c:pt>
                <c:pt idx="4096">
                  <c:v>2.5604109383907639E-3</c:v>
                </c:pt>
                <c:pt idx="4097">
                  <c:v>2.9378940539210234E-3</c:v>
                </c:pt>
                <c:pt idx="4098">
                  <c:v>3.2008727988528545E-3</c:v>
                </c:pt>
                <c:pt idx="4099">
                  <c:v>2.9336925940641606E-3</c:v>
                </c:pt>
                <c:pt idx="4100">
                  <c:v>2.3187498515309796E-3</c:v>
                </c:pt>
                <c:pt idx="4101">
                  <c:v>1.757370430546395E-3</c:v>
                </c:pt>
                <c:pt idx="4102">
                  <c:v>1.3996430652577394E-3</c:v>
                </c:pt>
                <c:pt idx="4103">
                  <c:v>8.5604917311483172E-4</c:v>
                </c:pt>
                <c:pt idx="4104">
                  <c:v>8.3120422172379481E-4</c:v>
                </c:pt>
                <c:pt idx="4105">
                  <c:v>1.3780185248200788E-3</c:v>
                </c:pt>
                <c:pt idx="4106">
                  <c:v>3.038729521810593E-3</c:v>
                </c:pt>
                <c:pt idx="4107">
                  <c:v>5.0959763859841209E-3</c:v>
                </c:pt>
                <c:pt idx="4108">
                  <c:v>6.4384409480245019E-3</c:v>
                </c:pt>
                <c:pt idx="4109">
                  <c:v>6.5006362895002091E-3</c:v>
                </c:pt>
                <c:pt idx="4110">
                  <c:v>5.9932566914019702E-3</c:v>
                </c:pt>
                <c:pt idx="4111">
                  <c:v>5.2413053675433897E-3</c:v>
                </c:pt>
                <c:pt idx="4112">
                  <c:v>4.0275059269095498E-3</c:v>
                </c:pt>
                <c:pt idx="4113">
                  <c:v>3.3150411035250695E-3</c:v>
                </c:pt>
                <c:pt idx="4114">
                  <c:v>2.3530391480116445E-3</c:v>
                </c:pt>
                <c:pt idx="4115">
                  <c:v>1.7152663113745358E-3</c:v>
                </c:pt>
                <c:pt idx="4116">
                  <c:v>1.1449432769133248E-3</c:v>
                </c:pt>
                <c:pt idx="4117">
                  <c:v>9.4009494091870703E-4</c:v>
                </c:pt>
                <c:pt idx="4118">
                  <c:v>8.5226314105325579E-4</c:v>
                </c:pt>
                <c:pt idx="4119">
                  <c:v>8.3661733009133513E-4</c:v>
                </c:pt>
                <c:pt idx="4120">
                  <c:v>7.5761038023264976E-4</c:v>
                </c:pt>
                <c:pt idx="4121">
                  <c:v>7.4433535670276872E-4</c:v>
                </c:pt>
                <c:pt idx="4122">
                  <c:v>6.9026282148719476E-4</c:v>
                </c:pt>
                <c:pt idx="4123">
                  <c:v>5.1919776121948263E-4</c:v>
                </c:pt>
                <c:pt idx="4124">
                  <c:v>4.4379737159992369E-4</c:v>
                </c:pt>
                <c:pt idx="4125">
                  <c:v>3.2059452436056631E-4</c:v>
                </c:pt>
                <c:pt idx="4126">
                  <c:v>2.7357040777336743E-4</c:v>
                </c:pt>
                <c:pt idx="4127">
                  <c:v>1.6442778177097039E-4</c:v>
                </c:pt>
                <c:pt idx="4128">
                  <c:v>2.5079055586541827E-5</c:v>
                </c:pt>
                <c:pt idx="4129">
                  <c:v>9.9591461722502045E-5</c:v>
                </c:pt>
                <c:pt idx="4130">
                  <c:v>0</c:v>
                </c:pt>
                <c:pt idx="4131">
                  <c:v>1.2638055408475962E-4</c:v>
                </c:pt>
                <c:pt idx="4132">
                  <c:v>2.7300079359988223E-4</c:v>
                </c:pt>
                <c:pt idx="4133">
                  <c:v>9.7743529095052932E-4</c:v>
                </c:pt>
                <c:pt idx="4134">
                  <c:v>2.0078258985687819E-3</c:v>
                </c:pt>
                <c:pt idx="4135">
                  <c:v>2.6362057495546661E-3</c:v>
                </c:pt>
                <c:pt idx="4136">
                  <c:v>2.7945439769512456E-3</c:v>
                </c:pt>
                <c:pt idx="4137">
                  <c:v>2.6011524825522879E-3</c:v>
                </c:pt>
                <c:pt idx="4138">
                  <c:v>2.247447580873634E-3</c:v>
                </c:pt>
                <c:pt idx="4139">
                  <c:v>1.9875277803998973E-3</c:v>
                </c:pt>
                <c:pt idx="4140">
                  <c:v>1.7626265159933748E-3</c:v>
                </c:pt>
                <c:pt idx="4141">
                  <c:v>1.5920491283607228E-3</c:v>
                </c:pt>
                <c:pt idx="4142">
                  <c:v>1.3347967643433899E-3</c:v>
                </c:pt>
                <c:pt idx="4143">
                  <c:v>1.0317121604590674E-3</c:v>
                </c:pt>
                <c:pt idx="4144">
                  <c:v>7.2665631446393894E-4</c:v>
                </c:pt>
                <c:pt idx="4145">
                  <c:v>5.1122307148765401E-4</c:v>
                </c:pt>
                <c:pt idx="4146">
                  <c:v>3.3388427973243996E-4</c:v>
                </c:pt>
                <c:pt idx="4147">
                  <c:v>2.3521302345140861E-4</c:v>
                </c:pt>
                <c:pt idx="4148">
                  <c:v>1.7912312164640847E-4</c:v>
                </c:pt>
                <c:pt idx="4149">
                  <c:v>1.9393944148178216E-4</c:v>
                </c:pt>
                <c:pt idx="4150">
                  <c:v>2.6678157645819233E-4</c:v>
                </c:pt>
                <c:pt idx="4151">
                  <c:v>1.5637514289353096E-4</c:v>
                </c:pt>
                <c:pt idx="4152">
                  <c:v>1.5166695285726716E-4</c:v>
                </c:pt>
                <c:pt idx="4153">
                  <c:v>1.6494554411709285E-4</c:v>
                </c:pt>
                <c:pt idx="4154">
                  <c:v>1.0111866767850672E-4</c:v>
                </c:pt>
                <c:pt idx="4155">
                  <c:v>1.5792115787837045E-4</c:v>
                </c:pt>
                <c:pt idx="4156">
                  <c:v>2.8668972086103934E-5</c:v>
                </c:pt>
                <c:pt idx="4157">
                  <c:v>5.1252167358136386E-5</c:v>
                </c:pt>
                <c:pt idx="4158">
                  <c:v>0</c:v>
                </c:pt>
                <c:pt idx="4159">
                  <c:v>0</c:v>
                </c:pt>
                <c:pt idx="4160">
                  <c:v>1.3372543587840903E-4</c:v>
                </c:pt>
                <c:pt idx="4161">
                  <c:v>9.6990503931558921E-5</c:v>
                </c:pt>
                <c:pt idx="4162">
                  <c:v>6.9219072055954671E-5</c:v>
                </c:pt>
                <c:pt idx="4163">
                  <c:v>5.033148736347081E-6</c:v>
                </c:pt>
                <c:pt idx="4164">
                  <c:v>2.2627001626413165E-5</c:v>
                </c:pt>
                <c:pt idx="4165">
                  <c:v>7.7000331113657653E-5</c:v>
                </c:pt>
                <c:pt idx="4166">
                  <c:v>8.7677605614059377E-6</c:v>
                </c:pt>
                <c:pt idx="4167">
                  <c:v>8.231241646242037E-5</c:v>
                </c:pt>
                <c:pt idx="4168">
                  <c:v>8.3733059223873831E-5</c:v>
                </c:pt>
                <c:pt idx="4169">
                  <c:v>1.8734782391960879E-4</c:v>
                </c:pt>
                <c:pt idx="4170">
                  <c:v>2.0943300998446733E-4</c:v>
                </c:pt>
                <c:pt idx="4171">
                  <c:v>2.9074638089889487E-4</c:v>
                </c:pt>
                <c:pt idx="4172">
                  <c:v>4.6609905212156004E-4</c:v>
                </c:pt>
                <c:pt idx="4173">
                  <c:v>5.1753543786742782E-4</c:v>
                </c:pt>
                <c:pt idx="4174">
                  <c:v>5.4550137581084988E-4</c:v>
                </c:pt>
                <c:pt idx="4175">
                  <c:v>3.9983237351215445E-4</c:v>
                </c:pt>
                <c:pt idx="4176">
                  <c:v>3.2053743528098327E-4</c:v>
                </c:pt>
                <c:pt idx="4177">
                  <c:v>2.6343077172862723E-4</c:v>
                </c:pt>
                <c:pt idx="4178">
                  <c:v>1.4468004484846436E-4</c:v>
                </c:pt>
                <c:pt idx="4179">
                  <c:v>1.0387604536896219E-4</c:v>
                </c:pt>
                <c:pt idx="4180">
                  <c:v>4.2910574391846973E-5</c:v>
                </c:pt>
                <c:pt idx="4181">
                  <c:v>1.303205240192484E-5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6.8902390010124065E-6</c:v>
                </c:pt>
                <c:pt idx="4196">
                  <c:v>3.7056446573155265E-4</c:v>
                </c:pt>
                <c:pt idx="4197">
                  <c:v>1.1068790388270833E-3</c:v>
                </c:pt>
                <c:pt idx="4198">
                  <c:v>2.1095709391084736E-3</c:v>
                </c:pt>
                <c:pt idx="4199">
                  <c:v>3.1879113185783784E-3</c:v>
                </c:pt>
                <c:pt idx="4200">
                  <c:v>3.8276404694418389E-3</c:v>
                </c:pt>
                <c:pt idx="4201">
                  <c:v>4.3315887203112802E-3</c:v>
                </c:pt>
                <c:pt idx="4202">
                  <c:v>4.033906751542954E-3</c:v>
                </c:pt>
                <c:pt idx="4203">
                  <c:v>4.2057933806429844E-3</c:v>
                </c:pt>
                <c:pt idx="4204">
                  <c:v>4.2771819493649249E-3</c:v>
                </c:pt>
                <c:pt idx="4205">
                  <c:v>3.9298204953137801E-3</c:v>
                </c:pt>
                <c:pt idx="4206">
                  <c:v>3.3996651771322456E-3</c:v>
                </c:pt>
                <c:pt idx="4207">
                  <c:v>2.8754922796980819E-3</c:v>
                </c:pt>
                <c:pt idx="4208">
                  <c:v>2.5570691763872151E-3</c:v>
                </c:pt>
                <c:pt idx="4209">
                  <c:v>2.6113224350732931E-3</c:v>
                </c:pt>
                <c:pt idx="4210">
                  <c:v>2.1001905141714008E-3</c:v>
                </c:pt>
                <c:pt idx="4211">
                  <c:v>1.7015173370796709E-3</c:v>
                </c:pt>
                <c:pt idx="4212">
                  <c:v>1.2682021917194916E-3</c:v>
                </c:pt>
                <c:pt idx="4213">
                  <c:v>8.8443692081167414E-4</c:v>
                </c:pt>
                <c:pt idx="4214">
                  <c:v>6.407160696822637E-4</c:v>
                </c:pt>
                <c:pt idx="4215">
                  <c:v>3.6782058530266526E-4</c:v>
                </c:pt>
                <c:pt idx="4216">
                  <c:v>2.9846704667651559E-4</c:v>
                </c:pt>
                <c:pt idx="4217">
                  <c:v>2.9962617228956255E-4</c:v>
                </c:pt>
                <c:pt idx="4218">
                  <c:v>2.0351194958800206E-4</c:v>
                </c:pt>
                <c:pt idx="4219">
                  <c:v>1.4316857908386213E-4</c:v>
                </c:pt>
                <c:pt idx="4220">
                  <c:v>1.8176781715466335E-4</c:v>
                </c:pt>
                <c:pt idx="4221">
                  <c:v>1.6877129782710303E-4</c:v>
                </c:pt>
                <c:pt idx="4222">
                  <c:v>8.9122406050424571E-5</c:v>
                </c:pt>
                <c:pt idx="4223">
                  <c:v>1.1783014170868542E-4</c:v>
                </c:pt>
                <c:pt idx="4224">
                  <c:v>8.4617912078832511E-5</c:v>
                </c:pt>
                <c:pt idx="4225">
                  <c:v>2.5158927340069967E-5</c:v>
                </c:pt>
                <c:pt idx="4226">
                  <c:v>3.612488030303991E-5</c:v>
                </c:pt>
                <c:pt idx="4227">
                  <c:v>6.0290760527901202E-5</c:v>
                </c:pt>
                <c:pt idx="4228">
                  <c:v>5.0239515876544077E-5</c:v>
                </c:pt>
                <c:pt idx="4229">
                  <c:v>1.0222876759829523E-4</c:v>
                </c:pt>
                <c:pt idx="4230">
                  <c:v>1.3030969790337384E-5</c:v>
                </c:pt>
                <c:pt idx="4231">
                  <c:v>2.732436076274423E-5</c:v>
                </c:pt>
                <c:pt idx="4232">
                  <c:v>1.0732964393388229E-4</c:v>
                </c:pt>
                <c:pt idx="4233">
                  <c:v>8.1366121814975838E-5</c:v>
                </c:pt>
                <c:pt idx="4234">
                  <c:v>1.0023152854154225E-4</c:v>
                </c:pt>
                <c:pt idx="4235">
                  <c:v>1.011631426074151E-4</c:v>
                </c:pt>
                <c:pt idx="4236">
                  <c:v>7.0911269008158914E-5</c:v>
                </c:pt>
                <c:pt idx="4237">
                  <c:v>6.1876868495742813E-5</c:v>
                </c:pt>
                <c:pt idx="4238">
                  <c:v>4.2916984048737123E-5</c:v>
                </c:pt>
                <c:pt idx="4239">
                  <c:v>6.313622768784823E-5</c:v>
                </c:pt>
                <c:pt idx="4240">
                  <c:v>1.7997604859175415E-5</c:v>
                </c:pt>
                <c:pt idx="4241">
                  <c:v>9.5352497769369429E-5</c:v>
                </c:pt>
                <c:pt idx="4242">
                  <c:v>5.4370799919119437E-5</c:v>
                </c:pt>
                <c:pt idx="4243">
                  <c:v>8.173867144248528E-5</c:v>
                </c:pt>
                <c:pt idx="4244">
                  <c:v>9.553269435852427E-5</c:v>
                </c:pt>
                <c:pt idx="4245">
                  <c:v>1.5674873379250431E-4</c:v>
                </c:pt>
                <c:pt idx="4246">
                  <c:v>1.0951273289660775E-4</c:v>
                </c:pt>
                <c:pt idx="4247">
                  <c:v>2.2026990073429317E-5</c:v>
                </c:pt>
                <c:pt idx="4248">
                  <c:v>0</c:v>
                </c:pt>
                <c:pt idx="4249">
                  <c:v>2.4895931441528041E-5</c:v>
                </c:pt>
                <c:pt idx="4250">
                  <c:v>3.945092063365395E-5</c:v>
                </c:pt>
                <c:pt idx="4251">
                  <c:v>1.1099189484412075E-4</c:v>
                </c:pt>
                <c:pt idx="4252">
                  <c:v>0</c:v>
                </c:pt>
                <c:pt idx="4253">
                  <c:v>5.4728785213269075E-5</c:v>
                </c:pt>
                <c:pt idx="4254">
                  <c:v>1.2272910609266986E-4</c:v>
                </c:pt>
                <c:pt idx="4255">
                  <c:v>0</c:v>
                </c:pt>
                <c:pt idx="4256">
                  <c:v>3.7613635556915148E-5</c:v>
                </c:pt>
                <c:pt idx="4257">
                  <c:v>3.5730623862330819E-5</c:v>
                </c:pt>
                <c:pt idx="4258">
                  <c:v>1.3261323512770017E-5</c:v>
                </c:pt>
                <c:pt idx="4259">
                  <c:v>8.8496992801400973E-5</c:v>
                </c:pt>
                <c:pt idx="4260">
                  <c:v>5.4004794325254638E-6</c:v>
                </c:pt>
                <c:pt idx="4261">
                  <c:v>6.5809052746173334E-5</c:v>
                </c:pt>
                <c:pt idx="4262">
                  <c:v>9.685770233488701E-5</c:v>
                </c:pt>
                <c:pt idx="4263">
                  <c:v>4.3922012460241599E-4</c:v>
                </c:pt>
                <c:pt idx="4264">
                  <c:v>1.1034255899834125E-3</c:v>
                </c:pt>
                <c:pt idx="4265">
                  <c:v>1.7415012980715784E-3</c:v>
                </c:pt>
                <c:pt idx="4266">
                  <c:v>1.9809938870111047E-3</c:v>
                </c:pt>
                <c:pt idx="4267">
                  <c:v>1.8011610013258378E-3</c:v>
                </c:pt>
                <c:pt idx="4268">
                  <c:v>1.5166303074587578E-3</c:v>
                </c:pt>
                <c:pt idx="4269">
                  <c:v>1.2072461127728177E-3</c:v>
                </c:pt>
                <c:pt idx="4270">
                  <c:v>9.1390826131100881E-4</c:v>
                </c:pt>
                <c:pt idx="4271">
                  <c:v>5.5141646505794755E-4</c:v>
                </c:pt>
                <c:pt idx="4272">
                  <c:v>3.7499116976941497E-4</c:v>
                </c:pt>
                <c:pt idx="4273">
                  <c:v>3.6254730560724715E-4</c:v>
                </c:pt>
                <c:pt idx="4274">
                  <c:v>2.5107811180090676E-4</c:v>
                </c:pt>
                <c:pt idx="4275">
                  <c:v>9.7699400767743401E-5</c:v>
                </c:pt>
                <c:pt idx="4276">
                  <c:v>1.4290669822088405E-6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2.191193634858411E-4</c:v>
                </c:pt>
                <c:pt idx="4282">
                  <c:v>3.6576164592338762E-4</c:v>
                </c:pt>
                <c:pt idx="4283">
                  <c:v>6.4374474787422709E-4</c:v>
                </c:pt>
                <c:pt idx="4284">
                  <c:v>1.0111925763721041E-3</c:v>
                </c:pt>
                <c:pt idx="4285">
                  <c:v>1.8067070589254928E-3</c:v>
                </c:pt>
                <c:pt idx="4286">
                  <c:v>2.3602834726108562E-3</c:v>
                </c:pt>
                <c:pt idx="4287">
                  <c:v>2.5656588764275306E-3</c:v>
                </c:pt>
                <c:pt idx="4288">
                  <c:v>2.461539749337082E-3</c:v>
                </c:pt>
                <c:pt idx="4289">
                  <c:v>2.297060112287687E-3</c:v>
                </c:pt>
                <c:pt idx="4290">
                  <c:v>1.8708838233112966E-3</c:v>
                </c:pt>
                <c:pt idx="4291">
                  <c:v>1.6126030948594261E-3</c:v>
                </c:pt>
                <c:pt idx="4292">
                  <c:v>1.1722572278282345E-3</c:v>
                </c:pt>
                <c:pt idx="4293">
                  <c:v>9.2395213016738958E-4</c:v>
                </c:pt>
                <c:pt idx="4294">
                  <c:v>7.9224859871690272E-4</c:v>
                </c:pt>
                <c:pt idx="4295">
                  <c:v>5.9434963646178723E-4</c:v>
                </c:pt>
                <c:pt idx="4296">
                  <c:v>5.380540261575664E-4</c:v>
                </c:pt>
                <c:pt idx="4297">
                  <c:v>3.9020832367820199E-4</c:v>
                </c:pt>
                <c:pt idx="4298">
                  <c:v>2.313523892745828E-4</c:v>
                </c:pt>
                <c:pt idx="4299">
                  <c:v>2.131695687971708E-4</c:v>
                </c:pt>
                <c:pt idx="4300">
                  <c:v>4.9775625272240032E-4</c:v>
                </c:pt>
                <c:pt idx="4301">
                  <c:v>7.8312750929422398E-4</c:v>
                </c:pt>
                <c:pt idx="4302">
                  <c:v>9.8288989140344328E-4</c:v>
                </c:pt>
                <c:pt idx="4303">
                  <c:v>8.7403022228208795E-4</c:v>
                </c:pt>
                <c:pt idx="4304">
                  <c:v>9.4969313641783649E-4</c:v>
                </c:pt>
                <c:pt idx="4305">
                  <c:v>8.3248648252069214E-4</c:v>
                </c:pt>
                <c:pt idx="4306">
                  <c:v>7.0738736399557508E-4</c:v>
                </c:pt>
                <c:pt idx="4307">
                  <c:v>5.3303134230413577E-4</c:v>
                </c:pt>
                <c:pt idx="4308">
                  <c:v>6.6493272927298133E-4</c:v>
                </c:pt>
                <c:pt idx="4309">
                  <c:v>6.1942278885063987E-4</c:v>
                </c:pt>
                <c:pt idx="4310">
                  <c:v>3.6473952734637077E-4</c:v>
                </c:pt>
                <c:pt idx="4311">
                  <c:v>5.3408686211434803E-4</c:v>
                </c:pt>
                <c:pt idx="4312">
                  <c:v>5.8959105031713066E-4</c:v>
                </c:pt>
                <c:pt idx="4313">
                  <c:v>5.6302888143996434E-4</c:v>
                </c:pt>
                <c:pt idx="4314">
                  <c:v>6.504189491178049E-4</c:v>
                </c:pt>
                <c:pt idx="4315">
                  <c:v>4.4824150012278124E-4</c:v>
                </c:pt>
                <c:pt idx="4316">
                  <c:v>4.4867743639600969E-4</c:v>
                </c:pt>
                <c:pt idx="4317">
                  <c:v>2.4017298993762591E-4</c:v>
                </c:pt>
                <c:pt idx="4318">
                  <c:v>4.6356957090975723E-4</c:v>
                </c:pt>
                <c:pt idx="4319">
                  <c:v>4.0429665306474807E-4</c:v>
                </c:pt>
                <c:pt idx="4320">
                  <c:v>2.1032521502368102E-4</c:v>
                </c:pt>
                <c:pt idx="4321">
                  <c:v>2.8206226021244043E-4</c:v>
                </c:pt>
                <c:pt idx="4322">
                  <c:v>2.0436202098081778E-4</c:v>
                </c:pt>
                <c:pt idx="4323">
                  <c:v>1.5513044526066684E-4</c:v>
                </c:pt>
                <c:pt idx="4324">
                  <c:v>1.1381512297574644E-4</c:v>
                </c:pt>
                <c:pt idx="4325">
                  <c:v>1.8108189664546717E-4</c:v>
                </c:pt>
                <c:pt idx="4326">
                  <c:v>1.0484926331067498E-4</c:v>
                </c:pt>
                <c:pt idx="4327">
                  <c:v>1.0234465405065549E-4</c:v>
                </c:pt>
                <c:pt idx="4328">
                  <c:v>2.5270980307836747E-4</c:v>
                </c:pt>
                <c:pt idx="4329">
                  <c:v>1.8862455329161776E-4</c:v>
                </c:pt>
                <c:pt idx="4330">
                  <c:v>2.4424696512571263E-4</c:v>
                </c:pt>
                <c:pt idx="4331">
                  <c:v>2.2041955256239931E-4</c:v>
                </c:pt>
                <c:pt idx="4332">
                  <c:v>9.5436969099595465E-5</c:v>
                </c:pt>
                <c:pt idx="4333">
                  <c:v>6.1685374282314197E-5</c:v>
                </c:pt>
                <c:pt idx="4334">
                  <c:v>3.625562625307375E-5</c:v>
                </c:pt>
                <c:pt idx="4335">
                  <c:v>1.1917538979718664E-5</c:v>
                </c:pt>
                <c:pt idx="4336">
                  <c:v>0</c:v>
                </c:pt>
                <c:pt idx="4337">
                  <c:v>0</c:v>
                </c:pt>
                <c:pt idx="4338">
                  <c:v>1.8024967642975114E-4</c:v>
                </c:pt>
                <c:pt idx="4339">
                  <c:v>5.9384904482915203E-4</c:v>
                </c:pt>
                <c:pt idx="4340">
                  <c:v>8.5692648633957445E-4</c:v>
                </c:pt>
                <c:pt idx="4341">
                  <c:v>9.6746529764174419E-4</c:v>
                </c:pt>
                <c:pt idx="4342">
                  <c:v>8.7455220409921204E-4</c:v>
                </c:pt>
                <c:pt idx="4343">
                  <c:v>6.3382888769686547E-4</c:v>
                </c:pt>
                <c:pt idx="4344">
                  <c:v>4.6281509684192195E-4</c:v>
                </c:pt>
                <c:pt idx="4345">
                  <c:v>3.6008150027742734E-4</c:v>
                </c:pt>
                <c:pt idx="4346">
                  <c:v>3.1263415483796184E-4</c:v>
                </c:pt>
                <c:pt idx="4347">
                  <c:v>4.4437104967034248E-4</c:v>
                </c:pt>
                <c:pt idx="4348">
                  <c:v>7.0118511116408846E-4</c:v>
                </c:pt>
                <c:pt idx="4349">
                  <c:v>9.5117572978849782E-4</c:v>
                </c:pt>
                <c:pt idx="4350">
                  <c:v>9.8305220498572619E-4</c:v>
                </c:pt>
                <c:pt idx="4351">
                  <c:v>9.8849880094234628E-4</c:v>
                </c:pt>
                <c:pt idx="4352">
                  <c:v>8.9120570916219246E-4</c:v>
                </c:pt>
                <c:pt idx="4353">
                  <c:v>6.4623507308457907E-4</c:v>
                </c:pt>
                <c:pt idx="4354">
                  <c:v>4.3028785798276416E-4</c:v>
                </c:pt>
                <c:pt idx="4355">
                  <c:v>3.2610225921653673E-4</c:v>
                </c:pt>
                <c:pt idx="4356">
                  <c:v>2.252902115923103E-4</c:v>
                </c:pt>
                <c:pt idx="4357">
                  <c:v>1.7953305241709592E-4</c:v>
                </c:pt>
                <c:pt idx="4358">
                  <c:v>2.4048164308216748E-4</c:v>
                </c:pt>
                <c:pt idx="4359">
                  <c:v>2.5657461744451427E-4</c:v>
                </c:pt>
                <c:pt idx="4360">
                  <c:v>4.7856881430345319E-4</c:v>
                </c:pt>
                <c:pt idx="4361">
                  <c:v>5.3330458970875488E-4</c:v>
                </c:pt>
                <c:pt idx="4362">
                  <c:v>8.1288948301867781E-4</c:v>
                </c:pt>
                <c:pt idx="4363">
                  <c:v>1.4134175889541313E-3</c:v>
                </c:pt>
                <c:pt idx="4364">
                  <c:v>1.6520772284353725E-3</c:v>
                </c:pt>
                <c:pt idx="4365">
                  <c:v>1.6960569569562489E-3</c:v>
                </c:pt>
                <c:pt idx="4366">
                  <c:v>1.5456021388586736E-3</c:v>
                </c:pt>
                <c:pt idx="4367">
                  <c:v>1.4165681950538721E-3</c:v>
                </c:pt>
                <c:pt idx="4368">
                  <c:v>1.3524338548851081E-3</c:v>
                </c:pt>
                <c:pt idx="4369">
                  <c:v>1.4477220791214575E-3</c:v>
                </c:pt>
                <c:pt idx="4370">
                  <c:v>1.5202136957761932E-3</c:v>
                </c:pt>
                <c:pt idx="4371">
                  <c:v>1.4108226247825633E-3</c:v>
                </c:pt>
                <c:pt idx="4372">
                  <c:v>1.243057776331234E-3</c:v>
                </c:pt>
                <c:pt idx="4373">
                  <c:v>1.1226597502773765E-3</c:v>
                </c:pt>
                <c:pt idx="4374">
                  <c:v>1.0253227914269387E-3</c:v>
                </c:pt>
                <c:pt idx="4375">
                  <c:v>1.1265013675563166E-3</c:v>
                </c:pt>
                <c:pt idx="4376">
                  <c:v>1.5001124182289648E-3</c:v>
                </c:pt>
                <c:pt idx="4377">
                  <c:v>1.7059617034587192E-3</c:v>
                </c:pt>
                <c:pt idx="4378">
                  <c:v>1.6972015263249337E-3</c:v>
                </c:pt>
                <c:pt idx="4379">
                  <c:v>1.4550769116775659E-3</c:v>
                </c:pt>
                <c:pt idx="4380">
                  <c:v>1.2989027342381549E-3</c:v>
                </c:pt>
                <c:pt idx="4381">
                  <c:v>1.0337295902226389E-3</c:v>
                </c:pt>
                <c:pt idx="4382">
                  <c:v>8.1188236022255815E-4</c:v>
                </c:pt>
                <c:pt idx="4383">
                  <c:v>5.3208728529274504E-4</c:v>
                </c:pt>
                <c:pt idx="4384">
                  <c:v>3.4767662823959142E-4</c:v>
                </c:pt>
                <c:pt idx="4385">
                  <c:v>2.2532348091563746E-4</c:v>
                </c:pt>
                <c:pt idx="4386">
                  <c:v>1.7298514888954491E-4</c:v>
                </c:pt>
                <c:pt idx="4387">
                  <c:v>1.8215697155248342E-4</c:v>
                </c:pt>
                <c:pt idx="4388">
                  <c:v>9.9525708968646953E-5</c:v>
                </c:pt>
                <c:pt idx="4389">
                  <c:v>1.3908113684889213E-4</c:v>
                </c:pt>
                <c:pt idx="4390">
                  <c:v>9.7971900889906634E-5</c:v>
                </c:pt>
                <c:pt idx="4391">
                  <c:v>2.6476945208329861E-5</c:v>
                </c:pt>
                <c:pt idx="4392">
                  <c:v>1.3863953597650043E-4</c:v>
                </c:pt>
                <c:pt idx="4393">
                  <c:v>1.151852636093863E-4</c:v>
                </c:pt>
                <c:pt idx="4394">
                  <c:v>8.2599969876196661E-5</c:v>
                </c:pt>
                <c:pt idx="4395">
                  <c:v>8.3728884251020098E-5</c:v>
                </c:pt>
                <c:pt idx="4396">
                  <c:v>5.7009404791277221E-5</c:v>
                </c:pt>
                <c:pt idx="4397">
                  <c:v>1.640108178205113E-5</c:v>
                </c:pt>
                <c:pt idx="4398">
                  <c:v>8.6602712989112217E-5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2.0100637987004146E-5</c:v>
                </c:pt>
                <c:pt idx="4404">
                  <c:v>3.6540607409758781E-5</c:v>
                </c:pt>
                <c:pt idx="4405">
                  <c:v>7.1489464519650887E-5</c:v>
                </c:pt>
                <c:pt idx="4406">
                  <c:v>5.9108778340392196E-5</c:v>
                </c:pt>
                <c:pt idx="4407">
                  <c:v>5.5408691650978436E-5</c:v>
                </c:pt>
                <c:pt idx="4408">
                  <c:v>0</c:v>
                </c:pt>
                <c:pt idx="4409">
                  <c:v>5.385838597191638E-5</c:v>
                </c:pt>
                <c:pt idx="4410">
                  <c:v>3.9335294990143629E-5</c:v>
                </c:pt>
                <c:pt idx="4411">
                  <c:v>1.1380186123649333E-4</c:v>
                </c:pt>
                <c:pt idx="4412">
                  <c:v>6.3404912542760315E-5</c:v>
                </c:pt>
                <c:pt idx="4413">
                  <c:v>4.5016850546401672E-5</c:v>
                </c:pt>
                <c:pt idx="4414">
                  <c:v>5.4829724442860348E-5</c:v>
                </c:pt>
                <c:pt idx="4415">
                  <c:v>6.250708586658907E-5</c:v>
                </c:pt>
                <c:pt idx="4416">
                  <c:v>6.65288221310173E-5</c:v>
                </c:pt>
                <c:pt idx="4417">
                  <c:v>6.5922602645063366E-5</c:v>
                </c:pt>
                <c:pt idx="4418">
                  <c:v>3.2624195858008751E-5</c:v>
                </c:pt>
                <c:pt idx="4419">
                  <c:v>9.7714172768150758E-5</c:v>
                </c:pt>
                <c:pt idx="4420">
                  <c:v>2.8948501340425345E-5</c:v>
                </c:pt>
                <c:pt idx="4421">
                  <c:v>1.5369250801806826E-4</c:v>
                </c:pt>
                <c:pt idx="4422">
                  <c:v>6.3431289302223436E-5</c:v>
                </c:pt>
                <c:pt idx="4423">
                  <c:v>0</c:v>
                </c:pt>
                <c:pt idx="4424">
                  <c:v>1.1943326548215833E-7</c:v>
                </c:pt>
                <c:pt idx="4425">
                  <c:v>1.5237266431326668E-4</c:v>
                </c:pt>
                <c:pt idx="4426">
                  <c:v>1.9516959424458179E-5</c:v>
                </c:pt>
                <c:pt idx="4427">
                  <c:v>8.7741979989421277E-5</c:v>
                </c:pt>
                <c:pt idx="4428">
                  <c:v>9.9963775577148299E-5</c:v>
                </c:pt>
                <c:pt idx="4429">
                  <c:v>4.435566199503508E-6</c:v>
                </c:pt>
                <c:pt idx="4430">
                  <c:v>1.7119052649880584E-4</c:v>
                </c:pt>
                <c:pt idx="4431">
                  <c:v>5.1721755240945054E-5</c:v>
                </c:pt>
                <c:pt idx="4432">
                  <c:v>0</c:v>
                </c:pt>
                <c:pt idx="4433">
                  <c:v>1.7602287788751907E-5</c:v>
                </c:pt>
                <c:pt idx="4434">
                  <c:v>9.285596794347291E-5</c:v>
                </c:pt>
                <c:pt idx="4435">
                  <c:v>6.2301029626194034E-5</c:v>
                </c:pt>
                <c:pt idx="4436">
                  <c:v>8.5561510660889649E-5</c:v>
                </c:pt>
                <c:pt idx="4437">
                  <c:v>0</c:v>
                </c:pt>
                <c:pt idx="4438">
                  <c:v>6.5609154772748167E-5</c:v>
                </c:pt>
                <c:pt idx="4439">
                  <c:v>8.5228685763690494E-5</c:v>
                </c:pt>
                <c:pt idx="4440">
                  <c:v>2.3368380388958336E-5</c:v>
                </c:pt>
                <c:pt idx="4441">
                  <c:v>9.0784157841514683E-5</c:v>
                </c:pt>
                <c:pt idx="4442">
                  <c:v>0</c:v>
                </c:pt>
                <c:pt idx="4443">
                  <c:v>5.8422465398465775E-5</c:v>
                </c:pt>
                <c:pt idx="4444">
                  <c:v>7.1895564307671977E-5</c:v>
                </c:pt>
                <c:pt idx="4445">
                  <c:v>1.4409942277444856E-5</c:v>
                </c:pt>
                <c:pt idx="4446">
                  <c:v>1.5843584753805375E-5</c:v>
                </c:pt>
                <c:pt idx="4447">
                  <c:v>1.4238661627143021E-5</c:v>
                </c:pt>
                <c:pt idx="4448">
                  <c:v>5.7506686010043789E-6</c:v>
                </c:pt>
                <c:pt idx="4449">
                  <c:v>1.9877820783517978E-5</c:v>
                </c:pt>
                <c:pt idx="4450">
                  <c:v>0</c:v>
                </c:pt>
                <c:pt idx="4451">
                  <c:v>0</c:v>
                </c:pt>
                <c:pt idx="4452">
                  <c:v>1.6835813886133941E-5</c:v>
                </c:pt>
                <c:pt idx="4453">
                  <c:v>0</c:v>
                </c:pt>
                <c:pt idx="4454">
                  <c:v>2.376001664550615E-5</c:v>
                </c:pt>
                <c:pt idx="4455">
                  <c:v>2.8107060669159574E-5</c:v>
                </c:pt>
                <c:pt idx="4456">
                  <c:v>1.8398049533317507E-5</c:v>
                </c:pt>
                <c:pt idx="4457">
                  <c:v>3.2461794493755581E-6</c:v>
                </c:pt>
                <c:pt idx="4458">
                  <c:v>1.7071248305138413E-5</c:v>
                </c:pt>
                <c:pt idx="4459">
                  <c:v>1.6005677702904625E-5</c:v>
                </c:pt>
                <c:pt idx="4460">
                  <c:v>5.9188418956501893E-6</c:v>
                </c:pt>
                <c:pt idx="4461">
                  <c:v>0</c:v>
                </c:pt>
                <c:pt idx="4462">
                  <c:v>2.8739964084039217E-6</c:v>
                </c:pt>
                <c:pt idx="4463">
                  <c:v>7.6651279422314251E-6</c:v>
                </c:pt>
                <c:pt idx="4464">
                  <c:v>1.1245262567103434E-5</c:v>
                </c:pt>
                <c:pt idx="4465">
                  <c:v>9.2467361789762932E-7</c:v>
                </c:pt>
                <c:pt idx="4466">
                  <c:v>1.6274638284032935E-5</c:v>
                </c:pt>
                <c:pt idx="4467">
                  <c:v>9.8076040429288207E-6</c:v>
                </c:pt>
                <c:pt idx="4468">
                  <c:v>3.380848931852684E-6</c:v>
                </c:pt>
                <c:pt idx="4469">
                  <c:v>1.6185884460075543E-6</c:v>
                </c:pt>
                <c:pt idx="4470">
                  <c:v>3.4378302312346603E-6</c:v>
                </c:pt>
                <c:pt idx="4471">
                  <c:v>7.4664708223388393E-6</c:v>
                </c:pt>
                <c:pt idx="4472">
                  <c:v>2.5168180753775228E-6</c:v>
                </c:pt>
                <c:pt idx="4473">
                  <c:v>3.9933042039677215E-7</c:v>
                </c:pt>
                <c:pt idx="4474">
                  <c:v>6.9793387985860864E-6</c:v>
                </c:pt>
                <c:pt idx="4475">
                  <c:v>4.0082067677393553E-6</c:v>
                </c:pt>
                <c:pt idx="4476">
                  <c:v>3.3438617794681913E-6</c:v>
                </c:pt>
                <c:pt idx="4477">
                  <c:v>0</c:v>
                </c:pt>
                <c:pt idx="4478">
                  <c:v>2.4294803784234783E-6</c:v>
                </c:pt>
                <c:pt idx="4479">
                  <c:v>0</c:v>
                </c:pt>
                <c:pt idx="4480">
                  <c:v>0</c:v>
                </c:pt>
                <c:pt idx="4481">
                  <c:v>7.7246026916437749E-6</c:v>
                </c:pt>
                <c:pt idx="4482">
                  <c:v>2.9639157056848433E-6</c:v>
                </c:pt>
                <c:pt idx="4483">
                  <c:v>0</c:v>
                </c:pt>
                <c:pt idx="4484">
                  <c:v>2.8928568742030231E-6</c:v>
                </c:pt>
                <c:pt idx="4485">
                  <c:v>2.7298080519769527E-6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4.0390521619010715E-6</c:v>
                </c:pt>
                <c:pt idx="4493">
                  <c:v>0</c:v>
                </c:pt>
                <c:pt idx="4494">
                  <c:v>0</c:v>
                </c:pt>
                <c:pt idx="4495">
                  <c:v>8.4317559406247429E-6</c:v>
                </c:pt>
                <c:pt idx="4496">
                  <c:v>0</c:v>
                </c:pt>
                <c:pt idx="4497">
                  <c:v>3.7087452616666619E-5</c:v>
                </c:pt>
                <c:pt idx="4498">
                  <c:v>3.822188284650626E-5</c:v>
                </c:pt>
                <c:pt idx="4499">
                  <c:v>4.6325301683880942E-5</c:v>
                </c:pt>
                <c:pt idx="4500">
                  <c:v>7.264369808224273E-5</c:v>
                </c:pt>
                <c:pt idx="4501">
                  <c:v>1.1087060482911473E-4</c:v>
                </c:pt>
                <c:pt idx="4502">
                  <c:v>1.1858929249822047E-4</c:v>
                </c:pt>
                <c:pt idx="4503">
                  <c:v>1.3441849586957815E-4</c:v>
                </c:pt>
                <c:pt idx="4504">
                  <c:v>1.5615398340155213E-4</c:v>
                </c:pt>
                <c:pt idx="4505">
                  <c:v>1.611919253446502E-4</c:v>
                </c:pt>
                <c:pt idx="4506">
                  <c:v>1.6796788543201131E-4</c:v>
                </c:pt>
                <c:pt idx="4507">
                  <c:v>1.6787133442915453E-4</c:v>
                </c:pt>
                <c:pt idx="4508">
                  <c:v>2.0654469757446089E-4</c:v>
                </c:pt>
                <c:pt idx="4509">
                  <c:v>1.9761994557185441E-4</c:v>
                </c:pt>
                <c:pt idx="4510">
                  <c:v>2.0618752048425052E-4</c:v>
                </c:pt>
                <c:pt idx="4511">
                  <c:v>1.6064349176329361E-4</c:v>
                </c:pt>
                <c:pt idx="4512">
                  <c:v>1.3636824112612034E-4</c:v>
                </c:pt>
                <c:pt idx="4513">
                  <c:v>1.0102637514630788E-4</c:v>
                </c:pt>
                <c:pt idx="4514">
                  <c:v>9.1173628596888276E-5</c:v>
                </c:pt>
                <c:pt idx="4515">
                  <c:v>4.1957216560651463E-5</c:v>
                </c:pt>
                <c:pt idx="4516">
                  <c:v>6.4501570101922767E-5</c:v>
                </c:pt>
                <c:pt idx="4517">
                  <c:v>1.3986295574905117E-4</c:v>
                </c:pt>
                <c:pt idx="4518">
                  <c:v>3.2884104526017253E-4</c:v>
                </c:pt>
                <c:pt idx="4519">
                  <c:v>6.6804084187380033E-4</c:v>
                </c:pt>
                <c:pt idx="4520">
                  <c:v>7.8709788592575241E-4</c:v>
                </c:pt>
                <c:pt idx="4521">
                  <c:v>8.6588481647013058E-4</c:v>
                </c:pt>
                <c:pt idx="4522">
                  <c:v>9.4467604465606127E-4</c:v>
                </c:pt>
                <c:pt idx="4523">
                  <c:v>1.0731084316889313E-3</c:v>
                </c:pt>
                <c:pt idx="4524">
                  <c:v>1.0477934259697653E-3</c:v>
                </c:pt>
                <c:pt idx="4525">
                  <c:v>9.2641612797926738E-4</c:v>
                </c:pt>
                <c:pt idx="4526">
                  <c:v>7.4794542887426528E-4</c:v>
                </c:pt>
                <c:pt idx="4527">
                  <c:v>7.1799206526014395E-4</c:v>
                </c:pt>
                <c:pt idx="4528">
                  <c:v>9.4420573449041363E-4</c:v>
                </c:pt>
                <c:pt idx="4529">
                  <c:v>1.2408483347724176E-3</c:v>
                </c:pt>
                <c:pt idx="4530">
                  <c:v>1.5140227520781826E-3</c:v>
                </c:pt>
                <c:pt idx="4531">
                  <c:v>1.7246153215304679E-3</c:v>
                </c:pt>
                <c:pt idx="4532">
                  <c:v>1.6703757294302035E-3</c:v>
                </c:pt>
                <c:pt idx="4533">
                  <c:v>1.4530721308451018E-3</c:v>
                </c:pt>
                <c:pt idx="4534">
                  <c:v>1.2768755692702679E-3</c:v>
                </c:pt>
                <c:pt idx="4535">
                  <c:v>9.1470326217985454E-4</c:v>
                </c:pt>
                <c:pt idx="4536">
                  <c:v>7.1360009358767103E-4</c:v>
                </c:pt>
                <c:pt idx="4537">
                  <c:v>5.281519302757073E-4</c:v>
                </c:pt>
                <c:pt idx="4538">
                  <c:v>3.9498000107172622E-4</c:v>
                </c:pt>
                <c:pt idx="4539">
                  <c:v>4.3181685145623013E-4</c:v>
                </c:pt>
                <c:pt idx="4540">
                  <c:v>4.81254943716569E-4</c:v>
                </c:pt>
                <c:pt idx="4541">
                  <c:v>5.3151115429518549E-4</c:v>
                </c:pt>
                <c:pt idx="4542">
                  <c:v>6.4671739287459136E-4</c:v>
                </c:pt>
                <c:pt idx="4543">
                  <c:v>7.5731368991934747E-4</c:v>
                </c:pt>
                <c:pt idx="4544">
                  <c:v>7.3883717378114009E-4</c:v>
                </c:pt>
                <c:pt idx="4545">
                  <c:v>6.6163713344876806E-4</c:v>
                </c:pt>
                <c:pt idx="4546">
                  <c:v>6.1543838436825126E-4</c:v>
                </c:pt>
                <c:pt idx="4547">
                  <c:v>4.8826481557747196E-4</c:v>
                </c:pt>
                <c:pt idx="4548">
                  <c:v>4.8872103195048827E-4</c:v>
                </c:pt>
                <c:pt idx="4549">
                  <c:v>5.3636291826812557E-4</c:v>
                </c:pt>
                <c:pt idx="4550">
                  <c:v>6.5437748513152386E-4</c:v>
                </c:pt>
                <c:pt idx="4551">
                  <c:v>8.6183048905856562E-4</c:v>
                </c:pt>
                <c:pt idx="4552">
                  <c:v>1.0111691301876648E-3</c:v>
                </c:pt>
                <c:pt idx="4553">
                  <c:v>1.1122809720206408E-3</c:v>
                </c:pt>
                <c:pt idx="4554">
                  <c:v>1.1211634358615377E-3</c:v>
                </c:pt>
                <c:pt idx="4555">
                  <c:v>1.0341594353023475E-3</c:v>
                </c:pt>
                <c:pt idx="4556">
                  <c:v>1.0149094372337833E-3</c:v>
                </c:pt>
                <c:pt idx="4557">
                  <c:v>9.908090257830641E-4</c:v>
                </c:pt>
                <c:pt idx="4558">
                  <c:v>9.7877914463336598E-4</c:v>
                </c:pt>
                <c:pt idx="4559">
                  <c:v>7.9564159833199011E-4</c:v>
                </c:pt>
                <c:pt idx="4560">
                  <c:v>6.6292169101748988E-4</c:v>
                </c:pt>
                <c:pt idx="4561">
                  <c:v>4.15854841888406E-4</c:v>
                </c:pt>
                <c:pt idx="4562">
                  <c:v>3.4521928629755811E-4</c:v>
                </c:pt>
                <c:pt idx="4563">
                  <c:v>3.0426854887598769E-4</c:v>
                </c:pt>
                <c:pt idx="4564">
                  <c:v>1.1230474873708295E-4</c:v>
                </c:pt>
                <c:pt idx="4565">
                  <c:v>2.0376150324607104E-4</c:v>
                </c:pt>
                <c:pt idx="4566">
                  <c:v>3.8795742907415091E-4</c:v>
                </c:pt>
                <c:pt idx="4567">
                  <c:v>4.8306082962654747E-4</c:v>
                </c:pt>
                <c:pt idx="4568">
                  <c:v>7.1746161250226881E-4</c:v>
                </c:pt>
                <c:pt idx="4569">
                  <c:v>8.1646970177416266E-4</c:v>
                </c:pt>
                <c:pt idx="4570">
                  <c:v>9.3344373360006085E-4</c:v>
                </c:pt>
                <c:pt idx="4571">
                  <c:v>7.996572691268463E-4</c:v>
                </c:pt>
                <c:pt idx="4572">
                  <c:v>6.7787361885630394E-4</c:v>
                </c:pt>
                <c:pt idx="4573">
                  <c:v>6.0281090107783871E-4</c:v>
                </c:pt>
                <c:pt idx="4574">
                  <c:v>5.4914595814051519E-4</c:v>
                </c:pt>
                <c:pt idx="4575">
                  <c:v>6.3725445402677101E-4</c:v>
                </c:pt>
                <c:pt idx="4576">
                  <c:v>5.0626309369517072E-4</c:v>
                </c:pt>
                <c:pt idx="4577">
                  <c:v>5.2178832827641573E-4</c:v>
                </c:pt>
                <c:pt idx="4578">
                  <c:v>3.6848911536003029E-4</c:v>
                </c:pt>
                <c:pt idx="4579">
                  <c:v>2.6546279192310424E-4</c:v>
                </c:pt>
                <c:pt idx="4580">
                  <c:v>3.0301484994353813E-4</c:v>
                </c:pt>
                <c:pt idx="4581">
                  <c:v>3.4254436422272736E-4</c:v>
                </c:pt>
                <c:pt idx="4582">
                  <c:v>2.6604701115997078E-4</c:v>
                </c:pt>
                <c:pt idx="4583">
                  <c:v>3.621583463452633E-4</c:v>
                </c:pt>
                <c:pt idx="4584">
                  <c:v>5.1061914999684483E-4</c:v>
                </c:pt>
                <c:pt idx="4585">
                  <c:v>6.8273950264025377E-4</c:v>
                </c:pt>
                <c:pt idx="4586">
                  <c:v>1.0105465707424992E-3</c:v>
                </c:pt>
                <c:pt idx="4587">
                  <c:v>1.0315512973020837E-3</c:v>
                </c:pt>
                <c:pt idx="4588">
                  <c:v>1.0789547967859599E-3</c:v>
                </c:pt>
                <c:pt idx="4589">
                  <c:v>9.5226830378672357E-4</c:v>
                </c:pt>
                <c:pt idx="4590">
                  <c:v>8.4966272363702503E-4</c:v>
                </c:pt>
                <c:pt idx="4591">
                  <c:v>7.7448683791703416E-4</c:v>
                </c:pt>
                <c:pt idx="4592">
                  <c:v>7.7390421598412464E-4</c:v>
                </c:pt>
                <c:pt idx="4593">
                  <c:v>7.2246995292402766E-4</c:v>
                </c:pt>
                <c:pt idx="4594">
                  <c:v>6.2874575431474218E-4</c:v>
                </c:pt>
                <c:pt idx="4595">
                  <c:v>5.098624356937411E-4</c:v>
                </c:pt>
                <c:pt idx="4596">
                  <c:v>3.8463165261857515E-4</c:v>
                </c:pt>
                <c:pt idx="4597">
                  <c:v>4.2033825207010489E-4</c:v>
                </c:pt>
                <c:pt idx="4598">
                  <c:v>2.5964666024687935E-4</c:v>
                </c:pt>
                <c:pt idx="4599">
                  <c:v>1.0829352281002864E-4</c:v>
                </c:pt>
                <c:pt idx="4600">
                  <c:v>1.4815008489969767E-4</c:v>
                </c:pt>
                <c:pt idx="4601">
                  <c:v>1.5759581638533955E-4</c:v>
                </c:pt>
                <c:pt idx="4602">
                  <c:v>1.3181738786244906E-4</c:v>
                </c:pt>
                <c:pt idx="4603">
                  <c:v>4.0080353013227356E-5</c:v>
                </c:pt>
                <c:pt idx="4604">
                  <c:v>1.1321049708062321E-4</c:v>
                </c:pt>
                <c:pt idx="4605">
                  <c:v>3.9450472034629574E-5</c:v>
                </c:pt>
                <c:pt idx="4606">
                  <c:v>9.3123844060449446E-5</c:v>
                </c:pt>
                <c:pt idx="4607">
                  <c:v>3.955621380739571E-5</c:v>
                </c:pt>
                <c:pt idx="4608">
                  <c:v>3.2055048892590216E-5</c:v>
                </c:pt>
                <c:pt idx="4609">
                  <c:v>5.313507408823278E-5</c:v>
                </c:pt>
                <c:pt idx="4610">
                  <c:v>8.8667853586875414E-5</c:v>
                </c:pt>
                <c:pt idx="4611">
                  <c:v>7.7686230004223933E-6</c:v>
                </c:pt>
                <c:pt idx="4612">
                  <c:v>1.3086259246022742E-4</c:v>
                </c:pt>
                <c:pt idx="4613">
                  <c:v>2.5161673110937093E-4</c:v>
                </c:pt>
                <c:pt idx="4614">
                  <c:v>5.431151370619314E-4</c:v>
                </c:pt>
                <c:pt idx="4615">
                  <c:v>7.293084658743092E-4</c:v>
                </c:pt>
                <c:pt idx="4616">
                  <c:v>7.2309449629821886E-4</c:v>
                </c:pt>
                <c:pt idx="4617">
                  <c:v>6.5160287291832176E-4</c:v>
                </c:pt>
                <c:pt idx="4618">
                  <c:v>5.7291245963581689E-4</c:v>
                </c:pt>
                <c:pt idx="4619">
                  <c:v>3.5179466107647199E-4</c:v>
                </c:pt>
                <c:pt idx="4620">
                  <c:v>2.724472526243561E-4</c:v>
                </c:pt>
                <c:pt idx="4621">
                  <c:v>1.961935527070874E-4</c:v>
                </c:pt>
                <c:pt idx="4622">
                  <c:v>1.3375523803735992E-4</c:v>
                </c:pt>
                <c:pt idx="4623">
                  <c:v>1.3291479488939605E-5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2.0957967567115515E-5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8.3971888909226513E-5</c:v>
                </c:pt>
                <c:pt idx="4641">
                  <c:v>1.3584110544127834E-4</c:v>
                </c:pt>
                <c:pt idx="4642">
                  <c:v>2.9010048281730144E-4</c:v>
                </c:pt>
                <c:pt idx="4643">
                  <c:v>3.3732629041829845E-4</c:v>
                </c:pt>
                <c:pt idx="4644">
                  <c:v>3.1498542799989447E-4</c:v>
                </c:pt>
                <c:pt idx="4645">
                  <c:v>2.9961788340477106E-4</c:v>
                </c:pt>
                <c:pt idx="4646">
                  <c:v>4.1202571308679718E-4</c:v>
                </c:pt>
                <c:pt idx="4647">
                  <c:v>5.4818119260433007E-4</c:v>
                </c:pt>
                <c:pt idx="4648">
                  <c:v>5.9656808616253187E-4</c:v>
                </c:pt>
                <c:pt idx="4649">
                  <c:v>5.9943669537288456E-4</c:v>
                </c:pt>
                <c:pt idx="4650">
                  <c:v>6.6897028487040251E-4</c:v>
                </c:pt>
                <c:pt idx="4651">
                  <c:v>6.0178796992138648E-4</c:v>
                </c:pt>
                <c:pt idx="4652">
                  <c:v>5.6276805977246178E-4</c:v>
                </c:pt>
                <c:pt idx="4653">
                  <c:v>6.2409514722641679E-4</c:v>
                </c:pt>
                <c:pt idx="4654">
                  <c:v>6.8539566754414018E-4</c:v>
                </c:pt>
                <c:pt idx="4655">
                  <c:v>7.0459418234114827E-4</c:v>
                </c:pt>
                <c:pt idx="4656">
                  <c:v>6.4240600607915691E-4</c:v>
                </c:pt>
                <c:pt idx="4657">
                  <c:v>5.68767807431012E-4</c:v>
                </c:pt>
                <c:pt idx="4658">
                  <c:v>4.5675700320702218E-4</c:v>
                </c:pt>
                <c:pt idx="4659">
                  <c:v>3.8219178161043023E-4</c:v>
                </c:pt>
                <c:pt idx="4660">
                  <c:v>3.3076071550463599E-4</c:v>
                </c:pt>
                <c:pt idx="4661">
                  <c:v>2.2214836052239287E-4</c:v>
                </c:pt>
                <c:pt idx="4662">
                  <c:v>1.7360279325045886E-4</c:v>
                </c:pt>
                <c:pt idx="4663">
                  <c:v>9.0441351812994031E-5</c:v>
                </c:pt>
                <c:pt idx="4664">
                  <c:v>8.8661589704411899E-5</c:v>
                </c:pt>
                <c:pt idx="4665">
                  <c:v>3.9359908182808739E-4</c:v>
                </c:pt>
                <c:pt idx="4666">
                  <c:v>9.9928473829216376E-4</c:v>
                </c:pt>
                <c:pt idx="4667">
                  <c:v>1.4799680882800748E-3</c:v>
                </c:pt>
                <c:pt idx="4668">
                  <c:v>1.7197691860408961E-3</c:v>
                </c:pt>
                <c:pt idx="4669">
                  <c:v>1.3907389298656826E-3</c:v>
                </c:pt>
                <c:pt idx="4670">
                  <c:v>1.1623367273083504E-3</c:v>
                </c:pt>
                <c:pt idx="4671">
                  <c:v>9.5514626158868781E-4</c:v>
                </c:pt>
                <c:pt idx="4672">
                  <c:v>6.7435078153370732E-4</c:v>
                </c:pt>
                <c:pt idx="4673">
                  <c:v>2.9763074611624421E-4</c:v>
                </c:pt>
                <c:pt idx="4674">
                  <c:v>2.6060418070615799E-4</c:v>
                </c:pt>
                <c:pt idx="4675">
                  <c:v>2.7264180177055078E-4</c:v>
                </c:pt>
                <c:pt idx="4676">
                  <c:v>2.7957553227133791E-4</c:v>
                </c:pt>
                <c:pt idx="4677">
                  <c:v>2.4599930007693883E-4</c:v>
                </c:pt>
                <c:pt idx="4678">
                  <c:v>2.3126468425688427E-4</c:v>
                </c:pt>
                <c:pt idx="4679">
                  <c:v>2.1708471698042759E-4</c:v>
                </c:pt>
                <c:pt idx="4680">
                  <c:v>1.8346313361048346E-4</c:v>
                </c:pt>
                <c:pt idx="4681">
                  <c:v>1.7388529495592709E-4</c:v>
                </c:pt>
                <c:pt idx="4682">
                  <c:v>1.6347227486932723E-4</c:v>
                </c:pt>
                <c:pt idx="4683">
                  <c:v>1.1747123687416384E-4</c:v>
                </c:pt>
                <c:pt idx="4684">
                  <c:v>7.5877021690760481E-5</c:v>
                </c:pt>
                <c:pt idx="4685">
                  <c:v>6.473608388145278E-5</c:v>
                </c:pt>
                <c:pt idx="4686">
                  <c:v>1.08913004443255E-4</c:v>
                </c:pt>
                <c:pt idx="4687">
                  <c:v>6.8812280550237777E-5</c:v>
                </c:pt>
                <c:pt idx="4688">
                  <c:v>9.3449274555063166E-5</c:v>
                </c:pt>
                <c:pt idx="4689">
                  <c:v>3.3112870679023058E-5</c:v>
                </c:pt>
                <c:pt idx="4690">
                  <c:v>1.4777474505876125E-4</c:v>
                </c:pt>
                <c:pt idx="4691">
                  <c:v>8.8260949245601785E-5</c:v>
                </c:pt>
                <c:pt idx="4692">
                  <c:v>1.0880335079435519E-4</c:v>
                </c:pt>
                <c:pt idx="4693">
                  <c:v>1.3550386475453534E-5</c:v>
                </c:pt>
                <c:pt idx="4694">
                  <c:v>5.1405225657717901E-5</c:v>
                </c:pt>
                <c:pt idx="4695">
                  <c:v>1.7206433200358113E-4</c:v>
                </c:pt>
                <c:pt idx="4696">
                  <c:v>7.4535270958714362E-4</c:v>
                </c:pt>
                <c:pt idx="4697">
                  <c:v>1.035728797587811E-3</c:v>
                </c:pt>
                <c:pt idx="4698">
                  <c:v>1.2675703628569092E-3</c:v>
                </c:pt>
                <c:pt idx="4699">
                  <c:v>1.2182778587108293E-3</c:v>
                </c:pt>
                <c:pt idx="4700">
                  <c:v>1.060159444662328E-3</c:v>
                </c:pt>
                <c:pt idx="4701">
                  <c:v>7.8279602258864319E-4</c:v>
                </c:pt>
                <c:pt idx="4702">
                  <c:v>5.4871406265929719E-4</c:v>
                </c:pt>
                <c:pt idx="4703">
                  <c:v>2.9229799454938052E-4</c:v>
                </c:pt>
                <c:pt idx="4704">
                  <c:v>2.0698919106456337E-4</c:v>
                </c:pt>
                <c:pt idx="4705">
                  <c:v>1.0660919591649422E-4</c:v>
                </c:pt>
                <c:pt idx="4706">
                  <c:v>5.9534633692508789E-5</c:v>
                </c:pt>
                <c:pt idx="4707">
                  <c:v>9.4423331448393133E-6</c:v>
                </c:pt>
                <c:pt idx="4708">
                  <c:v>0</c:v>
                </c:pt>
                <c:pt idx="4709">
                  <c:v>4.4739659905414458E-5</c:v>
                </c:pt>
                <c:pt idx="4710">
                  <c:v>3.2878559861088371E-6</c:v>
                </c:pt>
                <c:pt idx="4711">
                  <c:v>8.7308608423387028E-6</c:v>
                </c:pt>
                <c:pt idx="4712">
                  <c:v>1.390249578373767E-4</c:v>
                </c:pt>
                <c:pt idx="4713">
                  <c:v>2.092379911986224E-4</c:v>
                </c:pt>
                <c:pt idx="4714">
                  <c:v>2.5747312378015971E-4</c:v>
                </c:pt>
                <c:pt idx="4715">
                  <c:v>3.623104720919723E-4</c:v>
                </c:pt>
                <c:pt idx="4716">
                  <c:v>3.6841819762730338E-4</c:v>
                </c:pt>
                <c:pt idx="4717">
                  <c:v>3.9545591512426224E-4</c:v>
                </c:pt>
                <c:pt idx="4718">
                  <c:v>3.117662662176954E-4</c:v>
                </c:pt>
                <c:pt idx="4719">
                  <c:v>3.0002302147735354E-4</c:v>
                </c:pt>
                <c:pt idx="4720">
                  <c:v>2.0886260801022239E-4</c:v>
                </c:pt>
                <c:pt idx="4721">
                  <c:v>1.6767008464639639E-4</c:v>
                </c:pt>
                <c:pt idx="4722">
                  <c:v>1.3922488554422169E-4</c:v>
                </c:pt>
                <c:pt idx="4723">
                  <c:v>6.1647804529895369E-5</c:v>
                </c:pt>
                <c:pt idx="4724">
                  <c:v>7.598765666443732E-5</c:v>
                </c:pt>
                <c:pt idx="4725">
                  <c:v>8.3443106090004058E-5</c:v>
                </c:pt>
                <c:pt idx="4726">
                  <c:v>7.6727376403249199E-5</c:v>
                </c:pt>
                <c:pt idx="4727">
                  <c:v>2.6663796095245951E-5</c:v>
                </c:pt>
                <c:pt idx="4728">
                  <c:v>2.7333891732404424E-5</c:v>
                </c:pt>
                <c:pt idx="4729">
                  <c:v>3.4852002403645288E-6</c:v>
                </c:pt>
                <c:pt idx="4730">
                  <c:v>4.2171806231479323E-5</c:v>
                </c:pt>
                <c:pt idx="4731">
                  <c:v>4.9560223579458109E-5</c:v>
                </c:pt>
                <c:pt idx="4732">
                  <c:v>7.9693727371664186E-5</c:v>
                </c:pt>
                <c:pt idx="4733">
                  <c:v>1.6854651694780344E-6</c:v>
                </c:pt>
                <c:pt idx="4734">
                  <c:v>0</c:v>
                </c:pt>
                <c:pt idx="4735">
                  <c:v>1.7339490016015945E-5</c:v>
                </c:pt>
                <c:pt idx="4736">
                  <c:v>4.6306641210743268E-5</c:v>
                </c:pt>
                <c:pt idx="4737">
                  <c:v>7.9320248296096431E-5</c:v>
                </c:pt>
                <c:pt idx="4738">
                  <c:v>7.0582829195735698E-5</c:v>
                </c:pt>
                <c:pt idx="4739">
                  <c:v>1.2399681475007152E-4</c:v>
                </c:pt>
                <c:pt idx="4740">
                  <c:v>1.7334122353750993E-4</c:v>
                </c:pt>
                <c:pt idx="4741">
                  <c:v>2.1632687637299504E-4</c:v>
                </c:pt>
                <c:pt idx="4742">
                  <c:v>1.9431729302018237E-4</c:v>
                </c:pt>
                <c:pt idx="4743">
                  <c:v>1.7406895711400084E-4</c:v>
                </c:pt>
                <c:pt idx="4744">
                  <c:v>1.5814460451411502E-4</c:v>
                </c:pt>
                <c:pt idx="4745">
                  <c:v>1.1922368736941984E-4</c:v>
                </c:pt>
                <c:pt idx="4746">
                  <c:v>1.1728160856151072E-4</c:v>
                </c:pt>
                <c:pt idx="4747">
                  <c:v>9.15014263754105E-5</c:v>
                </c:pt>
                <c:pt idx="4748">
                  <c:v>5.5255219680123246E-5</c:v>
                </c:pt>
                <c:pt idx="4749">
                  <c:v>5.122873827489176E-5</c:v>
                </c:pt>
                <c:pt idx="4750">
                  <c:v>1.1342152814450177E-6</c:v>
                </c:pt>
                <c:pt idx="4751">
                  <c:v>2.2601882583474972E-5</c:v>
                </c:pt>
                <c:pt idx="4752">
                  <c:v>6.5045071421693551E-7</c:v>
                </c:pt>
                <c:pt idx="4753">
                  <c:v>7.4148120107957399E-6</c:v>
                </c:pt>
                <c:pt idx="4754">
                  <c:v>1.0702974119020187E-5</c:v>
                </c:pt>
                <c:pt idx="4755">
                  <c:v>9.3366099889912351E-6</c:v>
                </c:pt>
                <c:pt idx="4756">
                  <c:v>3.3157611826885303E-6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2.0502140363181179E-5</c:v>
                </c:pt>
                <c:pt idx="4762">
                  <c:v>0</c:v>
                </c:pt>
                <c:pt idx="4763">
                  <c:v>9.6357074732886708E-6</c:v>
                </c:pt>
                <c:pt idx="4764">
                  <c:v>2.8964554952966186E-5</c:v>
                </c:pt>
                <c:pt idx="4765">
                  <c:v>5.0769039853904864E-6</c:v>
                </c:pt>
                <c:pt idx="4766">
                  <c:v>3.0431331192101871E-5</c:v>
                </c:pt>
                <c:pt idx="4767">
                  <c:v>2.1450735994694236E-5</c:v>
                </c:pt>
                <c:pt idx="4768">
                  <c:v>1.6284859140354061E-4</c:v>
                </c:pt>
                <c:pt idx="4769">
                  <c:v>5.2979244269617113E-4</c:v>
                </c:pt>
                <c:pt idx="4770">
                  <c:v>9.2975117371473567E-4</c:v>
                </c:pt>
                <c:pt idx="4771">
                  <c:v>1.2799516696322603E-3</c:v>
                </c:pt>
                <c:pt idx="4772">
                  <c:v>1.4551081237503787E-3</c:v>
                </c:pt>
                <c:pt idx="4773">
                  <c:v>1.3927689397228106E-3</c:v>
                </c:pt>
                <c:pt idx="4774">
                  <c:v>1.1458064224327291E-3</c:v>
                </c:pt>
                <c:pt idx="4775">
                  <c:v>9.6882360105038942E-4</c:v>
                </c:pt>
                <c:pt idx="4776">
                  <c:v>8.6636264353725438E-4</c:v>
                </c:pt>
                <c:pt idx="4777">
                  <c:v>8.2799111225739287E-4</c:v>
                </c:pt>
                <c:pt idx="4778">
                  <c:v>1.4002259406291819E-3</c:v>
                </c:pt>
                <c:pt idx="4779">
                  <c:v>1.9607131672301058E-3</c:v>
                </c:pt>
                <c:pt idx="4780">
                  <c:v>2.1397373351507327E-3</c:v>
                </c:pt>
                <c:pt idx="4781">
                  <c:v>1.8647082740297465E-3</c:v>
                </c:pt>
                <c:pt idx="4782">
                  <c:v>1.474930236864168E-3</c:v>
                </c:pt>
                <c:pt idx="4783">
                  <c:v>1.1254899669503884E-3</c:v>
                </c:pt>
                <c:pt idx="4784">
                  <c:v>8.4524422954315032E-4</c:v>
                </c:pt>
                <c:pt idx="4785">
                  <c:v>8.4781743356815897E-4</c:v>
                </c:pt>
                <c:pt idx="4786">
                  <c:v>7.3523376374964714E-4</c:v>
                </c:pt>
                <c:pt idx="4787">
                  <c:v>6.4443287654318234E-4</c:v>
                </c:pt>
                <c:pt idx="4788">
                  <c:v>4.9856364677951584E-4</c:v>
                </c:pt>
                <c:pt idx="4789">
                  <c:v>4.4984027616294284E-4</c:v>
                </c:pt>
                <c:pt idx="4790">
                  <c:v>3.5661441304037447E-4</c:v>
                </c:pt>
                <c:pt idx="4791">
                  <c:v>2.4223161109417765E-4</c:v>
                </c:pt>
                <c:pt idx="4792">
                  <c:v>2.610545985827316E-4</c:v>
                </c:pt>
                <c:pt idx="4793">
                  <c:v>2.6272000925278059E-4</c:v>
                </c:pt>
                <c:pt idx="4794">
                  <c:v>2.0300950907342985E-4</c:v>
                </c:pt>
                <c:pt idx="4795">
                  <c:v>5.3539358731699333E-4</c:v>
                </c:pt>
                <c:pt idx="4796">
                  <c:v>8.9186169459497971E-4</c:v>
                </c:pt>
                <c:pt idx="4797">
                  <c:v>1.3464860667698802E-3</c:v>
                </c:pt>
                <c:pt idx="4798">
                  <c:v>1.4931073454906966E-3</c:v>
                </c:pt>
                <c:pt idx="4799">
                  <c:v>1.540021300206093E-3</c:v>
                </c:pt>
                <c:pt idx="4800">
                  <c:v>1.4977639584045491E-3</c:v>
                </c:pt>
                <c:pt idx="4801">
                  <c:v>1.2300179656694874E-3</c:v>
                </c:pt>
                <c:pt idx="4802">
                  <c:v>9.5458170427716027E-4</c:v>
                </c:pt>
                <c:pt idx="4803">
                  <c:v>7.3206925814477033E-4</c:v>
                </c:pt>
                <c:pt idx="4804">
                  <c:v>4.9580216202164864E-4</c:v>
                </c:pt>
                <c:pt idx="4805">
                  <c:v>3.2386642725429858E-4</c:v>
                </c:pt>
                <c:pt idx="4806">
                  <c:v>2.7595825311554288E-4</c:v>
                </c:pt>
                <c:pt idx="4807">
                  <c:v>3.5820450312568211E-4</c:v>
                </c:pt>
                <c:pt idx="4808">
                  <c:v>4.6623301347994977E-4</c:v>
                </c:pt>
                <c:pt idx="4809">
                  <c:v>4.2260037742284528E-4</c:v>
                </c:pt>
                <c:pt idx="4810">
                  <c:v>2.6961595213057237E-4</c:v>
                </c:pt>
                <c:pt idx="4811">
                  <c:v>2.5271501437767975E-4</c:v>
                </c:pt>
                <c:pt idx="4812">
                  <c:v>2.8275946991100984E-4</c:v>
                </c:pt>
                <c:pt idx="4813">
                  <c:v>2.0724899395734738E-4</c:v>
                </c:pt>
                <c:pt idx="4814">
                  <c:v>8.58510696180466E-5</c:v>
                </c:pt>
                <c:pt idx="4815">
                  <c:v>1.1773626754926367E-4</c:v>
                </c:pt>
                <c:pt idx="4816">
                  <c:v>5.6511865461669197E-5</c:v>
                </c:pt>
                <c:pt idx="4817">
                  <c:v>8.7075091099379887E-5</c:v>
                </c:pt>
                <c:pt idx="4818">
                  <c:v>0</c:v>
                </c:pt>
                <c:pt idx="4819">
                  <c:v>1.0641832207542972E-4</c:v>
                </c:pt>
                <c:pt idx="4820">
                  <c:v>2.0205337390615023E-4</c:v>
                </c:pt>
                <c:pt idx="4821">
                  <c:v>4.4337298191738283E-4</c:v>
                </c:pt>
                <c:pt idx="4822">
                  <c:v>7.3401758832450717E-4</c:v>
                </c:pt>
                <c:pt idx="4823">
                  <c:v>9.8257390572487361E-4</c:v>
                </c:pt>
                <c:pt idx="4824">
                  <c:v>1.1362860008383108E-3</c:v>
                </c:pt>
                <c:pt idx="4825">
                  <c:v>8.9177501518504585E-4</c:v>
                </c:pt>
                <c:pt idx="4826">
                  <c:v>6.087296077717559E-4</c:v>
                </c:pt>
                <c:pt idx="4827">
                  <c:v>4.8046559599274833E-4</c:v>
                </c:pt>
                <c:pt idx="4828">
                  <c:v>4.0121879273266663E-4</c:v>
                </c:pt>
                <c:pt idx="4829">
                  <c:v>2.6210612380732823E-4</c:v>
                </c:pt>
                <c:pt idx="4830">
                  <c:v>1.8699913764467783E-4</c:v>
                </c:pt>
                <c:pt idx="4831">
                  <c:v>1.9768326444086781E-4</c:v>
                </c:pt>
                <c:pt idx="4832">
                  <c:v>1.3920848240041211E-4</c:v>
                </c:pt>
                <c:pt idx="4833">
                  <c:v>1.45389953072195E-4</c:v>
                </c:pt>
                <c:pt idx="4834">
                  <c:v>9.1427304660219474E-5</c:v>
                </c:pt>
                <c:pt idx="4835">
                  <c:v>4.3115875820394137E-5</c:v>
                </c:pt>
                <c:pt idx="4836">
                  <c:v>4.1606560826129007E-5</c:v>
                </c:pt>
                <c:pt idx="4837">
                  <c:v>8.4186233277191672E-6</c:v>
                </c:pt>
                <c:pt idx="4838">
                  <c:v>8.7544477031585668E-7</c:v>
                </c:pt>
                <c:pt idx="4839">
                  <c:v>5.8295553552481437E-5</c:v>
                </c:pt>
                <c:pt idx="4840">
                  <c:v>2.1889129382356347E-5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1.3067555931173221E-5</c:v>
                </c:pt>
                <c:pt idx="4849">
                  <c:v>2.9178846527635747E-5</c:v>
                </c:pt>
                <c:pt idx="4850">
                  <c:v>8.3987917723004165E-5</c:v>
                </c:pt>
                <c:pt idx="4851">
                  <c:v>1.9632429307886814E-4</c:v>
                </c:pt>
                <c:pt idx="4852">
                  <c:v>2.8528075770330245E-4</c:v>
                </c:pt>
                <c:pt idx="4853">
                  <c:v>5.3155473209182049E-4</c:v>
                </c:pt>
                <c:pt idx="4854">
                  <c:v>5.4153992337533654E-4</c:v>
                </c:pt>
                <c:pt idx="4855">
                  <c:v>6.3097013228280961E-4</c:v>
                </c:pt>
                <c:pt idx="4856">
                  <c:v>6.0552221748601958E-4</c:v>
                </c:pt>
                <c:pt idx="4857">
                  <c:v>4.8697252235726797E-4</c:v>
                </c:pt>
                <c:pt idx="4858">
                  <c:v>4.5178800834852972E-4</c:v>
                </c:pt>
                <c:pt idx="4859">
                  <c:v>3.2375656978547371E-4</c:v>
                </c:pt>
                <c:pt idx="4860">
                  <c:v>2.2640268215329065E-4</c:v>
                </c:pt>
                <c:pt idx="4861">
                  <c:v>2.8887624248724104E-4</c:v>
                </c:pt>
                <c:pt idx="4862">
                  <c:v>1.074846209260012E-4</c:v>
                </c:pt>
                <c:pt idx="4863">
                  <c:v>1.1863507472830683E-4</c:v>
                </c:pt>
                <c:pt idx="4864">
                  <c:v>1.3283016555421369E-4</c:v>
                </c:pt>
                <c:pt idx="4865">
                  <c:v>1.3433196247738044E-4</c:v>
                </c:pt>
                <c:pt idx="4866">
                  <c:v>0</c:v>
                </c:pt>
                <c:pt idx="4867">
                  <c:v>9.9867237186444392E-5</c:v>
                </c:pt>
                <c:pt idx="4868">
                  <c:v>1.9040763748058944E-5</c:v>
                </c:pt>
                <c:pt idx="4869">
                  <c:v>1.4322532147005974E-4</c:v>
                </c:pt>
                <c:pt idx="4870">
                  <c:v>4.1870395260898495E-4</c:v>
                </c:pt>
                <c:pt idx="4871">
                  <c:v>9.6389967682841736E-4</c:v>
                </c:pt>
                <c:pt idx="4872">
                  <c:v>1.4358615940229054E-3</c:v>
                </c:pt>
                <c:pt idx="4873">
                  <c:v>1.5529865319893841E-3</c:v>
                </c:pt>
                <c:pt idx="4874">
                  <c:v>1.1877170487660724E-3</c:v>
                </c:pt>
                <c:pt idx="4875">
                  <c:v>9.3037088035305914E-4</c:v>
                </c:pt>
                <c:pt idx="4876">
                  <c:v>7.4682396848660838E-4</c:v>
                </c:pt>
                <c:pt idx="4877">
                  <c:v>5.4677878519904808E-4</c:v>
                </c:pt>
                <c:pt idx="4878">
                  <c:v>3.8331278333843938E-4</c:v>
                </c:pt>
                <c:pt idx="4879">
                  <c:v>2.2787506227420762E-4</c:v>
                </c:pt>
                <c:pt idx="4880">
                  <c:v>1.6286193455430434E-4</c:v>
                </c:pt>
                <c:pt idx="4881">
                  <c:v>9.478584272952525E-5</c:v>
                </c:pt>
                <c:pt idx="4882">
                  <c:v>2.5400410594169325E-5</c:v>
                </c:pt>
                <c:pt idx="4883">
                  <c:v>1.5235450615832253E-5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6.2654267548892926E-5</c:v>
                </c:pt>
                <c:pt idx="4889">
                  <c:v>7.380368274793818E-5</c:v>
                </c:pt>
                <c:pt idx="4890">
                  <c:v>1.1906440303601157E-4</c:v>
                </c:pt>
                <c:pt idx="4891">
                  <c:v>7.8409913174839105E-5</c:v>
                </c:pt>
                <c:pt idx="4892">
                  <c:v>8.9440286989484963E-5</c:v>
                </c:pt>
                <c:pt idx="4893">
                  <c:v>3.1431549503418609E-5</c:v>
                </c:pt>
                <c:pt idx="4894">
                  <c:v>5.382107699934137E-5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3.6736592612423946E-6</c:v>
                </c:pt>
                <c:pt idx="4912">
                  <c:v>0</c:v>
                </c:pt>
                <c:pt idx="4913">
                  <c:v>2.7722269301216305E-6</c:v>
                </c:pt>
                <c:pt idx="4914">
                  <c:v>2.3234820059747232E-5</c:v>
                </c:pt>
                <c:pt idx="4915">
                  <c:v>7.178049716955091E-5</c:v>
                </c:pt>
                <c:pt idx="4916">
                  <c:v>2.1396067582786981E-4</c:v>
                </c:pt>
                <c:pt idx="4917">
                  <c:v>2.1885286427523361E-4</c:v>
                </c:pt>
                <c:pt idx="4918">
                  <c:v>1.2003761499694339E-4</c:v>
                </c:pt>
                <c:pt idx="4919">
                  <c:v>8.6225978961455651E-5</c:v>
                </c:pt>
                <c:pt idx="4920">
                  <c:v>8.018697542402376E-5</c:v>
                </c:pt>
                <c:pt idx="4921">
                  <c:v>9.1841671386458531E-5</c:v>
                </c:pt>
                <c:pt idx="4922">
                  <c:v>1.2486996830659411E-4</c:v>
                </c:pt>
                <c:pt idx="4923">
                  <c:v>1.1487536288260358E-4</c:v>
                </c:pt>
                <c:pt idx="4924">
                  <c:v>1.1982200920812057E-4</c:v>
                </c:pt>
                <c:pt idx="4925">
                  <c:v>1.1868200224704839E-4</c:v>
                </c:pt>
                <c:pt idx="4926">
                  <c:v>8.7738822250703458E-5</c:v>
                </c:pt>
                <c:pt idx="4927">
                  <c:v>9.4153580646639146E-5</c:v>
                </c:pt>
                <c:pt idx="4928">
                  <c:v>9.3426483670086115E-5</c:v>
                </c:pt>
                <c:pt idx="4929">
                  <c:v>8.5289090463919263E-5</c:v>
                </c:pt>
                <c:pt idx="4930">
                  <c:v>4.6478119184191932E-5</c:v>
                </c:pt>
                <c:pt idx="4931">
                  <c:v>8.4378285395981815E-5</c:v>
                </c:pt>
                <c:pt idx="4932">
                  <c:v>6.7705432933943391E-5</c:v>
                </c:pt>
                <c:pt idx="4933">
                  <c:v>1.0799373773565438E-4</c:v>
                </c:pt>
                <c:pt idx="4934">
                  <c:v>5.6995775192099909E-5</c:v>
                </c:pt>
                <c:pt idx="4935">
                  <c:v>1.0297096830791039E-4</c:v>
                </c:pt>
                <c:pt idx="4936">
                  <c:v>2.6003525271822428E-5</c:v>
                </c:pt>
                <c:pt idx="4937">
                  <c:v>8.4866168573629621E-5</c:v>
                </c:pt>
                <c:pt idx="4938">
                  <c:v>6.1699552891580046E-5</c:v>
                </c:pt>
                <c:pt idx="4939">
                  <c:v>6.1184114879228569E-5</c:v>
                </c:pt>
                <c:pt idx="4940">
                  <c:v>9.7352506590523476E-5</c:v>
                </c:pt>
                <c:pt idx="4941">
                  <c:v>3.1374030273241638E-5</c:v>
                </c:pt>
                <c:pt idx="4942">
                  <c:v>6.9157370129916817E-5</c:v>
                </c:pt>
                <c:pt idx="4943">
                  <c:v>6.6783585298813608E-5</c:v>
                </c:pt>
                <c:pt idx="4944">
                  <c:v>4.1048325638002116E-5</c:v>
                </c:pt>
                <c:pt idx="4945">
                  <c:v>3.4630260101368787E-5</c:v>
                </c:pt>
                <c:pt idx="4946">
                  <c:v>2.588721881948001E-5</c:v>
                </c:pt>
                <c:pt idx="4947">
                  <c:v>2.8825483773134727E-5</c:v>
                </c:pt>
                <c:pt idx="4948">
                  <c:v>6.5850968356260542E-6</c:v>
                </c:pt>
                <c:pt idx="4949">
                  <c:v>1.5204169277803641E-5</c:v>
                </c:pt>
                <c:pt idx="4950">
                  <c:v>1.0403709296217831E-5</c:v>
                </c:pt>
                <c:pt idx="4951">
                  <c:v>4.5135886202321557E-6</c:v>
                </c:pt>
                <c:pt idx="4952">
                  <c:v>1.9817726659946001E-6</c:v>
                </c:pt>
                <c:pt idx="4953">
                  <c:v>7.4280142408997098E-7</c:v>
                </c:pt>
                <c:pt idx="4954">
                  <c:v>0</c:v>
                </c:pt>
                <c:pt idx="4955">
                  <c:v>3.3745367617774758E-6</c:v>
                </c:pt>
                <c:pt idx="4956">
                  <c:v>0</c:v>
                </c:pt>
                <c:pt idx="4957">
                  <c:v>0</c:v>
                </c:pt>
                <c:pt idx="4958">
                  <c:v>1.0901345710161703E-5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2.992061278014086E-7</c:v>
                </c:pt>
                <c:pt idx="4964">
                  <c:v>2.5275853626331619E-5</c:v>
                </c:pt>
                <c:pt idx="4965">
                  <c:v>1.0938569652789711E-4</c:v>
                </c:pt>
                <c:pt idx="4966">
                  <c:v>2.2174802455593838E-4</c:v>
                </c:pt>
                <c:pt idx="4967">
                  <c:v>2.4472034644390641E-4</c:v>
                </c:pt>
                <c:pt idx="4968">
                  <c:v>2.8533245962827187E-4</c:v>
                </c:pt>
                <c:pt idx="4969">
                  <c:v>2.4698231808937632E-4</c:v>
                </c:pt>
                <c:pt idx="4970">
                  <c:v>1.7543582957637978E-4</c:v>
                </c:pt>
                <c:pt idx="4971">
                  <c:v>1.3770900797741137E-4</c:v>
                </c:pt>
                <c:pt idx="4972">
                  <c:v>8.0089476874697362E-5</c:v>
                </c:pt>
                <c:pt idx="4973">
                  <c:v>6.2809937162029987E-5</c:v>
                </c:pt>
                <c:pt idx="4974">
                  <c:v>2.1686818257749547E-5</c:v>
                </c:pt>
                <c:pt idx="4975">
                  <c:v>1.822891540485494E-5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1.9214771929399626E-4</c:v>
                </c:pt>
                <c:pt idx="4980">
                  <c:v>3.5500437778133379E-4</c:v>
                </c:pt>
                <c:pt idx="4981">
                  <c:v>3.5528607521405521E-4</c:v>
                </c:pt>
                <c:pt idx="4982">
                  <c:v>4.3127214985760561E-4</c:v>
                </c:pt>
                <c:pt idx="4983">
                  <c:v>5.6398216818948446E-4</c:v>
                </c:pt>
                <c:pt idx="4984">
                  <c:v>6.8583493006318279E-4</c:v>
                </c:pt>
                <c:pt idx="4985">
                  <c:v>8.0368443335358287E-4</c:v>
                </c:pt>
                <c:pt idx="4986">
                  <c:v>7.6272356455305641E-4</c:v>
                </c:pt>
                <c:pt idx="4987">
                  <c:v>6.1468723086441129E-4</c:v>
                </c:pt>
                <c:pt idx="4988">
                  <c:v>5.5376085520998772E-4</c:v>
                </c:pt>
                <c:pt idx="4989">
                  <c:v>3.27975002122839E-4</c:v>
                </c:pt>
                <c:pt idx="4990">
                  <c:v>2.5110630525112696E-4</c:v>
                </c:pt>
                <c:pt idx="4991">
                  <c:v>9.4147882711569371E-5</c:v>
                </c:pt>
                <c:pt idx="4992">
                  <c:v>6.8223526047037975E-5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1.2733163079767626E-5</c:v>
                </c:pt>
                <c:pt idx="5000">
                  <c:v>2.3648174965344287E-4</c:v>
                </c:pt>
                <c:pt idx="5001">
                  <c:v>6.5474872552151691E-4</c:v>
                </c:pt>
                <c:pt idx="5002">
                  <c:v>8.4113856390401177E-4</c:v>
                </c:pt>
                <c:pt idx="5003">
                  <c:v>8.2183998058146118E-4</c:v>
                </c:pt>
                <c:pt idx="5004">
                  <c:v>7.6374578945097185E-4</c:v>
                </c:pt>
                <c:pt idx="5005">
                  <c:v>5.548088697045078E-4</c:v>
                </c:pt>
                <c:pt idx="5006">
                  <c:v>3.9702367589503404E-4</c:v>
                </c:pt>
                <c:pt idx="5007">
                  <c:v>3.185192957761022E-4</c:v>
                </c:pt>
                <c:pt idx="5008">
                  <c:v>2.2465677771891783E-4</c:v>
                </c:pt>
                <c:pt idx="5009">
                  <c:v>1.3461966298215428E-4</c:v>
                </c:pt>
                <c:pt idx="5010">
                  <c:v>1.0124826857661803E-4</c:v>
                </c:pt>
                <c:pt idx="5011">
                  <c:v>1.0708143501505664E-4</c:v>
                </c:pt>
                <c:pt idx="5012">
                  <c:v>4.2331660139063169E-5</c:v>
                </c:pt>
                <c:pt idx="5013">
                  <c:v>7.9955942134434703E-6</c:v>
                </c:pt>
                <c:pt idx="5014">
                  <c:v>9.9729430594919726E-5</c:v>
                </c:pt>
                <c:pt idx="5015">
                  <c:v>3.1552183656182553E-5</c:v>
                </c:pt>
                <c:pt idx="5016">
                  <c:v>4.9861893595181055E-5</c:v>
                </c:pt>
                <c:pt idx="5017">
                  <c:v>8.2579742790722058E-4</c:v>
                </c:pt>
                <c:pt idx="5018">
                  <c:v>4.6616442355768169E-4</c:v>
                </c:pt>
                <c:pt idx="5019">
                  <c:v>2.564343702818439E-3</c:v>
                </c:pt>
                <c:pt idx="5020">
                  <c:v>1.1865775981412436E-3</c:v>
                </c:pt>
                <c:pt idx="5021">
                  <c:v>4.6803962448432694E-4</c:v>
                </c:pt>
                <c:pt idx="5022">
                  <c:v>1.7533261586275047E-3</c:v>
                </c:pt>
                <c:pt idx="5023">
                  <c:v>8.8304188814256025E-4</c:v>
                </c:pt>
                <c:pt idx="5024">
                  <c:v>2.4874367530149824E-3</c:v>
                </c:pt>
                <c:pt idx="5025">
                  <c:v>1.4610263974762624E-3</c:v>
                </c:pt>
                <c:pt idx="5026">
                  <c:v>8.4885976088564755E-4</c:v>
                </c:pt>
                <c:pt idx="5027">
                  <c:v>1.220140272252397E-3</c:v>
                </c:pt>
                <c:pt idx="5028">
                  <c:v>2.1937045809903733E-3</c:v>
                </c:pt>
                <c:pt idx="5029">
                  <c:v>1.7941404167346395E-3</c:v>
                </c:pt>
                <c:pt idx="5030">
                  <c:v>1.357018686124162E-3</c:v>
                </c:pt>
                <c:pt idx="5031">
                  <c:v>1.6920096570417335E-3</c:v>
                </c:pt>
                <c:pt idx="5032">
                  <c:v>1.3822112327859955E-3</c:v>
                </c:pt>
                <c:pt idx="5033">
                  <c:v>8.2798929521387841E-4</c:v>
                </c:pt>
                <c:pt idx="5034">
                  <c:v>6.3100805377968845E-4</c:v>
                </c:pt>
                <c:pt idx="5035">
                  <c:v>5.1362973959798131E-4</c:v>
                </c:pt>
                <c:pt idx="5036">
                  <c:v>3.914401678721912E-4</c:v>
                </c:pt>
                <c:pt idx="5037">
                  <c:v>4.1093472939838875E-4</c:v>
                </c:pt>
                <c:pt idx="5038">
                  <c:v>1.4634613426874076E-4</c:v>
                </c:pt>
                <c:pt idx="5039">
                  <c:v>2.4047208561445537E-4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1.4207138651418702E-5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1.8632790280350103E-4</c:v>
                </c:pt>
                <c:pt idx="5057">
                  <c:v>4.7444474862231895E-4</c:v>
                </c:pt>
                <c:pt idx="5058">
                  <c:v>4.784439340657811E-4</c:v>
                </c:pt>
                <c:pt idx="5059">
                  <c:v>9.2475215477357431E-4</c:v>
                </c:pt>
                <c:pt idx="5060">
                  <c:v>1.9800606484419551E-3</c:v>
                </c:pt>
                <c:pt idx="5061">
                  <c:v>3.0461273622048386E-3</c:v>
                </c:pt>
                <c:pt idx="5062">
                  <c:v>4.2772049544895618E-3</c:v>
                </c:pt>
                <c:pt idx="5063">
                  <c:v>5.4114649323972839E-3</c:v>
                </c:pt>
                <c:pt idx="5064">
                  <c:v>7.1977889731745124E-3</c:v>
                </c:pt>
                <c:pt idx="5065">
                  <c:v>8.199670058165803E-3</c:v>
                </c:pt>
                <c:pt idx="5066">
                  <c:v>8.4069044429408435E-3</c:v>
                </c:pt>
                <c:pt idx="5067">
                  <c:v>7.6432555429701357E-3</c:v>
                </c:pt>
                <c:pt idx="5068">
                  <c:v>6.3018116767142489E-3</c:v>
                </c:pt>
                <c:pt idx="5069">
                  <c:v>5.2345514990742824E-3</c:v>
                </c:pt>
                <c:pt idx="5070">
                  <c:v>5.7968703869834236E-3</c:v>
                </c:pt>
                <c:pt idx="5071">
                  <c:v>6.0596474960770245E-3</c:v>
                </c:pt>
                <c:pt idx="5072">
                  <c:v>7.1154729850434906E-3</c:v>
                </c:pt>
                <c:pt idx="5073">
                  <c:v>7.9960738525486318E-3</c:v>
                </c:pt>
                <c:pt idx="5074">
                  <c:v>9.2126135069305511E-3</c:v>
                </c:pt>
                <c:pt idx="5075">
                  <c:v>8.8579383353688968E-3</c:v>
                </c:pt>
                <c:pt idx="5076">
                  <c:v>9.8279796063543475E-3</c:v>
                </c:pt>
                <c:pt idx="5077">
                  <c:v>9.0664779573064631E-3</c:v>
                </c:pt>
                <c:pt idx="5078">
                  <c:v>7.7606212064447603E-3</c:v>
                </c:pt>
                <c:pt idx="5079">
                  <c:v>6.2404538543275045E-3</c:v>
                </c:pt>
                <c:pt idx="5080">
                  <c:v>5.0489122385064958E-3</c:v>
                </c:pt>
                <c:pt idx="5081">
                  <c:v>4.5740301710263257E-3</c:v>
                </c:pt>
                <c:pt idx="5082">
                  <c:v>5.5444560413268271E-3</c:v>
                </c:pt>
                <c:pt idx="5083">
                  <c:v>6.468294117133495E-3</c:v>
                </c:pt>
                <c:pt idx="5084">
                  <c:v>6.8516340682567836E-3</c:v>
                </c:pt>
                <c:pt idx="5085">
                  <c:v>6.8768861172644183E-3</c:v>
                </c:pt>
                <c:pt idx="5086">
                  <c:v>5.7115640037034695E-3</c:v>
                </c:pt>
                <c:pt idx="5087">
                  <c:v>5.2742875070344274E-3</c:v>
                </c:pt>
                <c:pt idx="5088">
                  <c:v>4.592212029445329E-3</c:v>
                </c:pt>
                <c:pt idx="5089">
                  <c:v>3.8340063531592627E-3</c:v>
                </c:pt>
                <c:pt idx="5090">
                  <c:v>3.354892387147014E-3</c:v>
                </c:pt>
                <c:pt idx="5091">
                  <c:v>3.4946491669746488E-3</c:v>
                </c:pt>
                <c:pt idx="5092">
                  <c:v>4.4373381115426821E-3</c:v>
                </c:pt>
                <c:pt idx="5093">
                  <c:v>5.4228069171098443E-3</c:v>
                </c:pt>
                <c:pt idx="5094">
                  <c:v>5.609975026021877E-3</c:v>
                </c:pt>
                <c:pt idx="5095">
                  <c:v>6.0877692752259946E-3</c:v>
                </c:pt>
                <c:pt idx="5096">
                  <c:v>7.0151491727428001E-3</c:v>
                </c:pt>
                <c:pt idx="5097">
                  <c:v>6.8245268548476319E-3</c:v>
                </c:pt>
                <c:pt idx="5098">
                  <c:v>6.3517526147748001E-3</c:v>
                </c:pt>
                <c:pt idx="5099">
                  <c:v>6.0804092651057092E-3</c:v>
                </c:pt>
                <c:pt idx="5100">
                  <c:v>4.890536033908429E-3</c:v>
                </c:pt>
                <c:pt idx="5101">
                  <c:v>4.4055687061384918E-3</c:v>
                </c:pt>
                <c:pt idx="5102">
                  <c:v>3.758733582225904E-3</c:v>
                </c:pt>
                <c:pt idx="5103">
                  <c:v>2.6266217040744732E-3</c:v>
                </c:pt>
                <c:pt idx="5104">
                  <c:v>1.7683918977888591E-3</c:v>
                </c:pt>
                <c:pt idx="5105">
                  <c:v>1.509734126271165E-3</c:v>
                </c:pt>
                <c:pt idx="5106">
                  <c:v>1.299811667326771E-3</c:v>
                </c:pt>
                <c:pt idx="5107">
                  <c:v>1.0784946838763008E-3</c:v>
                </c:pt>
                <c:pt idx="5108">
                  <c:v>6.0675855547747586E-4</c:v>
                </c:pt>
                <c:pt idx="5109">
                  <c:v>9.1767757972526312E-4</c:v>
                </c:pt>
                <c:pt idx="5110">
                  <c:v>0</c:v>
                </c:pt>
                <c:pt idx="5111">
                  <c:v>6.8099143213650869E-4</c:v>
                </c:pt>
                <c:pt idx="5112">
                  <c:v>9.8349167692044263E-4</c:v>
                </c:pt>
                <c:pt idx="5113">
                  <c:v>1.2084509601752171E-3</c:v>
                </c:pt>
                <c:pt idx="5114">
                  <c:v>1.8285873901527133E-3</c:v>
                </c:pt>
                <c:pt idx="5115">
                  <c:v>2.369117418267651E-3</c:v>
                </c:pt>
                <c:pt idx="5116">
                  <c:v>2.9620674038776432E-3</c:v>
                </c:pt>
                <c:pt idx="5117">
                  <c:v>3.2610465883629947E-3</c:v>
                </c:pt>
                <c:pt idx="5118">
                  <c:v>3.6502066975185226E-3</c:v>
                </c:pt>
                <c:pt idx="5119">
                  <c:v>3.7708597541887003E-3</c:v>
                </c:pt>
                <c:pt idx="5120">
                  <c:v>3.2810685216560303E-3</c:v>
                </c:pt>
                <c:pt idx="5121">
                  <c:v>2.7382188851971887E-3</c:v>
                </c:pt>
                <c:pt idx="5122">
                  <c:v>2.5615269144686173E-3</c:v>
                </c:pt>
                <c:pt idx="5123">
                  <c:v>3.4060933417351092E-3</c:v>
                </c:pt>
                <c:pt idx="5124">
                  <c:v>3.2533717526205229E-3</c:v>
                </c:pt>
                <c:pt idx="5125">
                  <c:v>3.5430732201421574E-3</c:v>
                </c:pt>
                <c:pt idx="5126">
                  <c:v>3.5309376498653521E-3</c:v>
                </c:pt>
                <c:pt idx="5127">
                  <c:v>3.6485192243271439E-3</c:v>
                </c:pt>
                <c:pt idx="5128">
                  <c:v>4.3872852840626574E-3</c:v>
                </c:pt>
                <c:pt idx="5129">
                  <c:v>3.2034211429796148E-3</c:v>
                </c:pt>
                <c:pt idx="5130">
                  <c:v>2.905952644059304E-3</c:v>
                </c:pt>
                <c:pt idx="5131">
                  <c:v>2.6733992031280521E-3</c:v>
                </c:pt>
                <c:pt idx="5132">
                  <c:v>1.6899970292163712E-3</c:v>
                </c:pt>
                <c:pt idx="5133">
                  <c:v>1.5501663004360666E-3</c:v>
                </c:pt>
                <c:pt idx="5134">
                  <c:v>1.4229183571724765E-3</c:v>
                </c:pt>
                <c:pt idx="5135">
                  <c:v>5.0643369477786874E-4</c:v>
                </c:pt>
                <c:pt idx="5136">
                  <c:v>4.6287508860235794E-4</c:v>
                </c:pt>
                <c:pt idx="5137">
                  <c:v>3.0814184409278542E-4</c:v>
                </c:pt>
                <c:pt idx="5138">
                  <c:v>0</c:v>
                </c:pt>
                <c:pt idx="5139">
                  <c:v>2.3479194693790017E-4</c:v>
                </c:pt>
                <c:pt idx="5140">
                  <c:v>5.9645194745443903E-4</c:v>
                </c:pt>
                <c:pt idx="5141">
                  <c:v>1.2826815863458557E-3</c:v>
                </c:pt>
                <c:pt idx="5142">
                  <c:v>1.9623673257883334E-3</c:v>
                </c:pt>
                <c:pt idx="5143">
                  <c:v>3.2342289689937078E-3</c:v>
                </c:pt>
                <c:pt idx="5144">
                  <c:v>3.4367328136524727E-3</c:v>
                </c:pt>
                <c:pt idx="5145">
                  <c:v>3.4296259219858609E-3</c:v>
                </c:pt>
                <c:pt idx="5146">
                  <c:v>3.3853296933273793E-3</c:v>
                </c:pt>
                <c:pt idx="5147">
                  <c:v>3.3582603317073244E-3</c:v>
                </c:pt>
                <c:pt idx="5148">
                  <c:v>3.459128747327346E-3</c:v>
                </c:pt>
                <c:pt idx="5149">
                  <c:v>3.6201980785874723E-3</c:v>
                </c:pt>
                <c:pt idx="5150">
                  <c:v>2.8854810422378496E-3</c:v>
                </c:pt>
                <c:pt idx="5151">
                  <c:v>2.7687730013533432E-3</c:v>
                </c:pt>
                <c:pt idx="5152">
                  <c:v>2.5220506255595144E-3</c:v>
                </c:pt>
                <c:pt idx="5153">
                  <c:v>2.8452722339072866E-3</c:v>
                </c:pt>
                <c:pt idx="5154">
                  <c:v>3.433259137329617E-3</c:v>
                </c:pt>
                <c:pt idx="5155">
                  <c:v>3.5964262029120325E-3</c:v>
                </c:pt>
                <c:pt idx="5156">
                  <c:v>3.8819996209727152E-3</c:v>
                </c:pt>
                <c:pt idx="5157">
                  <c:v>3.8603114401245973E-3</c:v>
                </c:pt>
                <c:pt idx="5158">
                  <c:v>4.1774387160800298E-3</c:v>
                </c:pt>
                <c:pt idx="5159">
                  <c:v>4.1191767378310467E-3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83968"/>
        <c:axId val="89286144"/>
      </c:scatterChart>
      <c:valAx>
        <c:axId val="89283968"/>
        <c:scaling>
          <c:orientation val="minMax"/>
          <c:max val="225"/>
          <c:min val="-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Road Load [hp]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286144"/>
        <c:crossesAt val="-600"/>
        <c:crossBetween val="midCat"/>
      </c:valAx>
      <c:valAx>
        <c:axId val="89286144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89283968"/>
        <c:crossesAt val="-600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21262281727725"/>
          <c:y val="0.12986220472440946"/>
          <c:w val="0.87947136201305076"/>
          <c:h val="0.7688528777652793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'Summary Table'!$AB$3</c:f>
              <c:strCache>
                <c:ptCount val="1"/>
                <c:pt idx="0">
                  <c:v>Dyno (OC Bus)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Table'!$AA$4:$AA$6</c:f>
              <c:strCache>
                <c:ptCount val="3"/>
                <c:pt idx="0">
                  <c:v>NH3</c:v>
                </c:pt>
                <c:pt idx="1">
                  <c:v>CH4</c:v>
                </c:pt>
                <c:pt idx="2">
                  <c:v>N2O x100</c:v>
                </c:pt>
              </c:strCache>
            </c:strRef>
          </c:cat>
          <c:val>
            <c:numRef>
              <c:f>'Summary Table'!$AB$4:$AB$6</c:f>
              <c:numCache>
                <c:formatCode>0.00</c:formatCode>
                <c:ptCount val="3"/>
                <c:pt idx="0">
                  <c:v>3.0637926143246639</c:v>
                </c:pt>
                <c:pt idx="1">
                  <c:v>6.8483467311135513</c:v>
                </c:pt>
                <c:pt idx="2">
                  <c:v>1.5700993804008985</c:v>
                </c:pt>
              </c:numCache>
            </c:numRef>
          </c:val>
        </c:ser>
        <c:ser>
          <c:idx val="0"/>
          <c:order val="1"/>
          <c:tx>
            <c:strRef>
              <c:f>'Summary Table'!$AC$3</c:f>
              <c:strCache>
                <c:ptCount val="1"/>
                <c:pt idx="0">
                  <c:v>Local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Table'!$AA$4:$AA$6</c:f>
              <c:strCache>
                <c:ptCount val="3"/>
                <c:pt idx="0">
                  <c:v>NH3</c:v>
                </c:pt>
                <c:pt idx="1">
                  <c:v>CH4</c:v>
                </c:pt>
                <c:pt idx="2">
                  <c:v>N2O x100</c:v>
                </c:pt>
              </c:strCache>
            </c:strRef>
          </c:cat>
          <c:val>
            <c:numRef>
              <c:f>'Summary Table'!$AC$4:$AC$6</c:f>
              <c:numCache>
                <c:formatCode>0.00</c:formatCode>
                <c:ptCount val="3"/>
                <c:pt idx="0">
                  <c:v>1.7133483106057716</c:v>
                </c:pt>
                <c:pt idx="1">
                  <c:v>6.040682539061903</c:v>
                </c:pt>
                <c:pt idx="2">
                  <c:v>3.9302892024275895</c:v>
                </c:pt>
              </c:numCache>
            </c:numRef>
          </c:val>
        </c:ser>
        <c:ser>
          <c:idx val="1"/>
          <c:order val="2"/>
          <c:tx>
            <c:strRef>
              <c:f>'Summary Table'!$AD$3</c:f>
              <c:strCache>
                <c:ptCount val="1"/>
                <c:pt idx="0">
                  <c:v>Highway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'Summary Table'!$AA$4:$AA$6</c:f>
              <c:strCache>
                <c:ptCount val="3"/>
                <c:pt idx="0">
                  <c:v>NH3</c:v>
                </c:pt>
                <c:pt idx="1">
                  <c:v>CH4</c:v>
                </c:pt>
                <c:pt idx="2">
                  <c:v>N2O x100</c:v>
                </c:pt>
              </c:strCache>
            </c:strRef>
          </c:cat>
          <c:val>
            <c:numRef>
              <c:f>'Summary Table'!$AD$4:$AD$6</c:f>
              <c:numCache>
                <c:formatCode>0.00</c:formatCode>
                <c:ptCount val="3"/>
                <c:pt idx="0">
                  <c:v>1.0083347960277627</c:v>
                </c:pt>
                <c:pt idx="1">
                  <c:v>3.7444180118043704</c:v>
                </c:pt>
                <c:pt idx="2">
                  <c:v>8.2457609520347415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83488"/>
        <c:axId val="90385024"/>
      </c:barChart>
      <c:catAx>
        <c:axId val="90383488"/>
        <c:scaling>
          <c:orientation val="minMax"/>
        </c:scaling>
        <c:delete val="1"/>
        <c:axPos val="b"/>
        <c:majorTickMark val="out"/>
        <c:minorTickMark val="none"/>
        <c:tickLblPos val="nextTo"/>
        <c:crossAx val="90385024"/>
        <c:crosses val="autoZero"/>
        <c:auto val="1"/>
        <c:lblAlgn val="ctr"/>
        <c:lblOffset val="100"/>
        <c:noMultiLvlLbl val="0"/>
      </c:catAx>
      <c:valAx>
        <c:axId val="90385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 Factor [g/mi]</a:t>
                </a:r>
              </a:p>
            </c:rich>
          </c:tx>
          <c:layout>
            <c:manualLayout>
              <c:xMode val="edge"/>
              <c:yMode val="edge"/>
              <c:x val="2.0464381564158005E-2"/>
              <c:y val="0.248693288338957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9038348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0.20113</cdr:x>
      <cdr:y>0.92206</cdr:y>
    </cdr:from>
    <cdr:to>
      <cdr:x>0.38718</cdr:x>
      <cdr:y>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524000" y="4369582"/>
          <a:ext cx="14097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CH</a:t>
          </a:r>
          <a:r>
            <a:rPr lang="en-US" sz="18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/10</a:t>
          </a:r>
          <a:endParaRPr lang="en-US" sz="1600" b="1" baseline="-25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4F9B9-9E09-4BAC-BBD9-9CE9948EA4C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F4343-0866-4059-975D-57662955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4343-0866-4059-975D-5766295552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4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A327-29F3-432D-95F4-3287B310504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A327-29F3-432D-95F4-3287B310504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5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4343-0866-4059-975D-5766295552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4343-0866-4059-975D-5766295552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6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4343-0866-4059-975D-5766295552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2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A327-29F3-432D-95F4-3287B310504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0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F4343-0866-4059-975D-5766295552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2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1A327-29F3-432D-95F4-3287B310504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208C-C9F2-4E2E-AF57-6EC82F4ED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2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AF98-90B4-4D07-AEB2-569B7ABA8D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96E2-0E09-4BB8-B984-A379C4436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BEC1-2435-4879-BDA7-3CFFBE445F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C4BD-5A0C-41AC-BC01-C7F6BA5AE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4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BF04-CE88-477D-B149-29D377734A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1541-E44E-4627-B675-A49D74C16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AF3B-C287-4FC3-BD9F-E52586B538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7393-7B4D-4FD0-A381-897A950A4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7C42-4B52-4B8F-A724-99DFD8B745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4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5E2F-4494-4923-97C2-E4183B68D6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8C68-68BA-4A12-B376-8E9AA64A93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229600" cy="1524000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1998" y="1676400"/>
            <a:ext cx="7696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High-Speed Portable FTIR Measurements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In-Use Heavy-Duty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 Transit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228600"/>
            <a:ext cx="8382000" cy="9176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3491" tIns="25396" rIns="63491" bIns="25396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PEMS International Conference &amp; Workshop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April 3-4, 2014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1999" y="4800600"/>
            <a:ext cx="7485743" cy="1515087"/>
          </a:xfrm>
          <a:prstGeom prst="rect">
            <a:avLst/>
          </a:prstGeom>
          <a:solidFill>
            <a:srgbClr val="000000">
              <a:alpha val="58000"/>
            </a:srgbClr>
          </a:solidFill>
          <a:ln>
            <a:noFill/>
          </a:ln>
          <a:extLst/>
        </p:spPr>
        <p:txBody>
          <a:bodyPr wrap="square" lIns="63491" tIns="25396" rIns="63491" bIns="25396">
            <a:spAutoFit/>
          </a:bodyPr>
          <a:lstStyle>
            <a:lvl1pPr marL="250825" indent="-250825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 Wang</a:t>
            </a:r>
            <a:r>
              <a:rPr lang="en-US" altLang="en-US" sz="20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Saroj Pradhan</a:t>
            </a:r>
            <a:r>
              <a:rPr lang="en-US" altLang="en-US" sz="20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Arvind Thiruvengadam</a:t>
            </a:r>
            <a:r>
              <a:rPr lang="en-US" altLang="en-US" sz="20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lnSpc>
                <a:spcPct val="93000"/>
              </a:lnSpc>
            </a:pP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 Besch</a:t>
            </a:r>
            <a:r>
              <a:rPr lang="en-US" altLang="en-US" sz="20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Quiros</a:t>
            </a:r>
            <a:r>
              <a:rPr lang="en-US" altLang="en-US" sz="20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 Huai</a:t>
            </a:r>
            <a:r>
              <a:rPr lang="en-US" altLang="en-US" sz="20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1600" baseline="30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</a:pPr>
            <a:endParaRPr lang="en-US" altLang="en-US" sz="1600" baseline="30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Laboratory Division, California Air Resources Board</a:t>
            </a:r>
            <a:endParaRPr lang="en-US" alt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600" baseline="30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Alternative Fuels, Engines &amp; </a:t>
            </a:r>
            <a:r>
              <a:rPr lang="en-US" altLang="en-US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Emissions, West </a:t>
            </a:r>
            <a: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</a:t>
            </a:r>
            <a:r>
              <a:rPr lang="en-US" altLang="en-US" sz="1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n-US" alt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3810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On-Road HIGHWAY: Weak Relationship Between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Road Load (Power) and Emission Rate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20327"/>
              </p:ext>
            </p:extLst>
          </p:nvPr>
        </p:nvGraphicFramePr>
        <p:xfrm>
          <a:off x="304800" y="1524000"/>
          <a:ext cx="434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339877"/>
              </p:ext>
            </p:extLst>
          </p:nvPr>
        </p:nvGraphicFramePr>
        <p:xfrm>
          <a:off x="4539343" y="1447800"/>
          <a:ext cx="422365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Portable FTIR: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and CH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 Factors</a:t>
            </a:r>
            <a:endParaRPr lang="en-US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100964"/>
              </p:ext>
            </p:extLst>
          </p:nvPr>
        </p:nvGraphicFramePr>
        <p:xfrm>
          <a:off x="685800" y="1676400"/>
          <a:ext cx="806767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3283" y="55626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040" y="557238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5572389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 (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x100)</a:t>
            </a:r>
            <a:endParaRPr 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CNG Emission Factors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55389"/>
              </p:ext>
            </p:extLst>
          </p:nvPr>
        </p:nvGraphicFramePr>
        <p:xfrm>
          <a:off x="533400" y="1143000"/>
          <a:ext cx="8305801" cy="455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656"/>
                <a:gridCol w="953629"/>
                <a:gridCol w="953629"/>
                <a:gridCol w="953629"/>
                <a:gridCol w="953629"/>
                <a:gridCol w="953629"/>
              </a:tblGrid>
              <a:tr h="54539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en-US" sz="1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(g/mi)</a:t>
                      </a:r>
                      <a:endParaRPr lang="en-US" sz="1600" b="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(g/mi)</a:t>
                      </a:r>
                      <a:endParaRPr lang="en-US" sz="1600" b="0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b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(mg/mi)</a:t>
                      </a:r>
                      <a:endParaRPr lang="en-US" sz="1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668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study, OC BUS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668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study, on-road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668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study, on-road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HIGHWAY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5753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9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CNG Buses w/TWC,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UDDS</a:t>
                      </a:r>
                      <a:r>
                        <a:rPr lang="en-US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9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CNG Buses w/TWC,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 mph</a:t>
                      </a:r>
                      <a:r>
                        <a:rPr lang="en-US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 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9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CNG Buses w/OC (Lean),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UDDS</a:t>
                      </a:r>
                      <a:r>
                        <a:rPr lang="en-US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9242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CNG w/TWC</a:t>
                      </a:r>
                      <a:r>
                        <a:rPr lang="en-US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0.15*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1.2*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924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 CNG w/TWC, FTP</a:t>
                      </a:r>
                      <a:r>
                        <a:rPr lang="en-US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1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25-85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9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CNG</a:t>
                      </a:r>
                      <a:r>
                        <a:rPr lang="en-US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36-93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15000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Yoon, S. et al. Criteria pollutant and greenhouse gas emissions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CNG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buses equipped with three-way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catalysts compared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lean-burn engines and oxidation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 technologies. 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JAWMA 63(8):926–933, 2013.</a:t>
            </a:r>
          </a:p>
          <a:p>
            <a:pPr marL="228600" indent="-228600">
              <a:buFontTx/>
              <a:buAutoNum type="arabicPeriod"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Emissions from In-Use NG, Propane, and Diesel Fueled Heavy Duty Vehicles.  DEER 2011.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Vanderlei Borsari &amp; João Vicente de Assunção,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Nitrous oxide emissions from gasohol, ethanol and CNG light duty vehicles, Climatic Change (2012)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111:519–531</a:t>
            </a:r>
          </a:p>
          <a:p>
            <a:pPr marL="228600" indent="-228600">
              <a:buAutoNum type="arabicPeriod"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Graham, L.A.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Greenhouse gas emissions from heavy-duty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vehicles.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Environment 42 (2008)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4665–4681.</a:t>
            </a:r>
          </a:p>
          <a:p>
            <a:pPr marL="228600" indent="-228600">
              <a:buAutoNum type="arabicPeriod"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Becker,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Nitrous Oxide (N2O) Emissions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Vehicles. 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ES&amp;T. 1999, 33,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4134-4139.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115199"/>
            <a:ext cx="3886200" cy="459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00200" y="914400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*Average of UDDS, CBD, and Cruise Cycles, converted using 3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bhp-hr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mi.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1143000"/>
            <a:ext cx="2971800" cy="459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1142999"/>
            <a:ext cx="2133600" cy="459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CH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emission factors scale with CO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emissions (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 BUS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but N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emission factors exhibit opposite trend: 2-4 times higher for local and highway </a:t>
            </a:r>
            <a:r>
              <a:rPr lang="en-US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routes than 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 BUS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0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Real-time emissions of NH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and N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poorly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explained by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 output alone; and test-to-test, or bus-to-bus, variability was observed.</a:t>
            </a:r>
          </a:p>
          <a:p>
            <a:pPr>
              <a:spcBef>
                <a:spcPts val="20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tests from three buses over three routes show FTIR emissions of NH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N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were within broad literature ranges.</a:t>
            </a:r>
          </a:p>
          <a:p>
            <a:pPr>
              <a:spcBef>
                <a:spcPts val="20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use of portable FTIR as a PEMS warranted for measuring a diverse array of regulated and unregulated gaseous pollutants.</a:t>
            </a:r>
          </a:p>
          <a:p>
            <a:pPr>
              <a:spcBef>
                <a:spcPts val="20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420" y="420469"/>
            <a:ext cx="557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 and 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322386"/>
            <a:ext cx="7899400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90000"/>
              </a:lnSpc>
              <a:spcAft>
                <a:spcPts val="1800"/>
              </a:spcAft>
              <a:buClr>
                <a:srgbClr val="010000"/>
              </a:buClr>
              <a:buFontTx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buses are commonly powered by compressed natural gas (CNG); designed to meet the 2010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2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</a:t>
            </a:r>
            <a:r>
              <a:rPr lang="en-US" alt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en-US" alt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bhp-hr</a:t>
            </a: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a simple three-way catalyst (TWC).</a:t>
            </a:r>
          </a:p>
          <a:p>
            <a:pPr marL="173038" indent="-173038">
              <a:lnSpc>
                <a:spcPct val="90000"/>
              </a:lnSpc>
              <a:spcAft>
                <a:spcPts val="1800"/>
              </a:spcAft>
              <a:buClr>
                <a:srgbClr val="010000"/>
              </a:buClr>
              <a:buFontTx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conditions,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stoichiometric CNG buses with a TWC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favor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of ammonia (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nitrous oxide (N</a:t>
            </a:r>
            <a:r>
              <a:rPr lang="en-US" sz="22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 affecting secondary PM formation and global climate, respectively.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lnSpc>
                <a:spcPct val="90000"/>
              </a:lnSpc>
              <a:spcAft>
                <a:spcPts val="1800"/>
              </a:spcAft>
              <a:buClr>
                <a:srgbClr val="010000"/>
              </a:buClr>
              <a:buFontTx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measurements of NH</a:t>
            </a:r>
            <a:r>
              <a:rPr lang="en-US" sz="22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other unregulated pollutants, have been conducted in the controlled laboratory.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lnSpc>
                <a:spcPct val="90000"/>
              </a:lnSpc>
              <a:spcAft>
                <a:spcPts val="1800"/>
              </a:spcAft>
              <a:buClr>
                <a:srgbClr val="010000"/>
              </a:buClr>
              <a:buFontTx/>
              <a:buChar char="•"/>
            </a:pPr>
            <a:r>
              <a:rPr lang="en-US" alt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 measurements of many gaseous pollutants is possible with a portable FTIR instruments (PEMS), but further evaluation needed.</a:t>
            </a:r>
            <a:endParaRPr lang="en-US" alt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848600" cy="3657600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emissions measured over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DYNAMOMETER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two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routes for the same stoichiometric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TWC-equipped CNG urban transit buses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operation in a typical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the performance of a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 FTIR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the MKS 2030 HS, in reference to CFR 1065 compliant measures.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 portable FTIR, report emission factors for: ammonia (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400" b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nitrous oxide (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i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and methane (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="1" i="1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98" b="10535"/>
          <a:stretch/>
        </p:blipFill>
        <p:spPr>
          <a:xfrm>
            <a:off x="5791200" y="4572000"/>
            <a:ext cx="2743200" cy="157189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b="15617"/>
          <a:stretch/>
        </p:blipFill>
        <p:spPr>
          <a:xfrm>
            <a:off x="880936" y="4572000"/>
            <a:ext cx="3051175" cy="15748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80937" y="6143896"/>
            <a:ext cx="3919663" cy="430887"/>
          </a:xfrm>
          <a:prstGeom prst="rect">
            <a:avLst/>
          </a:prstGeom>
          <a:solidFill>
            <a:srgbClr val="000000">
              <a:alpha val="3882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Virginia University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Transportable Emissions Measurement System  (TEMS)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2706" y="6146800"/>
            <a:ext cx="2441694" cy="430887"/>
          </a:xfrm>
          <a:prstGeom prst="rect">
            <a:avLst/>
          </a:prstGeom>
          <a:solidFill>
            <a:srgbClr val="000000">
              <a:alpha val="38824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Sacramento Regional Transit Bus</a:t>
            </a:r>
          </a:p>
          <a:p>
            <a:pPr algn="r"/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PEMS for on-road measurement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Design: 3 routes, 3 buses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2008 Cummins Westport ISL-G Stoichiometric CNG with TWC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737993"/>
              </p:ext>
            </p:extLst>
          </p:nvPr>
        </p:nvGraphicFramePr>
        <p:xfrm>
          <a:off x="533400" y="1189567"/>
          <a:ext cx="8229600" cy="5484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667000"/>
                <a:gridCol w="2743200"/>
              </a:tblGrid>
              <a:tr h="676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 BUS</a:t>
                      </a:r>
                      <a:r>
                        <a:rPr lang="en-US" sz="1400" u="none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  <a:endParaRPr lang="en-US" sz="1600" u="none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Orange County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Cycle</a:t>
                      </a:r>
                    </a:p>
                    <a:p>
                      <a:pPr algn="ctr"/>
                      <a:r>
                        <a:rPr lang="en-US" sz="1400" b="0" i="1" u="none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Transportable Dynamometer</a:t>
                      </a:r>
                      <a:endParaRPr lang="en-US" sz="1600" b="0" i="1" u="sng" baseline="0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In-use</a:t>
                      </a:r>
                      <a:r>
                        <a:rPr lang="en-US" sz="1400" u="non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sng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en-US" sz="1400" u="none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Sacramento RT #51</a:t>
                      </a:r>
                    </a:p>
                    <a:p>
                      <a:pPr algn="ctr"/>
                      <a:r>
                        <a:rPr lang="en-US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(with all regular stops)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In-use</a:t>
                      </a:r>
                      <a:r>
                        <a:rPr lang="en-US" sz="1400" u="non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sng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HIGHWAY</a:t>
                      </a:r>
                      <a:r>
                        <a:rPr lang="en-US" sz="1400" u="none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Sacramento RT #7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(with all regular stops)</a:t>
                      </a:r>
                    </a:p>
                  </a:txBody>
                  <a:tcPr/>
                </a:tc>
              </a:tr>
              <a:tr h="2070561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851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Distance: 6.5 mi</a:t>
                      </a:r>
                      <a:endParaRPr lang="en-US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Time: 2000 sec</a:t>
                      </a:r>
                    </a:p>
                    <a:p>
                      <a:pPr algn="ctr"/>
                      <a:r>
                        <a:rPr lang="en-US" sz="16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 mph</a:t>
                      </a:r>
                    </a:p>
                    <a:p>
                      <a:pPr algn="ctr"/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A &amp; Bus B</a:t>
                      </a:r>
                      <a:endParaRPr lang="en-US" sz="1600" b="0" u="non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Distance: 11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Time: 3000 sec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 mph</a:t>
                      </a:r>
                      <a:br>
                        <a:rPr lang="en-US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B &amp; Bus C</a:t>
                      </a:r>
                      <a:endParaRPr lang="en-US" sz="1600" b="0" u="non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Distance: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mi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Time: 1000 sec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32.4 mph</a:t>
                      </a:r>
                      <a:br>
                        <a:rPr lang="en-US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B &amp; Bus C</a:t>
                      </a:r>
                      <a:endParaRPr lang="en-US" sz="1600" b="0" u="non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6769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WVU 1065-compliant Transportable Emissions Measurement System: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NO, NO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CO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THC, NMHC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MKS 2030HS FTIR: </a:t>
                      </a: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CO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NO, NO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</a:t>
                      </a:r>
                      <a:r>
                        <a:rPr lang="en-US" sz="14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Horiba OBS 2200: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CO, CO</a:t>
                      </a:r>
                      <a:r>
                        <a:rPr lang="en-US" sz="16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NO, NO</a:t>
                      </a:r>
                      <a:r>
                        <a:rPr lang="en-US" sz="16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6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MKS 2030 HS FTIR: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16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</a:t>
                      </a:r>
                      <a:r>
                        <a:rPr lang="en-US" sz="16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O, CH</a:t>
                      </a:r>
                      <a:r>
                        <a:rPr lang="en-US" sz="16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"/>
          <a:stretch/>
        </p:blipFill>
        <p:spPr>
          <a:xfrm>
            <a:off x="533400" y="1905000"/>
            <a:ext cx="2819400" cy="20573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3352800" y="1904999"/>
            <a:ext cx="2757728" cy="2057399"/>
            <a:chOff x="1675180" y="1089965"/>
            <a:chExt cx="5944819" cy="4447678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75180" y="1089965"/>
              <a:ext cx="5944819" cy="44476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H="1">
              <a:off x="5181600" y="5334000"/>
              <a:ext cx="2209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675908" y="3962400"/>
              <a:ext cx="533400" cy="1371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14800" y="3962400"/>
              <a:ext cx="5611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743036" y="3362036"/>
              <a:ext cx="381000" cy="609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271370" y="2861738"/>
              <a:ext cx="1464351" cy="5353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271370" y="1622145"/>
              <a:ext cx="457200" cy="12469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13150" y="136862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9622" y="1905000"/>
            <a:ext cx="2653730" cy="2057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Gaseous Emissions by Driving Cycle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169068"/>
              </p:ext>
            </p:extLst>
          </p:nvPr>
        </p:nvGraphicFramePr>
        <p:xfrm>
          <a:off x="685800" y="15240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583439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/1000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832901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85432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867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/100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of the FTIR with TEMS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(Dynamometer Cycle)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199385"/>
              </p:ext>
            </p:extLst>
          </p:nvPr>
        </p:nvGraphicFramePr>
        <p:xfrm>
          <a:off x="762000" y="1603540"/>
          <a:ext cx="7577182" cy="473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10400" y="601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/5000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9585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755" y="6019800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/100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94409"/>
            <a:ext cx="8229600" cy="630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Portable FTIR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Real-Time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BUS B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7451" y="1371600"/>
            <a:ext cx="193354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Dynamometer</a:t>
            </a:r>
          </a:p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Max: 	1040 ppm</a:t>
            </a:r>
          </a:p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 	145 ppm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9747" y="4953000"/>
            <a:ext cx="194155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 LOCAL</a:t>
            </a:r>
          </a:p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1062 ppm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155 ppm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1561" y="5715000"/>
            <a:ext cx="222823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 HIGHWAY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Max:	986 ppm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	208 ppm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8737" y="924791"/>
            <a:ext cx="8974137" cy="5963689"/>
            <a:chOff x="-317817" y="924791"/>
            <a:chExt cx="8974137" cy="596368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7" y="924791"/>
              <a:ext cx="6078537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817" y="2870399"/>
              <a:ext cx="8974137" cy="208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4851717"/>
              <a:ext cx="3736975" cy="203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Portable FTIR: Real-Time N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429000" y="4822920"/>
            <a:ext cx="420627" cy="1371600"/>
          </a:xfrm>
          <a:prstGeom prst="rect">
            <a:avLst/>
          </a:prstGeom>
        </p:spPr>
        <p:txBody>
          <a:bodyPr vert="eaVert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Vehicle Speed (mph)</a:t>
            </a:r>
          </a:p>
        </p:txBody>
      </p:sp>
      <p:sp>
        <p:nvSpPr>
          <p:cNvPr id="9" name="TextBox 5"/>
          <p:cNvSpPr txBox="1"/>
          <p:nvPr/>
        </p:nvSpPr>
        <p:spPr>
          <a:xfrm rot="10800000">
            <a:off x="73025" y="4987794"/>
            <a:ext cx="369332" cy="7992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eaVert"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N2O</a:t>
            </a:r>
            <a:r>
              <a:rPr lang="en-US" sz="1200" b="1" baseline="0" dirty="0"/>
              <a:t> (ppm)</a:t>
            </a:r>
            <a:endParaRPr lang="en-US" sz="1200" b="1" dirty="0"/>
          </a:p>
        </p:txBody>
      </p:sp>
      <p:sp>
        <p:nvSpPr>
          <p:cNvPr id="11" name="TextBox 5"/>
          <p:cNvSpPr txBox="1"/>
          <p:nvPr/>
        </p:nvSpPr>
        <p:spPr>
          <a:xfrm rot="10800000">
            <a:off x="73025" y="3048000"/>
            <a:ext cx="369332" cy="7992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eaVert"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N2O</a:t>
            </a:r>
            <a:r>
              <a:rPr lang="en-US" sz="1200" b="1" baseline="0" dirty="0"/>
              <a:t> (ppm)</a:t>
            </a:r>
            <a:endParaRPr lang="en-US" sz="1200" b="1" dirty="0"/>
          </a:p>
        </p:txBody>
      </p:sp>
      <p:sp>
        <p:nvSpPr>
          <p:cNvPr id="12" name="TextBox 5"/>
          <p:cNvSpPr txBox="1"/>
          <p:nvPr/>
        </p:nvSpPr>
        <p:spPr>
          <a:xfrm rot="10800000">
            <a:off x="73025" y="1150824"/>
            <a:ext cx="369332" cy="7992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eaVert"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N2O</a:t>
            </a:r>
            <a:r>
              <a:rPr lang="en-US" sz="1200" b="1" baseline="0" dirty="0"/>
              <a:t> (ppm)</a:t>
            </a:r>
            <a:endParaRPr lang="en-US" sz="12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8650348" y="2895600"/>
            <a:ext cx="420627" cy="1371600"/>
          </a:xfrm>
          <a:prstGeom prst="rect">
            <a:avLst/>
          </a:prstGeom>
        </p:spPr>
        <p:txBody>
          <a:bodyPr vert="eaVert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Vehicle Speed (mph)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793371" y="894950"/>
            <a:ext cx="420627" cy="1371600"/>
          </a:xfrm>
          <a:prstGeom prst="rect">
            <a:avLst/>
          </a:prstGeom>
        </p:spPr>
        <p:txBody>
          <a:bodyPr vert="eaVert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Vehicle Speed (mph)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0939" y="685800"/>
            <a:ext cx="8860661" cy="6172200"/>
            <a:chOff x="0" y="685800"/>
            <a:chExt cx="9070975" cy="6172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6019800" cy="201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" y="2693987"/>
              <a:ext cx="8997950" cy="2030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" y="4560595"/>
              <a:ext cx="3889375" cy="2297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6477000" y="1319999"/>
            <a:ext cx="188384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Dynamometer</a:t>
            </a:r>
          </a:p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Max:	42 ppm</a:t>
            </a:r>
          </a:p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	1.19 ppm</a:t>
            </a: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9747" y="4953000"/>
            <a:ext cx="19415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 LOCAL</a:t>
            </a:r>
          </a:p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32 ppm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 	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0.54 ppm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740704" y="5715000"/>
            <a:ext cx="2228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On-road HIGHWAY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Max:	57 ppm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	3.09 ppm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662831"/>
              </p:ext>
            </p:extLst>
          </p:nvPr>
        </p:nvGraphicFramePr>
        <p:xfrm>
          <a:off x="533400" y="1524000"/>
          <a:ext cx="7662863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016885"/>
              </p:ext>
            </p:extLst>
          </p:nvPr>
        </p:nvGraphicFramePr>
        <p:xfrm>
          <a:off x="1143000" y="4191000"/>
          <a:ext cx="7053263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5240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Bus B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44196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Bus C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2286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Highway Route: N</a:t>
            </a:r>
            <a:r>
              <a:rPr lang="en-US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Emissions Vary Between Buses Tested Over Same In-Use Route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599" y="6477000"/>
            <a:ext cx="8001001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fld id="{4D3B450C-51A8-45AC-B3DF-212D7CC84ACF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930</Words>
  <Application>Microsoft Office PowerPoint</Application>
  <PresentationFormat>On-screen Show (4:3)</PresentationFormat>
  <Paragraphs>187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PowerPoint Presentation</vt:lpstr>
      <vt:lpstr>Objectives</vt:lpstr>
      <vt:lpstr>Study Design: 3 routes, 3 buses 2008 Cummins Westport ISL-G Stoichiometric CNG with TWC</vt:lpstr>
      <vt:lpstr>Gaseous Emissions by Driving Cycle</vt:lpstr>
      <vt:lpstr>Verification of the FTIR with TEMS (Dynamometer Cycle)</vt:lpstr>
      <vt:lpstr>PowerPoint Presentation</vt:lpstr>
      <vt:lpstr>Portable FTIR: Real-Time N2O, BUS B</vt:lpstr>
      <vt:lpstr>PowerPoint Presentation</vt:lpstr>
      <vt:lpstr>PowerPoint Presentation</vt:lpstr>
      <vt:lpstr>Portable FTIR: NH3, N2O and CH4 Emission Factors</vt:lpstr>
      <vt:lpstr>Comparison of CNG Emission Factors</vt:lpstr>
      <vt:lpstr>Key Findings</vt:lpstr>
    </vt:vector>
  </TitlesOfParts>
  <Company>carb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Quiros</dc:creator>
  <cp:lastModifiedBy>David Quiros</cp:lastModifiedBy>
  <cp:revision>101</cp:revision>
  <dcterms:created xsi:type="dcterms:W3CDTF">2014-03-18T01:33:00Z</dcterms:created>
  <dcterms:modified xsi:type="dcterms:W3CDTF">2014-04-03T14:59:09Z</dcterms:modified>
</cp:coreProperties>
</file>