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3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embeddings/oleObject1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410" r:id="rId3"/>
    <p:sldId id="411" r:id="rId4"/>
    <p:sldId id="412" r:id="rId5"/>
    <p:sldId id="414" r:id="rId6"/>
    <p:sldId id="415" r:id="rId7"/>
    <p:sldId id="416" r:id="rId8"/>
    <p:sldId id="417" r:id="rId9"/>
    <p:sldId id="418" r:id="rId10"/>
    <p:sldId id="419" r:id="rId11"/>
    <p:sldId id="420" r:id="rId12"/>
    <p:sldId id="421" r:id="rId13"/>
    <p:sldId id="422" r:id="rId14"/>
    <p:sldId id="424" r:id="rId15"/>
    <p:sldId id="425" r:id="rId16"/>
    <p:sldId id="365" r:id="rId17"/>
    <p:sldId id="377" r:id="rId18"/>
    <p:sldId id="409" r:id="rId19"/>
    <p:sldId id="368" r:id="rId20"/>
    <p:sldId id="370" r:id="rId21"/>
    <p:sldId id="371" r:id="rId22"/>
    <p:sldId id="372" r:id="rId23"/>
    <p:sldId id="373" r:id="rId24"/>
    <p:sldId id="374" r:id="rId25"/>
    <p:sldId id="375" r:id="rId26"/>
    <p:sldId id="376" r:id="rId27"/>
    <p:sldId id="378" r:id="rId28"/>
    <p:sldId id="379" r:id="rId29"/>
    <p:sldId id="406" r:id="rId30"/>
    <p:sldId id="388" r:id="rId31"/>
    <p:sldId id="407" r:id="rId32"/>
    <p:sldId id="380" r:id="rId33"/>
    <p:sldId id="392" r:id="rId34"/>
    <p:sldId id="382" r:id="rId35"/>
    <p:sldId id="384" r:id="rId36"/>
    <p:sldId id="437" r:id="rId37"/>
    <p:sldId id="439" r:id="rId38"/>
    <p:sldId id="450" r:id="rId39"/>
    <p:sldId id="438" r:id="rId40"/>
    <p:sldId id="383" r:id="rId41"/>
    <p:sldId id="408" r:id="rId42"/>
    <p:sldId id="385" r:id="rId43"/>
    <p:sldId id="431" r:id="rId44"/>
    <p:sldId id="451" r:id="rId45"/>
    <p:sldId id="398" r:id="rId46"/>
    <p:sldId id="399" r:id="rId47"/>
    <p:sldId id="440" r:id="rId48"/>
    <p:sldId id="441" r:id="rId49"/>
    <p:sldId id="442" r:id="rId50"/>
    <p:sldId id="389" r:id="rId51"/>
    <p:sldId id="403" r:id="rId52"/>
    <p:sldId id="436" r:id="rId53"/>
    <p:sldId id="434" r:id="rId54"/>
    <p:sldId id="435" r:id="rId55"/>
    <p:sldId id="386" r:id="rId56"/>
    <p:sldId id="401" r:id="rId57"/>
    <p:sldId id="402" r:id="rId58"/>
    <p:sldId id="432" r:id="rId59"/>
    <p:sldId id="363" r:id="rId60"/>
    <p:sldId id="360" r:id="rId61"/>
    <p:sldId id="443" r:id="rId62"/>
    <p:sldId id="444" r:id="rId63"/>
    <p:sldId id="427" r:id="rId64"/>
    <p:sldId id="446" r:id="rId65"/>
    <p:sldId id="448" r:id="rId66"/>
    <p:sldId id="447" r:id="rId67"/>
    <p:sldId id="449" r:id="rId68"/>
    <p:sldId id="387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1" d="100"/>
          <a:sy n="61" d="100"/>
        </p:scale>
        <p:origin x="710" y="4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466163757502341"/>
          <c:y val="7.1666756962891612E-2"/>
          <c:w val="0.66173558724739823"/>
          <c:h val="0.79551077112321111"/>
        </c:manualLayout>
      </c:layout>
      <c:scatterChart>
        <c:scatterStyle val="lineMarker"/>
        <c:varyColors val="0"/>
        <c:ser>
          <c:idx val="0"/>
          <c:order val="0"/>
          <c:tx>
            <c:strRef>
              <c:f>'Side B'!$I$2</c:f>
              <c:strCache>
                <c:ptCount val="1"/>
                <c:pt idx="0">
                  <c:v>NO</c:v>
                </c:pt>
              </c:strCache>
            </c:strRef>
          </c:tx>
          <c:spPr>
            <a:ln w="28575">
              <a:noFill/>
            </a:ln>
          </c:spPr>
          <c:xVal>
            <c:numRef>
              <c:f>'Side B'!$H$50:$H$112</c:f>
              <c:numCache>
                <c:formatCode>0</c:formatCode>
                <c:ptCount val="63"/>
                <c:pt idx="0">
                  <c:v>-1.000000003259629</c:v>
                </c:pt>
                <c:pt idx="1">
                  <c:v>0</c:v>
                </c:pt>
                <c:pt idx="2">
                  <c:v>4.9999999953433871</c:v>
                </c:pt>
                <c:pt idx="3">
                  <c:v>23.999999994412065</c:v>
                </c:pt>
                <c:pt idx="4">
                  <c:v>24.999999997671694</c:v>
                </c:pt>
                <c:pt idx="5">
                  <c:v>43.999999996740371</c:v>
                </c:pt>
                <c:pt idx="6">
                  <c:v>45</c:v>
                </c:pt>
                <c:pt idx="7">
                  <c:v>63.999999999068677</c:v>
                </c:pt>
                <c:pt idx="8">
                  <c:v>64.999999991850927</c:v>
                </c:pt>
                <c:pt idx="9">
                  <c:v>83.999999990919605</c:v>
                </c:pt>
                <c:pt idx="10">
                  <c:v>84.999999994179234</c:v>
                </c:pt>
                <c:pt idx="11">
                  <c:v>103.99999999324791</c:v>
                </c:pt>
                <c:pt idx="12">
                  <c:v>104.99999999650754</c:v>
                </c:pt>
                <c:pt idx="13">
                  <c:v>123.99999999557622</c:v>
                </c:pt>
                <c:pt idx="14">
                  <c:v>124.99999999883585</c:v>
                </c:pt>
                <c:pt idx="15">
                  <c:v>143.99999999790452</c:v>
                </c:pt>
                <c:pt idx="16">
                  <c:v>144.99999999068677</c:v>
                </c:pt>
                <c:pt idx="17">
                  <c:v>164.00000000023283</c:v>
                </c:pt>
                <c:pt idx="18">
                  <c:v>164.99999999301508</c:v>
                </c:pt>
                <c:pt idx="19">
                  <c:v>183.99999999208376</c:v>
                </c:pt>
                <c:pt idx="20">
                  <c:v>184.99999999534339</c:v>
                </c:pt>
                <c:pt idx="21">
                  <c:v>203.99999999441206</c:v>
                </c:pt>
                <c:pt idx="22">
                  <c:v>204.99999999767169</c:v>
                </c:pt>
                <c:pt idx="23">
                  <c:v>223.99999999674037</c:v>
                </c:pt>
                <c:pt idx="24">
                  <c:v>225</c:v>
                </c:pt>
                <c:pt idx="25">
                  <c:v>243.99999999906868</c:v>
                </c:pt>
                <c:pt idx="26">
                  <c:v>244.99999999185093</c:v>
                </c:pt>
                <c:pt idx="27">
                  <c:v>263.9999999909196</c:v>
                </c:pt>
                <c:pt idx="28">
                  <c:v>264.99999999417923</c:v>
                </c:pt>
                <c:pt idx="29">
                  <c:v>283.99999999324791</c:v>
                </c:pt>
                <c:pt idx="30">
                  <c:v>284.99999999650754</c:v>
                </c:pt>
                <c:pt idx="31">
                  <c:v>303.99999999557622</c:v>
                </c:pt>
                <c:pt idx="32">
                  <c:v>304.99999999883585</c:v>
                </c:pt>
                <c:pt idx="33">
                  <c:v>323.99999999790452</c:v>
                </c:pt>
                <c:pt idx="34">
                  <c:v>324.99999999068677</c:v>
                </c:pt>
                <c:pt idx="35">
                  <c:v>344.00000000023283</c:v>
                </c:pt>
                <c:pt idx="36">
                  <c:v>344.99999999301508</c:v>
                </c:pt>
                <c:pt idx="37">
                  <c:v>363.99999999208376</c:v>
                </c:pt>
                <c:pt idx="38">
                  <c:v>364.99999999534339</c:v>
                </c:pt>
                <c:pt idx="39">
                  <c:v>383.99999999441206</c:v>
                </c:pt>
                <c:pt idx="40">
                  <c:v>384.99999999767169</c:v>
                </c:pt>
                <c:pt idx="41">
                  <c:v>403.99999999674037</c:v>
                </c:pt>
                <c:pt idx="42">
                  <c:v>405</c:v>
                </c:pt>
                <c:pt idx="43">
                  <c:v>423.99999999906868</c:v>
                </c:pt>
                <c:pt idx="44">
                  <c:v>424.99999999185093</c:v>
                </c:pt>
                <c:pt idx="45">
                  <c:v>443.9999999909196</c:v>
                </c:pt>
                <c:pt idx="46">
                  <c:v>444.99999999417923</c:v>
                </c:pt>
                <c:pt idx="47">
                  <c:v>463.99999999324791</c:v>
                </c:pt>
                <c:pt idx="48">
                  <c:v>464.99999999650754</c:v>
                </c:pt>
                <c:pt idx="49">
                  <c:v>483.99999999557622</c:v>
                </c:pt>
                <c:pt idx="50">
                  <c:v>484.99999999883585</c:v>
                </c:pt>
                <c:pt idx="51">
                  <c:v>503.99999999790452</c:v>
                </c:pt>
                <c:pt idx="52">
                  <c:v>504.99999999068677</c:v>
                </c:pt>
                <c:pt idx="53">
                  <c:v>524.00000000023283</c:v>
                </c:pt>
                <c:pt idx="54">
                  <c:v>524.99999999301508</c:v>
                </c:pt>
                <c:pt idx="55">
                  <c:v>543.99999999208376</c:v>
                </c:pt>
                <c:pt idx="56">
                  <c:v>544.99999999534339</c:v>
                </c:pt>
                <c:pt idx="57">
                  <c:v>563.99999999441206</c:v>
                </c:pt>
                <c:pt idx="58">
                  <c:v>564.99999999767169</c:v>
                </c:pt>
                <c:pt idx="59">
                  <c:v>583.99999999674037</c:v>
                </c:pt>
                <c:pt idx="60">
                  <c:v>585</c:v>
                </c:pt>
                <c:pt idx="61">
                  <c:v>603.99999999906868</c:v>
                </c:pt>
                <c:pt idx="62">
                  <c:v>604.99999999185093</c:v>
                </c:pt>
              </c:numCache>
            </c:numRef>
          </c:xVal>
          <c:yVal>
            <c:numRef>
              <c:f>'Side B'!$I$50:$I$112</c:f>
              <c:numCache>
                <c:formatCode>0.00</c:formatCode>
                <c:ptCount val="63"/>
                <c:pt idx="0">
                  <c:v>21.199483586775301</c:v>
                </c:pt>
                <c:pt idx="1">
                  <c:v>21.414826418500834</c:v>
                </c:pt>
                <c:pt idx="2">
                  <c:v>21.571783875250524</c:v>
                </c:pt>
                <c:pt idx="3">
                  <c:v>20.360102161965386</c:v>
                </c:pt>
                <c:pt idx="4">
                  <c:v>20.287310284462112</c:v>
                </c:pt>
                <c:pt idx="5">
                  <c:v>7.9991310558056945</c:v>
                </c:pt>
                <c:pt idx="6">
                  <c:v>7.1051564216703476</c:v>
                </c:pt>
                <c:pt idx="7">
                  <c:v>1.0171773487957538</c:v>
                </c:pt>
                <c:pt idx="8">
                  <c:v>0.90723063354274069</c:v>
                </c:pt>
                <c:pt idx="9">
                  <c:v>0.3597760836120491</c:v>
                </c:pt>
                <c:pt idx="10">
                  <c:v>0.38328192022840318</c:v>
                </c:pt>
                <c:pt idx="11">
                  <c:v>0.21419139686946359</c:v>
                </c:pt>
                <c:pt idx="12">
                  <c:v>0.21419139686946359</c:v>
                </c:pt>
                <c:pt idx="13">
                  <c:v>0.11334494744140401</c:v>
                </c:pt>
                <c:pt idx="14">
                  <c:v>6.6333274208695781E-2</c:v>
                </c:pt>
                <c:pt idx="15">
                  <c:v>7.9223842211996048E-2</c:v>
                </c:pt>
                <c:pt idx="16">
                  <c:v>0.12016898214007919</c:v>
                </c:pt>
                <c:pt idx="17">
                  <c:v>9.4388777869510693E-2</c:v>
                </c:pt>
                <c:pt idx="18">
                  <c:v>1.4014432537476649E-2</c:v>
                </c:pt>
                <c:pt idx="19">
                  <c:v>9.0597543955132032E-2</c:v>
                </c:pt>
                <c:pt idx="20">
                  <c:v>7.2399807513320855E-2</c:v>
                </c:pt>
                <c:pt idx="21">
                  <c:v>0.10045437943810374</c:v>
                </c:pt>
                <c:pt idx="22">
                  <c:v>6.2542040294317119E-2</c:v>
                </c:pt>
                <c:pt idx="23">
                  <c:v>1.4014432537476649E-2</c:v>
                </c:pt>
                <c:pt idx="24">
                  <c:v>2.7662501934827024E-2</c:v>
                </c:pt>
                <c:pt idx="25">
                  <c:v>-4.941737034416663E-3</c:v>
                </c:pt>
                <c:pt idx="26">
                  <c:v>8.3773509256456852E-2</c:v>
                </c:pt>
                <c:pt idx="27">
                  <c:v>-1.1765771733091844E-2</c:v>
                </c:pt>
                <c:pt idx="28">
                  <c:v>3.1453735849205688E-2</c:v>
                </c:pt>
                <c:pt idx="29">
                  <c:v>1.9322532712019599E-2</c:v>
                </c:pt>
                <c:pt idx="30">
                  <c:v>8.9080677694967747E-2</c:v>
                </c:pt>
                <c:pt idx="31">
                  <c:v>1.7047233321773179E-2</c:v>
                </c:pt>
                <c:pt idx="32">
                  <c:v>0.10272967882835016</c:v>
                </c:pt>
                <c:pt idx="33">
                  <c:v>-2.6673693802022834E-3</c:v>
                </c:pt>
                <c:pt idx="34">
                  <c:v>1.7047233321773179E-2</c:v>
                </c:pt>
                <c:pt idx="35">
                  <c:v>6.4817339684563546E-2</c:v>
                </c:pt>
                <c:pt idx="36">
                  <c:v>8.3773509256456852E-2</c:v>
                </c:pt>
                <c:pt idx="37">
                  <c:v>-1.9348239561849175E-2</c:v>
                </c:pt>
                <c:pt idx="38">
                  <c:v>6.4319647087193324E-3</c:v>
                </c:pt>
                <c:pt idx="39">
                  <c:v>-1.7073871907634795E-2</c:v>
                </c:pt>
                <c:pt idx="40">
                  <c:v>-6.4586032945809354E-3</c:v>
                </c:pt>
                <c:pt idx="41">
                  <c:v>9.4388777869510693E-2</c:v>
                </c:pt>
                <c:pt idx="42">
                  <c:v>4.889397089696676E-2</c:v>
                </c:pt>
                <c:pt idx="43">
                  <c:v>6.2542040294317119E-2</c:v>
                </c:pt>
                <c:pt idx="44">
                  <c:v>1.0223198623097998E-2</c:v>
                </c:pt>
                <c:pt idx="45">
                  <c:v>8.7564743170835513E-2</c:v>
                </c:pt>
                <c:pt idx="46">
                  <c:v>2.0080034106069695E-2</c:v>
                </c:pt>
                <c:pt idx="47">
                  <c:v>1.7805666451855315E-2</c:v>
                </c:pt>
                <c:pt idx="48">
                  <c:v>3.6761836023748627E-2</c:v>
                </c:pt>
                <c:pt idx="49">
                  <c:v>-4.1833039043345129E-3</c:v>
                </c:pt>
                <c:pt idx="50">
                  <c:v>2.0838467236151844E-2</c:v>
                </c:pt>
                <c:pt idx="51">
                  <c:v>7.0124508123074442E-2</c:v>
                </c:pt>
                <c:pt idx="52">
                  <c:v>1.0981631753180133E-2</c:v>
                </c:pt>
                <c:pt idx="53">
                  <c:v>1.0981631753180133E-2</c:v>
                </c:pt>
                <c:pt idx="54">
                  <c:v>-1.0249837208959587E-2</c:v>
                </c:pt>
                <c:pt idx="55">
                  <c:v>3.6003402893666492E-2</c:v>
                </c:pt>
                <c:pt idx="56">
                  <c:v>-9.4914040788774637E-3</c:v>
                </c:pt>
                <c:pt idx="57">
                  <c:v>0.10272967882835016</c:v>
                </c:pt>
                <c:pt idx="58">
                  <c:v>0.10348718022240026</c:v>
                </c:pt>
                <c:pt idx="59">
                  <c:v>4.1575970545049534E-3</c:v>
                </c:pt>
                <c:pt idx="60">
                  <c:v>1.0223198623097998E-2</c:v>
                </c:pt>
                <c:pt idx="61">
                  <c:v>1.7047233321773179E-2</c:v>
                </c:pt>
                <c:pt idx="62">
                  <c:v>2.6407307943406674E-3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3A9-428D-8581-543A52EE79FF}"/>
            </c:ext>
          </c:extLst>
        </c:ser>
        <c:ser>
          <c:idx val="1"/>
          <c:order val="1"/>
          <c:tx>
            <c:v>NOx</c:v>
          </c:tx>
          <c:spPr>
            <a:ln w="28575">
              <a:noFill/>
            </a:ln>
          </c:spPr>
          <c:xVal>
            <c:numRef>
              <c:f>'Side B'!$N$50:$N$112</c:f>
              <c:numCache>
                <c:formatCode>0</c:formatCode>
                <c:ptCount val="63"/>
                <c:pt idx="0">
                  <c:v>-1.000000003259629</c:v>
                </c:pt>
                <c:pt idx="1">
                  <c:v>0</c:v>
                </c:pt>
                <c:pt idx="2">
                  <c:v>4.9999999953433871</c:v>
                </c:pt>
                <c:pt idx="3">
                  <c:v>23.999999994412065</c:v>
                </c:pt>
                <c:pt idx="4">
                  <c:v>24.999999997671694</c:v>
                </c:pt>
                <c:pt idx="5">
                  <c:v>43.999999996740371</c:v>
                </c:pt>
                <c:pt idx="6">
                  <c:v>45</c:v>
                </c:pt>
                <c:pt idx="7">
                  <c:v>63.999999999068677</c:v>
                </c:pt>
                <c:pt idx="8">
                  <c:v>64.999999991850927</c:v>
                </c:pt>
                <c:pt idx="9">
                  <c:v>83.999999990919605</c:v>
                </c:pt>
                <c:pt idx="10">
                  <c:v>84.999999994179234</c:v>
                </c:pt>
                <c:pt idx="11">
                  <c:v>103.99999999324791</c:v>
                </c:pt>
                <c:pt idx="12">
                  <c:v>104.99999999650754</c:v>
                </c:pt>
                <c:pt idx="13">
                  <c:v>123.99999999557622</c:v>
                </c:pt>
                <c:pt idx="14">
                  <c:v>124.99999999883585</c:v>
                </c:pt>
                <c:pt idx="15">
                  <c:v>143.99999999790452</c:v>
                </c:pt>
                <c:pt idx="16">
                  <c:v>144.99999999068677</c:v>
                </c:pt>
                <c:pt idx="17">
                  <c:v>164.00000000023283</c:v>
                </c:pt>
                <c:pt idx="18">
                  <c:v>164.99999999301508</c:v>
                </c:pt>
                <c:pt idx="19">
                  <c:v>183.99999999208376</c:v>
                </c:pt>
                <c:pt idx="20">
                  <c:v>184.99999999534339</c:v>
                </c:pt>
                <c:pt idx="21">
                  <c:v>203.99999999441206</c:v>
                </c:pt>
                <c:pt idx="22">
                  <c:v>204.99999999767169</c:v>
                </c:pt>
                <c:pt idx="23">
                  <c:v>223.99999999674037</c:v>
                </c:pt>
                <c:pt idx="24">
                  <c:v>225</c:v>
                </c:pt>
                <c:pt idx="25">
                  <c:v>243.99999999906868</c:v>
                </c:pt>
                <c:pt idx="26">
                  <c:v>244.99999999185093</c:v>
                </c:pt>
                <c:pt idx="27">
                  <c:v>263.9999999909196</c:v>
                </c:pt>
                <c:pt idx="28">
                  <c:v>264.99999999417923</c:v>
                </c:pt>
                <c:pt idx="29">
                  <c:v>283.99999999324791</c:v>
                </c:pt>
                <c:pt idx="30">
                  <c:v>284.99999999650754</c:v>
                </c:pt>
                <c:pt idx="31">
                  <c:v>303.99999999557622</c:v>
                </c:pt>
                <c:pt idx="32">
                  <c:v>304.99999999883585</c:v>
                </c:pt>
                <c:pt idx="33">
                  <c:v>323.99999999790452</c:v>
                </c:pt>
                <c:pt idx="34">
                  <c:v>324.99999999068677</c:v>
                </c:pt>
                <c:pt idx="35">
                  <c:v>344.00000000023283</c:v>
                </c:pt>
                <c:pt idx="36">
                  <c:v>344.99999999301508</c:v>
                </c:pt>
                <c:pt idx="37">
                  <c:v>363.99999999208376</c:v>
                </c:pt>
                <c:pt idx="38">
                  <c:v>364.99999999534339</c:v>
                </c:pt>
                <c:pt idx="39">
                  <c:v>383.99999999441206</c:v>
                </c:pt>
                <c:pt idx="40">
                  <c:v>384.99999999767169</c:v>
                </c:pt>
                <c:pt idx="41">
                  <c:v>403.99999999674037</c:v>
                </c:pt>
                <c:pt idx="42">
                  <c:v>405</c:v>
                </c:pt>
                <c:pt idx="43">
                  <c:v>423.99999999906868</c:v>
                </c:pt>
                <c:pt idx="44">
                  <c:v>424.99999999185093</c:v>
                </c:pt>
                <c:pt idx="45">
                  <c:v>443.9999999909196</c:v>
                </c:pt>
                <c:pt idx="46">
                  <c:v>444.99999999417923</c:v>
                </c:pt>
                <c:pt idx="47">
                  <c:v>463.99999999324791</c:v>
                </c:pt>
                <c:pt idx="48">
                  <c:v>464.99999999650754</c:v>
                </c:pt>
                <c:pt idx="49">
                  <c:v>483.99999999557622</c:v>
                </c:pt>
                <c:pt idx="50">
                  <c:v>484.99999999883585</c:v>
                </c:pt>
                <c:pt idx="51">
                  <c:v>503.99999999790452</c:v>
                </c:pt>
                <c:pt idx="52">
                  <c:v>504.99999999068677</c:v>
                </c:pt>
                <c:pt idx="53">
                  <c:v>524.00000000023283</c:v>
                </c:pt>
                <c:pt idx="54">
                  <c:v>524.99999999301508</c:v>
                </c:pt>
                <c:pt idx="55">
                  <c:v>543.99999999208376</c:v>
                </c:pt>
                <c:pt idx="56">
                  <c:v>544.99999999534339</c:v>
                </c:pt>
                <c:pt idx="57">
                  <c:v>563.99999999441206</c:v>
                </c:pt>
                <c:pt idx="58">
                  <c:v>564.99999999767169</c:v>
                </c:pt>
                <c:pt idx="59">
                  <c:v>583.99999999674037</c:v>
                </c:pt>
                <c:pt idx="60">
                  <c:v>585</c:v>
                </c:pt>
                <c:pt idx="61">
                  <c:v>603.99999999906868</c:v>
                </c:pt>
                <c:pt idx="62">
                  <c:v>604.99999999185093</c:v>
                </c:pt>
              </c:numCache>
            </c:numRef>
          </c:xVal>
          <c:yVal>
            <c:numRef>
              <c:f>'Side B'!$O$50:$O$112</c:f>
              <c:numCache>
                <c:formatCode>0.00</c:formatCode>
                <c:ptCount val="63"/>
                <c:pt idx="0">
                  <c:v>22.641368718869103</c:v>
                </c:pt>
                <c:pt idx="1">
                  <c:v>22.733714810187877</c:v>
                </c:pt>
                <c:pt idx="2">
                  <c:v>22.515933607537153</c:v>
                </c:pt>
                <c:pt idx="3">
                  <c:v>22.50823817872865</c:v>
                </c:pt>
                <c:pt idx="4">
                  <c:v>22.670611915711451</c:v>
                </c:pt>
                <c:pt idx="5">
                  <c:v>21.990334306929508</c:v>
                </c:pt>
                <c:pt idx="6">
                  <c:v>21.938774555665841</c:v>
                </c:pt>
                <c:pt idx="7">
                  <c:v>20.143426664804704</c:v>
                </c:pt>
                <c:pt idx="8">
                  <c:v>20.200372648864299</c:v>
                </c:pt>
                <c:pt idx="9">
                  <c:v>19.035282079529818</c:v>
                </c:pt>
                <c:pt idx="10">
                  <c:v>19.083763848393428</c:v>
                </c:pt>
                <c:pt idx="11">
                  <c:v>18.926006612202361</c:v>
                </c:pt>
                <c:pt idx="12">
                  <c:v>19.009116865087531</c:v>
                </c:pt>
                <c:pt idx="13">
                  <c:v>18.713612587964274</c:v>
                </c:pt>
                <c:pt idx="14">
                  <c:v>18.819809127274958</c:v>
                </c:pt>
                <c:pt idx="15">
                  <c:v>18.67975194471348</c:v>
                </c:pt>
                <c:pt idx="16">
                  <c:v>18.698221730347264</c:v>
                </c:pt>
                <c:pt idx="17">
                  <c:v>18.589715049407285</c:v>
                </c:pt>
                <c:pt idx="18">
                  <c:v>18.734389678377212</c:v>
                </c:pt>
                <c:pt idx="19">
                  <c:v>18.338843881126675</c:v>
                </c:pt>
                <c:pt idx="20">
                  <c:v>18.460432223671084</c:v>
                </c:pt>
                <c:pt idx="21">
                  <c:v>18.182626108943992</c:v>
                </c:pt>
                <c:pt idx="22">
                  <c:v>18.339613613130869</c:v>
                </c:pt>
                <c:pt idx="23">
                  <c:v>17.972540335101773</c:v>
                </c:pt>
                <c:pt idx="24">
                  <c:v>18.148766411309911</c:v>
                </c:pt>
                <c:pt idx="25">
                  <c:v>17.824787723731788</c:v>
                </c:pt>
                <c:pt idx="26">
                  <c:v>17.993318371131423</c:v>
                </c:pt>
                <c:pt idx="27">
                  <c:v>17.679344308374382</c:v>
                </c:pt>
                <c:pt idx="28">
                  <c:v>17.78631057968926</c:v>
                </c:pt>
                <c:pt idx="29">
                  <c:v>17.600850556280946</c:v>
                </c:pt>
                <c:pt idx="30">
                  <c:v>17.735520560429784</c:v>
                </c:pt>
                <c:pt idx="31">
                  <c:v>17.485418178536651</c:v>
                </c:pt>
                <c:pt idx="32">
                  <c:v>17.705508577199957</c:v>
                </c:pt>
                <c:pt idx="33">
                  <c:v>17.581611984259684</c:v>
                </c:pt>
                <c:pt idx="34">
                  <c:v>17.632402003519161</c:v>
                </c:pt>
                <c:pt idx="35">
                  <c:v>17.445402516102455</c:v>
                </c:pt>
                <c:pt idx="36">
                  <c:v>17.510043928970553</c:v>
                </c:pt>
                <c:pt idx="37">
                  <c:v>17.169905597387942</c:v>
                </c:pt>
                <c:pt idx="38">
                  <c:v>17.363830781608957</c:v>
                </c:pt>
                <c:pt idx="39">
                  <c:v>17.052933755635266</c:v>
                </c:pt>
                <c:pt idx="40">
                  <c:v>17.141432132549788</c:v>
                </c:pt>
                <c:pt idx="41">
                  <c:v>16.992909789175609</c:v>
                </c:pt>
                <c:pt idx="42">
                  <c:v>17.112958667711634</c:v>
                </c:pt>
                <c:pt idx="43">
                  <c:v>16.736651442482358</c:v>
                </c:pt>
                <c:pt idx="44">
                  <c:v>16.915955501090558</c:v>
                </c:pt>
                <c:pt idx="45">
                  <c:v>16.894408678673429</c:v>
                </c:pt>
                <c:pt idx="46">
                  <c:v>16.94519775231619</c:v>
                </c:pt>
                <c:pt idx="47">
                  <c:v>16.541956526257152</c:v>
                </c:pt>
                <c:pt idx="48">
                  <c:v>16.795906622554533</c:v>
                </c:pt>
                <c:pt idx="49">
                  <c:v>16.557347383874163</c:v>
                </c:pt>
                <c:pt idx="50">
                  <c:v>16.615063099937949</c:v>
                </c:pt>
                <c:pt idx="51">
                  <c:v>16.29185414436402</c:v>
                </c:pt>
                <c:pt idx="52">
                  <c:v>16.533491365444451</c:v>
                </c:pt>
                <c:pt idx="53">
                  <c:v>16.235677892308615</c:v>
                </c:pt>
                <c:pt idx="54">
                  <c:v>16.246451303517183</c:v>
                </c:pt>
                <c:pt idx="55">
                  <c:v>15.982497528015427</c:v>
                </c:pt>
                <c:pt idx="56">
                  <c:v>16.167187819419549</c:v>
                </c:pt>
                <c:pt idx="57">
                  <c:v>15.86706609588785</c:v>
                </c:pt>
                <c:pt idx="58">
                  <c:v>15.951715812781405</c:v>
                </c:pt>
                <c:pt idx="59">
                  <c:v>15.628506857207475</c:v>
                </c:pt>
                <c:pt idx="60">
                  <c:v>15.736242860526549</c:v>
                </c:pt>
                <c:pt idx="61">
                  <c:v>15.361475099305661</c:v>
                </c:pt>
                <c:pt idx="62">
                  <c:v>15.52923506908439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3A9-428D-8581-543A52EE79FF}"/>
            </c:ext>
          </c:extLst>
        </c:ser>
        <c:ser>
          <c:idx val="4"/>
          <c:order val="4"/>
          <c:tx>
            <c:v>PM</c:v>
          </c:tx>
          <c:spPr>
            <a:ln w="28575">
              <a:noFill/>
            </a:ln>
          </c:spPr>
          <c:xVal>
            <c:numRef>
              <c:f>'PM Data B'!$B$20:$B$488</c:f>
              <c:numCache>
                <c:formatCode>0.000000_ </c:formatCode>
                <c:ptCount val="469"/>
                <c:pt idx="0">
                  <c:v>1.0666666666667801</c:v>
                </c:pt>
                <c:pt idx="1">
                  <c:v>2.3500000000000476</c:v>
                </c:pt>
                <c:pt idx="2">
                  <c:v>3.633333333333395</c:v>
                </c:pt>
                <c:pt idx="3">
                  <c:v>4.9166666666667425</c:v>
                </c:pt>
                <c:pt idx="4">
                  <c:v>6.2000000000000899</c:v>
                </c:pt>
                <c:pt idx="5">
                  <c:v>7.4999999999999734</c:v>
                </c:pt>
                <c:pt idx="6">
                  <c:v>8.7833333333334007</c:v>
                </c:pt>
                <c:pt idx="7">
                  <c:v>10.066666666666828</c:v>
                </c:pt>
                <c:pt idx="8">
                  <c:v>11.350000000000096</c:v>
                </c:pt>
                <c:pt idx="9">
                  <c:v>12.633333333333363</c:v>
                </c:pt>
                <c:pt idx="10">
                  <c:v>13.933333333333406</c:v>
                </c:pt>
                <c:pt idx="11">
                  <c:v>15.216666666666834</c:v>
                </c:pt>
                <c:pt idx="12">
                  <c:v>16.500000000000099</c:v>
                </c:pt>
                <c:pt idx="13">
                  <c:v>17.783333333333367</c:v>
                </c:pt>
                <c:pt idx="14">
                  <c:v>19.083333333333414</c:v>
                </c:pt>
                <c:pt idx="15">
                  <c:v>20.366666666666681</c:v>
                </c:pt>
                <c:pt idx="16">
                  <c:v>21.650000000000105</c:v>
                </c:pt>
                <c:pt idx="17">
                  <c:v>22.933333333333373</c:v>
                </c:pt>
                <c:pt idx="18">
                  <c:v>24.21666666666664</c:v>
                </c:pt>
                <c:pt idx="19">
                  <c:v>25.516666666666687</c:v>
                </c:pt>
                <c:pt idx="20">
                  <c:v>26.800000000000111</c:v>
                </c:pt>
                <c:pt idx="21">
                  <c:v>28.083333333333378</c:v>
                </c:pt>
                <c:pt idx="22">
                  <c:v>29.366666666666646</c:v>
                </c:pt>
                <c:pt idx="23">
                  <c:v>30.666666666666693</c:v>
                </c:pt>
                <c:pt idx="24">
                  <c:v>31.950000000000117</c:v>
                </c:pt>
                <c:pt idx="25">
                  <c:v>33.233333333333384</c:v>
                </c:pt>
                <c:pt idx="26">
                  <c:v>34.516666666666652</c:v>
                </c:pt>
                <c:pt idx="27">
                  <c:v>35.800000000000082</c:v>
                </c:pt>
                <c:pt idx="28">
                  <c:v>37.100000000000122</c:v>
                </c:pt>
                <c:pt idx="29">
                  <c:v>38.38333333333339</c:v>
                </c:pt>
                <c:pt idx="30">
                  <c:v>39.666666666666657</c:v>
                </c:pt>
                <c:pt idx="31">
                  <c:v>40.950000000000088</c:v>
                </c:pt>
                <c:pt idx="32">
                  <c:v>42.233333333333356</c:v>
                </c:pt>
                <c:pt idx="33">
                  <c:v>43.533333333333395</c:v>
                </c:pt>
                <c:pt idx="34">
                  <c:v>44.816666666666663</c:v>
                </c:pt>
                <c:pt idx="35">
                  <c:v>46.100000000000094</c:v>
                </c:pt>
                <c:pt idx="36">
                  <c:v>47.383333333333361</c:v>
                </c:pt>
                <c:pt idx="37">
                  <c:v>48.666666666666792</c:v>
                </c:pt>
                <c:pt idx="38">
                  <c:v>49.966666666666676</c:v>
                </c:pt>
                <c:pt idx="39">
                  <c:v>51.250000000000092</c:v>
                </c:pt>
                <c:pt idx="40">
                  <c:v>52.53333333333336</c:v>
                </c:pt>
                <c:pt idx="41">
                  <c:v>53.816666666666798</c:v>
                </c:pt>
                <c:pt idx="42">
                  <c:v>55.100000000000065</c:v>
                </c:pt>
                <c:pt idx="43">
                  <c:v>56.400000000000098</c:v>
                </c:pt>
                <c:pt idx="44">
                  <c:v>57.683333333333366</c:v>
                </c:pt>
                <c:pt idx="45">
                  <c:v>58.966666666666804</c:v>
                </c:pt>
                <c:pt idx="46">
                  <c:v>60.250000000000071</c:v>
                </c:pt>
                <c:pt idx="47">
                  <c:v>61.550000000000104</c:v>
                </c:pt>
                <c:pt idx="48">
                  <c:v>62.833333333333371</c:v>
                </c:pt>
                <c:pt idx="49">
                  <c:v>64.116666666666816</c:v>
                </c:pt>
                <c:pt idx="50">
                  <c:v>65.400000000000077</c:v>
                </c:pt>
                <c:pt idx="51">
                  <c:v>66.683333333333337</c:v>
                </c:pt>
                <c:pt idx="52">
                  <c:v>67.983333333333377</c:v>
                </c:pt>
                <c:pt idx="53">
                  <c:v>69.266666666666652</c:v>
                </c:pt>
                <c:pt idx="54">
                  <c:v>70.550000000000082</c:v>
                </c:pt>
                <c:pt idx="55">
                  <c:v>71.833333333333343</c:v>
                </c:pt>
                <c:pt idx="56">
                  <c:v>73.11666666666676</c:v>
                </c:pt>
                <c:pt idx="57">
                  <c:v>74.416666666666657</c:v>
                </c:pt>
                <c:pt idx="58">
                  <c:v>75.700000000000088</c:v>
                </c:pt>
                <c:pt idx="59">
                  <c:v>76.983333333333348</c:v>
                </c:pt>
                <c:pt idx="60">
                  <c:v>78.266666666666765</c:v>
                </c:pt>
                <c:pt idx="61">
                  <c:v>79.55000000000004</c:v>
                </c:pt>
                <c:pt idx="62">
                  <c:v>80.850000000000094</c:v>
                </c:pt>
                <c:pt idx="63">
                  <c:v>82.133333333333354</c:v>
                </c:pt>
                <c:pt idx="64">
                  <c:v>83.416666666666771</c:v>
                </c:pt>
                <c:pt idx="65">
                  <c:v>84.700000000000045</c:v>
                </c:pt>
                <c:pt idx="66">
                  <c:v>85.98333333333332</c:v>
                </c:pt>
                <c:pt idx="67">
                  <c:v>87.28333333333336</c:v>
                </c:pt>
                <c:pt idx="68">
                  <c:v>88.566666666666777</c:v>
                </c:pt>
                <c:pt idx="69">
                  <c:v>89.850000000000051</c:v>
                </c:pt>
                <c:pt idx="70">
                  <c:v>91.133333333333326</c:v>
                </c:pt>
                <c:pt idx="71">
                  <c:v>92.416666666666757</c:v>
                </c:pt>
                <c:pt idx="72">
                  <c:v>93.716666666666782</c:v>
                </c:pt>
                <c:pt idx="73">
                  <c:v>95.000000000000057</c:v>
                </c:pt>
                <c:pt idx="74">
                  <c:v>96.283333333333331</c:v>
                </c:pt>
                <c:pt idx="75">
                  <c:v>97.566666666666762</c:v>
                </c:pt>
                <c:pt idx="76">
                  <c:v>98.850000000000023</c:v>
                </c:pt>
                <c:pt idx="77">
                  <c:v>100.15000000000006</c:v>
                </c:pt>
                <c:pt idx="78">
                  <c:v>101.43333333333334</c:v>
                </c:pt>
                <c:pt idx="79">
                  <c:v>102.71666666666677</c:v>
                </c:pt>
                <c:pt idx="80">
                  <c:v>104.00000000000003</c:v>
                </c:pt>
                <c:pt idx="81">
                  <c:v>105.28333333333345</c:v>
                </c:pt>
                <c:pt idx="82">
                  <c:v>106.58333333333334</c:v>
                </c:pt>
                <c:pt idx="83">
                  <c:v>107.86666666666677</c:v>
                </c:pt>
                <c:pt idx="84">
                  <c:v>109.15000000000003</c:v>
                </c:pt>
                <c:pt idx="85">
                  <c:v>110.43333333333345</c:v>
                </c:pt>
                <c:pt idx="86">
                  <c:v>111.71666666666673</c:v>
                </c:pt>
                <c:pt idx="87">
                  <c:v>113.01666666666678</c:v>
                </c:pt>
                <c:pt idx="88">
                  <c:v>114.30000000000004</c:v>
                </c:pt>
                <c:pt idx="89">
                  <c:v>115.58333333333346</c:v>
                </c:pt>
                <c:pt idx="90">
                  <c:v>116.86666666666673</c:v>
                </c:pt>
                <c:pt idx="91">
                  <c:v>118.15</c:v>
                </c:pt>
                <c:pt idx="92">
                  <c:v>119.45000000000005</c:v>
                </c:pt>
                <c:pt idx="93">
                  <c:v>120.73333333333346</c:v>
                </c:pt>
                <c:pt idx="94">
                  <c:v>122.01666666666674</c:v>
                </c:pt>
                <c:pt idx="95">
                  <c:v>123.30000000000001</c:v>
                </c:pt>
                <c:pt idx="96">
                  <c:v>124.58333333333344</c:v>
                </c:pt>
                <c:pt idx="97">
                  <c:v>125.88333333333347</c:v>
                </c:pt>
                <c:pt idx="98">
                  <c:v>127.16666666666674</c:v>
                </c:pt>
                <c:pt idx="99">
                  <c:v>128.45000000000002</c:v>
                </c:pt>
                <c:pt idx="100">
                  <c:v>129.73333333333346</c:v>
                </c:pt>
                <c:pt idx="101">
                  <c:v>131.01666666666671</c:v>
                </c:pt>
                <c:pt idx="102">
                  <c:v>132.31666666666675</c:v>
                </c:pt>
                <c:pt idx="103">
                  <c:v>133.60000000000002</c:v>
                </c:pt>
                <c:pt idx="104">
                  <c:v>134.88333333333344</c:v>
                </c:pt>
                <c:pt idx="105">
                  <c:v>136.16666666666671</c:v>
                </c:pt>
                <c:pt idx="106">
                  <c:v>137.45000000000013</c:v>
                </c:pt>
                <c:pt idx="107">
                  <c:v>138.75000000000003</c:v>
                </c:pt>
                <c:pt idx="108">
                  <c:v>140.03333333333347</c:v>
                </c:pt>
                <c:pt idx="109">
                  <c:v>141.31666666666672</c:v>
                </c:pt>
                <c:pt idx="110">
                  <c:v>142.60000000000014</c:v>
                </c:pt>
                <c:pt idx="111">
                  <c:v>143.88333333333341</c:v>
                </c:pt>
                <c:pt idx="112">
                  <c:v>145.18333333333345</c:v>
                </c:pt>
                <c:pt idx="113">
                  <c:v>146.46666666666673</c:v>
                </c:pt>
                <c:pt idx="114">
                  <c:v>147.75</c:v>
                </c:pt>
                <c:pt idx="115">
                  <c:v>149.03333333333342</c:v>
                </c:pt>
                <c:pt idx="116">
                  <c:v>150.33333333333331</c:v>
                </c:pt>
                <c:pt idx="117">
                  <c:v>151.61666666666673</c:v>
                </c:pt>
                <c:pt idx="118">
                  <c:v>152.9</c:v>
                </c:pt>
                <c:pt idx="119">
                  <c:v>154.18333333333342</c:v>
                </c:pt>
                <c:pt idx="120">
                  <c:v>155.4666666666667</c:v>
                </c:pt>
                <c:pt idx="121">
                  <c:v>156.76666666666674</c:v>
                </c:pt>
                <c:pt idx="122">
                  <c:v>158.05000000000001</c:v>
                </c:pt>
                <c:pt idx="123">
                  <c:v>159.33333333333343</c:v>
                </c:pt>
                <c:pt idx="124">
                  <c:v>160.6166666666667</c:v>
                </c:pt>
                <c:pt idx="125">
                  <c:v>161.91666666666674</c:v>
                </c:pt>
                <c:pt idx="126">
                  <c:v>163.20000000000002</c:v>
                </c:pt>
                <c:pt idx="127">
                  <c:v>164.48333333333343</c:v>
                </c:pt>
                <c:pt idx="128">
                  <c:v>165.76666666666671</c:v>
                </c:pt>
                <c:pt idx="129">
                  <c:v>167.04999999999995</c:v>
                </c:pt>
                <c:pt idx="130">
                  <c:v>168.3333333333334</c:v>
                </c:pt>
                <c:pt idx="131">
                  <c:v>169.63333333333344</c:v>
                </c:pt>
                <c:pt idx="132">
                  <c:v>170.91666666666671</c:v>
                </c:pt>
                <c:pt idx="133">
                  <c:v>172.2</c:v>
                </c:pt>
                <c:pt idx="134">
                  <c:v>173.48333333333341</c:v>
                </c:pt>
                <c:pt idx="135">
                  <c:v>174.78333333333345</c:v>
                </c:pt>
                <c:pt idx="136">
                  <c:v>176.06666666666672</c:v>
                </c:pt>
                <c:pt idx="137">
                  <c:v>177.34999999999997</c:v>
                </c:pt>
                <c:pt idx="138">
                  <c:v>178.63333333333341</c:v>
                </c:pt>
                <c:pt idx="139">
                  <c:v>179.91666666666669</c:v>
                </c:pt>
                <c:pt idx="140">
                  <c:v>181.2000000000001</c:v>
                </c:pt>
                <c:pt idx="141">
                  <c:v>182.5</c:v>
                </c:pt>
                <c:pt idx="142">
                  <c:v>183.78333333333342</c:v>
                </c:pt>
                <c:pt idx="143">
                  <c:v>185.06666666666669</c:v>
                </c:pt>
                <c:pt idx="144">
                  <c:v>186.35000000000011</c:v>
                </c:pt>
                <c:pt idx="145">
                  <c:v>187.64999999999998</c:v>
                </c:pt>
                <c:pt idx="146">
                  <c:v>188.93333333333342</c:v>
                </c:pt>
                <c:pt idx="147">
                  <c:v>190.2166666666667</c:v>
                </c:pt>
                <c:pt idx="148">
                  <c:v>191.50000000000011</c:v>
                </c:pt>
                <c:pt idx="149">
                  <c:v>192.78333333333342</c:v>
                </c:pt>
                <c:pt idx="150">
                  <c:v>194.08333333333343</c:v>
                </c:pt>
                <c:pt idx="151">
                  <c:v>195.3666666666667</c:v>
                </c:pt>
                <c:pt idx="152">
                  <c:v>196.65000000000012</c:v>
                </c:pt>
                <c:pt idx="153">
                  <c:v>197.93333333333339</c:v>
                </c:pt>
                <c:pt idx="154">
                  <c:v>199.23333333333341</c:v>
                </c:pt>
                <c:pt idx="155">
                  <c:v>200.51666666666671</c:v>
                </c:pt>
                <c:pt idx="156">
                  <c:v>201.80000000000013</c:v>
                </c:pt>
                <c:pt idx="157">
                  <c:v>203.08333333333343</c:v>
                </c:pt>
                <c:pt idx="158">
                  <c:v>204.36666666666667</c:v>
                </c:pt>
                <c:pt idx="159">
                  <c:v>205.66666666666671</c:v>
                </c:pt>
                <c:pt idx="160">
                  <c:v>206.95000000000013</c:v>
                </c:pt>
                <c:pt idx="161">
                  <c:v>208.23333333333341</c:v>
                </c:pt>
                <c:pt idx="162">
                  <c:v>209.51666666666665</c:v>
                </c:pt>
                <c:pt idx="163">
                  <c:v>210.80000000000007</c:v>
                </c:pt>
                <c:pt idx="164">
                  <c:v>212.10000000000014</c:v>
                </c:pt>
                <c:pt idx="165">
                  <c:v>213.38333333333344</c:v>
                </c:pt>
                <c:pt idx="166">
                  <c:v>214.66666666666669</c:v>
                </c:pt>
                <c:pt idx="167">
                  <c:v>215.9500000000001</c:v>
                </c:pt>
                <c:pt idx="168">
                  <c:v>217.23333333333338</c:v>
                </c:pt>
                <c:pt idx="169">
                  <c:v>218.53333333333342</c:v>
                </c:pt>
                <c:pt idx="170">
                  <c:v>219.81666666666666</c:v>
                </c:pt>
                <c:pt idx="171">
                  <c:v>221.10000000000008</c:v>
                </c:pt>
                <c:pt idx="172">
                  <c:v>222.38333333333338</c:v>
                </c:pt>
                <c:pt idx="173">
                  <c:v>223.6666666666668</c:v>
                </c:pt>
                <c:pt idx="174">
                  <c:v>224.9666666666667</c:v>
                </c:pt>
                <c:pt idx="175">
                  <c:v>226.25000000000011</c:v>
                </c:pt>
                <c:pt idx="176">
                  <c:v>227.53333333333339</c:v>
                </c:pt>
                <c:pt idx="177">
                  <c:v>228.8166666666668</c:v>
                </c:pt>
                <c:pt idx="178">
                  <c:v>230.10000000000008</c:v>
                </c:pt>
                <c:pt idx="179">
                  <c:v>231.40000000000009</c:v>
                </c:pt>
                <c:pt idx="180">
                  <c:v>232.68333333333339</c:v>
                </c:pt>
                <c:pt idx="181">
                  <c:v>233.96666666666681</c:v>
                </c:pt>
                <c:pt idx="182">
                  <c:v>235.25000000000011</c:v>
                </c:pt>
                <c:pt idx="183">
                  <c:v>236.53333333333336</c:v>
                </c:pt>
                <c:pt idx="184">
                  <c:v>237.8333333333334</c:v>
                </c:pt>
                <c:pt idx="185">
                  <c:v>239.11666666666665</c:v>
                </c:pt>
                <c:pt idx="186">
                  <c:v>240.40000000000009</c:v>
                </c:pt>
                <c:pt idx="187">
                  <c:v>241.68333333333334</c:v>
                </c:pt>
                <c:pt idx="188">
                  <c:v>242.96666666666675</c:v>
                </c:pt>
                <c:pt idx="189">
                  <c:v>244.26666666666665</c:v>
                </c:pt>
                <c:pt idx="190">
                  <c:v>245.55000000000013</c:v>
                </c:pt>
                <c:pt idx="191">
                  <c:v>246.83333333333337</c:v>
                </c:pt>
                <c:pt idx="192">
                  <c:v>248.11666666666679</c:v>
                </c:pt>
                <c:pt idx="193">
                  <c:v>249.40000000000006</c:v>
                </c:pt>
                <c:pt idx="194">
                  <c:v>250.7000000000001</c:v>
                </c:pt>
                <c:pt idx="195">
                  <c:v>251.98333333333335</c:v>
                </c:pt>
                <c:pt idx="196">
                  <c:v>253.26666666666677</c:v>
                </c:pt>
                <c:pt idx="197">
                  <c:v>254.55000000000007</c:v>
                </c:pt>
                <c:pt idx="198">
                  <c:v>255.85000000000014</c:v>
                </c:pt>
                <c:pt idx="199">
                  <c:v>257.13333333333338</c:v>
                </c:pt>
                <c:pt idx="200">
                  <c:v>258.4166666666668</c:v>
                </c:pt>
                <c:pt idx="201">
                  <c:v>259.70000000000005</c:v>
                </c:pt>
                <c:pt idx="202">
                  <c:v>260.98333333333335</c:v>
                </c:pt>
                <c:pt idx="203">
                  <c:v>262.28333333333336</c:v>
                </c:pt>
                <c:pt idx="204">
                  <c:v>263.56666666666678</c:v>
                </c:pt>
                <c:pt idx="205">
                  <c:v>264.85000000000008</c:v>
                </c:pt>
                <c:pt idx="206">
                  <c:v>266.13333333333333</c:v>
                </c:pt>
                <c:pt idx="207">
                  <c:v>267.4166666666668</c:v>
                </c:pt>
                <c:pt idx="208">
                  <c:v>268.7166666666667</c:v>
                </c:pt>
                <c:pt idx="209">
                  <c:v>270.00000000000011</c:v>
                </c:pt>
                <c:pt idx="210">
                  <c:v>271.2833333333333</c:v>
                </c:pt>
                <c:pt idx="211">
                  <c:v>272.56666666666678</c:v>
                </c:pt>
                <c:pt idx="212">
                  <c:v>273.85000000000002</c:v>
                </c:pt>
                <c:pt idx="213">
                  <c:v>275.15000000000009</c:v>
                </c:pt>
                <c:pt idx="214">
                  <c:v>276.43333333333334</c:v>
                </c:pt>
                <c:pt idx="215">
                  <c:v>277.71666666666681</c:v>
                </c:pt>
                <c:pt idx="216">
                  <c:v>279.00000000000006</c:v>
                </c:pt>
                <c:pt idx="217">
                  <c:v>280.28333333333347</c:v>
                </c:pt>
                <c:pt idx="218">
                  <c:v>281.58333333333337</c:v>
                </c:pt>
                <c:pt idx="219">
                  <c:v>282.86666666666679</c:v>
                </c:pt>
                <c:pt idx="220">
                  <c:v>284.15000000000003</c:v>
                </c:pt>
                <c:pt idx="221">
                  <c:v>285.43333333333334</c:v>
                </c:pt>
                <c:pt idx="222">
                  <c:v>286.71666666666675</c:v>
                </c:pt>
                <c:pt idx="223">
                  <c:v>288.01666666666682</c:v>
                </c:pt>
                <c:pt idx="224">
                  <c:v>289.30000000000007</c:v>
                </c:pt>
                <c:pt idx="225">
                  <c:v>290.58333333333337</c:v>
                </c:pt>
                <c:pt idx="226">
                  <c:v>291.86666666666679</c:v>
                </c:pt>
                <c:pt idx="227">
                  <c:v>293.14999999999998</c:v>
                </c:pt>
                <c:pt idx="228">
                  <c:v>294.43333333333345</c:v>
                </c:pt>
                <c:pt idx="229">
                  <c:v>295.73333333333335</c:v>
                </c:pt>
                <c:pt idx="230">
                  <c:v>297.01666666666677</c:v>
                </c:pt>
                <c:pt idx="231">
                  <c:v>298.3</c:v>
                </c:pt>
                <c:pt idx="232">
                  <c:v>299.58333333333348</c:v>
                </c:pt>
                <c:pt idx="233">
                  <c:v>300.88333333333333</c:v>
                </c:pt>
                <c:pt idx="234">
                  <c:v>302.16666666666674</c:v>
                </c:pt>
                <c:pt idx="235">
                  <c:v>303.45000000000005</c:v>
                </c:pt>
                <c:pt idx="236">
                  <c:v>304.73333333333346</c:v>
                </c:pt>
                <c:pt idx="237">
                  <c:v>306.01666666666671</c:v>
                </c:pt>
                <c:pt idx="238">
                  <c:v>307.31666666666678</c:v>
                </c:pt>
                <c:pt idx="239">
                  <c:v>308.60000000000002</c:v>
                </c:pt>
                <c:pt idx="240">
                  <c:v>309.8833333333335</c:v>
                </c:pt>
                <c:pt idx="241">
                  <c:v>311.16666666666674</c:v>
                </c:pt>
                <c:pt idx="242">
                  <c:v>312.45000000000005</c:v>
                </c:pt>
                <c:pt idx="243">
                  <c:v>313.75</c:v>
                </c:pt>
                <c:pt idx="244">
                  <c:v>315.03333333333347</c:v>
                </c:pt>
                <c:pt idx="245">
                  <c:v>316.31666666666672</c:v>
                </c:pt>
                <c:pt idx="246">
                  <c:v>317.60000000000002</c:v>
                </c:pt>
                <c:pt idx="247">
                  <c:v>318.88333333333344</c:v>
                </c:pt>
                <c:pt idx="248">
                  <c:v>320.18333333333334</c:v>
                </c:pt>
                <c:pt idx="249">
                  <c:v>321.46666666666675</c:v>
                </c:pt>
                <c:pt idx="250">
                  <c:v>322.75</c:v>
                </c:pt>
                <c:pt idx="251">
                  <c:v>324.03333333333342</c:v>
                </c:pt>
                <c:pt idx="252">
                  <c:v>325.31666666666672</c:v>
                </c:pt>
                <c:pt idx="253">
                  <c:v>326.61666666666673</c:v>
                </c:pt>
                <c:pt idx="254">
                  <c:v>327.90000000000003</c:v>
                </c:pt>
                <c:pt idx="255">
                  <c:v>329.18333333333345</c:v>
                </c:pt>
                <c:pt idx="256">
                  <c:v>330.4666666666667</c:v>
                </c:pt>
                <c:pt idx="257">
                  <c:v>331.75000000000017</c:v>
                </c:pt>
                <c:pt idx="258">
                  <c:v>333.05000000000007</c:v>
                </c:pt>
                <c:pt idx="259">
                  <c:v>334.33333333333348</c:v>
                </c:pt>
                <c:pt idx="260">
                  <c:v>335.61666666666667</c:v>
                </c:pt>
                <c:pt idx="261">
                  <c:v>336.9</c:v>
                </c:pt>
                <c:pt idx="262">
                  <c:v>338.20000000000005</c:v>
                </c:pt>
                <c:pt idx="263">
                  <c:v>339.48333333333346</c:v>
                </c:pt>
                <c:pt idx="264">
                  <c:v>340.76666666666671</c:v>
                </c:pt>
                <c:pt idx="265">
                  <c:v>342.05</c:v>
                </c:pt>
                <c:pt idx="266">
                  <c:v>343.35</c:v>
                </c:pt>
                <c:pt idx="267">
                  <c:v>344.63333333333344</c:v>
                </c:pt>
                <c:pt idx="268">
                  <c:v>345.91666666666674</c:v>
                </c:pt>
                <c:pt idx="269">
                  <c:v>347.2</c:v>
                </c:pt>
                <c:pt idx="270">
                  <c:v>348.48333333333341</c:v>
                </c:pt>
                <c:pt idx="271">
                  <c:v>349.78333333333347</c:v>
                </c:pt>
                <c:pt idx="272">
                  <c:v>351.06666666666672</c:v>
                </c:pt>
                <c:pt idx="273">
                  <c:v>352.35</c:v>
                </c:pt>
                <c:pt idx="274">
                  <c:v>353.63333333333344</c:v>
                </c:pt>
                <c:pt idx="275">
                  <c:v>354.91666666666674</c:v>
                </c:pt>
                <c:pt idx="276">
                  <c:v>356.20000000000016</c:v>
                </c:pt>
                <c:pt idx="277">
                  <c:v>357.5</c:v>
                </c:pt>
                <c:pt idx="278">
                  <c:v>358.78333333333342</c:v>
                </c:pt>
                <c:pt idx="279">
                  <c:v>360.06666666666672</c:v>
                </c:pt>
                <c:pt idx="280">
                  <c:v>361.35000000000014</c:v>
                </c:pt>
                <c:pt idx="281">
                  <c:v>362.63333333333338</c:v>
                </c:pt>
                <c:pt idx="282">
                  <c:v>363.93333333333345</c:v>
                </c:pt>
                <c:pt idx="283">
                  <c:v>365.2166666666667</c:v>
                </c:pt>
                <c:pt idx="284">
                  <c:v>366.5</c:v>
                </c:pt>
                <c:pt idx="285">
                  <c:v>367.78333333333342</c:v>
                </c:pt>
                <c:pt idx="286">
                  <c:v>369.06666666666683</c:v>
                </c:pt>
                <c:pt idx="287">
                  <c:v>370.36666666666673</c:v>
                </c:pt>
                <c:pt idx="288">
                  <c:v>371.65</c:v>
                </c:pt>
                <c:pt idx="289">
                  <c:v>372.93333333333339</c:v>
                </c:pt>
                <c:pt idx="290">
                  <c:v>374.21666666666687</c:v>
                </c:pt>
                <c:pt idx="291">
                  <c:v>375.50000000000011</c:v>
                </c:pt>
                <c:pt idx="292">
                  <c:v>376.79999999999995</c:v>
                </c:pt>
                <c:pt idx="293">
                  <c:v>378.08333333333337</c:v>
                </c:pt>
                <c:pt idx="294">
                  <c:v>379.36666666666684</c:v>
                </c:pt>
                <c:pt idx="295">
                  <c:v>380.65000000000009</c:v>
                </c:pt>
                <c:pt idx="296">
                  <c:v>381.93333333333339</c:v>
                </c:pt>
                <c:pt idx="297">
                  <c:v>383.21666666666664</c:v>
                </c:pt>
                <c:pt idx="298">
                  <c:v>384.51666666666682</c:v>
                </c:pt>
                <c:pt idx="299">
                  <c:v>385.80000000000018</c:v>
                </c:pt>
                <c:pt idx="300">
                  <c:v>387.08333333333337</c:v>
                </c:pt>
                <c:pt idx="301">
                  <c:v>388.36666666666667</c:v>
                </c:pt>
                <c:pt idx="302">
                  <c:v>389.65000000000009</c:v>
                </c:pt>
                <c:pt idx="303">
                  <c:v>390.95000000000016</c:v>
                </c:pt>
                <c:pt idx="304">
                  <c:v>392.23333333333341</c:v>
                </c:pt>
                <c:pt idx="305">
                  <c:v>393.51666666666665</c:v>
                </c:pt>
                <c:pt idx="306">
                  <c:v>394.80000000000007</c:v>
                </c:pt>
                <c:pt idx="307">
                  <c:v>396.08333333333348</c:v>
                </c:pt>
                <c:pt idx="308">
                  <c:v>397.38333333333344</c:v>
                </c:pt>
                <c:pt idx="309">
                  <c:v>398.66666666666663</c:v>
                </c:pt>
                <c:pt idx="310">
                  <c:v>399.94999999999993</c:v>
                </c:pt>
                <c:pt idx="311">
                  <c:v>401.23333333333346</c:v>
                </c:pt>
                <c:pt idx="312">
                  <c:v>402.51666666666682</c:v>
                </c:pt>
                <c:pt idx="313">
                  <c:v>403.81666666666666</c:v>
                </c:pt>
                <c:pt idx="314">
                  <c:v>405.09999999999991</c:v>
                </c:pt>
                <c:pt idx="315">
                  <c:v>406.3833333333335</c:v>
                </c:pt>
                <c:pt idx="316">
                  <c:v>407.66666666666686</c:v>
                </c:pt>
                <c:pt idx="317">
                  <c:v>408.95000000000005</c:v>
                </c:pt>
                <c:pt idx="318">
                  <c:v>410.24999999999989</c:v>
                </c:pt>
                <c:pt idx="319">
                  <c:v>411.53333333333353</c:v>
                </c:pt>
                <c:pt idx="320">
                  <c:v>412.81666666666683</c:v>
                </c:pt>
                <c:pt idx="321">
                  <c:v>414.10000000000008</c:v>
                </c:pt>
                <c:pt idx="322">
                  <c:v>415.38333333333333</c:v>
                </c:pt>
                <c:pt idx="323">
                  <c:v>416.68333333333334</c:v>
                </c:pt>
                <c:pt idx="324">
                  <c:v>417.96666666666681</c:v>
                </c:pt>
                <c:pt idx="325">
                  <c:v>419.25000000000011</c:v>
                </c:pt>
                <c:pt idx="326">
                  <c:v>420.5333333333333</c:v>
                </c:pt>
                <c:pt idx="327">
                  <c:v>421.81666666666661</c:v>
                </c:pt>
                <c:pt idx="328">
                  <c:v>423.11666666666684</c:v>
                </c:pt>
                <c:pt idx="329">
                  <c:v>424.40000000000009</c:v>
                </c:pt>
                <c:pt idx="330">
                  <c:v>425.68333333333334</c:v>
                </c:pt>
                <c:pt idx="331">
                  <c:v>426.96666666666658</c:v>
                </c:pt>
                <c:pt idx="332">
                  <c:v>428.26666666666688</c:v>
                </c:pt>
                <c:pt idx="333">
                  <c:v>429.55000000000007</c:v>
                </c:pt>
                <c:pt idx="334">
                  <c:v>430.83333333333337</c:v>
                </c:pt>
                <c:pt idx="335">
                  <c:v>432.11666666666656</c:v>
                </c:pt>
                <c:pt idx="336">
                  <c:v>433.4</c:v>
                </c:pt>
                <c:pt idx="337">
                  <c:v>434.7000000000001</c:v>
                </c:pt>
                <c:pt idx="338">
                  <c:v>435.98333333333335</c:v>
                </c:pt>
                <c:pt idx="339">
                  <c:v>437.26666666666659</c:v>
                </c:pt>
                <c:pt idx="340">
                  <c:v>438.55</c:v>
                </c:pt>
                <c:pt idx="341">
                  <c:v>439.83333333333348</c:v>
                </c:pt>
                <c:pt idx="342">
                  <c:v>441.13333333333333</c:v>
                </c:pt>
                <c:pt idx="343">
                  <c:v>442.41666666666663</c:v>
                </c:pt>
                <c:pt idx="344">
                  <c:v>443.70000000000005</c:v>
                </c:pt>
                <c:pt idx="345">
                  <c:v>444.98333333333352</c:v>
                </c:pt>
                <c:pt idx="346">
                  <c:v>446.26666666666677</c:v>
                </c:pt>
                <c:pt idx="347">
                  <c:v>447.56666666666661</c:v>
                </c:pt>
                <c:pt idx="348">
                  <c:v>448.85</c:v>
                </c:pt>
                <c:pt idx="349">
                  <c:v>450.13333333333355</c:v>
                </c:pt>
                <c:pt idx="350">
                  <c:v>451.41666666666674</c:v>
                </c:pt>
                <c:pt idx="351">
                  <c:v>452.70000000000005</c:v>
                </c:pt>
                <c:pt idx="352">
                  <c:v>454</c:v>
                </c:pt>
                <c:pt idx="353">
                  <c:v>455.28333333333353</c:v>
                </c:pt>
                <c:pt idx="354">
                  <c:v>456.56666666666678</c:v>
                </c:pt>
                <c:pt idx="355">
                  <c:v>457.85</c:v>
                </c:pt>
                <c:pt idx="356">
                  <c:v>459.13333333333327</c:v>
                </c:pt>
                <c:pt idx="357">
                  <c:v>460.41666666666669</c:v>
                </c:pt>
                <c:pt idx="358">
                  <c:v>461.71666666666681</c:v>
                </c:pt>
                <c:pt idx="359">
                  <c:v>463</c:v>
                </c:pt>
                <c:pt idx="360">
                  <c:v>464.2833333333333</c:v>
                </c:pt>
                <c:pt idx="361">
                  <c:v>465.56666666666672</c:v>
                </c:pt>
                <c:pt idx="362">
                  <c:v>466.86666666666679</c:v>
                </c:pt>
                <c:pt idx="363">
                  <c:v>468.15000000000003</c:v>
                </c:pt>
                <c:pt idx="364">
                  <c:v>469.43333333333328</c:v>
                </c:pt>
                <c:pt idx="365">
                  <c:v>470.7166666666667</c:v>
                </c:pt>
                <c:pt idx="366">
                  <c:v>472.01666666666677</c:v>
                </c:pt>
                <c:pt idx="367">
                  <c:v>473.30000000000007</c:v>
                </c:pt>
                <c:pt idx="368">
                  <c:v>474.58333333333326</c:v>
                </c:pt>
                <c:pt idx="369">
                  <c:v>475.86666666666667</c:v>
                </c:pt>
                <c:pt idx="370">
                  <c:v>477.1500000000002</c:v>
                </c:pt>
                <c:pt idx="371">
                  <c:v>478.45000000000005</c:v>
                </c:pt>
                <c:pt idx="372">
                  <c:v>479.73333333333329</c:v>
                </c:pt>
                <c:pt idx="373">
                  <c:v>481.01666666666671</c:v>
                </c:pt>
                <c:pt idx="374">
                  <c:v>482.30000000000018</c:v>
                </c:pt>
                <c:pt idx="375">
                  <c:v>483.58333333333348</c:v>
                </c:pt>
                <c:pt idx="376">
                  <c:v>484.88333333333333</c:v>
                </c:pt>
                <c:pt idx="377">
                  <c:v>486.16666666666663</c:v>
                </c:pt>
                <c:pt idx="378">
                  <c:v>487.45000000000022</c:v>
                </c:pt>
                <c:pt idx="379">
                  <c:v>488.73333333333346</c:v>
                </c:pt>
                <c:pt idx="380">
                  <c:v>490.01666666666671</c:v>
                </c:pt>
                <c:pt idx="381">
                  <c:v>491.31666666666661</c:v>
                </c:pt>
                <c:pt idx="382">
                  <c:v>492.60000000000025</c:v>
                </c:pt>
                <c:pt idx="383">
                  <c:v>493.88333333333344</c:v>
                </c:pt>
                <c:pt idx="384">
                  <c:v>495.16666666666674</c:v>
                </c:pt>
                <c:pt idx="385">
                  <c:v>496.44999999999993</c:v>
                </c:pt>
                <c:pt idx="386">
                  <c:v>497.75000000000006</c:v>
                </c:pt>
                <c:pt idx="387">
                  <c:v>499.03333333333347</c:v>
                </c:pt>
                <c:pt idx="388">
                  <c:v>500.31666666666672</c:v>
                </c:pt>
                <c:pt idx="389">
                  <c:v>501.59999999999997</c:v>
                </c:pt>
                <c:pt idx="390">
                  <c:v>502.88333333333333</c:v>
                </c:pt>
                <c:pt idx="391">
                  <c:v>504.18333333333351</c:v>
                </c:pt>
                <c:pt idx="392">
                  <c:v>505.4666666666667</c:v>
                </c:pt>
                <c:pt idx="393">
                  <c:v>506.75</c:v>
                </c:pt>
                <c:pt idx="394">
                  <c:v>508.0333333333333</c:v>
                </c:pt>
                <c:pt idx="395">
                  <c:v>509.31666666666689</c:v>
                </c:pt>
                <c:pt idx="396">
                  <c:v>510.61666666666673</c:v>
                </c:pt>
                <c:pt idx="397">
                  <c:v>511.9</c:v>
                </c:pt>
                <c:pt idx="398">
                  <c:v>513.18333333333328</c:v>
                </c:pt>
                <c:pt idx="399">
                  <c:v>514.46666666666692</c:v>
                </c:pt>
                <c:pt idx="400">
                  <c:v>515.75000000000011</c:v>
                </c:pt>
                <c:pt idx="401">
                  <c:v>517.04999999999995</c:v>
                </c:pt>
                <c:pt idx="402">
                  <c:v>518.33333333333326</c:v>
                </c:pt>
                <c:pt idx="403">
                  <c:v>519.6166666666669</c:v>
                </c:pt>
                <c:pt idx="404">
                  <c:v>520.90000000000009</c:v>
                </c:pt>
                <c:pt idx="405">
                  <c:v>522.18333333333339</c:v>
                </c:pt>
                <c:pt idx="406">
                  <c:v>523.48333333333335</c:v>
                </c:pt>
                <c:pt idx="407">
                  <c:v>524.76666666666688</c:v>
                </c:pt>
                <c:pt idx="408">
                  <c:v>526.05000000000018</c:v>
                </c:pt>
                <c:pt idx="409">
                  <c:v>527.33333333333337</c:v>
                </c:pt>
                <c:pt idx="410">
                  <c:v>528.61666666666667</c:v>
                </c:pt>
                <c:pt idx="411">
                  <c:v>529.91666666666697</c:v>
                </c:pt>
                <c:pt idx="412">
                  <c:v>531.20000000000016</c:v>
                </c:pt>
                <c:pt idx="413">
                  <c:v>532.48333333333335</c:v>
                </c:pt>
                <c:pt idx="414">
                  <c:v>533.76666666666665</c:v>
                </c:pt>
                <c:pt idx="415">
                  <c:v>535.04999999999995</c:v>
                </c:pt>
                <c:pt idx="416">
                  <c:v>536.35000000000014</c:v>
                </c:pt>
                <c:pt idx="417">
                  <c:v>537.63333333333344</c:v>
                </c:pt>
                <c:pt idx="418">
                  <c:v>538.91666666666663</c:v>
                </c:pt>
                <c:pt idx="419">
                  <c:v>540.20000000000005</c:v>
                </c:pt>
                <c:pt idx="420">
                  <c:v>541.48333333333358</c:v>
                </c:pt>
                <c:pt idx="421">
                  <c:v>542.78333333333342</c:v>
                </c:pt>
                <c:pt idx="422">
                  <c:v>544.06666666666661</c:v>
                </c:pt>
                <c:pt idx="423">
                  <c:v>545.35</c:v>
                </c:pt>
                <c:pt idx="424">
                  <c:v>546.63333333333355</c:v>
                </c:pt>
                <c:pt idx="425">
                  <c:v>547.93333333333339</c:v>
                </c:pt>
                <c:pt idx="426">
                  <c:v>549.2166666666667</c:v>
                </c:pt>
                <c:pt idx="427">
                  <c:v>550.5</c:v>
                </c:pt>
                <c:pt idx="428">
                  <c:v>551.78333333333353</c:v>
                </c:pt>
                <c:pt idx="429">
                  <c:v>553.06666666666683</c:v>
                </c:pt>
                <c:pt idx="430">
                  <c:v>554.36666666666667</c:v>
                </c:pt>
                <c:pt idx="431">
                  <c:v>555.65</c:v>
                </c:pt>
                <c:pt idx="432">
                  <c:v>556.93333333333328</c:v>
                </c:pt>
                <c:pt idx="433">
                  <c:v>558.21666666666681</c:v>
                </c:pt>
                <c:pt idx="434">
                  <c:v>559.50000000000011</c:v>
                </c:pt>
                <c:pt idx="435">
                  <c:v>560.79999999999995</c:v>
                </c:pt>
                <c:pt idx="436">
                  <c:v>562.08333333333326</c:v>
                </c:pt>
                <c:pt idx="437">
                  <c:v>563.36666666666679</c:v>
                </c:pt>
                <c:pt idx="438">
                  <c:v>564.65000000000009</c:v>
                </c:pt>
                <c:pt idx="439">
                  <c:v>565.93333333333339</c:v>
                </c:pt>
                <c:pt idx="440">
                  <c:v>567.23333333333323</c:v>
                </c:pt>
                <c:pt idx="441">
                  <c:v>568.51666666666688</c:v>
                </c:pt>
                <c:pt idx="442">
                  <c:v>569.80000000000007</c:v>
                </c:pt>
                <c:pt idx="443">
                  <c:v>571.08333333333337</c:v>
                </c:pt>
                <c:pt idx="444">
                  <c:v>572.36666666666667</c:v>
                </c:pt>
                <c:pt idx="445">
                  <c:v>573.66666666666686</c:v>
                </c:pt>
                <c:pt idx="446">
                  <c:v>574.95000000000005</c:v>
                </c:pt>
                <c:pt idx="447">
                  <c:v>576.23333333333335</c:v>
                </c:pt>
                <c:pt idx="448">
                  <c:v>577.51666666666665</c:v>
                </c:pt>
                <c:pt idx="449">
                  <c:v>578.79999999999995</c:v>
                </c:pt>
                <c:pt idx="450">
                  <c:v>580.10000000000014</c:v>
                </c:pt>
                <c:pt idx="451">
                  <c:v>581.38333333333333</c:v>
                </c:pt>
                <c:pt idx="452">
                  <c:v>582.66666666666674</c:v>
                </c:pt>
                <c:pt idx="453">
                  <c:v>583.94999999999993</c:v>
                </c:pt>
                <c:pt idx="454">
                  <c:v>585.23333333333358</c:v>
                </c:pt>
                <c:pt idx="455">
                  <c:v>586.5333333333333</c:v>
                </c:pt>
                <c:pt idx="456">
                  <c:v>587.81666666666672</c:v>
                </c:pt>
                <c:pt idx="457">
                  <c:v>589.10000000000014</c:v>
                </c:pt>
                <c:pt idx="458">
                  <c:v>590.38333333333355</c:v>
                </c:pt>
                <c:pt idx="459">
                  <c:v>591.66666666666674</c:v>
                </c:pt>
                <c:pt idx="460">
                  <c:v>592.9666666666667</c:v>
                </c:pt>
                <c:pt idx="461">
                  <c:v>594.25</c:v>
                </c:pt>
                <c:pt idx="462">
                  <c:v>595.53333333333353</c:v>
                </c:pt>
                <c:pt idx="463">
                  <c:v>596.81666666666683</c:v>
                </c:pt>
                <c:pt idx="464">
                  <c:v>598.11666666666667</c:v>
                </c:pt>
                <c:pt idx="465">
                  <c:v>599.4</c:v>
                </c:pt>
                <c:pt idx="466">
                  <c:v>600.68333333333351</c:v>
                </c:pt>
                <c:pt idx="467">
                  <c:v>601.96666666666681</c:v>
                </c:pt>
                <c:pt idx="468">
                  <c:v>603.25</c:v>
                </c:pt>
              </c:numCache>
            </c:numRef>
          </c:xVal>
          <c:yVal>
            <c:numRef>
              <c:f>'PM Data B'!$N$20:$N$488</c:f>
              <c:numCache>
                <c:formatCode>0.00</c:formatCode>
                <c:ptCount val="469"/>
                <c:pt idx="0">
                  <c:v>1.6776199999999998E-2</c:v>
                </c:pt>
                <c:pt idx="1">
                  <c:v>7.436778584007697E-3</c:v>
                </c:pt>
                <c:pt idx="2">
                  <c:v>5.6679012139717808E-3</c:v>
                </c:pt>
                <c:pt idx="3">
                  <c:v>2.476203244090425E-2</c:v>
                </c:pt>
                <c:pt idx="4">
                  <c:v>3.5435056962501788E-3</c:v>
                </c:pt>
                <c:pt idx="5">
                  <c:v>1.0638684378148874E-2</c:v>
                </c:pt>
                <c:pt idx="6">
                  <c:v>9.9074436095296092E-3</c:v>
                </c:pt>
                <c:pt idx="7">
                  <c:v>6.9273481666910289E-2</c:v>
                </c:pt>
                <c:pt idx="8">
                  <c:v>3.1731930643507732E-2</c:v>
                </c:pt>
                <c:pt idx="9">
                  <c:v>4.8139439097241894E-3</c:v>
                </c:pt>
                <c:pt idx="10">
                  <c:v>1.3763560173107875E-2</c:v>
                </c:pt>
                <c:pt idx="11">
                  <c:v>4.4825367208417618E-3</c:v>
                </c:pt>
                <c:pt idx="12">
                  <c:v>7.1377069262922067E-3</c:v>
                </c:pt>
                <c:pt idx="13">
                  <c:v>4.9352259452821413E-3</c:v>
                </c:pt>
                <c:pt idx="14">
                  <c:v>4.5691555775522657E-3</c:v>
                </c:pt>
                <c:pt idx="15">
                  <c:v>4.7159262438772012E-2</c:v>
                </c:pt>
                <c:pt idx="16">
                  <c:v>5.3740926617832276E-3</c:v>
                </c:pt>
                <c:pt idx="17">
                  <c:v>5.5026107395651667E-3</c:v>
                </c:pt>
                <c:pt idx="18">
                  <c:v>5.7319921007045575E-3</c:v>
                </c:pt>
                <c:pt idx="19">
                  <c:v>7.2006388483464292E-3</c:v>
                </c:pt>
                <c:pt idx="20">
                  <c:v>7.0340960911157765E-3</c:v>
                </c:pt>
                <c:pt idx="21">
                  <c:v>7.8548500812992347E-3</c:v>
                </c:pt>
                <c:pt idx="22">
                  <c:v>1.4134838787473182E-2</c:v>
                </c:pt>
                <c:pt idx="23">
                  <c:v>5.9476150508568715E-3</c:v>
                </c:pt>
                <c:pt idx="24">
                  <c:v>6.5951109125857929E-3</c:v>
                </c:pt>
                <c:pt idx="25">
                  <c:v>5.8528969029669538E-2</c:v>
                </c:pt>
                <c:pt idx="26">
                  <c:v>8.6602676012305146E-2</c:v>
                </c:pt>
                <c:pt idx="27">
                  <c:v>6.1692343653184378E-2</c:v>
                </c:pt>
                <c:pt idx="28">
                  <c:v>3.9876263035280447E-2</c:v>
                </c:pt>
                <c:pt idx="29">
                  <c:v>8.2657056854884822E-2</c:v>
                </c:pt>
                <c:pt idx="30">
                  <c:v>5.3756860437097063E-2</c:v>
                </c:pt>
                <c:pt idx="31">
                  <c:v>8.2173152291812931E-3</c:v>
                </c:pt>
                <c:pt idx="32">
                  <c:v>1.0287829157821619E-2</c:v>
                </c:pt>
                <c:pt idx="33">
                  <c:v>7.7664167430714248E-2</c:v>
                </c:pt>
                <c:pt idx="34">
                  <c:v>1.7431563409008852E-2</c:v>
                </c:pt>
                <c:pt idx="35">
                  <c:v>2.848161570023559E-2</c:v>
                </c:pt>
                <c:pt idx="36">
                  <c:v>9.8617936845326916E-3</c:v>
                </c:pt>
                <c:pt idx="37">
                  <c:v>8.6667377313737484E-2</c:v>
                </c:pt>
                <c:pt idx="38">
                  <c:v>9.6513716477470406E-3</c:v>
                </c:pt>
                <c:pt idx="39">
                  <c:v>1.3489496258462149E-2</c:v>
                </c:pt>
                <c:pt idx="40">
                  <c:v>1.0187220303248392E-2</c:v>
                </c:pt>
                <c:pt idx="41">
                  <c:v>5.6658039367560496E-2</c:v>
                </c:pt>
                <c:pt idx="42">
                  <c:v>3.8656917295834543E-2</c:v>
                </c:pt>
                <c:pt idx="43">
                  <c:v>6.8893354347364405E-2</c:v>
                </c:pt>
                <c:pt idx="44">
                  <c:v>1.3372607054342227E-2</c:v>
                </c:pt>
                <c:pt idx="45">
                  <c:v>2.2036267431461393E-2</c:v>
                </c:pt>
                <c:pt idx="46">
                  <c:v>1.2539020283766789E-2</c:v>
                </c:pt>
                <c:pt idx="47">
                  <c:v>5.7207758007018106E-2</c:v>
                </c:pt>
                <c:pt idx="48">
                  <c:v>1.715415425556658E-2</c:v>
                </c:pt>
                <c:pt idx="49">
                  <c:v>3.9739638466921218E-2</c:v>
                </c:pt>
                <c:pt idx="50">
                  <c:v>0.27993944958749722</c:v>
                </c:pt>
                <c:pt idx="51">
                  <c:v>0.36906795844185658</c:v>
                </c:pt>
                <c:pt idx="52">
                  <c:v>0.39329481068107658</c:v>
                </c:pt>
                <c:pt idx="53">
                  <c:v>0.50485084071111497</c:v>
                </c:pt>
                <c:pt idx="54">
                  <c:v>0.99710461493830582</c:v>
                </c:pt>
                <c:pt idx="55">
                  <c:v>0.88149332957272575</c:v>
                </c:pt>
                <c:pt idx="56">
                  <c:v>1.5432199617427587</c:v>
                </c:pt>
                <c:pt idx="57">
                  <c:v>1.4361492724421139</c:v>
                </c:pt>
                <c:pt idx="58">
                  <c:v>1.5365083701920099</c:v>
                </c:pt>
                <c:pt idx="59">
                  <c:v>1.7728827522345423</c:v>
                </c:pt>
                <c:pt idx="60">
                  <c:v>1.6329028917715387</c:v>
                </c:pt>
                <c:pt idx="61">
                  <c:v>2.087998806396631</c:v>
                </c:pt>
                <c:pt idx="62">
                  <c:v>2.298539972573324</c:v>
                </c:pt>
                <c:pt idx="63">
                  <c:v>2.3163421560253541</c:v>
                </c:pt>
                <c:pt idx="64">
                  <c:v>2.7841715340221369</c:v>
                </c:pt>
                <c:pt idx="65">
                  <c:v>2.9208568150099574</c:v>
                </c:pt>
                <c:pt idx="66">
                  <c:v>2.9775739069437566</c:v>
                </c:pt>
                <c:pt idx="67">
                  <c:v>3.5195533550117721</c:v>
                </c:pt>
                <c:pt idx="68">
                  <c:v>3.5997471313897464</c:v>
                </c:pt>
                <c:pt idx="69">
                  <c:v>3.7747734662947008</c:v>
                </c:pt>
                <c:pt idx="70">
                  <c:v>3.929120562972706</c:v>
                </c:pt>
                <c:pt idx="71">
                  <c:v>4.1188599098668739</c:v>
                </c:pt>
                <c:pt idx="72">
                  <c:v>4.4342041638476486</c:v>
                </c:pt>
                <c:pt idx="73">
                  <c:v>4.7704828344033157</c:v>
                </c:pt>
                <c:pt idx="74">
                  <c:v>4.8209438377900566</c:v>
                </c:pt>
                <c:pt idx="75">
                  <c:v>5.1155465295781086</c:v>
                </c:pt>
                <c:pt idx="76">
                  <c:v>5.3140794224649115</c:v>
                </c:pt>
                <c:pt idx="77">
                  <c:v>5.2592777644340583</c:v>
                </c:pt>
                <c:pt idx="78">
                  <c:v>5.397275086787964</c:v>
                </c:pt>
                <c:pt idx="79">
                  <c:v>5.7170851878024838</c:v>
                </c:pt>
                <c:pt idx="80">
                  <c:v>6.1447218825071745</c:v>
                </c:pt>
                <c:pt idx="81">
                  <c:v>6.3664657651641532</c:v>
                </c:pt>
                <c:pt idx="82">
                  <c:v>6.5078716955447042</c:v>
                </c:pt>
                <c:pt idx="83">
                  <c:v>6.7605056833400443</c:v>
                </c:pt>
                <c:pt idx="84">
                  <c:v>6.7678033718687152</c:v>
                </c:pt>
                <c:pt idx="85">
                  <c:v>7.0077264290120898</c:v>
                </c:pt>
                <c:pt idx="86">
                  <c:v>7.1832827500131158</c:v>
                </c:pt>
                <c:pt idx="87">
                  <c:v>7.4428015992294085</c:v>
                </c:pt>
                <c:pt idx="88">
                  <c:v>7.8409517687341044</c:v>
                </c:pt>
                <c:pt idx="89">
                  <c:v>7.5235471916642318</c:v>
                </c:pt>
                <c:pt idx="90">
                  <c:v>7.7560970637418585</c:v>
                </c:pt>
                <c:pt idx="91">
                  <c:v>8.0053675689975758</c:v>
                </c:pt>
                <c:pt idx="92">
                  <c:v>8.0805460337794131</c:v>
                </c:pt>
                <c:pt idx="93">
                  <c:v>8.2181366456150702</c:v>
                </c:pt>
                <c:pt idx="94">
                  <c:v>8.1276500499451405</c:v>
                </c:pt>
                <c:pt idx="95">
                  <c:v>8.6894927822012349</c:v>
                </c:pt>
                <c:pt idx="96">
                  <c:v>8.8343858002648084</c:v>
                </c:pt>
                <c:pt idx="97">
                  <c:v>8.9621384538214688</c:v>
                </c:pt>
                <c:pt idx="98">
                  <c:v>9.1724822131448409</c:v>
                </c:pt>
                <c:pt idx="99">
                  <c:v>9.3405753928493489</c:v>
                </c:pt>
                <c:pt idx="100">
                  <c:v>9.5131019348336388</c:v>
                </c:pt>
                <c:pt idx="101">
                  <c:v>9.4210427929420462</c:v>
                </c:pt>
                <c:pt idx="102">
                  <c:v>9.7321443915427768</c:v>
                </c:pt>
                <c:pt idx="103">
                  <c:v>9.821930534824828</c:v>
                </c:pt>
                <c:pt idx="104">
                  <c:v>9.6698533368353772</c:v>
                </c:pt>
                <c:pt idx="105">
                  <c:v>10.059621823277029</c:v>
                </c:pt>
                <c:pt idx="106">
                  <c:v>10.313934936193935</c:v>
                </c:pt>
                <c:pt idx="107">
                  <c:v>10.449408803908225</c:v>
                </c:pt>
                <c:pt idx="108">
                  <c:v>10.421457392200372</c:v>
                </c:pt>
                <c:pt idx="109">
                  <c:v>10.982509128027038</c:v>
                </c:pt>
                <c:pt idx="110">
                  <c:v>10.469708398862196</c:v>
                </c:pt>
                <c:pt idx="111">
                  <c:v>11.010635634570953</c:v>
                </c:pt>
                <c:pt idx="112">
                  <c:v>11.027689941112769</c:v>
                </c:pt>
                <c:pt idx="113">
                  <c:v>11.082950554697797</c:v>
                </c:pt>
                <c:pt idx="114">
                  <c:v>11.055205727973773</c:v>
                </c:pt>
                <c:pt idx="115">
                  <c:v>11.370057945589213</c:v>
                </c:pt>
                <c:pt idx="116">
                  <c:v>11.34398191114256</c:v>
                </c:pt>
                <c:pt idx="117">
                  <c:v>11.443784659386564</c:v>
                </c:pt>
                <c:pt idx="118">
                  <c:v>11.490606368492163</c:v>
                </c:pt>
                <c:pt idx="119">
                  <c:v>11.779364512633856</c:v>
                </c:pt>
                <c:pt idx="120">
                  <c:v>11.678141157906898</c:v>
                </c:pt>
                <c:pt idx="121">
                  <c:v>11.904454008195918</c:v>
                </c:pt>
                <c:pt idx="122">
                  <c:v>11.709987809545924</c:v>
                </c:pt>
                <c:pt idx="123">
                  <c:v>12.087952843530495</c:v>
                </c:pt>
                <c:pt idx="124">
                  <c:v>12.087238668845524</c:v>
                </c:pt>
                <c:pt idx="125">
                  <c:v>12.39372508109758</c:v>
                </c:pt>
                <c:pt idx="126">
                  <c:v>12.241438961563915</c:v>
                </c:pt>
                <c:pt idx="127">
                  <c:v>12.476724456516299</c:v>
                </c:pt>
                <c:pt idx="128">
                  <c:v>12.811308621371937</c:v>
                </c:pt>
                <c:pt idx="129">
                  <c:v>12.540599762866286</c:v>
                </c:pt>
                <c:pt idx="130">
                  <c:v>12.632543875520673</c:v>
                </c:pt>
                <c:pt idx="131">
                  <c:v>12.951070789877638</c:v>
                </c:pt>
                <c:pt idx="132">
                  <c:v>12.826845679654047</c:v>
                </c:pt>
                <c:pt idx="133">
                  <c:v>13.202489996206722</c:v>
                </c:pt>
                <c:pt idx="134">
                  <c:v>13.028659711607148</c:v>
                </c:pt>
                <c:pt idx="135">
                  <c:v>13.146148154090255</c:v>
                </c:pt>
                <c:pt idx="136">
                  <c:v>13.25672497183449</c:v>
                </c:pt>
                <c:pt idx="137">
                  <c:v>13.620146345493477</c:v>
                </c:pt>
                <c:pt idx="138">
                  <c:v>13.732964945609321</c:v>
                </c:pt>
                <c:pt idx="139">
                  <c:v>13.665902032828697</c:v>
                </c:pt>
                <c:pt idx="140">
                  <c:v>13.663319619175939</c:v>
                </c:pt>
                <c:pt idx="141">
                  <c:v>13.798442256964488</c:v>
                </c:pt>
                <c:pt idx="142">
                  <c:v>13.908129876223908</c:v>
                </c:pt>
                <c:pt idx="143">
                  <c:v>13.798403941771083</c:v>
                </c:pt>
                <c:pt idx="144">
                  <c:v>14.020494989893875</c:v>
                </c:pt>
                <c:pt idx="145">
                  <c:v>14.18005885386814</c:v>
                </c:pt>
                <c:pt idx="146">
                  <c:v>14.002583057301951</c:v>
                </c:pt>
                <c:pt idx="147">
                  <c:v>14.29180619963584</c:v>
                </c:pt>
                <c:pt idx="148">
                  <c:v>14.199257635088786</c:v>
                </c:pt>
                <c:pt idx="149">
                  <c:v>14.587007175057954</c:v>
                </c:pt>
                <c:pt idx="150">
                  <c:v>14.432265904265975</c:v>
                </c:pt>
                <c:pt idx="151">
                  <c:v>14.44049020729256</c:v>
                </c:pt>
                <c:pt idx="152">
                  <c:v>14.585019370634729</c:v>
                </c:pt>
                <c:pt idx="153">
                  <c:v>14.698383907020014</c:v>
                </c:pt>
                <c:pt idx="154">
                  <c:v>14.735777034403267</c:v>
                </c:pt>
                <c:pt idx="155">
                  <c:v>14.907697217541234</c:v>
                </c:pt>
                <c:pt idx="156">
                  <c:v>15.061461632746845</c:v>
                </c:pt>
                <c:pt idx="157">
                  <c:v>15.07985122593073</c:v>
                </c:pt>
                <c:pt idx="158">
                  <c:v>15.454569572736542</c:v>
                </c:pt>
                <c:pt idx="159">
                  <c:v>15.387173655959314</c:v>
                </c:pt>
                <c:pt idx="160">
                  <c:v>15.335707089084337</c:v>
                </c:pt>
                <c:pt idx="161">
                  <c:v>15.305068409879825</c:v>
                </c:pt>
                <c:pt idx="162">
                  <c:v>15.479021479295195</c:v>
                </c:pt>
                <c:pt idx="163">
                  <c:v>15.565426953018591</c:v>
                </c:pt>
                <c:pt idx="164">
                  <c:v>15.768096298133472</c:v>
                </c:pt>
                <c:pt idx="165">
                  <c:v>15.643449124814857</c:v>
                </c:pt>
                <c:pt idx="166">
                  <c:v>15.755509460482706</c:v>
                </c:pt>
                <c:pt idx="167">
                  <c:v>15.882052954598942</c:v>
                </c:pt>
                <c:pt idx="168">
                  <c:v>15.799947486960519</c:v>
                </c:pt>
                <c:pt idx="169">
                  <c:v>16.322003505037436</c:v>
                </c:pt>
                <c:pt idx="170">
                  <c:v>16.071423726633167</c:v>
                </c:pt>
                <c:pt idx="171">
                  <c:v>16.222079606848691</c:v>
                </c:pt>
                <c:pt idx="172">
                  <c:v>16.286315115915883</c:v>
                </c:pt>
                <c:pt idx="173">
                  <c:v>16.524343848115258</c:v>
                </c:pt>
                <c:pt idx="174">
                  <c:v>16.396154279867666</c:v>
                </c:pt>
                <c:pt idx="175">
                  <c:v>16.36851819785192</c:v>
                </c:pt>
                <c:pt idx="176">
                  <c:v>16.578187435206349</c:v>
                </c:pt>
                <c:pt idx="177">
                  <c:v>16.965390973560044</c:v>
                </c:pt>
                <c:pt idx="178">
                  <c:v>16.868977842204469</c:v>
                </c:pt>
                <c:pt idx="179">
                  <c:v>16.616101027851357</c:v>
                </c:pt>
                <c:pt idx="180">
                  <c:v>16.617829480487874</c:v>
                </c:pt>
                <c:pt idx="181">
                  <c:v>17.01632393355921</c:v>
                </c:pt>
                <c:pt idx="182">
                  <c:v>16.868543903279797</c:v>
                </c:pt>
                <c:pt idx="183">
                  <c:v>17.045031985570716</c:v>
                </c:pt>
                <c:pt idx="184">
                  <c:v>16.961497788773961</c:v>
                </c:pt>
                <c:pt idx="185">
                  <c:v>17.157741456976868</c:v>
                </c:pt>
                <c:pt idx="186">
                  <c:v>17.076636577513149</c:v>
                </c:pt>
                <c:pt idx="187">
                  <c:v>17.330921534943506</c:v>
                </c:pt>
                <c:pt idx="188">
                  <c:v>17.072068734739933</c:v>
                </c:pt>
                <c:pt idx="189">
                  <c:v>17.515124559907747</c:v>
                </c:pt>
                <c:pt idx="190">
                  <c:v>17.357592927196716</c:v>
                </c:pt>
                <c:pt idx="191">
                  <c:v>17.508110582572566</c:v>
                </c:pt>
                <c:pt idx="192">
                  <c:v>17.486461120593439</c:v>
                </c:pt>
                <c:pt idx="193">
                  <c:v>17.719930867043036</c:v>
                </c:pt>
                <c:pt idx="194">
                  <c:v>17.964473986048791</c:v>
                </c:pt>
                <c:pt idx="195">
                  <c:v>17.737288686934761</c:v>
                </c:pt>
                <c:pt idx="196">
                  <c:v>17.821099143879298</c:v>
                </c:pt>
                <c:pt idx="197">
                  <c:v>18.274736948527266</c:v>
                </c:pt>
                <c:pt idx="198">
                  <c:v>18.104154003222444</c:v>
                </c:pt>
                <c:pt idx="199">
                  <c:v>18.185100209191578</c:v>
                </c:pt>
                <c:pt idx="200">
                  <c:v>18.157500092206647</c:v>
                </c:pt>
                <c:pt idx="201">
                  <c:v>18.051180316347704</c:v>
                </c:pt>
                <c:pt idx="202">
                  <c:v>18.073394682676717</c:v>
                </c:pt>
                <c:pt idx="203">
                  <c:v>18.363479783895841</c:v>
                </c:pt>
                <c:pt idx="204">
                  <c:v>18.459592447163601</c:v>
                </c:pt>
                <c:pt idx="205">
                  <c:v>18.395473111137093</c:v>
                </c:pt>
                <c:pt idx="206">
                  <c:v>18.62463042772157</c:v>
                </c:pt>
                <c:pt idx="207">
                  <c:v>18.463385221183071</c:v>
                </c:pt>
                <c:pt idx="208">
                  <c:v>18.423865289763466</c:v>
                </c:pt>
                <c:pt idx="209">
                  <c:v>18.918310156765621</c:v>
                </c:pt>
                <c:pt idx="210">
                  <c:v>18.776444695251413</c:v>
                </c:pt>
                <c:pt idx="211">
                  <c:v>18.990519951460112</c:v>
                </c:pt>
                <c:pt idx="212">
                  <c:v>18.842779475749179</c:v>
                </c:pt>
                <c:pt idx="213">
                  <c:v>19.02959603566115</c:v>
                </c:pt>
                <c:pt idx="214">
                  <c:v>19.096140913276137</c:v>
                </c:pt>
                <c:pt idx="215">
                  <c:v>18.99123605244927</c:v>
                </c:pt>
                <c:pt idx="216">
                  <c:v>19.433158797131178</c:v>
                </c:pt>
                <c:pt idx="217">
                  <c:v>19.229137209296432</c:v>
                </c:pt>
                <c:pt idx="218">
                  <c:v>19.350336518221734</c:v>
                </c:pt>
                <c:pt idx="219">
                  <c:v>19.356954043831976</c:v>
                </c:pt>
                <c:pt idx="220">
                  <c:v>19.314460503111128</c:v>
                </c:pt>
                <c:pt idx="221">
                  <c:v>19.348468576321093</c:v>
                </c:pt>
                <c:pt idx="222">
                  <c:v>19.131752612371066</c:v>
                </c:pt>
                <c:pt idx="223">
                  <c:v>19.506461357475672</c:v>
                </c:pt>
                <c:pt idx="224">
                  <c:v>19.498119869377508</c:v>
                </c:pt>
                <c:pt idx="225">
                  <c:v>19.771006490531715</c:v>
                </c:pt>
                <c:pt idx="226">
                  <c:v>19.282104603537316</c:v>
                </c:pt>
                <c:pt idx="227">
                  <c:v>19.503915710708014</c:v>
                </c:pt>
                <c:pt idx="228">
                  <c:v>19.713195122135737</c:v>
                </c:pt>
                <c:pt idx="229">
                  <c:v>19.762470831545247</c:v>
                </c:pt>
                <c:pt idx="230">
                  <c:v>19.885660890142073</c:v>
                </c:pt>
                <c:pt idx="231">
                  <c:v>19.898835519042677</c:v>
                </c:pt>
                <c:pt idx="232">
                  <c:v>19.977203489057587</c:v>
                </c:pt>
                <c:pt idx="233">
                  <c:v>20.27261043309559</c:v>
                </c:pt>
                <c:pt idx="234">
                  <c:v>19.970580771616493</c:v>
                </c:pt>
                <c:pt idx="235">
                  <c:v>20.258210835932804</c:v>
                </c:pt>
                <c:pt idx="236">
                  <c:v>19.986679499862802</c:v>
                </c:pt>
                <c:pt idx="237">
                  <c:v>20.173197974477535</c:v>
                </c:pt>
                <c:pt idx="238">
                  <c:v>20.069335966259779</c:v>
                </c:pt>
                <c:pt idx="239">
                  <c:v>20.223701787708304</c:v>
                </c:pt>
                <c:pt idx="240">
                  <c:v>20.358583473611525</c:v>
                </c:pt>
                <c:pt idx="241">
                  <c:v>20.319177303766391</c:v>
                </c:pt>
                <c:pt idx="242">
                  <c:v>20.633400853846677</c:v>
                </c:pt>
                <c:pt idx="243">
                  <c:v>20.277825891899447</c:v>
                </c:pt>
                <c:pt idx="244">
                  <c:v>20.414977742440463</c:v>
                </c:pt>
                <c:pt idx="245">
                  <c:v>20.658316007564515</c:v>
                </c:pt>
                <c:pt idx="246">
                  <c:v>20.950595309311737</c:v>
                </c:pt>
                <c:pt idx="247">
                  <c:v>20.425946108261922</c:v>
                </c:pt>
                <c:pt idx="248">
                  <c:v>20.73792835686854</c:v>
                </c:pt>
                <c:pt idx="249">
                  <c:v>20.826353259562318</c:v>
                </c:pt>
                <c:pt idx="250">
                  <c:v>20.719822574618217</c:v>
                </c:pt>
                <c:pt idx="251">
                  <c:v>20.775099631831974</c:v>
                </c:pt>
                <c:pt idx="252">
                  <c:v>20.847316524708948</c:v>
                </c:pt>
                <c:pt idx="253">
                  <c:v>21.03269619335618</c:v>
                </c:pt>
                <c:pt idx="254">
                  <c:v>20.962664632101987</c:v>
                </c:pt>
                <c:pt idx="255">
                  <c:v>21.216757254624174</c:v>
                </c:pt>
                <c:pt idx="256">
                  <c:v>21.104170311071986</c:v>
                </c:pt>
                <c:pt idx="257">
                  <c:v>21.152509542680136</c:v>
                </c:pt>
                <c:pt idx="258">
                  <c:v>21.156813836271208</c:v>
                </c:pt>
                <c:pt idx="259">
                  <c:v>21.080768318040317</c:v>
                </c:pt>
                <c:pt idx="260">
                  <c:v>21.211207393733712</c:v>
                </c:pt>
                <c:pt idx="261">
                  <c:v>21.295973681300914</c:v>
                </c:pt>
                <c:pt idx="262">
                  <c:v>21.41566170892165</c:v>
                </c:pt>
                <c:pt idx="263">
                  <c:v>21.412046193767921</c:v>
                </c:pt>
                <c:pt idx="264">
                  <c:v>21.276703427275862</c:v>
                </c:pt>
                <c:pt idx="265">
                  <c:v>21.539106701629688</c:v>
                </c:pt>
                <c:pt idx="266">
                  <c:v>21.35040161680087</c:v>
                </c:pt>
                <c:pt idx="267">
                  <c:v>21.501960256902954</c:v>
                </c:pt>
                <c:pt idx="268">
                  <c:v>21.477401150261553</c:v>
                </c:pt>
                <c:pt idx="269">
                  <c:v>21.792964629828148</c:v>
                </c:pt>
                <c:pt idx="270">
                  <c:v>21.608940583858544</c:v>
                </c:pt>
                <c:pt idx="271">
                  <c:v>21.667321068380776</c:v>
                </c:pt>
                <c:pt idx="272">
                  <c:v>21.62324458528127</c:v>
                </c:pt>
                <c:pt idx="273">
                  <c:v>21.913862950165317</c:v>
                </c:pt>
                <c:pt idx="274">
                  <c:v>21.89228734196444</c:v>
                </c:pt>
                <c:pt idx="275">
                  <c:v>21.781519671106665</c:v>
                </c:pt>
                <c:pt idx="276">
                  <c:v>21.838111320722838</c:v>
                </c:pt>
                <c:pt idx="277">
                  <c:v>21.896328181983606</c:v>
                </c:pt>
                <c:pt idx="278">
                  <c:v>22.031974075384014</c:v>
                </c:pt>
                <c:pt idx="279">
                  <c:v>22.21976567327054</c:v>
                </c:pt>
                <c:pt idx="280">
                  <c:v>22.059476818437389</c:v>
                </c:pt>
                <c:pt idx="281">
                  <c:v>22.144431552436163</c:v>
                </c:pt>
                <c:pt idx="282">
                  <c:v>22.016628100543681</c:v>
                </c:pt>
                <c:pt idx="283">
                  <c:v>22.094882303756684</c:v>
                </c:pt>
                <c:pt idx="284">
                  <c:v>22.263801502004434</c:v>
                </c:pt>
                <c:pt idx="285">
                  <c:v>21.964265813081742</c:v>
                </c:pt>
                <c:pt idx="286">
                  <c:v>22.104707196788254</c:v>
                </c:pt>
                <c:pt idx="287">
                  <c:v>22.355386587769658</c:v>
                </c:pt>
                <c:pt idx="288">
                  <c:v>22.248333644468289</c:v>
                </c:pt>
                <c:pt idx="289">
                  <c:v>22.126323156094127</c:v>
                </c:pt>
                <c:pt idx="290">
                  <c:v>22.350581826566369</c:v>
                </c:pt>
                <c:pt idx="291">
                  <c:v>22.523185517727459</c:v>
                </c:pt>
                <c:pt idx="292">
                  <c:v>22.243166076125139</c:v>
                </c:pt>
                <c:pt idx="293">
                  <c:v>22.318864692429418</c:v>
                </c:pt>
                <c:pt idx="294">
                  <c:v>22.587164905108015</c:v>
                </c:pt>
                <c:pt idx="295">
                  <c:v>22.585276856873989</c:v>
                </c:pt>
                <c:pt idx="296">
                  <c:v>22.603111714290058</c:v>
                </c:pt>
                <c:pt idx="297">
                  <c:v>22.233993377388817</c:v>
                </c:pt>
                <c:pt idx="298">
                  <c:v>22.499483104830183</c:v>
                </c:pt>
                <c:pt idx="299">
                  <c:v>22.825529815653276</c:v>
                </c:pt>
                <c:pt idx="300">
                  <c:v>22.607862943761948</c:v>
                </c:pt>
                <c:pt idx="301">
                  <c:v>22.671100728782928</c:v>
                </c:pt>
                <c:pt idx="302">
                  <c:v>22.606346095347671</c:v>
                </c:pt>
                <c:pt idx="303">
                  <c:v>22.894090341230005</c:v>
                </c:pt>
                <c:pt idx="304">
                  <c:v>22.891547835473254</c:v>
                </c:pt>
                <c:pt idx="305">
                  <c:v>22.640755426135119</c:v>
                </c:pt>
                <c:pt idx="306">
                  <c:v>23.002377342640909</c:v>
                </c:pt>
                <c:pt idx="307">
                  <c:v>22.853172056872282</c:v>
                </c:pt>
                <c:pt idx="308">
                  <c:v>22.993651150179634</c:v>
                </c:pt>
                <c:pt idx="309">
                  <c:v>22.927246401524993</c:v>
                </c:pt>
                <c:pt idx="310">
                  <c:v>23.038720104449482</c:v>
                </c:pt>
                <c:pt idx="311">
                  <c:v>22.851747950792806</c:v>
                </c:pt>
                <c:pt idx="312">
                  <c:v>22.942579648974455</c:v>
                </c:pt>
                <c:pt idx="313">
                  <c:v>23.218114615881742</c:v>
                </c:pt>
                <c:pt idx="314">
                  <c:v>22.979628438357032</c:v>
                </c:pt>
                <c:pt idx="315">
                  <c:v>23.247897917763037</c:v>
                </c:pt>
                <c:pt idx="316">
                  <c:v>23.140543167750433</c:v>
                </c:pt>
                <c:pt idx="317">
                  <c:v>23.284137587625189</c:v>
                </c:pt>
                <c:pt idx="318">
                  <c:v>23.356541247040642</c:v>
                </c:pt>
                <c:pt idx="319">
                  <c:v>23.435022726664055</c:v>
                </c:pt>
                <c:pt idx="320">
                  <c:v>23.761357327830055</c:v>
                </c:pt>
                <c:pt idx="321">
                  <c:v>23.351908550661562</c:v>
                </c:pt>
                <c:pt idx="322">
                  <c:v>23.372311418790783</c:v>
                </c:pt>
                <c:pt idx="323">
                  <c:v>23.504453672479031</c:v>
                </c:pt>
                <c:pt idx="324">
                  <c:v>23.128244932975566</c:v>
                </c:pt>
                <c:pt idx="325">
                  <c:v>23.489948823566333</c:v>
                </c:pt>
                <c:pt idx="326">
                  <c:v>23.893316809823173</c:v>
                </c:pt>
                <c:pt idx="327">
                  <c:v>23.834196830470571</c:v>
                </c:pt>
                <c:pt idx="328">
                  <c:v>23.665009189605893</c:v>
                </c:pt>
                <c:pt idx="329">
                  <c:v>23.853476811507552</c:v>
                </c:pt>
                <c:pt idx="330">
                  <c:v>23.65039799770485</c:v>
                </c:pt>
                <c:pt idx="331">
                  <c:v>23.606094740038476</c:v>
                </c:pt>
                <c:pt idx="332">
                  <c:v>23.715740989234423</c:v>
                </c:pt>
                <c:pt idx="333">
                  <c:v>23.969173292698393</c:v>
                </c:pt>
                <c:pt idx="334">
                  <c:v>23.582103600283041</c:v>
                </c:pt>
                <c:pt idx="335">
                  <c:v>23.719243767228093</c:v>
                </c:pt>
                <c:pt idx="336">
                  <c:v>23.982359188371568</c:v>
                </c:pt>
                <c:pt idx="337">
                  <c:v>23.762274620259376</c:v>
                </c:pt>
                <c:pt idx="338">
                  <c:v>23.847054577029979</c:v>
                </c:pt>
                <c:pt idx="339">
                  <c:v>23.736350813292333</c:v>
                </c:pt>
                <c:pt idx="340">
                  <c:v>23.877690483712101</c:v>
                </c:pt>
                <c:pt idx="341">
                  <c:v>23.679457738065842</c:v>
                </c:pt>
                <c:pt idx="342">
                  <c:v>23.97813510778839</c:v>
                </c:pt>
                <c:pt idx="343">
                  <c:v>23.702350168715604</c:v>
                </c:pt>
                <c:pt idx="344">
                  <c:v>23.758537177091906</c:v>
                </c:pt>
                <c:pt idx="345">
                  <c:v>23.853804108591468</c:v>
                </c:pt>
                <c:pt idx="346">
                  <c:v>24.081921606272651</c:v>
                </c:pt>
                <c:pt idx="347">
                  <c:v>24.024045724349705</c:v>
                </c:pt>
                <c:pt idx="348">
                  <c:v>23.678501981749751</c:v>
                </c:pt>
                <c:pt idx="349">
                  <c:v>24.322797749734207</c:v>
                </c:pt>
                <c:pt idx="350">
                  <c:v>23.82487270761608</c:v>
                </c:pt>
                <c:pt idx="351">
                  <c:v>24.390889152888185</c:v>
                </c:pt>
                <c:pt idx="352">
                  <c:v>23.914959355747889</c:v>
                </c:pt>
                <c:pt idx="353">
                  <c:v>23.926237551891326</c:v>
                </c:pt>
                <c:pt idx="354">
                  <c:v>24.026269275761475</c:v>
                </c:pt>
                <c:pt idx="355">
                  <c:v>24.017952860333565</c:v>
                </c:pt>
                <c:pt idx="356">
                  <c:v>24.501742782141459</c:v>
                </c:pt>
                <c:pt idx="357">
                  <c:v>24.138794048208378</c:v>
                </c:pt>
                <c:pt idx="358">
                  <c:v>24.004734137497998</c:v>
                </c:pt>
                <c:pt idx="359">
                  <c:v>24.430917845372086</c:v>
                </c:pt>
                <c:pt idx="360">
                  <c:v>23.930588756972465</c:v>
                </c:pt>
                <c:pt idx="361">
                  <c:v>24.141771576455756</c:v>
                </c:pt>
                <c:pt idx="362">
                  <c:v>24.337691786707939</c:v>
                </c:pt>
                <c:pt idx="363">
                  <c:v>24.141141280379149</c:v>
                </c:pt>
                <c:pt idx="364">
                  <c:v>24.439657759040259</c:v>
                </c:pt>
                <c:pt idx="365">
                  <c:v>24.271125965105604</c:v>
                </c:pt>
                <c:pt idx="366">
                  <c:v>24.316418438700097</c:v>
                </c:pt>
                <c:pt idx="367">
                  <c:v>24.176497524365974</c:v>
                </c:pt>
                <c:pt idx="368">
                  <c:v>24.491727770303466</c:v>
                </c:pt>
                <c:pt idx="369">
                  <c:v>24.44843705175834</c:v>
                </c:pt>
                <c:pt idx="370">
                  <c:v>24.328254235327943</c:v>
                </c:pt>
                <c:pt idx="371">
                  <c:v>24.349327513895382</c:v>
                </c:pt>
                <c:pt idx="372">
                  <c:v>24.454515590426197</c:v>
                </c:pt>
                <c:pt idx="373">
                  <c:v>24.633910963946654</c:v>
                </c:pt>
                <c:pt idx="374">
                  <c:v>24.683935274811702</c:v>
                </c:pt>
                <c:pt idx="375">
                  <c:v>24.380942575200152</c:v>
                </c:pt>
                <c:pt idx="376">
                  <c:v>24.263119108715639</c:v>
                </c:pt>
                <c:pt idx="377">
                  <c:v>24.558956959311949</c:v>
                </c:pt>
                <c:pt idx="378">
                  <c:v>24.614246706055706</c:v>
                </c:pt>
                <c:pt idx="379">
                  <c:v>24.747908610706673</c:v>
                </c:pt>
                <c:pt idx="380">
                  <c:v>24.913332330187078</c:v>
                </c:pt>
                <c:pt idx="381">
                  <c:v>24.826005856371481</c:v>
                </c:pt>
                <c:pt idx="382">
                  <c:v>24.674898185668866</c:v>
                </c:pt>
                <c:pt idx="383">
                  <c:v>24.654316339201735</c:v>
                </c:pt>
                <c:pt idx="384">
                  <c:v>24.663878081128288</c:v>
                </c:pt>
                <c:pt idx="385">
                  <c:v>24.721958666078233</c:v>
                </c:pt>
                <c:pt idx="386">
                  <c:v>24.917075782270462</c:v>
                </c:pt>
                <c:pt idx="387">
                  <c:v>24.522543084881473</c:v>
                </c:pt>
                <c:pt idx="388">
                  <c:v>24.77914803451123</c:v>
                </c:pt>
                <c:pt idx="389">
                  <c:v>24.799314795782283</c:v>
                </c:pt>
                <c:pt idx="390">
                  <c:v>25.035864415873675</c:v>
                </c:pt>
                <c:pt idx="391">
                  <c:v>24.835489221542591</c:v>
                </c:pt>
                <c:pt idx="392">
                  <c:v>25.120422872656675</c:v>
                </c:pt>
                <c:pt idx="393">
                  <c:v>24.806889496527791</c:v>
                </c:pt>
                <c:pt idx="394">
                  <c:v>25.220712187674319</c:v>
                </c:pt>
                <c:pt idx="395">
                  <c:v>24.989102799257221</c:v>
                </c:pt>
                <c:pt idx="396">
                  <c:v>24.966135488581084</c:v>
                </c:pt>
                <c:pt idx="397">
                  <c:v>24.913429237046135</c:v>
                </c:pt>
                <c:pt idx="398">
                  <c:v>24.89706894442282</c:v>
                </c:pt>
                <c:pt idx="399">
                  <c:v>25.2576479852925</c:v>
                </c:pt>
                <c:pt idx="400">
                  <c:v>24.914490429296887</c:v>
                </c:pt>
                <c:pt idx="401">
                  <c:v>25.054283461619729</c:v>
                </c:pt>
                <c:pt idx="402">
                  <c:v>25.128058947071885</c:v>
                </c:pt>
                <c:pt idx="403">
                  <c:v>24.792713488821622</c:v>
                </c:pt>
                <c:pt idx="404">
                  <c:v>25.483481817046549</c:v>
                </c:pt>
                <c:pt idx="405">
                  <c:v>25.16419307403568</c:v>
                </c:pt>
                <c:pt idx="406">
                  <c:v>24.999102628051077</c:v>
                </c:pt>
                <c:pt idx="407">
                  <c:v>25.029571695450681</c:v>
                </c:pt>
                <c:pt idx="408">
                  <c:v>25.233623618482472</c:v>
                </c:pt>
                <c:pt idx="409">
                  <c:v>25.001340237986131</c:v>
                </c:pt>
                <c:pt idx="410">
                  <c:v>25.149110517010492</c:v>
                </c:pt>
                <c:pt idx="411">
                  <c:v>25.5101016614163</c:v>
                </c:pt>
                <c:pt idx="412">
                  <c:v>25.468910991824952</c:v>
                </c:pt>
                <c:pt idx="413">
                  <c:v>25.368840239537175</c:v>
                </c:pt>
                <c:pt idx="414">
                  <c:v>25.27196313070408</c:v>
                </c:pt>
                <c:pt idx="415">
                  <c:v>25.487260572130342</c:v>
                </c:pt>
                <c:pt idx="416">
                  <c:v>25.450664013466703</c:v>
                </c:pt>
                <c:pt idx="417">
                  <c:v>25.459383814412714</c:v>
                </c:pt>
                <c:pt idx="418">
                  <c:v>25.370379932267912</c:v>
                </c:pt>
                <c:pt idx="419">
                  <c:v>25.679589534037671</c:v>
                </c:pt>
                <c:pt idx="420">
                  <c:v>25.547701262691966</c:v>
                </c:pt>
                <c:pt idx="421">
                  <c:v>25.931260204942042</c:v>
                </c:pt>
                <c:pt idx="422">
                  <c:v>25.646719502017039</c:v>
                </c:pt>
                <c:pt idx="423">
                  <c:v>25.609434528110707</c:v>
                </c:pt>
                <c:pt idx="424">
                  <c:v>25.711887500451851</c:v>
                </c:pt>
                <c:pt idx="425">
                  <c:v>25.796558016284642</c:v>
                </c:pt>
                <c:pt idx="426">
                  <c:v>25.713208313092483</c:v>
                </c:pt>
                <c:pt idx="427">
                  <c:v>25.907757023423223</c:v>
                </c:pt>
                <c:pt idx="428">
                  <c:v>25.710258872353585</c:v>
                </c:pt>
                <c:pt idx="429">
                  <c:v>25.714829417147698</c:v>
                </c:pt>
                <c:pt idx="430">
                  <c:v>25.867322330312284</c:v>
                </c:pt>
                <c:pt idx="431">
                  <c:v>25.692559617520725</c:v>
                </c:pt>
                <c:pt idx="432">
                  <c:v>25.881034722802092</c:v>
                </c:pt>
                <c:pt idx="433">
                  <c:v>25.64356769442827</c:v>
                </c:pt>
                <c:pt idx="434">
                  <c:v>25.833623274562946</c:v>
                </c:pt>
                <c:pt idx="435">
                  <c:v>25.918055517042109</c:v>
                </c:pt>
                <c:pt idx="436">
                  <c:v>25.937776769645328</c:v>
                </c:pt>
                <c:pt idx="437">
                  <c:v>25.701510361780706</c:v>
                </c:pt>
                <c:pt idx="438">
                  <c:v>26.04711012205119</c:v>
                </c:pt>
                <c:pt idx="439">
                  <c:v>25.877616409206198</c:v>
                </c:pt>
                <c:pt idx="440">
                  <c:v>26.17705853293992</c:v>
                </c:pt>
                <c:pt idx="441">
                  <c:v>26.138773377464009</c:v>
                </c:pt>
                <c:pt idx="442">
                  <c:v>26.150664129439708</c:v>
                </c:pt>
                <c:pt idx="443">
                  <c:v>26.192662433537922</c:v>
                </c:pt>
                <c:pt idx="444">
                  <c:v>26.191617489633334</c:v>
                </c:pt>
                <c:pt idx="445">
                  <c:v>26.165357400450912</c:v>
                </c:pt>
                <c:pt idx="446">
                  <c:v>25.935657822337411</c:v>
                </c:pt>
                <c:pt idx="447">
                  <c:v>26.285494486279791</c:v>
                </c:pt>
                <c:pt idx="448">
                  <c:v>26.312370193763339</c:v>
                </c:pt>
                <c:pt idx="449">
                  <c:v>26.278272323600788</c:v>
                </c:pt>
                <c:pt idx="450">
                  <c:v>26.381657740698724</c:v>
                </c:pt>
                <c:pt idx="451">
                  <c:v>26.115014942899776</c:v>
                </c:pt>
                <c:pt idx="452">
                  <c:v>26.188935924271036</c:v>
                </c:pt>
                <c:pt idx="453">
                  <c:v>26.163997875192734</c:v>
                </c:pt>
                <c:pt idx="454">
                  <c:v>26.347339284505409</c:v>
                </c:pt>
                <c:pt idx="455">
                  <c:v>26.296240525818629</c:v>
                </c:pt>
                <c:pt idx="456">
                  <c:v>26.397393461066766</c:v>
                </c:pt>
                <c:pt idx="457">
                  <c:v>26.188639299504011</c:v>
                </c:pt>
                <c:pt idx="458">
                  <c:v>26.313638142115359</c:v>
                </c:pt>
                <c:pt idx="459">
                  <c:v>26.508151807275876</c:v>
                </c:pt>
                <c:pt idx="460">
                  <c:v>26.361642915799809</c:v>
                </c:pt>
                <c:pt idx="461">
                  <c:v>26.536008200627322</c:v>
                </c:pt>
                <c:pt idx="462">
                  <c:v>26.344546496255866</c:v>
                </c:pt>
                <c:pt idx="463">
                  <c:v>26.574751085024353</c:v>
                </c:pt>
                <c:pt idx="464">
                  <c:v>26.632219229896357</c:v>
                </c:pt>
                <c:pt idx="465">
                  <c:v>26.815217938472724</c:v>
                </c:pt>
                <c:pt idx="466">
                  <c:v>26.355198331629051</c:v>
                </c:pt>
                <c:pt idx="467">
                  <c:v>26.50532428935832</c:v>
                </c:pt>
                <c:pt idx="468">
                  <c:v>26.597403479864642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3A9-428D-8581-543A52EE79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992704"/>
        <c:axId val="145994880"/>
      </c:scatterChart>
      <c:scatterChart>
        <c:scatterStyle val="lineMarker"/>
        <c:varyColors val="0"/>
        <c:ser>
          <c:idx val="3"/>
          <c:order val="2"/>
          <c:tx>
            <c:v>O3</c:v>
          </c:tx>
          <c:spPr>
            <a:ln w="28575">
              <a:noFill/>
            </a:ln>
          </c:spPr>
          <c:xVal>
            <c:numRef>
              <c:f>'Side B'!$E$50:$E$112</c:f>
              <c:numCache>
                <c:formatCode>0</c:formatCode>
                <c:ptCount val="63"/>
                <c:pt idx="0">
                  <c:v>-1.000000003259629</c:v>
                </c:pt>
                <c:pt idx="1">
                  <c:v>0</c:v>
                </c:pt>
                <c:pt idx="2">
                  <c:v>4.9999999953433871</c:v>
                </c:pt>
                <c:pt idx="3">
                  <c:v>23.999999994412065</c:v>
                </c:pt>
                <c:pt idx="4">
                  <c:v>24.999999997671694</c:v>
                </c:pt>
                <c:pt idx="5">
                  <c:v>43.999999996740371</c:v>
                </c:pt>
                <c:pt idx="6">
                  <c:v>45</c:v>
                </c:pt>
                <c:pt idx="7">
                  <c:v>63.999999999068677</c:v>
                </c:pt>
                <c:pt idx="8">
                  <c:v>64.999999991850927</c:v>
                </c:pt>
                <c:pt idx="9">
                  <c:v>83.999999990919605</c:v>
                </c:pt>
                <c:pt idx="10">
                  <c:v>84.999999994179234</c:v>
                </c:pt>
                <c:pt idx="11">
                  <c:v>103.99999999324791</c:v>
                </c:pt>
                <c:pt idx="12">
                  <c:v>104.99999999650754</c:v>
                </c:pt>
                <c:pt idx="13">
                  <c:v>123.99999999557622</c:v>
                </c:pt>
                <c:pt idx="14">
                  <c:v>124.99999999883585</c:v>
                </c:pt>
                <c:pt idx="15">
                  <c:v>143.99999999790452</c:v>
                </c:pt>
                <c:pt idx="16">
                  <c:v>144.99999999068677</c:v>
                </c:pt>
                <c:pt idx="17">
                  <c:v>164.00000000023283</c:v>
                </c:pt>
                <c:pt idx="18">
                  <c:v>164.99999999301508</c:v>
                </c:pt>
                <c:pt idx="19">
                  <c:v>183.99999999208376</c:v>
                </c:pt>
                <c:pt idx="20">
                  <c:v>184.99999999534339</c:v>
                </c:pt>
                <c:pt idx="21">
                  <c:v>203.99999999441206</c:v>
                </c:pt>
                <c:pt idx="22">
                  <c:v>204.99999999767169</c:v>
                </c:pt>
                <c:pt idx="23">
                  <c:v>223.99999999674037</c:v>
                </c:pt>
                <c:pt idx="24">
                  <c:v>225</c:v>
                </c:pt>
                <c:pt idx="25">
                  <c:v>243.99999999906868</c:v>
                </c:pt>
                <c:pt idx="26">
                  <c:v>244.99999999185093</c:v>
                </c:pt>
                <c:pt idx="27">
                  <c:v>263.9999999909196</c:v>
                </c:pt>
                <c:pt idx="28">
                  <c:v>264.99999999417923</c:v>
                </c:pt>
                <c:pt idx="29">
                  <c:v>283.99999999324791</c:v>
                </c:pt>
                <c:pt idx="30">
                  <c:v>284.99999999650754</c:v>
                </c:pt>
                <c:pt idx="31">
                  <c:v>303.99999999557622</c:v>
                </c:pt>
                <c:pt idx="32">
                  <c:v>304.99999999883585</c:v>
                </c:pt>
                <c:pt idx="33">
                  <c:v>323.99999999790452</c:v>
                </c:pt>
                <c:pt idx="34">
                  <c:v>324.99999999068677</c:v>
                </c:pt>
                <c:pt idx="35">
                  <c:v>344.00000000023283</c:v>
                </c:pt>
                <c:pt idx="36">
                  <c:v>344.99999999301508</c:v>
                </c:pt>
                <c:pt idx="37">
                  <c:v>363.99999999208376</c:v>
                </c:pt>
                <c:pt idx="38">
                  <c:v>364.99999999534339</c:v>
                </c:pt>
                <c:pt idx="39">
                  <c:v>383.99999999441206</c:v>
                </c:pt>
                <c:pt idx="40">
                  <c:v>384.99999999767169</c:v>
                </c:pt>
                <c:pt idx="41">
                  <c:v>403.99999999674037</c:v>
                </c:pt>
                <c:pt idx="42">
                  <c:v>405</c:v>
                </c:pt>
                <c:pt idx="43">
                  <c:v>423.99999999906868</c:v>
                </c:pt>
                <c:pt idx="44">
                  <c:v>424.99999999185093</c:v>
                </c:pt>
                <c:pt idx="45">
                  <c:v>443.9999999909196</c:v>
                </c:pt>
                <c:pt idx="46">
                  <c:v>444.99999999417923</c:v>
                </c:pt>
                <c:pt idx="47">
                  <c:v>463.99999999324791</c:v>
                </c:pt>
                <c:pt idx="48">
                  <c:v>464.99999999650754</c:v>
                </c:pt>
                <c:pt idx="49">
                  <c:v>483.99999999557622</c:v>
                </c:pt>
                <c:pt idx="50">
                  <c:v>484.99999999883585</c:v>
                </c:pt>
                <c:pt idx="51">
                  <c:v>503.99999999790452</c:v>
                </c:pt>
                <c:pt idx="52">
                  <c:v>504.99999999068677</c:v>
                </c:pt>
                <c:pt idx="53">
                  <c:v>524.00000000023283</c:v>
                </c:pt>
                <c:pt idx="54">
                  <c:v>524.99999999301508</c:v>
                </c:pt>
                <c:pt idx="55">
                  <c:v>543.99999999208376</c:v>
                </c:pt>
                <c:pt idx="56">
                  <c:v>544.99999999534339</c:v>
                </c:pt>
                <c:pt idx="57">
                  <c:v>563.99999999441206</c:v>
                </c:pt>
                <c:pt idx="58">
                  <c:v>564.99999999767169</c:v>
                </c:pt>
                <c:pt idx="59">
                  <c:v>583.99999999674037</c:v>
                </c:pt>
                <c:pt idx="60">
                  <c:v>585</c:v>
                </c:pt>
                <c:pt idx="61">
                  <c:v>603.99999999906868</c:v>
                </c:pt>
                <c:pt idx="62">
                  <c:v>604.99999999185093</c:v>
                </c:pt>
              </c:numCache>
            </c:numRef>
          </c:xVal>
          <c:yVal>
            <c:numRef>
              <c:f>'Side B'!$F$50:$F$112</c:f>
              <c:numCache>
                <c:formatCode>0.00</c:formatCode>
                <c:ptCount val="63"/>
                <c:pt idx="0">
                  <c:v>-0.63623100000000044</c:v>
                </c:pt>
                <c:pt idx="1">
                  <c:v>-0.3473310000000005</c:v>
                </c:pt>
                <c:pt idx="2">
                  <c:v>-0.11539699999999975</c:v>
                </c:pt>
                <c:pt idx="3">
                  <c:v>-2.1336259999999996</c:v>
                </c:pt>
                <c:pt idx="4">
                  <c:v>-1.2832030000000003</c:v>
                </c:pt>
                <c:pt idx="5">
                  <c:v>5.6381830000000015</c:v>
                </c:pt>
                <c:pt idx="6">
                  <c:v>8.1772460000000002</c:v>
                </c:pt>
                <c:pt idx="7">
                  <c:v>38.829101000000001</c:v>
                </c:pt>
                <c:pt idx="8">
                  <c:v>40.546224000000002</c:v>
                </c:pt>
                <c:pt idx="9">
                  <c:v>54.694173000000006</c:v>
                </c:pt>
                <c:pt idx="10">
                  <c:v>58.445801000000003</c:v>
                </c:pt>
                <c:pt idx="11">
                  <c:v>64.561522999999994</c:v>
                </c:pt>
                <c:pt idx="12">
                  <c:v>67.662109000000001</c:v>
                </c:pt>
                <c:pt idx="13">
                  <c:v>70.131998999999993</c:v>
                </c:pt>
                <c:pt idx="14">
                  <c:v>71.328288000000001</c:v>
                </c:pt>
                <c:pt idx="15">
                  <c:v>74.717772999999994</c:v>
                </c:pt>
                <c:pt idx="16">
                  <c:v>75.324055999999999</c:v>
                </c:pt>
                <c:pt idx="17">
                  <c:v>76.683104999999998</c:v>
                </c:pt>
                <c:pt idx="18">
                  <c:v>77.545736000000005</c:v>
                </c:pt>
                <c:pt idx="19">
                  <c:v>78.143879999999996</c:v>
                </c:pt>
                <c:pt idx="20">
                  <c:v>80.076660000000004</c:v>
                </c:pt>
                <c:pt idx="21">
                  <c:v>82.245442999999995</c:v>
                </c:pt>
                <c:pt idx="22">
                  <c:v>82.603515000000002</c:v>
                </c:pt>
                <c:pt idx="23">
                  <c:v>84.084636000000003</c:v>
                </c:pt>
                <c:pt idx="24">
                  <c:v>85.256511000000003</c:v>
                </c:pt>
                <c:pt idx="25">
                  <c:v>85.468098999999995</c:v>
                </c:pt>
                <c:pt idx="26">
                  <c:v>86.908529000000001</c:v>
                </c:pt>
                <c:pt idx="27">
                  <c:v>88.747720999999999</c:v>
                </c:pt>
                <c:pt idx="28">
                  <c:v>89.394694000000001</c:v>
                </c:pt>
                <c:pt idx="29">
                  <c:v>89.614419999999996</c:v>
                </c:pt>
                <c:pt idx="30">
                  <c:v>90.912435000000002</c:v>
                </c:pt>
                <c:pt idx="31">
                  <c:v>91.001953</c:v>
                </c:pt>
                <c:pt idx="32">
                  <c:v>92.755696999999998</c:v>
                </c:pt>
                <c:pt idx="33">
                  <c:v>92.100586000000007</c:v>
                </c:pt>
                <c:pt idx="34">
                  <c:v>94.423991000000001</c:v>
                </c:pt>
                <c:pt idx="35">
                  <c:v>95.693522000000002</c:v>
                </c:pt>
                <c:pt idx="36">
                  <c:v>95.844076000000001</c:v>
                </c:pt>
                <c:pt idx="37">
                  <c:v>96.967122000000003</c:v>
                </c:pt>
                <c:pt idx="38">
                  <c:v>96.185873000000001</c:v>
                </c:pt>
                <c:pt idx="39">
                  <c:v>97.260091000000003</c:v>
                </c:pt>
                <c:pt idx="40">
                  <c:v>97.357747000000003</c:v>
                </c:pt>
                <c:pt idx="41">
                  <c:v>98.977214000000004</c:v>
                </c:pt>
                <c:pt idx="42">
                  <c:v>99.107422</c:v>
                </c:pt>
                <c:pt idx="43">
                  <c:v>98.940593000000007</c:v>
                </c:pt>
                <c:pt idx="44">
                  <c:v>100.88151000000001</c:v>
                </c:pt>
                <c:pt idx="45">
                  <c:v>101.341309</c:v>
                </c:pt>
                <c:pt idx="46">
                  <c:v>101.589518</c:v>
                </c:pt>
                <c:pt idx="47">
                  <c:v>100.828613</c:v>
                </c:pt>
                <c:pt idx="48">
                  <c:v>101.61800100000001</c:v>
                </c:pt>
                <c:pt idx="49">
                  <c:v>102.175456</c:v>
                </c:pt>
                <c:pt idx="50">
                  <c:v>102.081868</c:v>
                </c:pt>
                <c:pt idx="51">
                  <c:v>103.025879</c:v>
                </c:pt>
                <c:pt idx="52">
                  <c:v>102.326009</c:v>
                </c:pt>
                <c:pt idx="53">
                  <c:v>102.826497</c:v>
                </c:pt>
                <c:pt idx="54">
                  <c:v>102.317871</c:v>
                </c:pt>
                <c:pt idx="55">
                  <c:v>103.42871100000001</c:v>
                </c:pt>
                <c:pt idx="56">
                  <c:v>104.45817</c:v>
                </c:pt>
                <c:pt idx="57">
                  <c:v>103.754232</c:v>
                </c:pt>
                <c:pt idx="58">
                  <c:v>103.982096</c:v>
                </c:pt>
                <c:pt idx="59">
                  <c:v>102.74104800000001</c:v>
                </c:pt>
                <c:pt idx="60">
                  <c:v>104.25878899999999</c:v>
                </c:pt>
                <c:pt idx="61">
                  <c:v>103.237467</c:v>
                </c:pt>
                <c:pt idx="62">
                  <c:v>104.580241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3A9-428D-8581-543A52EE79FF}"/>
            </c:ext>
          </c:extLst>
        </c:ser>
        <c:ser>
          <c:idx val="2"/>
          <c:order val="3"/>
          <c:tx>
            <c:strRef>
              <c:f>'Side B'!$AJ$2</c:f>
              <c:strCache>
                <c:ptCount val="1"/>
                <c:pt idx="0">
                  <c:v>NO2/NO</c:v>
                </c:pt>
              </c:strCache>
            </c:strRef>
          </c:tx>
          <c:spPr>
            <a:ln w="28575">
              <a:noFill/>
            </a:ln>
          </c:spPr>
          <c:xVal>
            <c:numRef>
              <c:f>'Side B'!$AF$50:$AF$72</c:f>
              <c:numCache>
                <c:formatCode>0</c:formatCode>
                <c:ptCount val="23"/>
                <c:pt idx="0">
                  <c:v>-1.000000003259629</c:v>
                </c:pt>
                <c:pt idx="1">
                  <c:v>0</c:v>
                </c:pt>
                <c:pt idx="2">
                  <c:v>4.9999999953433871</c:v>
                </c:pt>
                <c:pt idx="3">
                  <c:v>23.999999994412065</c:v>
                </c:pt>
                <c:pt idx="4">
                  <c:v>24.999999997671694</c:v>
                </c:pt>
                <c:pt idx="5">
                  <c:v>43.999999996740371</c:v>
                </c:pt>
                <c:pt idx="6">
                  <c:v>45</c:v>
                </c:pt>
                <c:pt idx="7">
                  <c:v>63.999999999068677</c:v>
                </c:pt>
                <c:pt idx="8">
                  <c:v>64.999999991850927</c:v>
                </c:pt>
                <c:pt idx="9">
                  <c:v>83.999999990919605</c:v>
                </c:pt>
                <c:pt idx="10">
                  <c:v>84.999999994179234</c:v>
                </c:pt>
                <c:pt idx="11">
                  <c:v>103.99999999324791</c:v>
                </c:pt>
                <c:pt idx="12">
                  <c:v>104.99999999650754</c:v>
                </c:pt>
                <c:pt idx="13">
                  <c:v>123.99999999557622</c:v>
                </c:pt>
                <c:pt idx="14">
                  <c:v>124.99999999883585</c:v>
                </c:pt>
                <c:pt idx="15">
                  <c:v>143.99999999790452</c:v>
                </c:pt>
                <c:pt idx="16">
                  <c:v>144.99999999068677</c:v>
                </c:pt>
                <c:pt idx="17">
                  <c:v>164.00000000023283</c:v>
                </c:pt>
                <c:pt idx="18">
                  <c:v>164.99999999301508</c:v>
                </c:pt>
                <c:pt idx="19">
                  <c:v>183.99999999208376</c:v>
                </c:pt>
                <c:pt idx="20">
                  <c:v>184.99999999534339</c:v>
                </c:pt>
                <c:pt idx="21">
                  <c:v>203.99999999441206</c:v>
                </c:pt>
                <c:pt idx="22">
                  <c:v>204.99999999767169</c:v>
                </c:pt>
              </c:numCache>
            </c:numRef>
          </c:xVal>
          <c:yVal>
            <c:numRef>
              <c:f>'Side B'!$AJ$50:$AJ$72</c:f>
              <c:numCache>
                <c:formatCode>0.00</c:formatCode>
                <c:ptCount val="23"/>
                <c:pt idx="0">
                  <c:v>6.8015106414822349E-2</c:v>
                </c:pt>
                <c:pt idx="1">
                  <c:v>6.1587629332714111E-2</c:v>
                </c:pt>
                <c:pt idx="2">
                  <c:v>4.376780973454214E-2</c:v>
                </c:pt>
                <c:pt idx="3">
                  <c:v>0.10550713349445695</c:v>
                </c:pt>
                <c:pt idx="4">
                  <c:v>0.11747745747619831</c:v>
                </c:pt>
                <c:pt idx="5">
                  <c:v>1.7490903891328458</c:v>
                </c:pt>
                <c:pt idx="6">
                  <c:v>2.087725766142706</c:v>
                </c:pt>
                <c:pt idx="7">
                  <c:v>18.803259174668707</c:v>
                </c:pt>
                <c:pt idx="8">
                  <c:v>21.265972843070486</c:v>
                </c:pt>
                <c:pt idx="9">
                  <c:v>51.90869222995876</c:v>
                </c:pt>
                <c:pt idx="10">
                  <c:v>48.790409725095145</c:v>
                </c:pt>
                <c:pt idx="11">
                  <c:v>87.360255775056132</c:v>
                </c:pt>
                <c:pt idx="12">
                  <c:v>87.748274407456307</c:v>
                </c:pt>
                <c:pt idx="13">
                  <c:v>164.10319172046604</c:v>
                </c:pt>
                <c:pt idx="14">
                  <c:v>282.71596837003153</c:v>
                </c:pt>
                <c:pt idx="15">
                  <c:v>234.78447375384931</c:v>
                </c:pt>
                <c:pt idx="16">
                  <c:v>154.59940175369903</c:v>
                </c:pt>
                <c:pt idx="17">
                  <c:v>195.94836048313857</c:v>
                </c:pt>
                <c:pt idx="18">
                  <c:v>200</c:v>
                </c:pt>
                <c:pt idx="19">
                  <c:v>201.4209827388797</c:v>
                </c:pt>
                <c:pt idx="20">
                  <c:v>253.97902353227315</c:v>
                </c:pt>
                <c:pt idx="21">
                  <c:v>260</c:v>
                </c:pt>
                <c:pt idx="22">
                  <c:v>292.23657378023364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3A9-428D-8581-543A52EE79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996800"/>
        <c:axId val="146002688"/>
      </c:scatterChart>
      <c:valAx>
        <c:axId val="145992704"/>
        <c:scaling>
          <c:orientation val="minMax"/>
          <c:max val="63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Time (min)</a:t>
                </a:r>
                <a:endParaRPr lang="zh-CN" sz="2400"/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2000" b="1"/>
            </a:pPr>
            <a:endParaRPr lang="en-US"/>
          </a:p>
        </c:txPr>
        <c:crossAx val="145994880"/>
        <c:crossesAt val="-50"/>
        <c:crossBetween val="midCat"/>
      </c:valAx>
      <c:valAx>
        <c:axId val="145994880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 NO or NOx ppb; PM </a:t>
                </a:r>
                <a:r>
                  <a:rPr lang="el-GR" sz="2400"/>
                  <a:t>μ</a:t>
                </a:r>
                <a:r>
                  <a:rPr lang="en-US" sz="2400"/>
                  <a:t>g/m3</a:t>
                </a:r>
              </a:p>
            </c:rich>
          </c:tx>
          <c:layout/>
          <c:overlay val="0"/>
        </c:title>
        <c:numFmt formatCode="#,##0_ " sourceLinked="0"/>
        <c:majorTickMark val="out"/>
        <c:minorTickMark val="out"/>
        <c:tickLblPos val="nextTo"/>
        <c:spPr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45992704"/>
        <c:crossesAt val="-5"/>
        <c:crossBetween val="midCat"/>
        <c:majorUnit val="5"/>
        <c:minorUnit val="1"/>
      </c:valAx>
      <c:valAx>
        <c:axId val="145996800"/>
        <c:scaling>
          <c:orientation val="minMax"/>
        </c:scaling>
        <c:delete val="0"/>
        <c:axPos val="t"/>
        <c:numFmt formatCode="0" sourceLinked="1"/>
        <c:majorTickMark val="none"/>
        <c:minorTickMark val="none"/>
        <c:tickLblPos val="none"/>
        <c:spPr>
          <a:ln>
            <a:solidFill>
              <a:schemeClr val="tx1">
                <a:lumMod val="50000"/>
                <a:lumOff val="50000"/>
              </a:schemeClr>
            </a:solidFill>
          </a:ln>
        </c:spPr>
        <c:crossAx val="146002688"/>
        <c:crosses val="max"/>
        <c:crossBetween val="midCat"/>
      </c:valAx>
      <c:valAx>
        <c:axId val="146002688"/>
        <c:scaling>
          <c:orientation val="minMax"/>
          <c:max val="360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O3 ppb; NO2/NO </a:t>
                </a:r>
                <a:endParaRPr lang="zh-CN" sz="2400"/>
              </a:p>
            </c:rich>
          </c:tx>
          <c:layout/>
          <c:overlay val="0"/>
        </c:title>
        <c:numFmt formatCode="#,##0_ 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45996800"/>
        <c:crosses val="max"/>
        <c:crossBetween val="midCat"/>
        <c:majorUnit val="40"/>
        <c:minorUnit val="5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41906938344660383"/>
          <c:y val="0.4498645143259537"/>
          <c:w val="0.34693464279267433"/>
          <c:h val="0.14849467112827192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466163757502341"/>
          <c:y val="7.1666756962891612E-2"/>
          <c:w val="0.66173558724739823"/>
          <c:h val="0.79551077112321111"/>
        </c:manualLayout>
      </c:layout>
      <c:scatterChart>
        <c:scatterStyle val="lineMarker"/>
        <c:varyColors val="0"/>
        <c:ser>
          <c:idx val="0"/>
          <c:order val="0"/>
          <c:tx>
            <c:strRef>
              <c:f>'Side B'!$I$2</c:f>
              <c:strCache>
                <c:ptCount val="1"/>
                <c:pt idx="0">
                  <c:v>NO</c:v>
                </c:pt>
              </c:strCache>
            </c:strRef>
          </c:tx>
          <c:spPr>
            <a:ln w="28575">
              <a:noFill/>
            </a:ln>
          </c:spPr>
          <c:xVal>
            <c:numRef>
              <c:f>'Side B'!$H$50:$H$112</c:f>
              <c:numCache>
                <c:formatCode>0</c:formatCode>
                <c:ptCount val="63"/>
                <c:pt idx="0">
                  <c:v>-1.000000003259629</c:v>
                </c:pt>
                <c:pt idx="1">
                  <c:v>0</c:v>
                </c:pt>
                <c:pt idx="2">
                  <c:v>4.9999999953433871</c:v>
                </c:pt>
                <c:pt idx="3">
                  <c:v>23.999999994412065</c:v>
                </c:pt>
                <c:pt idx="4">
                  <c:v>24.999999997671694</c:v>
                </c:pt>
                <c:pt idx="5">
                  <c:v>43.999999996740371</c:v>
                </c:pt>
                <c:pt idx="6">
                  <c:v>45</c:v>
                </c:pt>
                <c:pt idx="7">
                  <c:v>63.999999999068677</c:v>
                </c:pt>
                <c:pt idx="8">
                  <c:v>64.999999991850927</c:v>
                </c:pt>
                <c:pt idx="9">
                  <c:v>83.999999990919605</c:v>
                </c:pt>
                <c:pt idx="10">
                  <c:v>84.999999994179234</c:v>
                </c:pt>
                <c:pt idx="11">
                  <c:v>103.99999999324791</c:v>
                </c:pt>
                <c:pt idx="12">
                  <c:v>104.99999999650754</c:v>
                </c:pt>
                <c:pt idx="13">
                  <c:v>123.99999999557622</c:v>
                </c:pt>
                <c:pt idx="14">
                  <c:v>124.99999999883585</c:v>
                </c:pt>
                <c:pt idx="15">
                  <c:v>143.99999999790452</c:v>
                </c:pt>
                <c:pt idx="16">
                  <c:v>144.99999999068677</c:v>
                </c:pt>
                <c:pt idx="17">
                  <c:v>164.00000000023283</c:v>
                </c:pt>
                <c:pt idx="18">
                  <c:v>164.99999999301508</c:v>
                </c:pt>
                <c:pt idx="19">
                  <c:v>183.99999999208376</c:v>
                </c:pt>
                <c:pt idx="20">
                  <c:v>184.99999999534339</c:v>
                </c:pt>
                <c:pt idx="21">
                  <c:v>203.99999999441206</c:v>
                </c:pt>
                <c:pt idx="22">
                  <c:v>204.99999999767169</c:v>
                </c:pt>
                <c:pt idx="23">
                  <c:v>223.99999999674037</c:v>
                </c:pt>
                <c:pt idx="24">
                  <c:v>225</c:v>
                </c:pt>
                <c:pt idx="25">
                  <c:v>243.99999999906868</c:v>
                </c:pt>
                <c:pt idx="26">
                  <c:v>244.99999999185093</c:v>
                </c:pt>
                <c:pt idx="27">
                  <c:v>263.9999999909196</c:v>
                </c:pt>
                <c:pt idx="28">
                  <c:v>264.99999999417923</c:v>
                </c:pt>
                <c:pt idx="29">
                  <c:v>283.99999999324791</c:v>
                </c:pt>
                <c:pt idx="30">
                  <c:v>284.99999999650754</c:v>
                </c:pt>
                <c:pt idx="31">
                  <c:v>303.99999999557622</c:v>
                </c:pt>
                <c:pt idx="32">
                  <c:v>304.99999999883585</c:v>
                </c:pt>
                <c:pt idx="33">
                  <c:v>323.99999999790452</c:v>
                </c:pt>
                <c:pt idx="34">
                  <c:v>324.99999999068677</c:v>
                </c:pt>
                <c:pt idx="35">
                  <c:v>344.00000000023283</c:v>
                </c:pt>
                <c:pt idx="36">
                  <c:v>344.99999999301508</c:v>
                </c:pt>
                <c:pt idx="37">
                  <c:v>363.99999999208376</c:v>
                </c:pt>
                <c:pt idx="38">
                  <c:v>364.99999999534339</c:v>
                </c:pt>
                <c:pt idx="39">
                  <c:v>383.99999999441206</c:v>
                </c:pt>
                <c:pt idx="40">
                  <c:v>384.99999999767169</c:v>
                </c:pt>
                <c:pt idx="41">
                  <c:v>403.99999999674037</c:v>
                </c:pt>
                <c:pt idx="42">
                  <c:v>405</c:v>
                </c:pt>
                <c:pt idx="43">
                  <c:v>423.99999999906868</c:v>
                </c:pt>
                <c:pt idx="44">
                  <c:v>424.99999999185093</c:v>
                </c:pt>
                <c:pt idx="45">
                  <c:v>443.9999999909196</c:v>
                </c:pt>
                <c:pt idx="46">
                  <c:v>444.99999999417923</c:v>
                </c:pt>
                <c:pt idx="47">
                  <c:v>463.99999999324791</c:v>
                </c:pt>
                <c:pt idx="48">
                  <c:v>464.99999999650754</c:v>
                </c:pt>
                <c:pt idx="49">
                  <c:v>483.99999999557622</c:v>
                </c:pt>
                <c:pt idx="50">
                  <c:v>484.99999999883585</c:v>
                </c:pt>
                <c:pt idx="51">
                  <c:v>503.99999999790452</c:v>
                </c:pt>
                <c:pt idx="52">
                  <c:v>504.99999999068677</c:v>
                </c:pt>
                <c:pt idx="53">
                  <c:v>524.00000000023283</c:v>
                </c:pt>
                <c:pt idx="54">
                  <c:v>524.99999999301508</c:v>
                </c:pt>
                <c:pt idx="55">
                  <c:v>543.99999999208376</c:v>
                </c:pt>
                <c:pt idx="56">
                  <c:v>544.99999999534339</c:v>
                </c:pt>
                <c:pt idx="57">
                  <c:v>563.99999999441206</c:v>
                </c:pt>
                <c:pt idx="58">
                  <c:v>564.99999999767169</c:v>
                </c:pt>
                <c:pt idx="59">
                  <c:v>583.99999999674037</c:v>
                </c:pt>
                <c:pt idx="60">
                  <c:v>585</c:v>
                </c:pt>
                <c:pt idx="61">
                  <c:v>603.99999999906868</c:v>
                </c:pt>
                <c:pt idx="62">
                  <c:v>604.99999999185093</c:v>
                </c:pt>
              </c:numCache>
            </c:numRef>
          </c:xVal>
          <c:yVal>
            <c:numRef>
              <c:f>'Side B'!$I$50:$I$112</c:f>
              <c:numCache>
                <c:formatCode>0.00</c:formatCode>
                <c:ptCount val="63"/>
                <c:pt idx="0">
                  <c:v>21.199483586775301</c:v>
                </c:pt>
                <c:pt idx="1">
                  <c:v>21.414826418500834</c:v>
                </c:pt>
                <c:pt idx="2">
                  <c:v>21.571783875250524</c:v>
                </c:pt>
                <c:pt idx="3">
                  <c:v>20.360102161965386</c:v>
                </c:pt>
                <c:pt idx="4">
                  <c:v>20.287310284462112</c:v>
                </c:pt>
                <c:pt idx="5">
                  <c:v>7.9991310558056945</c:v>
                </c:pt>
                <c:pt idx="6">
                  <c:v>7.1051564216703476</c:v>
                </c:pt>
                <c:pt idx="7">
                  <c:v>1.0171773487957538</c:v>
                </c:pt>
                <c:pt idx="8">
                  <c:v>0.90723063354274069</c:v>
                </c:pt>
                <c:pt idx="9">
                  <c:v>0.3597760836120491</c:v>
                </c:pt>
                <c:pt idx="10">
                  <c:v>0.38328192022840318</c:v>
                </c:pt>
                <c:pt idx="11">
                  <c:v>0.21419139686946359</c:v>
                </c:pt>
                <c:pt idx="12">
                  <c:v>0.21419139686946359</c:v>
                </c:pt>
                <c:pt idx="13">
                  <c:v>0.11334494744140401</c:v>
                </c:pt>
                <c:pt idx="14">
                  <c:v>6.6333274208695781E-2</c:v>
                </c:pt>
                <c:pt idx="15">
                  <c:v>7.9223842211996048E-2</c:v>
                </c:pt>
                <c:pt idx="16">
                  <c:v>0.12016898214007919</c:v>
                </c:pt>
                <c:pt idx="17">
                  <c:v>9.4388777869510693E-2</c:v>
                </c:pt>
                <c:pt idx="18">
                  <c:v>1.4014432537476649E-2</c:v>
                </c:pt>
                <c:pt idx="19">
                  <c:v>9.0597543955132032E-2</c:v>
                </c:pt>
                <c:pt idx="20">
                  <c:v>7.2399807513320855E-2</c:v>
                </c:pt>
                <c:pt idx="21">
                  <c:v>0.10045437943810374</c:v>
                </c:pt>
                <c:pt idx="22">
                  <c:v>6.2542040294317119E-2</c:v>
                </c:pt>
                <c:pt idx="23">
                  <c:v>1.4014432537476649E-2</c:v>
                </c:pt>
                <c:pt idx="24">
                  <c:v>2.7662501934827024E-2</c:v>
                </c:pt>
                <c:pt idx="25">
                  <c:v>-4.941737034416663E-3</c:v>
                </c:pt>
                <c:pt idx="26">
                  <c:v>8.3773509256456852E-2</c:v>
                </c:pt>
                <c:pt idx="27">
                  <c:v>-1.1765771733091844E-2</c:v>
                </c:pt>
                <c:pt idx="28">
                  <c:v>3.1453735849205688E-2</c:v>
                </c:pt>
                <c:pt idx="29">
                  <c:v>1.9322532712019599E-2</c:v>
                </c:pt>
                <c:pt idx="30">
                  <c:v>8.9080677694967747E-2</c:v>
                </c:pt>
                <c:pt idx="31">
                  <c:v>1.7047233321773179E-2</c:v>
                </c:pt>
                <c:pt idx="32">
                  <c:v>0.10272967882835016</c:v>
                </c:pt>
                <c:pt idx="33">
                  <c:v>-2.6673693802022834E-3</c:v>
                </c:pt>
                <c:pt idx="34">
                  <c:v>1.7047233321773179E-2</c:v>
                </c:pt>
                <c:pt idx="35">
                  <c:v>6.4817339684563546E-2</c:v>
                </c:pt>
                <c:pt idx="36">
                  <c:v>8.3773509256456852E-2</c:v>
                </c:pt>
                <c:pt idx="37">
                  <c:v>-1.9348239561849175E-2</c:v>
                </c:pt>
                <c:pt idx="38">
                  <c:v>6.4319647087193324E-3</c:v>
                </c:pt>
                <c:pt idx="39">
                  <c:v>-1.7073871907634795E-2</c:v>
                </c:pt>
                <c:pt idx="40">
                  <c:v>-6.4586032945809354E-3</c:v>
                </c:pt>
                <c:pt idx="41">
                  <c:v>9.4388777869510693E-2</c:v>
                </c:pt>
                <c:pt idx="42">
                  <c:v>4.889397089696676E-2</c:v>
                </c:pt>
                <c:pt idx="43">
                  <c:v>6.2542040294317119E-2</c:v>
                </c:pt>
                <c:pt idx="44">
                  <c:v>1.0223198623097998E-2</c:v>
                </c:pt>
                <c:pt idx="45">
                  <c:v>8.7564743170835513E-2</c:v>
                </c:pt>
                <c:pt idx="46">
                  <c:v>2.0080034106069695E-2</c:v>
                </c:pt>
                <c:pt idx="47">
                  <c:v>1.7805666451855315E-2</c:v>
                </c:pt>
                <c:pt idx="48">
                  <c:v>3.6761836023748627E-2</c:v>
                </c:pt>
                <c:pt idx="49">
                  <c:v>-4.1833039043345129E-3</c:v>
                </c:pt>
                <c:pt idx="50">
                  <c:v>2.0838467236151844E-2</c:v>
                </c:pt>
                <c:pt idx="51">
                  <c:v>7.0124508123074442E-2</c:v>
                </c:pt>
                <c:pt idx="52">
                  <c:v>1.0981631753180133E-2</c:v>
                </c:pt>
                <c:pt idx="53">
                  <c:v>1.0981631753180133E-2</c:v>
                </c:pt>
                <c:pt idx="54">
                  <c:v>-1.0249837208959587E-2</c:v>
                </c:pt>
                <c:pt idx="55">
                  <c:v>3.6003402893666492E-2</c:v>
                </c:pt>
                <c:pt idx="56">
                  <c:v>-9.4914040788774637E-3</c:v>
                </c:pt>
                <c:pt idx="57">
                  <c:v>0.10272967882835016</c:v>
                </c:pt>
                <c:pt idx="58">
                  <c:v>0.10348718022240026</c:v>
                </c:pt>
                <c:pt idx="59">
                  <c:v>4.1575970545049534E-3</c:v>
                </c:pt>
                <c:pt idx="60">
                  <c:v>1.0223198623097998E-2</c:v>
                </c:pt>
                <c:pt idx="61">
                  <c:v>1.7047233321773179E-2</c:v>
                </c:pt>
                <c:pt idx="62">
                  <c:v>2.6407307943406674E-3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B87-4588-A1E8-B820DBA21360}"/>
            </c:ext>
          </c:extLst>
        </c:ser>
        <c:ser>
          <c:idx val="1"/>
          <c:order val="1"/>
          <c:tx>
            <c:v>NOx</c:v>
          </c:tx>
          <c:spPr>
            <a:ln w="28575">
              <a:noFill/>
            </a:ln>
          </c:spPr>
          <c:xVal>
            <c:numRef>
              <c:f>'Side B'!$N$50:$N$112</c:f>
              <c:numCache>
                <c:formatCode>0</c:formatCode>
                <c:ptCount val="63"/>
                <c:pt idx="0">
                  <c:v>-1.000000003259629</c:v>
                </c:pt>
                <c:pt idx="1">
                  <c:v>0</c:v>
                </c:pt>
                <c:pt idx="2">
                  <c:v>4.9999999953433871</c:v>
                </c:pt>
                <c:pt idx="3">
                  <c:v>23.999999994412065</c:v>
                </c:pt>
                <c:pt idx="4">
                  <c:v>24.999999997671694</c:v>
                </c:pt>
                <c:pt idx="5">
                  <c:v>43.999999996740371</c:v>
                </c:pt>
                <c:pt idx="6">
                  <c:v>45</c:v>
                </c:pt>
                <c:pt idx="7">
                  <c:v>63.999999999068677</c:v>
                </c:pt>
                <c:pt idx="8">
                  <c:v>64.999999991850927</c:v>
                </c:pt>
                <c:pt idx="9">
                  <c:v>83.999999990919605</c:v>
                </c:pt>
                <c:pt idx="10">
                  <c:v>84.999999994179234</c:v>
                </c:pt>
                <c:pt idx="11">
                  <c:v>103.99999999324791</c:v>
                </c:pt>
                <c:pt idx="12">
                  <c:v>104.99999999650754</c:v>
                </c:pt>
                <c:pt idx="13">
                  <c:v>123.99999999557622</c:v>
                </c:pt>
                <c:pt idx="14">
                  <c:v>124.99999999883585</c:v>
                </c:pt>
                <c:pt idx="15">
                  <c:v>143.99999999790452</c:v>
                </c:pt>
                <c:pt idx="16">
                  <c:v>144.99999999068677</c:v>
                </c:pt>
                <c:pt idx="17">
                  <c:v>164.00000000023283</c:v>
                </c:pt>
                <c:pt idx="18">
                  <c:v>164.99999999301508</c:v>
                </c:pt>
                <c:pt idx="19">
                  <c:v>183.99999999208376</c:v>
                </c:pt>
                <c:pt idx="20">
                  <c:v>184.99999999534339</c:v>
                </c:pt>
                <c:pt idx="21">
                  <c:v>203.99999999441206</c:v>
                </c:pt>
                <c:pt idx="22">
                  <c:v>204.99999999767169</c:v>
                </c:pt>
                <c:pt idx="23">
                  <c:v>223.99999999674037</c:v>
                </c:pt>
                <c:pt idx="24">
                  <c:v>225</c:v>
                </c:pt>
                <c:pt idx="25">
                  <c:v>243.99999999906868</c:v>
                </c:pt>
                <c:pt idx="26">
                  <c:v>244.99999999185093</c:v>
                </c:pt>
                <c:pt idx="27">
                  <c:v>263.9999999909196</c:v>
                </c:pt>
                <c:pt idx="28">
                  <c:v>264.99999999417923</c:v>
                </c:pt>
                <c:pt idx="29">
                  <c:v>283.99999999324791</c:v>
                </c:pt>
                <c:pt idx="30">
                  <c:v>284.99999999650754</c:v>
                </c:pt>
                <c:pt idx="31">
                  <c:v>303.99999999557622</c:v>
                </c:pt>
                <c:pt idx="32">
                  <c:v>304.99999999883585</c:v>
                </c:pt>
                <c:pt idx="33">
                  <c:v>323.99999999790452</c:v>
                </c:pt>
                <c:pt idx="34">
                  <c:v>324.99999999068677</c:v>
                </c:pt>
                <c:pt idx="35">
                  <c:v>344.00000000023283</c:v>
                </c:pt>
                <c:pt idx="36">
                  <c:v>344.99999999301508</c:v>
                </c:pt>
                <c:pt idx="37">
                  <c:v>363.99999999208376</c:v>
                </c:pt>
                <c:pt idx="38">
                  <c:v>364.99999999534339</c:v>
                </c:pt>
                <c:pt idx="39">
                  <c:v>383.99999999441206</c:v>
                </c:pt>
                <c:pt idx="40">
                  <c:v>384.99999999767169</c:v>
                </c:pt>
                <c:pt idx="41">
                  <c:v>403.99999999674037</c:v>
                </c:pt>
                <c:pt idx="42">
                  <c:v>405</c:v>
                </c:pt>
                <c:pt idx="43">
                  <c:v>423.99999999906868</c:v>
                </c:pt>
                <c:pt idx="44">
                  <c:v>424.99999999185093</c:v>
                </c:pt>
                <c:pt idx="45">
                  <c:v>443.9999999909196</c:v>
                </c:pt>
                <c:pt idx="46">
                  <c:v>444.99999999417923</c:v>
                </c:pt>
                <c:pt idx="47">
                  <c:v>463.99999999324791</c:v>
                </c:pt>
                <c:pt idx="48">
                  <c:v>464.99999999650754</c:v>
                </c:pt>
                <c:pt idx="49">
                  <c:v>483.99999999557622</c:v>
                </c:pt>
                <c:pt idx="50">
                  <c:v>484.99999999883585</c:v>
                </c:pt>
                <c:pt idx="51">
                  <c:v>503.99999999790452</c:v>
                </c:pt>
                <c:pt idx="52">
                  <c:v>504.99999999068677</c:v>
                </c:pt>
                <c:pt idx="53">
                  <c:v>524.00000000023283</c:v>
                </c:pt>
                <c:pt idx="54">
                  <c:v>524.99999999301508</c:v>
                </c:pt>
                <c:pt idx="55">
                  <c:v>543.99999999208376</c:v>
                </c:pt>
                <c:pt idx="56">
                  <c:v>544.99999999534339</c:v>
                </c:pt>
                <c:pt idx="57">
                  <c:v>563.99999999441206</c:v>
                </c:pt>
                <c:pt idx="58">
                  <c:v>564.99999999767169</c:v>
                </c:pt>
                <c:pt idx="59">
                  <c:v>583.99999999674037</c:v>
                </c:pt>
                <c:pt idx="60">
                  <c:v>585</c:v>
                </c:pt>
                <c:pt idx="61">
                  <c:v>603.99999999906868</c:v>
                </c:pt>
                <c:pt idx="62">
                  <c:v>604.99999999185093</c:v>
                </c:pt>
              </c:numCache>
            </c:numRef>
          </c:xVal>
          <c:yVal>
            <c:numRef>
              <c:f>'Side B'!$O$50:$O$112</c:f>
              <c:numCache>
                <c:formatCode>0.00</c:formatCode>
                <c:ptCount val="63"/>
                <c:pt idx="0">
                  <c:v>22.641368718869103</c:v>
                </c:pt>
                <c:pt idx="1">
                  <c:v>22.733714810187877</c:v>
                </c:pt>
                <c:pt idx="2">
                  <c:v>22.515933607537153</c:v>
                </c:pt>
                <c:pt idx="3">
                  <c:v>22.50823817872865</c:v>
                </c:pt>
                <c:pt idx="4">
                  <c:v>22.670611915711451</c:v>
                </c:pt>
                <c:pt idx="5">
                  <c:v>21.990334306929508</c:v>
                </c:pt>
                <c:pt idx="6">
                  <c:v>21.938774555665841</c:v>
                </c:pt>
                <c:pt idx="7">
                  <c:v>20.143426664804704</c:v>
                </c:pt>
                <c:pt idx="8">
                  <c:v>20.200372648864299</c:v>
                </c:pt>
                <c:pt idx="9">
                  <c:v>19.035282079529818</c:v>
                </c:pt>
                <c:pt idx="10">
                  <c:v>19.083763848393428</c:v>
                </c:pt>
                <c:pt idx="11">
                  <c:v>18.926006612202361</c:v>
                </c:pt>
                <c:pt idx="12">
                  <c:v>19.009116865087531</c:v>
                </c:pt>
                <c:pt idx="13">
                  <c:v>18.713612587964274</c:v>
                </c:pt>
                <c:pt idx="14">
                  <c:v>18.819809127274958</c:v>
                </c:pt>
                <c:pt idx="15">
                  <c:v>18.67975194471348</c:v>
                </c:pt>
                <c:pt idx="16">
                  <c:v>18.698221730347264</c:v>
                </c:pt>
                <c:pt idx="17">
                  <c:v>18.589715049407285</c:v>
                </c:pt>
                <c:pt idx="18">
                  <c:v>18.734389678377212</c:v>
                </c:pt>
                <c:pt idx="19">
                  <c:v>18.338843881126675</c:v>
                </c:pt>
                <c:pt idx="20">
                  <c:v>18.460432223671084</c:v>
                </c:pt>
                <c:pt idx="21">
                  <c:v>18.182626108943992</c:v>
                </c:pt>
                <c:pt idx="22">
                  <c:v>18.339613613130869</c:v>
                </c:pt>
                <c:pt idx="23">
                  <c:v>17.972540335101773</c:v>
                </c:pt>
                <c:pt idx="24">
                  <c:v>18.148766411309911</c:v>
                </c:pt>
                <c:pt idx="25">
                  <c:v>17.824787723731788</c:v>
                </c:pt>
                <c:pt idx="26">
                  <c:v>17.993318371131423</c:v>
                </c:pt>
                <c:pt idx="27">
                  <c:v>17.679344308374382</c:v>
                </c:pt>
                <c:pt idx="28">
                  <c:v>17.78631057968926</c:v>
                </c:pt>
                <c:pt idx="29">
                  <c:v>17.600850556280946</c:v>
                </c:pt>
                <c:pt idx="30">
                  <c:v>17.735520560429784</c:v>
                </c:pt>
                <c:pt idx="31">
                  <c:v>17.485418178536651</c:v>
                </c:pt>
                <c:pt idx="32">
                  <c:v>17.705508577199957</c:v>
                </c:pt>
                <c:pt idx="33">
                  <c:v>17.581611984259684</c:v>
                </c:pt>
                <c:pt idx="34">
                  <c:v>17.632402003519161</c:v>
                </c:pt>
                <c:pt idx="35">
                  <c:v>17.445402516102455</c:v>
                </c:pt>
                <c:pt idx="36">
                  <c:v>17.510043928970553</c:v>
                </c:pt>
                <c:pt idx="37">
                  <c:v>17.169905597387942</c:v>
                </c:pt>
                <c:pt idx="38">
                  <c:v>17.363830781608957</c:v>
                </c:pt>
                <c:pt idx="39">
                  <c:v>17.052933755635266</c:v>
                </c:pt>
                <c:pt idx="40">
                  <c:v>17.141432132549788</c:v>
                </c:pt>
                <c:pt idx="41">
                  <c:v>16.992909789175609</c:v>
                </c:pt>
                <c:pt idx="42">
                  <c:v>17.112958667711634</c:v>
                </c:pt>
                <c:pt idx="43">
                  <c:v>16.736651442482358</c:v>
                </c:pt>
                <c:pt idx="44">
                  <c:v>16.915955501090558</c:v>
                </c:pt>
                <c:pt idx="45">
                  <c:v>16.894408678673429</c:v>
                </c:pt>
                <c:pt idx="46">
                  <c:v>16.94519775231619</c:v>
                </c:pt>
                <c:pt idx="47">
                  <c:v>16.541956526257152</c:v>
                </c:pt>
                <c:pt idx="48">
                  <c:v>16.795906622554533</c:v>
                </c:pt>
                <c:pt idx="49">
                  <c:v>16.557347383874163</c:v>
                </c:pt>
                <c:pt idx="50">
                  <c:v>16.615063099937949</c:v>
                </c:pt>
                <c:pt idx="51">
                  <c:v>16.29185414436402</c:v>
                </c:pt>
                <c:pt idx="52">
                  <c:v>16.533491365444451</c:v>
                </c:pt>
                <c:pt idx="53">
                  <c:v>16.235677892308615</c:v>
                </c:pt>
                <c:pt idx="54">
                  <c:v>16.246451303517183</c:v>
                </c:pt>
                <c:pt idx="55">
                  <c:v>15.982497528015427</c:v>
                </c:pt>
                <c:pt idx="56">
                  <c:v>16.167187819419549</c:v>
                </c:pt>
                <c:pt idx="57">
                  <c:v>15.86706609588785</c:v>
                </c:pt>
                <c:pt idx="58">
                  <c:v>15.951715812781405</c:v>
                </c:pt>
                <c:pt idx="59">
                  <c:v>15.628506857207475</c:v>
                </c:pt>
                <c:pt idx="60">
                  <c:v>15.736242860526549</c:v>
                </c:pt>
                <c:pt idx="61">
                  <c:v>15.361475099305661</c:v>
                </c:pt>
                <c:pt idx="62">
                  <c:v>15.52923506908439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B87-4588-A1E8-B820DBA21360}"/>
            </c:ext>
          </c:extLst>
        </c:ser>
        <c:ser>
          <c:idx val="4"/>
          <c:order val="4"/>
          <c:tx>
            <c:v>PM</c:v>
          </c:tx>
          <c:spPr>
            <a:ln w="28575">
              <a:noFill/>
            </a:ln>
          </c:spPr>
          <c:xVal>
            <c:numRef>
              <c:f>'PM Data B'!$B$20:$B$488</c:f>
              <c:numCache>
                <c:formatCode>0.000000_ </c:formatCode>
                <c:ptCount val="469"/>
                <c:pt idx="0">
                  <c:v>1.0666666666667801</c:v>
                </c:pt>
                <c:pt idx="1">
                  <c:v>2.3500000000000476</c:v>
                </c:pt>
                <c:pt idx="2">
                  <c:v>3.633333333333395</c:v>
                </c:pt>
                <c:pt idx="3">
                  <c:v>4.9166666666667425</c:v>
                </c:pt>
                <c:pt idx="4">
                  <c:v>6.2000000000000899</c:v>
                </c:pt>
                <c:pt idx="5">
                  <c:v>7.4999999999999734</c:v>
                </c:pt>
                <c:pt idx="6">
                  <c:v>8.7833333333334007</c:v>
                </c:pt>
                <c:pt idx="7">
                  <c:v>10.066666666666828</c:v>
                </c:pt>
                <c:pt idx="8">
                  <c:v>11.350000000000096</c:v>
                </c:pt>
                <c:pt idx="9">
                  <c:v>12.633333333333363</c:v>
                </c:pt>
                <c:pt idx="10">
                  <c:v>13.933333333333406</c:v>
                </c:pt>
                <c:pt idx="11">
                  <c:v>15.216666666666834</c:v>
                </c:pt>
                <c:pt idx="12">
                  <c:v>16.500000000000099</c:v>
                </c:pt>
                <c:pt idx="13">
                  <c:v>17.783333333333367</c:v>
                </c:pt>
                <c:pt idx="14">
                  <c:v>19.083333333333414</c:v>
                </c:pt>
                <c:pt idx="15">
                  <c:v>20.366666666666681</c:v>
                </c:pt>
                <c:pt idx="16">
                  <c:v>21.650000000000105</c:v>
                </c:pt>
                <c:pt idx="17">
                  <c:v>22.933333333333373</c:v>
                </c:pt>
                <c:pt idx="18">
                  <c:v>24.21666666666664</c:v>
                </c:pt>
                <c:pt idx="19">
                  <c:v>25.516666666666687</c:v>
                </c:pt>
                <c:pt idx="20">
                  <c:v>26.800000000000111</c:v>
                </c:pt>
                <c:pt idx="21">
                  <c:v>28.083333333333378</c:v>
                </c:pt>
                <c:pt idx="22">
                  <c:v>29.366666666666646</c:v>
                </c:pt>
                <c:pt idx="23">
                  <c:v>30.666666666666693</c:v>
                </c:pt>
                <c:pt idx="24">
                  <c:v>31.950000000000117</c:v>
                </c:pt>
                <c:pt idx="25">
                  <c:v>33.233333333333384</c:v>
                </c:pt>
                <c:pt idx="26">
                  <c:v>34.516666666666652</c:v>
                </c:pt>
                <c:pt idx="27">
                  <c:v>35.800000000000082</c:v>
                </c:pt>
                <c:pt idx="28">
                  <c:v>37.100000000000122</c:v>
                </c:pt>
                <c:pt idx="29">
                  <c:v>38.38333333333339</c:v>
                </c:pt>
                <c:pt idx="30">
                  <c:v>39.666666666666657</c:v>
                </c:pt>
                <c:pt idx="31">
                  <c:v>40.950000000000088</c:v>
                </c:pt>
                <c:pt idx="32">
                  <c:v>42.233333333333356</c:v>
                </c:pt>
                <c:pt idx="33">
                  <c:v>43.533333333333395</c:v>
                </c:pt>
                <c:pt idx="34">
                  <c:v>44.816666666666663</c:v>
                </c:pt>
                <c:pt idx="35">
                  <c:v>46.100000000000094</c:v>
                </c:pt>
                <c:pt idx="36">
                  <c:v>47.383333333333361</c:v>
                </c:pt>
                <c:pt idx="37">
                  <c:v>48.666666666666792</c:v>
                </c:pt>
                <c:pt idx="38">
                  <c:v>49.966666666666676</c:v>
                </c:pt>
                <c:pt idx="39">
                  <c:v>51.250000000000092</c:v>
                </c:pt>
                <c:pt idx="40">
                  <c:v>52.53333333333336</c:v>
                </c:pt>
                <c:pt idx="41">
                  <c:v>53.816666666666798</c:v>
                </c:pt>
                <c:pt idx="42">
                  <c:v>55.100000000000065</c:v>
                </c:pt>
                <c:pt idx="43">
                  <c:v>56.400000000000098</c:v>
                </c:pt>
                <c:pt idx="44">
                  <c:v>57.683333333333366</c:v>
                </c:pt>
                <c:pt idx="45">
                  <c:v>58.966666666666804</c:v>
                </c:pt>
                <c:pt idx="46">
                  <c:v>60.250000000000071</c:v>
                </c:pt>
                <c:pt idx="47">
                  <c:v>61.550000000000104</c:v>
                </c:pt>
                <c:pt idx="48">
                  <c:v>62.833333333333371</c:v>
                </c:pt>
                <c:pt idx="49">
                  <c:v>64.116666666666816</c:v>
                </c:pt>
                <c:pt idx="50">
                  <c:v>65.400000000000077</c:v>
                </c:pt>
                <c:pt idx="51">
                  <c:v>66.683333333333337</c:v>
                </c:pt>
                <c:pt idx="52">
                  <c:v>67.983333333333377</c:v>
                </c:pt>
                <c:pt idx="53">
                  <c:v>69.266666666666652</c:v>
                </c:pt>
                <c:pt idx="54">
                  <c:v>70.550000000000082</c:v>
                </c:pt>
                <c:pt idx="55">
                  <c:v>71.833333333333343</c:v>
                </c:pt>
                <c:pt idx="56">
                  <c:v>73.11666666666676</c:v>
                </c:pt>
                <c:pt idx="57">
                  <c:v>74.416666666666657</c:v>
                </c:pt>
                <c:pt idx="58">
                  <c:v>75.700000000000088</c:v>
                </c:pt>
                <c:pt idx="59">
                  <c:v>76.983333333333348</c:v>
                </c:pt>
                <c:pt idx="60">
                  <c:v>78.266666666666765</c:v>
                </c:pt>
                <c:pt idx="61">
                  <c:v>79.55000000000004</c:v>
                </c:pt>
                <c:pt idx="62">
                  <c:v>80.850000000000094</c:v>
                </c:pt>
                <c:pt idx="63">
                  <c:v>82.133333333333354</c:v>
                </c:pt>
                <c:pt idx="64">
                  <c:v>83.416666666666771</c:v>
                </c:pt>
                <c:pt idx="65">
                  <c:v>84.700000000000045</c:v>
                </c:pt>
                <c:pt idx="66">
                  <c:v>85.98333333333332</c:v>
                </c:pt>
                <c:pt idx="67">
                  <c:v>87.28333333333336</c:v>
                </c:pt>
                <c:pt idx="68">
                  <c:v>88.566666666666777</c:v>
                </c:pt>
                <c:pt idx="69">
                  <c:v>89.850000000000051</c:v>
                </c:pt>
                <c:pt idx="70">
                  <c:v>91.133333333333326</c:v>
                </c:pt>
                <c:pt idx="71">
                  <c:v>92.416666666666757</c:v>
                </c:pt>
                <c:pt idx="72">
                  <c:v>93.716666666666782</c:v>
                </c:pt>
                <c:pt idx="73">
                  <c:v>95.000000000000057</c:v>
                </c:pt>
                <c:pt idx="74">
                  <c:v>96.283333333333331</c:v>
                </c:pt>
                <c:pt idx="75">
                  <c:v>97.566666666666762</c:v>
                </c:pt>
                <c:pt idx="76">
                  <c:v>98.850000000000023</c:v>
                </c:pt>
                <c:pt idx="77">
                  <c:v>100.15000000000006</c:v>
                </c:pt>
                <c:pt idx="78">
                  <c:v>101.43333333333334</c:v>
                </c:pt>
                <c:pt idx="79">
                  <c:v>102.71666666666677</c:v>
                </c:pt>
                <c:pt idx="80">
                  <c:v>104.00000000000003</c:v>
                </c:pt>
                <c:pt idx="81">
                  <c:v>105.28333333333345</c:v>
                </c:pt>
                <c:pt idx="82">
                  <c:v>106.58333333333334</c:v>
                </c:pt>
                <c:pt idx="83">
                  <c:v>107.86666666666677</c:v>
                </c:pt>
                <c:pt idx="84">
                  <c:v>109.15000000000003</c:v>
                </c:pt>
                <c:pt idx="85">
                  <c:v>110.43333333333345</c:v>
                </c:pt>
                <c:pt idx="86">
                  <c:v>111.71666666666673</c:v>
                </c:pt>
                <c:pt idx="87">
                  <c:v>113.01666666666678</c:v>
                </c:pt>
                <c:pt idx="88">
                  <c:v>114.30000000000004</c:v>
                </c:pt>
                <c:pt idx="89">
                  <c:v>115.58333333333346</c:v>
                </c:pt>
                <c:pt idx="90">
                  <c:v>116.86666666666673</c:v>
                </c:pt>
                <c:pt idx="91">
                  <c:v>118.15</c:v>
                </c:pt>
                <c:pt idx="92">
                  <c:v>119.45000000000005</c:v>
                </c:pt>
                <c:pt idx="93">
                  <c:v>120.73333333333346</c:v>
                </c:pt>
                <c:pt idx="94">
                  <c:v>122.01666666666674</c:v>
                </c:pt>
                <c:pt idx="95">
                  <c:v>123.30000000000001</c:v>
                </c:pt>
                <c:pt idx="96">
                  <c:v>124.58333333333344</c:v>
                </c:pt>
                <c:pt idx="97">
                  <c:v>125.88333333333347</c:v>
                </c:pt>
                <c:pt idx="98">
                  <c:v>127.16666666666674</c:v>
                </c:pt>
                <c:pt idx="99">
                  <c:v>128.45000000000002</c:v>
                </c:pt>
                <c:pt idx="100">
                  <c:v>129.73333333333346</c:v>
                </c:pt>
                <c:pt idx="101">
                  <c:v>131.01666666666671</c:v>
                </c:pt>
                <c:pt idx="102">
                  <c:v>132.31666666666675</c:v>
                </c:pt>
                <c:pt idx="103">
                  <c:v>133.60000000000002</c:v>
                </c:pt>
                <c:pt idx="104">
                  <c:v>134.88333333333344</c:v>
                </c:pt>
                <c:pt idx="105">
                  <c:v>136.16666666666671</c:v>
                </c:pt>
                <c:pt idx="106">
                  <c:v>137.45000000000013</c:v>
                </c:pt>
                <c:pt idx="107">
                  <c:v>138.75000000000003</c:v>
                </c:pt>
                <c:pt idx="108">
                  <c:v>140.03333333333347</c:v>
                </c:pt>
                <c:pt idx="109">
                  <c:v>141.31666666666672</c:v>
                </c:pt>
                <c:pt idx="110">
                  <c:v>142.60000000000014</c:v>
                </c:pt>
                <c:pt idx="111">
                  <c:v>143.88333333333341</c:v>
                </c:pt>
                <c:pt idx="112">
                  <c:v>145.18333333333345</c:v>
                </c:pt>
                <c:pt idx="113">
                  <c:v>146.46666666666673</c:v>
                </c:pt>
                <c:pt idx="114">
                  <c:v>147.75</c:v>
                </c:pt>
                <c:pt idx="115">
                  <c:v>149.03333333333342</c:v>
                </c:pt>
                <c:pt idx="116">
                  <c:v>150.33333333333331</c:v>
                </c:pt>
                <c:pt idx="117">
                  <c:v>151.61666666666673</c:v>
                </c:pt>
                <c:pt idx="118">
                  <c:v>152.9</c:v>
                </c:pt>
                <c:pt idx="119">
                  <c:v>154.18333333333342</c:v>
                </c:pt>
                <c:pt idx="120">
                  <c:v>155.4666666666667</c:v>
                </c:pt>
                <c:pt idx="121">
                  <c:v>156.76666666666674</c:v>
                </c:pt>
                <c:pt idx="122">
                  <c:v>158.05000000000001</c:v>
                </c:pt>
                <c:pt idx="123">
                  <c:v>159.33333333333343</c:v>
                </c:pt>
                <c:pt idx="124">
                  <c:v>160.6166666666667</c:v>
                </c:pt>
                <c:pt idx="125">
                  <c:v>161.91666666666674</c:v>
                </c:pt>
                <c:pt idx="126">
                  <c:v>163.20000000000002</c:v>
                </c:pt>
                <c:pt idx="127">
                  <c:v>164.48333333333343</c:v>
                </c:pt>
                <c:pt idx="128">
                  <c:v>165.76666666666671</c:v>
                </c:pt>
                <c:pt idx="129">
                  <c:v>167.04999999999995</c:v>
                </c:pt>
                <c:pt idx="130">
                  <c:v>168.3333333333334</c:v>
                </c:pt>
                <c:pt idx="131">
                  <c:v>169.63333333333344</c:v>
                </c:pt>
                <c:pt idx="132">
                  <c:v>170.91666666666671</c:v>
                </c:pt>
                <c:pt idx="133">
                  <c:v>172.2</c:v>
                </c:pt>
                <c:pt idx="134">
                  <c:v>173.48333333333341</c:v>
                </c:pt>
                <c:pt idx="135">
                  <c:v>174.78333333333345</c:v>
                </c:pt>
                <c:pt idx="136">
                  <c:v>176.06666666666672</c:v>
                </c:pt>
                <c:pt idx="137">
                  <c:v>177.34999999999997</c:v>
                </c:pt>
                <c:pt idx="138">
                  <c:v>178.63333333333341</c:v>
                </c:pt>
                <c:pt idx="139">
                  <c:v>179.91666666666669</c:v>
                </c:pt>
                <c:pt idx="140">
                  <c:v>181.2000000000001</c:v>
                </c:pt>
                <c:pt idx="141">
                  <c:v>182.5</c:v>
                </c:pt>
                <c:pt idx="142">
                  <c:v>183.78333333333342</c:v>
                </c:pt>
                <c:pt idx="143">
                  <c:v>185.06666666666669</c:v>
                </c:pt>
                <c:pt idx="144">
                  <c:v>186.35000000000011</c:v>
                </c:pt>
                <c:pt idx="145">
                  <c:v>187.64999999999998</c:v>
                </c:pt>
                <c:pt idx="146">
                  <c:v>188.93333333333342</c:v>
                </c:pt>
                <c:pt idx="147">
                  <c:v>190.2166666666667</c:v>
                </c:pt>
                <c:pt idx="148">
                  <c:v>191.50000000000011</c:v>
                </c:pt>
                <c:pt idx="149">
                  <c:v>192.78333333333342</c:v>
                </c:pt>
                <c:pt idx="150">
                  <c:v>194.08333333333343</c:v>
                </c:pt>
                <c:pt idx="151">
                  <c:v>195.3666666666667</c:v>
                </c:pt>
                <c:pt idx="152">
                  <c:v>196.65000000000012</c:v>
                </c:pt>
                <c:pt idx="153">
                  <c:v>197.93333333333339</c:v>
                </c:pt>
                <c:pt idx="154">
                  <c:v>199.23333333333341</c:v>
                </c:pt>
                <c:pt idx="155">
                  <c:v>200.51666666666671</c:v>
                </c:pt>
                <c:pt idx="156">
                  <c:v>201.80000000000013</c:v>
                </c:pt>
                <c:pt idx="157">
                  <c:v>203.08333333333343</c:v>
                </c:pt>
                <c:pt idx="158">
                  <c:v>204.36666666666667</c:v>
                </c:pt>
                <c:pt idx="159">
                  <c:v>205.66666666666671</c:v>
                </c:pt>
                <c:pt idx="160">
                  <c:v>206.95000000000013</c:v>
                </c:pt>
                <c:pt idx="161">
                  <c:v>208.23333333333341</c:v>
                </c:pt>
                <c:pt idx="162">
                  <c:v>209.51666666666665</c:v>
                </c:pt>
                <c:pt idx="163">
                  <c:v>210.80000000000007</c:v>
                </c:pt>
                <c:pt idx="164">
                  <c:v>212.10000000000014</c:v>
                </c:pt>
                <c:pt idx="165">
                  <c:v>213.38333333333344</c:v>
                </c:pt>
                <c:pt idx="166">
                  <c:v>214.66666666666669</c:v>
                </c:pt>
                <c:pt idx="167">
                  <c:v>215.9500000000001</c:v>
                </c:pt>
                <c:pt idx="168">
                  <c:v>217.23333333333338</c:v>
                </c:pt>
                <c:pt idx="169">
                  <c:v>218.53333333333342</c:v>
                </c:pt>
                <c:pt idx="170">
                  <c:v>219.81666666666666</c:v>
                </c:pt>
                <c:pt idx="171">
                  <c:v>221.10000000000008</c:v>
                </c:pt>
                <c:pt idx="172">
                  <c:v>222.38333333333338</c:v>
                </c:pt>
                <c:pt idx="173">
                  <c:v>223.6666666666668</c:v>
                </c:pt>
                <c:pt idx="174">
                  <c:v>224.9666666666667</c:v>
                </c:pt>
                <c:pt idx="175">
                  <c:v>226.25000000000011</c:v>
                </c:pt>
                <c:pt idx="176">
                  <c:v>227.53333333333339</c:v>
                </c:pt>
                <c:pt idx="177">
                  <c:v>228.8166666666668</c:v>
                </c:pt>
                <c:pt idx="178">
                  <c:v>230.10000000000008</c:v>
                </c:pt>
                <c:pt idx="179">
                  <c:v>231.40000000000009</c:v>
                </c:pt>
                <c:pt idx="180">
                  <c:v>232.68333333333339</c:v>
                </c:pt>
                <c:pt idx="181">
                  <c:v>233.96666666666681</c:v>
                </c:pt>
                <c:pt idx="182">
                  <c:v>235.25000000000011</c:v>
                </c:pt>
                <c:pt idx="183">
                  <c:v>236.53333333333336</c:v>
                </c:pt>
                <c:pt idx="184">
                  <c:v>237.8333333333334</c:v>
                </c:pt>
                <c:pt idx="185">
                  <c:v>239.11666666666665</c:v>
                </c:pt>
                <c:pt idx="186">
                  <c:v>240.40000000000009</c:v>
                </c:pt>
                <c:pt idx="187">
                  <c:v>241.68333333333334</c:v>
                </c:pt>
                <c:pt idx="188">
                  <c:v>242.96666666666675</c:v>
                </c:pt>
                <c:pt idx="189">
                  <c:v>244.26666666666665</c:v>
                </c:pt>
                <c:pt idx="190">
                  <c:v>245.55000000000013</c:v>
                </c:pt>
                <c:pt idx="191">
                  <c:v>246.83333333333337</c:v>
                </c:pt>
                <c:pt idx="192">
                  <c:v>248.11666666666679</c:v>
                </c:pt>
                <c:pt idx="193">
                  <c:v>249.40000000000006</c:v>
                </c:pt>
                <c:pt idx="194">
                  <c:v>250.7000000000001</c:v>
                </c:pt>
                <c:pt idx="195">
                  <c:v>251.98333333333335</c:v>
                </c:pt>
                <c:pt idx="196">
                  <c:v>253.26666666666677</c:v>
                </c:pt>
                <c:pt idx="197">
                  <c:v>254.55000000000007</c:v>
                </c:pt>
                <c:pt idx="198">
                  <c:v>255.85000000000014</c:v>
                </c:pt>
                <c:pt idx="199">
                  <c:v>257.13333333333338</c:v>
                </c:pt>
                <c:pt idx="200">
                  <c:v>258.4166666666668</c:v>
                </c:pt>
                <c:pt idx="201">
                  <c:v>259.70000000000005</c:v>
                </c:pt>
                <c:pt idx="202">
                  <c:v>260.98333333333335</c:v>
                </c:pt>
                <c:pt idx="203">
                  <c:v>262.28333333333336</c:v>
                </c:pt>
                <c:pt idx="204">
                  <c:v>263.56666666666678</c:v>
                </c:pt>
                <c:pt idx="205">
                  <c:v>264.85000000000008</c:v>
                </c:pt>
                <c:pt idx="206">
                  <c:v>266.13333333333333</c:v>
                </c:pt>
                <c:pt idx="207">
                  <c:v>267.4166666666668</c:v>
                </c:pt>
                <c:pt idx="208">
                  <c:v>268.7166666666667</c:v>
                </c:pt>
                <c:pt idx="209">
                  <c:v>270.00000000000011</c:v>
                </c:pt>
                <c:pt idx="210">
                  <c:v>271.2833333333333</c:v>
                </c:pt>
                <c:pt idx="211">
                  <c:v>272.56666666666678</c:v>
                </c:pt>
                <c:pt idx="212">
                  <c:v>273.85000000000002</c:v>
                </c:pt>
                <c:pt idx="213">
                  <c:v>275.15000000000009</c:v>
                </c:pt>
                <c:pt idx="214">
                  <c:v>276.43333333333334</c:v>
                </c:pt>
                <c:pt idx="215">
                  <c:v>277.71666666666681</c:v>
                </c:pt>
                <c:pt idx="216">
                  <c:v>279.00000000000006</c:v>
                </c:pt>
                <c:pt idx="217">
                  <c:v>280.28333333333347</c:v>
                </c:pt>
                <c:pt idx="218">
                  <c:v>281.58333333333337</c:v>
                </c:pt>
                <c:pt idx="219">
                  <c:v>282.86666666666679</c:v>
                </c:pt>
                <c:pt idx="220">
                  <c:v>284.15000000000003</c:v>
                </c:pt>
                <c:pt idx="221">
                  <c:v>285.43333333333334</c:v>
                </c:pt>
                <c:pt idx="222">
                  <c:v>286.71666666666675</c:v>
                </c:pt>
                <c:pt idx="223">
                  <c:v>288.01666666666682</c:v>
                </c:pt>
                <c:pt idx="224">
                  <c:v>289.30000000000007</c:v>
                </c:pt>
                <c:pt idx="225">
                  <c:v>290.58333333333337</c:v>
                </c:pt>
                <c:pt idx="226">
                  <c:v>291.86666666666679</c:v>
                </c:pt>
                <c:pt idx="227">
                  <c:v>293.14999999999998</c:v>
                </c:pt>
                <c:pt idx="228">
                  <c:v>294.43333333333345</c:v>
                </c:pt>
                <c:pt idx="229">
                  <c:v>295.73333333333335</c:v>
                </c:pt>
                <c:pt idx="230">
                  <c:v>297.01666666666677</c:v>
                </c:pt>
                <c:pt idx="231">
                  <c:v>298.3</c:v>
                </c:pt>
                <c:pt idx="232">
                  <c:v>299.58333333333348</c:v>
                </c:pt>
                <c:pt idx="233">
                  <c:v>300.88333333333333</c:v>
                </c:pt>
                <c:pt idx="234">
                  <c:v>302.16666666666674</c:v>
                </c:pt>
                <c:pt idx="235">
                  <c:v>303.45000000000005</c:v>
                </c:pt>
                <c:pt idx="236">
                  <c:v>304.73333333333346</c:v>
                </c:pt>
                <c:pt idx="237">
                  <c:v>306.01666666666671</c:v>
                </c:pt>
                <c:pt idx="238">
                  <c:v>307.31666666666678</c:v>
                </c:pt>
                <c:pt idx="239">
                  <c:v>308.60000000000002</c:v>
                </c:pt>
                <c:pt idx="240">
                  <c:v>309.8833333333335</c:v>
                </c:pt>
                <c:pt idx="241">
                  <c:v>311.16666666666674</c:v>
                </c:pt>
                <c:pt idx="242">
                  <c:v>312.45000000000005</c:v>
                </c:pt>
                <c:pt idx="243">
                  <c:v>313.75</c:v>
                </c:pt>
                <c:pt idx="244">
                  <c:v>315.03333333333347</c:v>
                </c:pt>
                <c:pt idx="245">
                  <c:v>316.31666666666672</c:v>
                </c:pt>
                <c:pt idx="246">
                  <c:v>317.60000000000002</c:v>
                </c:pt>
                <c:pt idx="247">
                  <c:v>318.88333333333344</c:v>
                </c:pt>
                <c:pt idx="248">
                  <c:v>320.18333333333334</c:v>
                </c:pt>
                <c:pt idx="249">
                  <c:v>321.46666666666675</c:v>
                </c:pt>
                <c:pt idx="250">
                  <c:v>322.75</c:v>
                </c:pt>
                <c:pt idx="251">
                  <c:v>324.03333333333342</c:v>
                </c:pt>
                <c:pt idx="252">
                  <c:v>325.31666666666672</c:v>
                </c:pt>
                <c:pt idx="253">
                  <c:v>326.61666666666673</c:v>
                </c:pt>
                <c:pt idx="254">
                  <c:v>327.90000000000003</c:v>
                </c:pt>
                <c:pt idx="255">
                  <c:v>329.18333333333345</c:v>
                </c:pt>
                <c:pt idx="256">
                  <c:v>330.4666666666667</c:v>
                </c:pt>
                <c:pt idx="257">
                  <c:v>331.75000000000017</c:v>
                </c:pt>
                <c:pt idx="258">
                  <c:v>333.05000000000007</c:v>
                </c:pt>
                <c:pt idx="259">
                  <c:v>334.33333333333348</c:v>
                </c:pt>
                <c:pt idx="260">
                  <c:v>335.61666666666667</c:v>
                </c:pt>
                <c:pt idx="261">
                  <c:v>336.9</c:v>
                </c:pt>
                <c:pt idx="262">
                  <c:v>338.20000000000005</c:v>
                </c:pt>
                <c:pt idx="263">
                  <c:v>339.48333333333346</c:v>
                </c:pt>
                <c:pt idx="264">
                  <c:v>340.76666666666671</c:v>
                </c:pt>
                <c:pt idx="265">
                  <c:v>342.05</c:v>
                </c:pt>
                <c:pt idx="266">
                  <c:v>343.35</c:v>
                </c:pt>
                <c:pt idx="267">
                  <c:v>344.63333333333344</c:v>
                </c:pt>
                <c:pt idx="268">
                  <c:v>345.91666666666674</c:v>
                </c:pt>
                <c:pt idx="269">
                  <c:v>347.2</c:v>
                </c:pt>
                <c:pt idx="270">
                  <c:v>348.48333333333341</c:v>
                </c:pt>
                <c:pt idx="271">
                  <c:v>349.78333333333347</c:v>
                </c:pt>
                <c:pt idx="272">
                  <c:v>351.06666666666672</c:v>
                </c:pt>
                <c:pt idx="273">
                  <c:v>352.35</c:v>
                </c:pt>
                <c:pt idx="274">
                  <c:v>353.63333333333344</c:v>
                </c:pt>
                <c:pt idx="275">
                  <c:v>354.91666666666674</c:v>
                </c:pt>
                <c:pt idx="276">
                  <c:v>356.20000000000016</c:v>
                </c:pt>
                <c:pt idx="277">
                  <c:v>357.5</c:v>
                </c:pt>
                <c:pt idx="278">
                  <c:v>358.78333333333342</c:v>
                </c:pt>
                <c:pt idx="279">
                  <c:v>360.06666666666672</c:v>
                </c:pt>
                <c:pt idx="280">
                  <c:v>361.35000000000014</c:v>
                </c:pt>
                <c:pt idx="281">
                  <c:v>362.63333333333338</c:v>
                </c:pt>
                <c:pt idx="282">
                  <c:v>363.93333333333345</c:v>
                </c:pt>
                <c:pt idx="283">
                  <c:v>365.2166666666667</c:v>
                </c:pt>
                <c:pt idx="284">
                  <c:v>366.5</c:v>
                </c:pt>
                <c:pt idx="285">
                  <c:v>367.78333333333342</c:v>
                </c:pt>
                <c:pt idx="286">
                  <c:v>369.06666666666683</c:v>
                </c:pt>
                <c:pt idx="287">
                  <c:v>370.36666666666673</c:v>
                </c:pt>
                <c:pt idx="288">
                  <c:v>371.65</c:v>
                </c:pt>
                <c:pt idx="289">
                  <c:v>372.93333333333339</c:v>
                </c:pt>
                <c:pt idx="290">
                  <c:v>374.21666666666687</c:v>
                </c:pt>
                <c:pt idx="291">
                  <c:v>375.50000000000011</c:v>
                </c:pt>
                <c:pt idx="292">
                  <c:v>376.79999999999995</c:v>
                </c:pt>
                <c:pt idx="293">
                  <c:v>378.08333333333337</c:v>
                </c:pt>
                <c:pt idx="294">
                  <c:v>379.36666666666684</c:v>
                </c:pt>
                <c:pt idx="295">
                  <c:v>380.65000000000009</c:v>
                </c:pt>
                <c:pt idx="296">
                  <c:v>381.93333333333339</c:v>
                </c:pt>
                <c:pt idx="297">
                  <c:v>383.21666666666664</c:v>
                </c:pt>
                <c:pt idx="298">
                  <c:v>384.51666666666682</c:v>
                </c:pt>
                <c:pt idx="299">
                  <c:v>385.80000000000018</c:v>
                </c:pt>
                <c:pt idx="300">
                  <c:v>387.08333333333337</c:v>
                </c:pt>
                <c:pt idx="301">
                  <c:v>388.36666666666667</c:v>
                </c:pt>
                <c:pt idx="302">
                  <c:v>389.65000000000009</c:v>
                </c:pt>
                <c:pt idx="303">
                  <c:v>390.95000000000016</c:v>
                </c:pt>
                <c:pt idx="304">
                  <c:v>392.23333333333341</c:v>
                </c:pt>
                <c:pt idx="305">
                  <c:v>393.51666666666665</c:v>
                </c:pt>
                <c:pt idx="306">
                  <c:v>394.80000000000007</c:v>
                </c:pt>
                <c:pt idx="307">
                  <c:v>396.08333333333348</c:v>
                </c:pt>
                <c:pt idx="308">
                  <c:v>397.38333333333344</c:v>
                </c:pt>
                <c:pt idx="309">
                  <c:v>398.66666666666663</c:v>
                </c:pt>
                <c:pt idx="310">
                  <c:v>399.94999999999993</c:v>
                </c:pt>
                <c:pt idx="311">
                  <c:v>401.23333333333346</c:v>
                </c:pt>
                <c:pt idx="312">
                  <c:v>402.51666666666682</c:v>
                </c:pt>
                <c:pt idx="313">
                  <c:v>403.81666666666666</c:v>
                </c:pt>
                <c:pt idx="314">
                  <c:v>405.09999999999991</c:v>
                </c:pt>
                <c:pt idx="315">
                  <c:v>406.3833333333335</c:v>
                </c:pt>
                <c:pt idx="316">
                  <c:v>407.66666666666686</c:v>
                </c:pt>
                <c:pt idx="317">
                  <c:v>408.95000000000005</c:v>
                </c:pt>
                <c:pt idx="318">
                  <c:v>410.24999999999989</c:v>
                </c:pt>
                <c:pt idx="319">
                  <c:v>411.53333333333353</c:v>
                </c:pt>
                <c:pt idx="320">
                  <c:v>412.81666666666683</c:v>
                </c:pt>
                <c:pt idx="321">
                  <c:v>414.10000000000008</c:v>
                </c:pt>
                <c:pt idx="322">
                  <c:v>415.38333333333333</c:v>
                </c:pt>
                <c:pt idx="323">
                  <c:v>416.68333333333334</c:v>
                </c:pt>
                <c:pt idx="324">
                  <c:v>417.96666666666681</c:v>
                </c:pt>
                <c:pt idx="325">
                  <c:v>419.25000000000011</c:v>
                </c:pt>
                <c:pt idx="326">
                  <c:v>420.5333333333333</c:v>
                </c:pt>
                <c:pt idx="327">
                  <c:v>421.81666666666661</c:v>
                </c:pt>
                <c:pt idx="328">
                  <c:v>423.11666666666684</c:v>
                </c:pt>
                <c:pt idx="329">
                  <c:v>424.40000000000009</c:v>
                </c:pt>
                <c:pt idx="330">
                  <c:v>425.68333333333334</c:v>
                </c:pt>
                <c:pt idx="331">
                  <c:v>426.96666666666658</c:v>
                </c:pt>
                <c:pt idx="332">
                  <c:v>428.26666666666688</c:v>
                </c:pt>
                <c:pt idx="333">
                  <c:v>429.55000000000007</c:v>
                </c:pt>
                <c:pt idx="334">
                  <c:v>430.83333333333337</c:v>
                </c:pt>
                <c:pt idx="335">
                  <c:v>432.11666666666656</c:v>
                </c:pt>
                <c:pt idx="336">
                  <c:v>433.4</c:v>
                </c:pt>
                <c:pt idx="337">
                  <c:v>434.7000000000001</c:v>
                </c:pt>
                <c:pt idx="338">
                  <c:v>435.98333333333335</c:v>
                </c:pt>
                <c:pt idx="339">
                  <c:v>437.26666666666659</c:v>
                </c:pt>
                <c:pt idx="340">
                  <c:v>438.55</c:v>
                </c:pt>
                <c:pt idx="341">
                  <c:v>439.83333333333348</c:v>
                </c:pt>
                <c:pt idx="342">
                  <c:v>441.13333333333333</c:v>
                </c:pt>
                <c:pt idx="343">
                  <c:v>442.41666666666663</c:v>
                </c:pt>
                <c:pt idx="344">
                  <c:v>443.70000000000005</c:v>
                </c:pt>
                <c:pt idx="345">
                  <c:v>444.98333333333352</c:v>
                </c:pt>
                <c:pt idx="346">
                  <c:v>446.26666666666677</c:v>
                </c:pt>
                <c:pt idx="347">
                  <c:v>447.56666666666661</c:v>
                </c:pt>
                <c:pt idx="348">
                  <c:v>448.85</c:v>
                </c:pt>
                <c:pt idx="349">
                  <c:v>450.13333333333355</c:v>
                </c:pt>
                <c:pt idx="350">
                  <c:v>451.41666666666674</c:v>
                </c:pt>
                <c:pt idx="351">
                  <c:v>452.70000000000005</c:v>
                </c:pt>
                <c:pt idx="352">
                  <c:v>454</c:v>
                </c:pt>
                <c:pt idx="353">
                  <c:v>455.28333333333353</c:v>
                </c:pt>
                <c:pt idx="354">
                  <c:v>456.56666666666678</c:v>
                </c:pt>
                <c:pt idx="355">
                  <c:v>457.85</c:v>
                </c:pt>
                <c:pt idx="356">
                  <c:v>459.13333333333327</c:v>
                </c:pt>
                <c:pt idx="357">
                  <c:v>460.41666666666669</c:v>
                </c:pt>
                <c:pt idx="358">
                  <c:v>461.71666666666681</c:v>
                </c:pt>
                <c:pt idx="359">
                  <c:v>463</c:v>
                </c:pt>
                <c:pt idx="360">
                  <c:v>464.2833333333333</c:v>
                </c:pt>
                <c:pt idx="361">
                  <c:v>465.56666666666672</c:v>
                </c:pt>
                <c:pt idx="362">
                  <c:v>466.86666666666679</c:v>
                </c:pt>
                <c:pt idx="363">
                  <c:v>468.15000000000003</c:v>
                </c:pt>
                <c:pt idx="364">
                  <c:v>469.43333333333328</c:v>
                </c:pt>
                <c:pt idx="365">
                  <c:v>470.7166666666667</c:v>
                </c:pt>
                <c:pt idx="366">
                  <c:v>472.01666666666677</c:v>
                </c:pt>
                <c:pt idx="367">
                  <c:v>473.30000000000007</c:v>
                </c:pt>
                <c:pt idx="368">
                  <c:v>474.58333333333326</c:v>
                </c:pt>
                <c:pt idx="369">
                  <c:v>475.86666666666667</c:v>
                </c:pt>
                <c:pt idx="370">
                  <c:v>477.1500000000002</c:v>
                </c:pt>
                <c:pt idx="371">
                  <c:v>478.45000000000005</c:v>
                </c:pt>
                <c:pt idx="372">
                  <c:v>479.73333333333329</c:v>
                </c:pt>
                <c:pt idx="373">
                  <c:v>481.01666666666671</c:v>
                </c:pt>
                <c:pt idx="374">
                  <c:v>482.30000000000018</c:v>
                </c:pt>
                <c:pt idx="375">
                  <c:v>483.58333333333348</c:v>
                </c:pt>
                <c:pt idx="376">
                  <c:v>484.88333333333333</c:v>
                </c:pt>
                <c:pt idx="377">
                  <c:v>486.16666666666663</c:v>
                </c:pt>
                <c:pt idx="378">
                  <c:v>487.45000000000022</c:v>
                </c:pt>
                <c:pt idx="379">
                  <c:v>488.73333333333346</c:v>
                </c:pt>
                <c:pt idx="380">
                  <c:v>490.01666666666671</c:v>
                </c:pt>
                <c:pt idx="381">
                  <c:v>491.31666666666661</c:v>
                </c:pt>
                <c:pt idx="382">
                  <c:v>492.60000000000025</c:v>
                </c:pt>
                <c:pt idx="383">
                  <c:v>493.88333333333344</c:v>
                </c:pt>
                <c:pt idx="384">
                  <c:v>495.16666666666674</c:v>
                </c:pt>
                <c:pt idx="385">
                  <c:v>496.44999999999993</c:v>
                </c:pt>
                <c:pt idx="386">
                  <c:v>497.75000000000006</c:v>
                </c:pt>
                <c:pt idx="387">
                  <c:v>499.03333333333347</c:v>
                </c:pt>
                <c:pt idx="388">
                  <c:v>500.31666666666672</c:v>
                </c:pt>
                <c:pt idx="389">
                  <c:v>501.59999999999997</c:v>
                </c:pt>
                <c:pt idx="390">
                  <c:v>502.88333333333333</c:v>
                </c:pt>
                <c:pt idx="391">
                  <c:v>504.18333333333351</c:v>
                </c:pt>
                <c:pt idx="392">
                  <c:v>505.4666666666667</c:v>
                </c:pt>
                <c:pt idx="393">
                  <c:v>506.75</c:v>
                </c:pt>
                <c:pt idx="394">
                  <c:v>508.0333333333333</c:v>
                </c:pt>
                <c:pt idx="395">
                  <c:v>509.31666666666689</c:v>
                </c:pt>
                <c:pt idx="396">
                  <c:v>510.61666666666673</c:v>
                </c:pt>
                <c:pt idx="397">
                  <c:v>511.9</c:v>
                </c:pt>
                <c:pt idx="398">
                  <c:v>513.18333333333328</c:v>
                </c:pt>
                <c:pt idx="399">
                  <c:v>514.46666666666692</c:v>
                </c:pt>
                <c:pt idx="400">
                  <c:v>515.75000000000011</c:v>
                </c:pt>
                <c:pt idx="401">
                  <c:v>517.04999999999995</c:v>
                </c:pt>
                <c:pt idx="402">
                  <c:v>518.33333333333326</c:v>
                </c:pt>
                <c:pt idx="403">
                  <c:v>519.6166666666669</c:v>
                </c:pt>
                <c:pt idx="404">
                  <c:v>520.90000000000009</c:v>
                </c:pt>
                <c:pt idx="405">
                  <c:v>522.18333333333339</c:v>
                </c:pt>
                <c:pt idx="406">
                  <c:v>523.48333333333335</c:v>
                </c:pt>
                <c:pt idx="407">
                  <c:v>524.76666666666688</c:v>
                </c:pt>
                <c:pt idx="408">
                  <c:v>526.05000000000018</c:v>
                </c:pt>
                <c:pt idx="409">
                  <c:v>527.33333333333337</c:v>
                </c:pt>
                <c:pt idx="410">
                  <c:v>528.61666666666667</c:v>
                </c:pt>
                <c:pt idx="411">
                  <c:v>529.91666666666697</c:v>
                </c:pt>
                <c:pt idx="412">
                  <c:v>531.20000000000016</c:v>
                </c:pt>
                <c:pt idx="413">
                  <c:v>532.48333333333335</c:v>
                </c:pt>
                <c:pt idx="414">
                  <c:v>533.76666666666665</c:v>
                </c:pt>
                <c:pt idx="415">
                  <c:v>535.04999999999995</c:v>
                </c:pt>
                <c:pt idx="416">
                  <c:v>536.35000000000014</c:v>
                </c:pt>
                <c:pt idx="417">
                  <c:v>537.63333333333344</c:v>
                </c:pt>
                <c:pt idx="418">
                  <c:v>538.91666666666663</c:v>
                </c:pt>
                <c:pt idx="419">
                  <c:v>540.20000000000005</c:v>
                </c:pt>
                <c:pt idx="420">
                  <c:v>541.48333333333358</c:v>
                </c:pt>
                <c:pt idx="421">
                  <c:v>542.78333333333342</c:v>
                </c:pt>
                <c:pt idx="422">
                  <c:v>544.06666666666661</c:v>
                </c:pt>
                <c:pt idx="423">
                  <c:v>545.35</c:v>
                </c:pt>
                <c:pt idx="424">
                  <c:v>546.63333333333355</c:v>
                </c:pt>
                <c:pt idx="425">
                  <c:v>547.93333333333339</c:v>
                </c:pt>
                <c:pt idx="426">
                  <c:v>549.2166666666667</c:v>
                </c:pt>
                <c:pt idx="427">
                  <c:v>550.5</c:v>
                </c:pt>
                <c:pt idx="428">
                  <c:v>551.78333333333353</c:v>
                </c:pt>
                <c:pt idx="429">
                  <c:v>553.06666666666683</c:v>
                </c:pt>
                <c:pt idx="430">
                  <c:v>554.36666666666667</c:v>
                </c:pt>
                <c:pt idx="431">
                  <c:v>555.65</c:v>
                </c:pt>
                <c:pt idx="432">
                  <c:v>556.93333333333328</c:v>
                </c:pt>
                <c:pt idx="433">
                  <c:v>558.21666666666681</c:v>
                </c:pt>
                <c:pt idx="434">
                  <c:v>559.50000000000011</c:v>
                </c:pt>
                <c:pt idx="435">
                  <c:v>560.79999999999995</c:v>
                </c:pt>
                <c:pt idx="436">
                  <c:v>562.08333333333326</c:v>
                </c:pt>
                <c:pt idx="437">
                  <c:v>563.36666666666679</c:v>
                </c:pt>
                <c:pt idx="438">
                  <c:v>564.65000000000009</c:v>
                </c:pt>
                <c:pt idx="439">
                  <c:v>565.93333333333339</c:v>
                </c:pt>
                <c:pt idx="440">
                  <c:v>567.23333333333323</c:v>
                </c:pt>
                <c:pt idx="441">
                  <c:v>568.51666666666688</c:v>
                </c:pt>
                <c:pt idx="442">
                  <c:v>569.80000000000007</c:v>
                </c:pt>
                <c:pt idx="443">
                  <c:v>571.08333333333337</c:v>
                </c:pt>
                <c:pt idx="444">
                  <c:v>572.36666666666667</c:v>
                </c:pt>
                <c:pt idx="445">
                  <c:v>573.66666666666686</c:v>
                </c:pt>
                <c:pt idx="446">
                  <c:v>574.95000000000005</c:v>
                </c:pt>
                <c:pt idx="447">
                  <c:v>576.23333333333335</c:v>
                </c:pt>
                <c:pt idx="448">
                  <c:v>577.51666666666665</c:v>
                </c:pt>
                <c:pt idx="449">
                  <c:v>578.79999999999995</c:v>
                </c:pt>
                <c:pt idx="450">
                  <c:v>580.10000000000014</c:v>
                </c:pt>
                <c:pt idx="451">
                  <c:v>581.38333333333333</c:v>
                </c:pt>
                <c:pt idx="452">
                  <c:v>582.66666666666674</c:v>
                </c:pt>
                <c:pt idx="453">
                  <c:v>583.94999999999993</c:v>
                </c:pt>
                <c:pt idx="454">
                  <c:v>585.23333333333358</c:v>
                </c:pt>
                <c:pt idx="455">
                  <c:v>586.5333333333333</c:v>
                </c:pt>
                <c:pt idx="456">
                  <c:v>587.81666666666672</c:v>
                </c:pt>
                <c:pt idx="457">
                  <c:v>589.10000000000014</c:v>
                </c:pt>
                <c:pt idx="458">
                  <c:v>590.38333333333355</c:v>
                </c:pt>
                <c:pt idx="459">
                  <c:v>591.66666666666674</c:v>
                </c:pt>
                <c:pt idx="460">
                  <c:v>592.9666666666667</c:v>
                </c:pt>
                <c:pt idx="461">
                  <c:v>594.25</c:v>
                </c:pt>
                <c:pt idx="462">
                  <c:v>595.53333333333353</c:v>
                </c:pt>
                <c:pt idx="463">
                  <c:v>596.81666666666683</c:v>
                </c:pt>
                <c:pt idx="464">
                  <c:v>598.11666666666667</c:v>
                </c:pt>
                <c:pt idx="465">
                  <c:v>599.4</c:v>
                </c:pt>
                <c:pt idx="466">
                  <c:v>600.68333333333351</c:v>
                </c:pt>
                <c:pt idx="467">
                  <c:v>601.96666666666681</c:v>
                </c:pt>
                <c:pt idx="468">
                  <c:v>603.25</c:v>
                </c:pt>
              </c:numCache>
            </c:numRef>
          </c:xVal>
          <c:yVal>
            <c:numRef>
              <c:f>'PM Data B'!$N$20:$N$488</c:f>
              <c:numCache>
                <c:formatCode>0.00</c:formatCode>
                <c:ptCount val="469"/>
                <c:pt idx="0">
                  <c:v>1.6776199999999998E-2</c:v>
                </c:pt>
                <c:pt idx="1">
                  <c:v>7.436778584007697E-3</c:v>
                </c:pt>
                <c:pt idx="2">
                  <c:v>5.6679012139717808E-3</c:v>
                </c:pt>
                <c:pt idx="3">
                  <c:v>2.476203244090425E-2</c:v>
                </c:pt>
                <c:pt idx="4">
                  <c:v>3.5435056962501788E-3</c:v>
                </c:pt>
                <c:pt idx="5">
                  <c:v>1.0638684378148874E-2</c:v>
                </c:pt>
                <c:pt idx="6">
                  <c:v>9.9074436095296092E-3</c:v>
                </c:pt>
                <c:pt idx="7">
                  <c:v>6.9273481666910289E-2</c:v>
                </c:pt>
                <c:pt idx="8">
                  <c:v>3.1731930643507732E-2</c:v>
                </c:pt>
                <c:pt idx="9">
                  <c:v>4.8139439097241894E-3</c:v>
                </c:pt>
                <c:pt idx="10">
                  <c:v>1.3763560173107875E-2</c:v>
                </c:pt>
                <c:pt idx="11">
                  <c:v>4.4825367208417618E-3</c:v>
                </c:pt>
                <c:pt idx="12">
                  <c:v>7.1377069262922067E-3</c:v>
                </c:pt>
                <c:pt idx="13">
                  <c:v>4.9352259452821413E-3</c:v>
                </c:pt>
                <c:pt idx="14">
                  <c:v>4.5691555775522657E-3</c:v>
                </c:pt>
                <c:pt idx="15">
                  <c:v>4.7159262438772012E-2</c:v>
                </c:pt>
                <c:pt idx="16">
                  <c:v>5.3740926617832276E-3</c:v>
                </c:pt>
                <c:pt idx="17">
                  <c:v>5.5026107395651667E-3</c:v>
                </c:pt>
                <c:pt idx="18">
                  <c:v>5.7319921007045575E-3</c:v>
                </c:pt>
                <c:pt idx="19">
                  <c:v>7.2006388483464292E-3</c:v>
                </c:pt>
                <c:pt idx="20">
                  <c:v>7.0340960911157765E-3</c:v>
                </c:pt>
                <c:pt idx="21">
                  <c:v>7.8548500812992347E-3</c:v>
                </c:pt>
                <c:pt idx="22">
                  <c:v>1.4134838787473182E-2</c:v>
                </c:pt>
                <c:pt idx="23">
                  <c:v>5.9476150508568715E-3</c:v>
                </c:pt>
                <c:pt idx="24">
                  <c:v>6.5951109125857929E-3</c:v>
                </c:pt>
                <c:pt idx="25">
                  <c:v>5.8528969029669538E-2</c:v>
                </c:pt>
                <c:pt idx="26">
                  <c:v>8.6602676012305146E-2</c:v>
                </c:pt>
                <c:pt idx="27">
                  <c:v>6.1692343653184378E-2</c:v>
                </c:pt>
                <c:pt idx="28">
                  <c:v>3.9876263035280447E-2</c:v>
                </c:pt>
                <c:pt idx="29">
                  <c:v>8.2657056854884822E-2</c:v>
                </c:pt>
                <c:pt idx="30">
                  <c:v>5.3756860437097063E-2</c:v>
                </c:pt>
                <c:pt idx="31">
                  <c:v>8.2173152291812931E-3</c:v>
                </c:pt>
                <c:pt idx="32">
                  <c:v>1.0287829157821619E-2</c:v>
                </c:pt>
                <c:pt idx="33">
                  <c:v>7.7664167430714248E-2</c:v>
                </c:pt>
                <c:pt idx="34">
                  <c:v>1.7431563409008852E-2</c:v>
                </c:pt>
                <c:pt idx="35">
                  <c:v>2.848161570023559E-2</c:v>
                </c:pt>
                <c:pt idx="36">
                  <c:v>9.8617936845326916E-3</c:v>
                </c:pt>
                <c:pt idx="37">
                  <c:v>8.6667377313737484E-2</c:v>
                </c:pt>
                <c:pt idx="38">
                  <c:v>9.6513716477470406E-3</c:v>
                </c:pt>
                <c:pt idx="39">
                  <c:v>1.3489496258462149E-2</c:v>
                </c:pt>
                <c:pt idx="40">
                  <c:v>1.0187220303248392E-2</c:v>
                </c:pt>
                <c:pt idx="41">
                  <c:v>5.6658039367560496E-2</c:v>
                </c:pt>
                <c:pt idx="42">
                  <c:v>3.8656917295834543E-2</c:v>
                </c:pt>
                <c:pt idx="43">
                  <c:v>6.8893354347364405E-2</c:v>
                </c:pt>
                <c:pt idx="44">
                  <c:v>1.3372607054342227E-2</c:v>
                </c:pt>
                <c:pt idx="45">
                  <c:v>2.2036267431461393E-2</c:v>
                </c:pt>
                <c:pt idx="46">
                  <c:v>1.2539020283766789E-2</c:v>
                </c:pt>
                <c:pt idx="47">
                  <c:v>5.7207758007018106E-2</c:v>
                </c:pt>
                <c:pt idx="48">
                  <c:v>1.715415425556658E-2</c:v>
                </c:pt>
                <c:pt idx="49">
                  <c:v>3.9739638466921218E-2</c:v>
                </c:pt>
                <c:pt idx="50">
                  <c:v>0.27993944958749722</c:v>
                </c:pt>
                <c:pt idx="51">
                  <c:v>0.36906795844185658</c:v>
                </c:pt>
                <c:pt idx="52">
                  <c:v>0.39329481068107658</c:v>
                </c:pt>
                <c:pt idx="53">
                  <c:v>0.50485084071111497</c:v>
                </c:pt>
                <c:pt idx="54">
                  <c:v>0.99710461493830582</c:v>
                </c:pt>
                <c:pt idx="55">
                  <c:v>0.88149332957272575</c:v>
                </c:pt>
                <c:pt idx="56">
                  <c:v>1.5432199617427587</c:v>
                </c:pt>
                <c:pt idx="57">
                  <c:v>1.4361492724421139</c:v>
                </c:pt>
                <c:pt idx="58">
                  <c:v>1.5365083701920099</c:v>
                </c:pt>
                <c:pt idx="59">
                  <c:v>1.7728827522345423</c:v>
                </c:pt>
                <c:pt idx="60">
                  <c:v>1.6329028917715387</c:v>
                </c:pt>
                <c:pt idx="61">
                  <c:v>2.087998806396631</c:v>
                </c:pt>
                <c:pt idx="62">
                  <c:v>2.298539972573324</c:v>
                </c:pt>
                <c:pt idx="63">
                  <c:v>2.3163421560253541</c:v>
                </c:pt>
                <c:pt idx="64">
                  <c:v>2.7841715340221369</c:v>
                </c:pt>
                <c:pt idx="65">
                  <c:v>2.9208568150099574</c:v>
                </c:pt>
                <c:pt idx="66">
                  <c:v>2.9775739069437566</c:v>
                </c:pt>
                <c:pt idx="67">
                  <c:v>3.5195533550117721</c:v>
                </c:pt>
                <c:pt idx="68">
                  <c:v>3.5997471313897464</c:v>
                </c:pt>
                <c:pt idx="69">
                  <c:v>3.7747734662947008</c:v>
                </c:pt>
                <c:pt idx="70">
                  <c:v>3.929120562972706</c:v>
                </c:pt>
                <c:pt idx="71">
                  <c:v>4.1188599098668739</c:v>
                </c:pt>
                <c:pt idx="72">
                  <c:v>4.4342041638476486</c:v>
                </c:pt>
                <c:pt idx="73">
                  <c:v>4.7704828344033157</c:v>
                </c:pt>
                <c:pt idx="74">
                  <c:v>4.8209438377900566</c:v>
                </c:pt>
                <c:pt idx="75">
                  <c:v>5.1155465295781086</c:v>
                </c:pt>
                <c:pt idx="76">
                  <c:v>5.3140794224649115</c:v>
                </c:pt>
                <c:pt idx="77">
                  <c:v>5.2592777644340583</c:v>
                </c:pt>
                <c:pt idx="78">
                  <c:v>5.397275086787964</c:v>
                </c:pt>
                <c:pt idx="79">
                  <c:v>5.7170851878024838</c:v>
                </c:pt>
                <c:pt idx="80">
                  <c:v>6.1447218825071745</c:v>
                </c:pt>
                <c:pt idx="81">
                  <c:v>6.3664657651641532</c:v>
                </c:pt>
                <c:pt idx="82">
                  <c:v>6.5078716955447042</c:v>
                </c:pt>
                <c:pt idx="83">
                  <c:v>6.7605056833400443</c:v>
                </c:pt>
                <c:pt idx="84">
                  <c:v>6.7678033718687152</c:v>
                </c:pt>
                <c:pt idx="85">
                  <c:v>7.0077264290120898</c:v>
                </c:pt>
                <c:pt idx="86">
                  <c:v>7.1832827500131158</c:v>
                </c:pt>
                <c:pt idx="87">
                  <c:v>7.4428015992294085</c:v>
                </c:pt>
                <c:pt idx="88">
                  <c:v>7.8409517687341044</c:v>
                </c:pt>
                <c:pt idx="89">
                  <c:v>7.5235471916642318</c:v>
                </c:pt>
                <c:pt idx="90">
                  <c:v>7.7560970637418585</c:v>
                </c:pt>
                <c:pt idx="91">
                  <c:v>8.0053675689975758</c:v>
                </c:pt>
                <c:pt idx="92">
                  <c:v>8.0805460337794131</c:v>
                </c:pt>
                <c:pt idx="93">
                  <c:v>8.2181366456150702</c:v>
                </c:pt>
                <c:pt idx="94">
                  <c:v>8.1276500499451405</c:v>
                </c:pt>
                <c:pt idx="95">
                  <c:v>8.6894927822012349</c:v>
                </c:pt>
                <c:pt idx="96">
                  <c:v>8.8343858002648084</c:v>
                </c:pt>
                <c:pt idx="97">
                  <c:v>8.9621384538214688</c:v>
                </c:pt>
                <c:pt idx="98">
                  <c:v>9.1724822131448409</c:v>
                </c:pt>
                <c:pt idx="99">
                  <c:v>9.3405753928493489</c:v>
                </c:pt>
                <c:pt idx="100">
                  <c:v>9.5131019348336388</c:v>
                </c:pt>
                <c:pt idx="101">
                  <c:v>9.4210427929420462</c:v>
                </c:pt>
                <c:pt idx="102">
                  <c:v>9.7321443915427768</c:v>
                </c:pt>
                <c:pt idx="103">
                  <c:v>9.821930534824828</c:v>
                </c:pt>
                <c:pt idx="104">
                  <c:v>9.6698533368353772</c:v>
                </c:pt>
                <c:pt idx="105">
                  <c:v>10.059621823277029</c:v>
                </c:pt>
                <c:pt idx="106">
                  <c:v>10.313934936193935</c:v>
                </c:pt>
                <c:pt idx="107">
                  <c:v>10.449408803908225</c:v>
                </c:pt>
                <c:pt idx="108">
                  <c:v>10.421457392200372</c:v>
                </c:pt>
                <c:pt idx="109">
                  <c:v>10.982509128027038</c:v>
                </c:pt>
                <c:pt idx="110">
                  <c:v>10.469708398862196</c:v>
                </c:pt>
                <c:pt idx="111">
                  <c:v>11.010635634570953</c:v>
                </c:pt>
                <c:pt idx="112">
                  <c:v>11.027689941112769</c:v>
                </c:pt>
                <c:pt idx="113">
                  <c:v>11.082950554697797</c:v>
                </c:pt>
                <c:pt idx="114">
                  <c:v>11.055205727973773</c:v>
                </c:pt>
                <c:pt idx="115">
                  <c:v>11.370057945589213</c:v>
                </c:pt>
                <c:pt idx="116">
                  <c:v>11.34398191114256</c:v>
                </c:pt>
                <c:pt idx="117">
                  <c:v>11.443784659386564</c:v>
                </c:pt>
                <c:pt idx="118">
                  <c:v>11.490606368492163</c:v>
                </c:pt>
                <c:pt idx="119">
                  <c:v>11.779364512633856</c:v>
                </c:pt>
                <c:pt idx="120">
                  <c:v>11.678141157906898</c:v>
                </c:pt>
                <c:pt idx="121">
                  <c:v>11.904454008195918</c:v>
                </c:pt>
                <c:pt idx="122">
                  <c:v>11.709987809545924</c:v>
                </c:pt>
                <c:pt idx="123">
                  <c:v>12.087952843530495</c:v>
                </c:pt>
                <c:pt idx="124">
                  <c:v>12.087238668845524</c:v>
                </c:pt>
                <c:pt idx="125">
                  <c:v>12.39372508109758</c:v>
                </c:pt>
                <c:pt idx="126">
                  <c:v>12.241438961563915</c:v>
                </c:pt>
                <c:pt idx="127">
                  <c:v>12.476724456516299</c:v>
                </c:pt>
                <c:pt idx="128">
                  <c:v>12.811308621371937</c:v>
                </c:pt>
                <c:pt idx="129">
                  <c:v>12.540599762866286</c:v>
                </c:pt>
                <c:pt idx="130">
                  <c:v>12.632543875520673</c:v>
                </c:pt>
                <c:pt idx="131">
                  <c:v>12.951070789877638</c:v>
                </c:pt>
                <c:pt idx="132">
                  <c:v>12.826845679654047</c:v>
                </c:pt>
                <c:pt idx="133">
                  <c:v>13.202489996206722</c:v>
                </c:pt>
                <c:pt idx="134">
                  <c:v>13.028659711607148</c:v>
                </c:pt>
                <c:pt idx="135">
                  <c:v>13.146148154090255</c:v>
                </c:pt>
                <c:pt idx="136">
                  <c:v>13.25672497183449</c:v>
                </c:pt>
                <c:pt idx="137">
                  <c:v>13.620146345493477</c:v>
                </c:pt>
                <c:pt idx="138">
                  <c:v>13.732964945609321</c:v>
                </c:pt>
                <c:pt idx="139">
                  <c:v>13.665902032828697</c:v>
                </c:pt>
                <c:pt idx="140">
                  <c:v>13.663319619175939</c:v>
                </c:pt>
                <c:pt idx="141">
                  <c:v>13.798442256964488</c:v>
                </c:pt>
                <c:pt idx="142">
                  <c:v>13.908129876223908</c:v>
                </c:pt>
                <c:pt idx="143">
                  <c:v>13.798403941771083</c:v>
                </c:pt>
                <c:pt idx="144">
                  <c:v>14.020494989893875</c:v>
                </c:pt>
                <c:pt idx="145">
                  <c:v>14.18005885386814</c:v>
                </c:pt>
                <c:pt idx="146">
                  <c:v>14.002583057301951</c:v>
                </c:pt>
                <c:pt idx="147">
                  <c:v>14.29180619963584</c:v>
                </c:pt>
                <c:pt idx="148">
                  <c:v>14.199257635088786</c:v>
                </c:pt>
                <c:pt idx="149">
                  <c:v>14.587007175057954</c:v>
                </c:pt>
                <c:pt idx="150">
                  <c:v>14.432265904265975</c:v>
                </c:pt>
                <c:pt idx="151">
                  <c:v>14.44049020729256</c:v>
                </c:pt>
                <c:pt idx="152">
                  <c:v>14.585019370634729</c:v>
                </c:pt>
                <c:pt idx="153">
                  <c:v>14.698383907020014</c:v>
                </c:pt>
                <c:pt idx="154">
                  <c:v>14.735777034403267</c:v>
                </c:pt>
                <c:pt idx="155">
                  <c:v>14.907697217541234</c:v>
                </c:pt>
                <c:pt idx="156">
                  <c:v>15.061461632746845</c:v>
                </c:pt>
                <c:pt idx="157">
                  <c:v>15.07985122593073</c:v>
                </c:pt>
                <c:pt idx="158">
                  <c:v>15.454569572736542</c:v>
                </c:pt>
                <c:pt idx="159">
                  <c:v>15.387173655959314</c:v>
                </c:pt>
                <c:pt idx="160">
                  <c:v>15.335707089084337</c:v>
                </c:pt>
                <c:pt idx="161">
                  <c:v>15.305068409879825</c:v>
                </c:pt>
                <c:pt idx="162">
                  <c:v>15.479021479295195</c:v>
                </c:pt>
                <c:pt idx="163">
                  <c:v>15.565426953018591</c:v>
                </c:pt>
                <c:pt idx="164">
                  <c:v>15.768096298133472</c:v>
                </c:pt>
                <c:pt idx="165">
                  <c:v>15.643449124814857</c:v>
                </c:pt>
                <c:pt idx="166">
                  <c:v>15.755509460482706</c:v>
                </c:pt>
                <c:pt idx="167">
                  <c:v>15.882052954598942</c:v>
                </c:pt>
                <c:pt idx="168">
                  <c:v>15.799947486960519</c:v>
                </c:pt>
                <c:pt idx="169">
                  <c:v>16.322003505037436</c:v>
                </c:pt>
                <c:pt idx="170">
                  <c:v>16.071423726633167</c:v>
                </c:pt>
                <c:pt idx="171">
                  <c:v>16.222079606848691</c:v>
                </c:pt>
                <c:pt idx="172">
                  <c:v>16.286315115915883</c:v>
                </c:pt>
                <c:pt idx="173">
                  <c:v>16.524343848115258</c:v>
                </c:pt>
                <c:pt idx="174">
                  <c:v>16.396154279867666</c:v>
                </c:pt>
                <c:pt idx="175">
                  <c:v>16.36851819785192</c:v>
                </c:pt>
                <c:pt idx="176">
                  <c:v>16.578187435206349</c:v>
                </c:pt>
                <c:pt idx="177">
                  <c:v>16.965390973560044</c:v>
                </c:pt>
                <c:pt idx="178">
                  <c:v>16.868977842204469</c:v>
                </c:pt>
                <c:pt idx="179">
                  <c:v>16.616101027851357</c:v>
                </c:pt>
                <c:pt idx="180">
                  <c:v>16.617829480487874</c:v>
                </c:pt>
                <c:pt idx="181">
                  <c:v>17.01632393355921</c:v>
                </c:pt>
                <c:pt idx="182">
                  <c:v>16.868543903279797</c:v>
                </c:pt>
                <c:pt idx="183">
                  <c:v>17.045031985570716</c:v>
                </c:pt>
                <c:pt idx="184">
                  <c:v>16.961497788773961</c:v>
                </c:pt>
                <c:pt idx="185">
                  <c:v>17.157741456976868</c:v>
                </c:pt>
                <c:pt idx="186">
                  <c:v>17.076636577513149</c:v>
                </c:pt>
                <c:pt idx="187">
                  <c:v>17.330921534943506</c:v>
                </c:pt>
                <c:pt idx="188">
                  <c:v>17.072068734739933</c:v>
                </c:pt>
                <c:pt idx="189">
                  <c:v>17.515124559907747</c:v>
                </c:pt>
                <c:pt idx="190">
                  <c:v>17.357592927196716</c:v>
                </c:pt>
                <c:pt idx="191">
                  <c:v>17.508110582572566</c:v>
                </c:pt>
                <c:pt idx="192">
                  <c:v>17.486461120593439</c:v>
                </c:pt>
                <c:pt idx="193">
                  <c:v>17.719930867043036</c:v>
                </c:pt>
                <c:pt idx="194">
                  <c:v>17.964473986048791</c:v>
                </c:pt>
                <c:pt idx="195">
                  <c:v>17.737288686934761</c:v>
                </c:pt>
                <c:pt idx="196">
                  <c:v>17.821099143879298</c:v>
                </c:pt>
                <c:pt idx="197">
                  <c:v>18.274736948527266</c:v>
                </c:pt>
                <c:pt idx="198">
                  <c:v>18.104154003222444</c:v>
                </c:pt>
                <c:pt idx="199">
                  <c:v>18.185100209191578</c:v>
                </c:pt>
                <c:pt idx="200">
                  <c:v>18.157500092206647</c:v>
                </c:pt>
                <c:pt idx="201">
                  <c:v>18.051180316347704</c:v>
                </c:pt>
                <c:pt idx="202">
                  <c:v>18.073394682676717</c:v>
                </c:pt>
                <c:pt idx="203">
                  <c:v>18.363479783895841</c:v>
                </c:pt>
                <c:pt idx="204">
                  <c:v>18.459592447163601</c:v>
                </c:pt>
                <c:pt idx="205">
                  <c:v>18.395473111137093</c:v>
                </c:pt>
                <c:pt idx="206">
                  <c:v>18.62463042772157</c:v>
                </c:pt>
                <c:pt idx="207">
                  <c:v>18.463385221183071</c:v>
                </c:pt>
                <c:pt idx="208">
                  <c:v>18.423865289763466</c:v>
                </c:pt>
                <c:pt idx="209">
                  <c:v>18.918310156765621</c:v>
                </c:pt>
                <c:pt idx="210">
                  <c:v>18.776444695251413</c:v>
                </c:pt>
                <c:pt idx="211">
                  <c:v>18.990519951460112</c:v>
                </c:pt>
                <c:pt idx="212">
                  <c:v>18.842779475749179</c:v>
                </c:pt>
                <c:pt idx="213">
                  <c:v>19.02959603566115</c:v>
                </c:pt>
                <c:pt idx="214">
                  <c:v>19.096140913276137</c:v>
                </c:pt>
                <c:pt idx="215">
                  <c:v>18.99123605244927</c:v>
                </c:pt>
                <c:pt idx="216">
                  <c:v>19.433158797131178</c:v>
                </c:pt>
                <c:pt idx="217">
                  <c:v>19.229137209296432</c:v>
                </c:pt>
                <c:pt idx="218">
                  <c:v>19.350336518221734</c:v>
                </c:pt>
                <c:pt idx="219">
                  <c:v>19.356954043831976</c:v>
                </c:pt>
                <c:pt idx="220">
                  <c:v>19.314460503111128</c:v>
                </c:pt>
                <c:pt idx="221">
                  <c:v>19.348468576321093</c:v>
                </c:pt>
                <c:pt idx="222">
                  <c:v>19.131752612371066</c:v>
                </c:pt>
                <c:pt idx="223">
                  <c:v>19.506461357475672</c:v>
                </c:pt>
                <c:pt idx="224">
                  <c:v>19.498119869377508</c:v>
                </c:pt>
                <c:pt idx="225">
                  <c:v>19.771006490531715</c:v>
                </c:pt>
                <c:pt idx="226">
                  <c:v>19.282104603537316</c:v>
                </c:pt>
                <c:pt idx="227">
                  <c:v>19.503915710708014</c:v>
                </c:pt>
                <c:pt idx="228">
                  <c:v>19.713195122135737</c:v>
                </c:pt>
                <c:pt idx="229">
                  <c:v>19.762470831545247</c:v>
                </c:pt>
                <c:pt idx="230">
                  <c:v>19.885660890142073</c:v>
                </c:pt>
                <c:pt idx="231">
                  <c:v>19.898835519042677</c:v>
                </c:pt>
                <c:pt idx="232">
                  <c:v>19.977203489057587</c:v>
                </c:pt>
                <c:pt idx="233">
                  <c:v>20.27261043309559</c:v>
                </c:pt>
                <c:pt idx="234">
                  <c:v>19.970580771616493</c:v>
                </c:pt>
                <c:pt idx="235">
                  <c:v>20.258210835932804</c:v>
                </c:pt>
                <c:pt idx="236">
                  <c:v>19.986679499862802</c:v>
                </c:pt>
                <c:pt idx="237">
                  <c:v>20.173197974477535</c:v>
                </c:pt>
                <c:pt idx="238">
                  <c:v>20.069335966259779</c:v>
                </c:pt>
                <c:pt idx="239">
                  <c:v>20.223701787708304</c:v>
                </c:pt>
                <c:pt idx="240">
                  <c:v>20.358583473611525</c:v>
                </c:pt>
                <c:pt idx="241">
                  <c:v>20.319177303766391</c:v>
                </c:pt>
                <c:pt idx="242">
                  <c:v>20.633400853846677</c:v>
                </c:pt>
                <c:pt idx="243">
                  <c:v>20.277825891899447</c:v>
                </c:pt>
                <c:pt idx="244">
                  <c:v>20.414977742440463</c:v>
                </c:pt>
                <c:pt idx="245">
                  <c:v>20.658316007564515</c:v>
                </c:pt>
                <c:pt idx="246">
                  <c:v>20.950595309311737</c:v>
                </c:pt>
                <c:pt idx="247">
                  <c:v>20.425946108261922</c:v>
                </c:pt>
                <c:pt idx="248">
                  <c:v>20.73792835686854</c:v>
                </c:pt>
                <c:pt idx="249">
                  <c:v>20.826353259562318</c:v>
                </c:pt>
                <c:pt idx="250">
                  <c:v>20.719822574618217</c:v>
                </c:pt>
                <c:pt idx="251">
                  <c:v>20.775099631831974</c:v>
                </c:pt>
                <c:pt idx="252">
                  <c:v>20.847316524708948</c:v>
                </c:pt>
                <c:pt idx="253">
                  <c:v>21.03269619335618</c:v>
                </c:pt>
                <c:pt idx="254">
                  <c:v>20.962664632101987</c:v>
                </c:pt>
                <c:pt idx="255">
                  <c:v>21.216757254624174</c:v>
                </c:pt>
                <c:pt idx="256">
                  <c:v>21.104170311071986</c:v>
                </c:pt>
                <c:pt idx="257">
                  <c:v>21.152509542680136</c:v>
                </c:pt>
                <c:pt idx="258">
                  <c:v>21.156813836271208</c:v>
                </c:pt>
                <c:pt idx="259">
                  <c:v>21.080768318040317</c:v>
                </c:pt>
                <c:pt idx="260">
                  <c:v>21.211207393733712</c:v>
                </c:pt>
                <c:pt idx="261">
                  <c:v>21.295973681300914</c:v>
                </c:pt>
                <c:pt idx="262">
                  <c:v>21.41566170892165</c:v>
                </c:pt>
                <c:pt idx="263">
                  <c:v>21.412046193767921</c:v>
                </c:pt>
                <c:pt idx="264">
                  <c:v>21.276703427275862</c:v>
                </c:pt>
                <c:pt idx="265">
                  <c:v>21.539106701629688</c:v>
                </c:pt>
                <c:pt idx="266">
                  <c:v>21.35040161680087</c:v>
                </c:pt>
                <c:pt idx="267">
                  <c:v>21.501960256902954</c:v>
                </c:pt>
                <c:pt idx="268">
                  <c:v>21.477401150261553</c:v>
                </c:pt>
                <c:pt idx="269">
                  <c:v>21.792964629828148</c:v>
                </c:pt>
                <c:pt idx="270">
                  <c:v>21.608940583858544</c:v>
                </c:pt>
                <c:pt idx="271">
                  <c:v>21.667321068380776</c:v>
                </c:pt>
                <c:pt idx="272">
                  <c:v>21.62324458528127</c:v>
                </c:pt>
                <c:pt idx="273">
                  <c:v>21.913862950165317</c:v>
                </c:pt>
                <c:pt idx="274">
                  <c:v>21.89228734196444</c:v>
                </c:pt>
                <c:pt idx="275">
                  <c:v>21.781519671106665</c:v>
                </c:pt>
                <c:pt idx="276">
                  <c:v>21.838111320722838</c:v>
                </c:pt>
                <c:pt idx="277">
                  <c:v>21.896328181983606</c:v>
                </c:pt>
                <c:pt idx="278">
                  <c:v>22.031974075384014</c:v>
                </c:pt>
                <c:pt idx="279">
                  <c:v>22.21976567327054</c:v>
                </c:pt>
                <c:pt idx="280">
                  <c:v>22.059476818437389</c:v>
                </c:pt>
                <c:pt idx="281">
                  <c:v>22.144431552436163</c:v>
                </c:pt>
                <c:pt idx="282">
                  <c:v>22.016628100543681</c:v>
                </c:pt>
                <c:pt idx="283">
                  <c:v>22.094882303756684</c:v>
                </c:pt>
                <c:pt idx="284">
                  <c:v>22.263801502004434</c:v>
                </c:pt>
                <c:pt idx="285">
                  <c:v>21.964265813081742</c:v>
                </c:pt>
                <c:pt idx="286">
                  <c:v>22.104707196788254</c:v>
                </c:pt>
                <c:pt idx="287">
                  <c:v>22.355386587769658</c:v>
                </c:pt>
                <c:pt idx="288">
                  <c:v>22.248333644468289</c:v>
                </c:pt>
                <c:pt idx="289">
                  <c:v>22.126323156094127</c:v>
                </c:pt>
                <c:pt idx="290">
                  <c:v>22.350581826566369</c:v>
                </c:pt>
                <c:pt idx="291">
                  <c:v>22.523185517727459</c:v>
                </c:pt>
                <c:pt idx="292">
                  <c:v>22.243166076125139</c:v>
                </c:pt>
                <c:pt idx="293">
                  <c:v>22.318864692429418</c:v>
                </c:pt>
                <c:pt idx="294">
                  <c:v>22.587164905108015</c:v>
                </c:pt>
                <c:pt idx="295">
                  <c:v>22.585276856873989</c:v>
                </c:pt>
                <c:pt idx="296">
                  <c:v>22.603111714290058</c:v>
                </c:pt>
                <c:pt idx="297">
                  <c:v>22.233993377388817</c:v>
                </c:pt>
                <c:pt idx="298">
                  <c:v>22.499483104830183</c:v>
                </c:pt>
                <c:pt idx="299">
                  <c:v>22.825529815653276</c:v>
                </c:pt>
                <c:pt idx="300">
                  <c:v>22.607862943761948</c:v>
                </c:pt>
                <c:pt idx="301">
                  <c:v>22.671100728782928</c:v>
                </c:pt>
                <c:pt idx="302">
                  <c:v>22.606346095347671</c:v>
                </c:pt>
                <c:pt idx="303">
                  <c:v>22.894090341230005</c:v>
                </c:pt>
                <c:pt idx="304">
                  <c:v>22.891547835473254</c:v>
                </c:pt>
                <c:pt idx="305">
                  <c:v>22.640755426135119</c:v>
                </c:pt>
                <c:pt idx="306">
                  <c:v>23.002377342640909</c:v>
                </c:pt>
                <c:pt idx="307">
                  <c:v>22.853172056872282</c:v>
                </c:pt>
                <c:pt idx="308">
                  <c:v>22.993651150179634</c:v>
                </c:pt>
                <c:pt idx="309">
                  <c:v>22.927246401524993</c:v>
                </c:pt>
                <c:pt idx="310">
                  <c:v>23.038720104449482</c:v>
                </c:pt>
                <c:pt idx="311">
                  <c:v>22.851747950792806</c:v>
                </c:pt>
                <c:pt idx="312">
                  <c:v>22.942579648974455</c:v>
                </c:pt>
                <c:pt idx="313">
                  <c:v>23.218114615881742</c:v>
                </c:pt>
                <c:pt idx="314">
                  <c:v>22.979628438357032</c:v>
                </c:pt>
                <c:pt idx="315">
                  <c:v>23.247897917763037</c:v>
                </c:pt>
                <c:pt idx="316">
                  <c:v>23.140543167750433</c:v>
                </c:pt>
                <c:pt idx="317">
                  <c:v>23.284137587625189</c:v>
                </c:pt>
                <c:pt idx="318">
                  <c:v>23.356541247040642</c:v>
                </c:pt>
                <c:pt idx="319">
                  <c:v>23.435022726664055</c:v>
                </c:pt>
                <c:pt idx="320">
                  <c:v>23.761357327830055</c:v>
                </c:pt>
                <c:pt idx="321">
                  <c:v>23.351908550661562</c:v>
                </c:pt>
                <c:pt idx="322">
                  <c:v>23.372311418790783</c:v>
                </c:pt>
                <c:pt idx="323">
                  <c:v>23.504453672479031</c:v>
                </c:pt>
                <c:pt idx="324">
                  <c:v>23.128244932975566</c:v>
                </c:pt>
                <c:pt idx="325">
                  <c:v>23.489948823566333</c:v>
                </c:pt>
                <c:pt idx="326">
                  <c:v>23.893316809823173</c:v>
                </c:pt>
                <c:pt idx="327">
                  <c:v>23.834196830470571</c:v>
                </c:pt>
                <c:pt idx="328">
                  <c:v>23.665009189605893</c:v>
                </c:pt>
                <c:pt idx="329">
                  <c:v>23.853476811507552</c:v>
                </c:pt>
                <c:pt idx="330">
                  <c:v>23.65039799770485</c:v>
                </c:pt>
                <c:pt idx="331">
                  <c:v>23.606094740038476</c:v>
                </c:pt>
                <c:pt idx="332">
                  <c:v>23.715740989234423</c:v>
                </c:pt>
                <c:pt idx="333">
                  <c:v>23.969173292698393</c:v>
                </c:pt>
                <c:pt idx="334">
                  <c:v>23.582103600283041</c:v>
                </c:pt>
                <c:pt idx="335">
                  <c:v>23.719243767228093</c:v>
                </c:pt>
                <c:pt idx="336">
                  <c:v>23.982359188371568</c:v>
                </c:pt>
                <c:pt idx="337">
                  <c:v>23.762274620259376</c:v>
                </c:pt>
                <c:pt idx="338">
                  <c:v>23.847054577029979</c:v>
                </c:pt>
                <c:pt idx="339">
                  <c:v>23.736350813292333</c:v>
                </c:pt>
                <c:pt idx="340">
                  <c:v>23.877690483712101</c:v>
                </c:pt>
                <c:pt idx="341">
                  <c:v>23.679457738065842</c:v>
                </c:pt>
                <c:pt idx="342">
                  <c:v>23.97813510778839</c:v>
                </c:pt>
                <c:pt idx="343">
                  <c:v>23.702350168715604</c:v>
                </c:pt>
                <c:pt idx="344">
                  <c:v>23.758537177091906</c:v>
                </c:pt>
                <c:pt idx="345">
                  <c:v>23.853804108591468</c:v>
                </c:pt>
                <c:pt idx="346">
                  <c:v>24.081921606272651</c:v>
                </c:pt>
                <c:pt idx="347">
                  <c:v>24.024045724349705</c:v>
                </c:pt>
                <c:pt idx="348">
                  <c:v>23.678501981749751</c:v>
                </c:pt>
                <c:pt idx="349">
                  <c:v>24.322797749734207</c:v>
                </c:pt>
                <c:pt idx="350">
                  <c:v>23.82487270761608</c:v>
                </c:pt>
                <c:pt idx="351">
                  <c:v>24.390889152888185</c:v>
                </c:pt>
                <c:pt idx="352">
                  <c:v>23.914959355747889</c:v>
                </c:pt>
                <c:pt idx="353">
                  <c:v>23.926237551891326</c:v>
                </c:pt>
                <c:pt idx="354">
                  <c:v>24.026269275761475</c:v>
                </c:pt>
                <c:pt idx="355">
                  <c:v>24.017952860333565</c:v>
                </c:pt>
                <c:pt idx="356">
                  <c:v>24.501742782141459</c:v>
                </c:pt>
                <c:pt idx="357">
                  <c:v>24.138794048208378</c:v>
                </c:pt>
                <c:pt idx="358">
                  <c:v>24.004734137497998</c:v>
                </c:pt>
                <c:pt idx="359">
                  <c:v>24.430917845372086</c:v>
                </c:pt>
                <c:pt idx="360">
                  <c:v>23.930588756972465</c:v>
                </c:pt>
                <c:pt idx="361">
                  <c:v>24.141771576455756</c:v>
                </c:pt>
                <c:pt idx="362">
                  <c:v>24.337691786707939</c:v>
                </c:pt>
                <c:pt idx="363">
                  <c:v>24.141141280379149</c:v>
                </c:pt>
                <c:pt idx="364">
                  <c:v>24.439657759040259</c:v>
                </c:pt>
                <c:pt idx="365">
                  <c:v>24.271125965105604</c:v>
                </c:pt>
                <c:pt idx="366">
                  <c:v>24.316418438700097</c:v>
                </c:pt>
                <c:pt idx="367">
                  <c:v>24.176497524365974</c:v>
                </c:pt>
                <c:pt idx="368">
                  <c:v>24.491727770303466</c:v>
                </c:pt>
                <c:pt idx="369">
                  <c:v>24.44843705175834</c:v>
                </c:pt>
                <c:pt idx="370">
                  <c:v>24.328254235327943</c:v>
                </c:pt>
                <c:pt idx="371">
                  <c:v>24.349327513895382</c:v>
                </c:pt>
                <c:pt idx="372">
                  <c:v>24.454515590426197</c:v>
                </c:pt>
                <c:pt idx="373">
                  <c:v>24.633910963946654</c:v>
                </c:pt>
                <c:pt idx="374">
                  <c:v>24.683935274811702</c:v>
                </c:pt>
                <c:pt idx="375">
                  <c:v>24.380942575200152</c:v>
                </c:pt>
                <c:pt idx="376">
                  <c:v>24.263119108715639</c:v>
                </c:pt>
                <c:pt idx="377">
                  <c:v>24.558956959311949</c:v>
                </c:pt>
                <c:pt idx="378">
                  <c:v>24.614246706055706</c:v>
                </c:pt>
                <c:pt idx="379">
                  <c:v>24.747908610706673</c:v>
                </c:pt>
                <c:pt idx="380">
                  <c:v>24.913332330187078</c:v>
                </c:pt>
                <c:pt idx="381">
                  <c:v>24.826005856371481</c:v>
                </c:pt>
                <c:pt idx="382">
                  <c:v>24.674898185668866</c:v>
                </c:pt>
                <c:pt idx="383">
                  <c:v>24.654316339201735</c:v>
                </c:pt>
                <c:pt idx="384">
                  <c:v>24.663878081128288</c:v>
                </c:pt>
                <c:pt idx="385">
                  <c:v>24.721958666078233</c:v>
                </c:pt>
                <c:pt idx="386">
                  <c:v>24.917075782270462</c:v>
                </c:pt>
                <c:pt idx="387">
                  <c:v>24.522543084881473</c:v>
                </c:pt>
                <c:pt idx="388">
                  <c:v>24.77914803451123</c:v>
                </c:pt>
                <c:pt idx="389">
                  <c:v>24.799314795782283</c:v>
                </c:pt>
                <c:pt idx="390">
                  <c:v>25.035864415873675</c:v>
                </c:pt>
                <c:pt idx="391">
                  <c:v>24.835489221542591</c:v>
                </c:pt>
                <c:pt idx="392">
                  <c:v>25.120422872656675</c:v>
                </c:pt>
                <c:pt idx="393">
                  <c:v>24.806889496527791</c:v>
                </c:pt>
                <c:pt idx="394">
                  <c:v>25.220712187674319</c:v>
                </c:pt>
                <c:pt idx="395">
                  <c:v>24.989102799257221</c:v>
                </c:pt>
                <c:pt idx="396">
                  <c:v>24.966135488581084</c:v>
                </c:pt>
                <c:pt idx="397">
                  <c:v>24.913429237046135</c:v>
                </c:pt>
                <c:pt idx="398">
                  <c:v>24.89706894442282</c:v>
                </c:pt>
                <c:pt idx="399">
                  <c:v>25.2576479852925</c:v>
                </c:pt>
                <c:pt idx="400">
                  <c:v>24.914490429296887</c:v>
                </c:pt>
                <c:pt idx="401">
                  <c:v>25.054283461619729</c:v>
                </c:pt>
                <c:pt idx="402">
                  <c:v>25.128058947071885</c:v>
                </c:pt>
                <c:pt idx="403">
                  <c:v>24.792713488821622</c:v>
                </c:pt>
                <c:pt idx="404">
                  <c:v>25.483481817046549</c:v>
                </c:pt>
                <c:pt idx="405">
                  <c:v>25.16419307403568</c:v>
                </c:pt>
                <c:pt idx="406">
                  <c:v>24.999102628051077</c:v>
                </c:pt>
                <c:pt idx="407">
                  <c:v>25.029571695450681</c:v>
                </c:pt>
                <c:pt idx="408">
                  <c:v>25.233623618482472</c:v>
                </c:pt>
                <c:pt idx="409">
                  <c:v>25.001340237986131</c:v>
                </c:pt>
                <c:pt idx="410">
                  <c:v>25.149110517010492</c:v>
                </c:pt>
                <c:pt idx="411">
                  <c:v>25.5101016614163</c:v>
                </c:pt>
                <c:pt idx="412">
                  <c:v>25.468910991824952</c:v>
                </c:pt>
                <c:pt idx="413">
                  <c:v>25.368840239537175</c:v>
                </c:pt>
                <c:pt idx="414">
                  <c:v>25.27196313070408</c:v>
                </c:pt>
                <c:pt idx="415">
                  <c:v>25.487260572130342</c:v>
                </c:pt>
                <c:pt idx="416">
                  <c:v>25.450664013466703</c:v>
                </c:pt>
                <c:pt idx="417">
                  <c:v>25.459383814412714</c:v>
                </c:pt>
                <c:pt idx="418">
                  <c:v>25.370379932267912</c:v>
                </c:pt>
                <c:pt idx="419">
                  <c:v>25.679589534037671</c:v>
                </c:pt>
                <c:pt idx="420">
                  <c:v>25.547701262691966</c:v>
                </c:pt>
                <c:pt idx="421">
                  <c:v>25.931260204942042</c:v>
                </c:pt>
                <c:pt idx="422">
                  <c:v>25.646719502017039</c:v>
                </c:pt>
                <c:pt idx="423">
                  <c:v>25.609434528110707</c:v>
                </c:pt>
                <c:pt idx="424">
                  <c:v>25.711887500451851</c:v>
                </c:pt>
                <c:pt idx="425">
                  <c:v>25.796558016284642</c:v>
                </c:pt>
                <c:pt idx="426">
                  <c:v>25.713208313092483</c:v>
                </c:pt>
                <c:pt idx="427">
                  <c:v>25.907757023423223</c:v>
                </c:pt>
                <c:pt idx="428">
                  <c:v>25.710258872353585</c:v>
                </c:pt>
                <c:pt idx="429">
                  <c:v>25.714829417147698</c:v>
                </c:pt>
                <c:pt idx="430">
                  <c:v>25.867322330312284</c:v>
                </c:pt>
                <c:pt idx="431">
                  <c:v>25.692559617520725</c:v>
                </c:pt>
                <c:pt idx="432">
                  <c:v>25.881034722802092</c:v>
                </c:pt>
                <c:pt idx="433">
                  <c:v>25.64356769442827</c:v>
                </c:pt>
                <c:pt idx="434">
                  <c:v>25.833623274562946</c:v>
                </c:pt>
                <c:pt idx="435">
                  <c:v>25.918055517042109</c:v>
                </c:pt>
                <c:pt idx="436">
                  <c:v>25.937776769645328</c:v>
                </c:pt>
                <c:pt idx="437">
                  <c:v>25.701510361780706</c:v>
                </c:pt>
                <c:pt idx="438">
                  <c:v>26.04711012205119</c:v>
                </c:pt>
                <c:pt idx="439">
                  <c:v>25.877616409206198</c:v>
                </c:pt>
                <c:pt idx="440">
                  <c:v>26.17705853293992</c:v>
                </c:pt>
                <c:pt idx="441">
                  <c:v>26.138773377464009</c:v>
                </c:pt>
                <c:pt idx="442">
                  <c:v>26.150664129439708</c:v>
                </c:pt>
                <c:pt idx="443">
                  <c:v>26.192662433537922</c:v>
                </c:pt>
                <c:pt idx="444">
                  <c:v>26.191617489633334</c:v>
                </c:pt>
                <c:pt idx="445">
                  <c:v>26.165357400450912</c:v>
                </c:pt>
                <c:pt idx="446">
                  <c:v>25.935657822337411</c:v>
                </c:pt>
                <c:pt idx="447">
                  <c:v>26.285494486279791</c:v>
                </c:pt>
                <c:pt idx="448">
                  <c:v>26.312370193763339</c:v>
                </c:pt>
                <c:pt idx="449">
                  <c:v>26.278272323600788</c:v>
                </c:pt>
                <c:pt idx="450">
                  <c:v>26.381657740698724</c:v>
                </c:pt>
                <c:pt idx="451">
                  <c:v>26.115014942899776</c:v>
                </c:pt>
                <c:pt idx="452">
                  <c:v>26.188935924271036</c:v>
                </c:pt>
                <c:pt idx="453">
                  <c:v>26.163997875192734</c:v>
                </c:pt>
                <c:pt idx="454">
                  <c:v>26.347339284505409</c:v>
                </c:pt>
                <c:pt idx="455">
                  <c:v>26.296240525818629</c:v>
                </c:pt>
                <c:pt idx="456">
                  <c:v>26.397393461066766</c:v>
                </c:pt>
                <c:pt idx="457">
                  <c:v>26.188639299504011</c:v>
                </c:pt>
                <c:pt idx="458">
                  <c:v>26.313638142115359</c:v>
                </c:pt>
                <c:pt idx="459">
                  <c:v>26.508151807275876</c:v>
                </c:pt>
                <c:pt idx="460">
                  <c:v>26.361642915799809</c:v>
                </c:pt>
                <c:pt idx="461">
                  <c:v>26.536008200627322</c:v>
                </c:pt>
                <c:pt idx="462">
                  <c:v>26.344546496255866</c:v>
                </c:pt>
                <c:pt idx="463">
                  <c:v>26.574751085024353</c:v>
                </c:pt>
                <c:pt idx="464">
                  <c:v>26.632219229896357</c:v>
                </c:pt>
                <c:pt idx="465">
                  <c:v>26.815217938472724</c:v>
                </c:pt>
                <c:pt idx="466">
                  <c:v>26.355198331629051</c:v>
                </c:pt>
                <c:pt idx="467">
                  <c:v>26.50532428935832</c:v>
                </c:pt>
                <c:pt idx="468">
                  <c:v>26.597403479864642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B87-4588-A1E8-B820DBA213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992704"/>
        <c:axId val="145994880"/>
      </c:scatterChart>
      <c:scatterChart>
        <c:scatterStyle val="lineMarker"/>
        <c:varyColors val="0"/>
        <c:ser>
          <c:idx val="3"/>
          <c:order val="2"/>
          <c:tx>
            <c:v>O3</c:v>
          </c:tx>
          <c:spPr>
            <a:ln w="28575">
              <a:noFill/>
            </a:ln>
          </c:spPr>
          <c:xVal>
            <c:numRef>
              <c:f>'Side B'!$E$50:$E$112</c:f>
              <c:numCache>
                <c:formatCode>0</c:formatCode>
                <c:ptCount val="63"/>
                <c:pt idx="0">
                  <c:v>-1.000000003259629</c:v>
                </c:pt>
                <c:pt idx="1">
                  <c:v>0</c:v>
                </c:pt>
                <c:pt idx="2">
                  <c:v>4.9999999953433871</c:v>
                </c:pt>
                <c:pt idx="3">
                  <c:v>23.999999994412065</c:v>
                </c:pt>
                <c:pt idx="4">
                  <c:v>24.999999997671694</c:v>
                </c:pt>
                <c:pt idx="5">
                  <c:v>43.999999996740371</c:v>
                </c:pt>
                <c:pt idx="6">
                  <c:v>45</c:v>
                </c:pt>
                <c:pt idx="7">
                  <c:v>63.999999999068677</c:v>
                </c:pt>
                <c:pt idx="8">
                  <c:v>64.999999991850927</c:v>
                </c:pt>
                <c:pt idx="9">
                  <c:v>83.999999990919605</c:v>
                </c:pt>
                <c:pt idx="10">
                  <c:v>84.999999994179234</c:v>
                </c:pt>
                <c:pt idx="11">
                  <c:v>103.99999999324791</c:v>
                </c:pt>
                <c:pt idx="12">
                  <c:v>104.99999999650754</c:v>
                </c:pt>
                <c:pt idx="13">
                  <c:v>123.99999999557622</c:v>
                </c:pt>
                <c:pt idx="14">
                  <c:v>124.99999999883585</c:v>
                </c:pt>
                <c:pt idx="15">
                  <c:v>143.99999999790452</c:v>
                </c:pt>
                <c:pt idx="16">
                  <c:v>144.99999999068677</c:v>
                </c:pt>
                <c:pt idx="17">
                  <c:v>164.00000000023283</c:v>
                </c:pt>
                <c:pt idx="18">
                  <c:v>164.99999999301508</c:v>
                </c:pt>
                <c:pt idx="19">
                  <c:v>183.99999999208376</c:v>
                </c:pt>
                <c:pt idx="20">
                  <c:v>184.99999999534339</c:v>
                </c:pt>
                <c:pt idx="21">
                  <c:v>203.99999999441206</c:v>
                </c:pt>
                <c:pt idx="22">
                  <c:v>204.99999999767169</c:v>
                </c:pt>
                <c:pt idx="23">
                  <c:v>223.99999999674037</c:v>
                </c:pt>
                <c:pt idx="24">
                  <c:v>225</c:v>
                </c:pt>
                <c:pt idx="25">
                  <c:v>243.99999999906868</c:v>
                </c:pt>
                <c:pt idx="26">
                  <c:v>244.99999999185093</c:v>
                </c:pt>
                <c:pt idx="27">
                  <c:v>263.9999999909196</c:v>
                </c:pt>
                <c:pt idx="28">
                  <c:v>264.99999999417923</c:v>
                </c:pt>
                <c:pt idx="29">
                  <c:v>283.99999999324791</c:v>
                </c:pt>
                <c:pt idx="30">
                  <c:v>284.99999999650754</c:v>
                </c:pt>
                <c:pt idx="31">
                  <c:v>303.99999999557622</c:v>
                </c:pt>
                <c:pt idx="32">
                  <c:v>304.99999999883585</c:v>
                </c:pt>
                <c:pt idx="33">
                  <c:v>323.99999999790452</c:v>
                </c:pt>
                <c:pt idx="34">
                  <c:v>324.99999999068677</c:v>
                </c:pt>
                <c:pt idx="35">
                  <c:v>344.00000000023283</c:v>
                </c:pt>
                <c:pt idx="36">
                  <c:v>344.99999999301508</c:v>
                </c:pt>
                <c:pt idx="37">
                  <c:v>363.99999999208376</c:v>
                </c:pt>
                <c:pt idx="38">
                  <c:v>364.99999999534339</c:v>
                </c:pt>
                <c:pt idx="39">
                  <c:v>383.99999999441206</c:v>
                </c:pt>
                <c:pt idx="40">
                  <c:v>384.99999999767169</c:v>
                </c:pt>
                <c:pt idx="41">
                  <c:v>403.99999999674037</c:v>
                </c:pt>
                <c:pt idx="42">
                  <c:v>405</c:v>
                </c:pt>
                <c:pt idx="43">
                  <c:v>423.99999999906868</c:v>
                </c:pt>
                <c:pt idx="44">
                  <c:v>424.99999999185093</c:v>
                </c:pt>
                <c:pt idx="45">
                  <c:v>443.9999999909196</c:v>
                </c:pt>
                <c:pt idx="46">
                  <c:v>444.99999999417923</c:v>
                </c:pt>
                <c:pt idx="47">
                  <c:v>463.99999999324791</c:v>
                </c:pt>
                <c:pt idx="48">
                  <c:v>464.99999999650754</c:v>
                </c:pt>
                <c:pt idx="49">
                  <c:v>483.99999999557622</c:v>
                </c:pt>
                <c:pt idx="50">
                  <c:v>484.99999999883585</c:v>
                </c:pt>
                <c:pt idx="51">
                  <c:v>503.99999999790452</c:v>
                </c:pt>
                <c:pt idx="52">
                  <c:v>504.99999999068677</c:v>
                </c:pt>
                <c:pt idx="53">
                  <c:v>524.00000000023283</c:v>
                </c:pt>
                <c:pt idx="54">
                  <c:v>524.99999999301508</c:v>
                </c:pt>
                <c:pt idx="55">
                  <c:v>543.99999999208376</c:v>
                </c:pt>
                <c:pt idx="56">
                  <c:v>544.99999999534339</c:v>
                </c:pt>
                <c:pt idx="57">
                  <c:v>563.99999999441206</c:v>
                </c:pt>
                <c:pt idx="58">
                  <c:v>564.99999999767169</c:v>
                </c:pt>
                <c:pt idx="59">
                  <c:v>583.99999999674037</c:v>
                </c:pt>
                <c:pt idx="60">
                  <c:v>585</c:v>
                </c:pt>
                <c:pt idx="61">
                  <c:v>603.99999999906868</c:v>
                </c:pt>
                <c:pt idx="62">
                  <c:v>604.99999999185093</c:v>
                </c:pt>
              </c:numCache>
            </c:numRef>
          </c:xVal>
          <c:yVal>
            <c:numRef>
              <c:f>'Side B'!$F$50:$F$112</c:f>
              <c:numCache>
                <c:formatCode>0.00</c:formatCode>
                <c:ptCount val="63"/>
                <c:pt idx="0">
                  <c:v>-0.63623100000000044</c:v>
                </c:pt>
                <c:pt idx="1">
                  <c:v>-0.3473310000000005</c:v>
                </c:pt>
                <c:pt idx="2">
                  <c:v>-0.11539699999999975</c:v>
                </c:pt>
                <c:pt idx="3">
                  <c:v>-2.1336259999999996</c:v>
                </c:pt>
                <c:pt idx="4">
                  <c:v>-1.2832030000000003</c:v>
                </c:pt>
                <c:pt idx="5">
                  <c:v>5.6381830000000015</c:v>
                </c:pt>
                <c:pt idx="6">
                  <c:v>8.1772460000000002</c:v>
                </c:pt>
                <c:pt idx="7">
                  <c:v>38.829101000000001</c:v>
                </c:pt>
                <c:pt idx="8">
                  <c:v>40.546224000000002</c:v>
                </c:pt>
                <c:pt idx="9">
                  <c:v>54.694173000000006</c:v>
                </c:pt>
                <c:pt idx="10">
                  <c:v>58.445801000000003</c:v>
                </c:pt>
                <c:pt idx="11">
                  <c:v>64.561522999999994</c:v>
                </c:pt>
                <c:pt idx="12">
                  <c:v>67.662109000000001</c:v>
                </c:pt>
                <c:pt idx="13">
                  <c:v>70.131998999999993</c:v>
                </c:pt>
                <c:pt idx="14">
                  <c:v>71.328288000000001</c:v>
                </c:pt>
                <c:pt idx="15">
                  <c:v>74.717772999999994</c:v>
                </c:pt>
                <c:pt idx="16">
                  <c:v>75.324055999999999</c:v>
                </c:pt>
                <c:pt idx="17">
                  <c:v>76.683104999999998</c:v>
                </c:pt>
                <c:pt idx="18">
                  <c:v>77.545736000000005</c:v>
                </c:pt>
                <c:pt idx="19">
                  <c:v>78.143879999999996</c:v>
                </c:pt>
                <c:pt idx="20">
                  <c:v>80.076660000000004</c:v>
                </c:pt>
                <c:pt idx="21">
                  <c:v>82.245442999999995</c:v>
                </c:pt>
                <c:pt idx="22">
                  <c:v>82.603515000000002</c:v>
                </c:pt>
                <c:pt idx="23">
                  <c:v>84.084636000000003</c:v>
                </c:pt>
                <c:pt idx="24">
                  <c:v>85.256511000000003</c:v>
                </c:pt>
                <c:pt idx="25">
                  <c:v>85.468098999999995</c:v>
                </c:pt>
                <c:pt idx="26">
                  <c:v>86.908529000000001</c:v>
                </c:pt>
                <c:pt idx="27">
                  <c:v>88.747720999999999</c:v>
                </c:pt>
                <c:pt idx="28">
                  <c:v>89.394694000000001</c:v>
                </c:pt>
                <c:pt idx="29">
                  <c:v>89.614419999999996</c:v>
                </c:pt>
                <c:pt idx="30">
                  <c:v>90.912435000000002</c:v>
                </c:pt>
                <c:pt idx="31">
                  <c:v>91.001953</c:v>
                </c:pt>
                <c:pt idx="32">
                  <c:v>92.755696999999998</c:v>
                </c:pt>
                <c:pt idx="33">
                  <c:v>92.100586000000007</c:v>
                </c:pt>
                <c:pt idx="34">
                  <c:v>94.423991000000001</c:v>
                </c:pt>
                <c:pt idx="35">
                  <c:v>95.693522000000002</c:v>
                </c:pt>
                <c:pt idx="36">
                  <c:v>95.844076000000001</c:v>
                </c:pt>
                <c:pt idx="37">
                  <c:v>96.967122000000003</c:v>
                </c:pt>
                <c:pt idx="38">
                  <c:v>96.185873000000001</c:v>
                </c:pt>
                <c:pt idx="39">
                  <c:v>97.260091000000003</c:v>
                </c:pt>
                <c:pt idx="40">
                  <c:v>97.357747000000003</c:v>
                </c:pt>
                <c:pt idx="41">
                  <c:v>98.977214000000004</c:v>
                </c:pt>
                <c:pt idx="42">
                  <c:v>99.107422</c:v>
                </c:pt>
                <c:pt idx="43">
                  <c:v>98.940593000000007</c:v>
                </c:pt>
                <c:pt idx="44">
                  <c:v>100.88151000000001</c:v>
                </c:pt>
                <c:pt idx="45">
                  <c:v>101.341309</c:v>
                </c:pt>
                <c:pt idx="46">
                  <c:v>101.589518</c:v>
                </c:pt>
                <c:pt idx="47">
                  <c:v>100.828613</c:v>
                </c:pt>
                <c:pt idx="48">
                  <c:v>101.61800100000001</c:v>
                </c:pt>
                <c:pt idx="49">
                  <c:v>102.175456</c:v>
                </c:pt>
                <c:pt idx="50">
                  <c:v>102.081868</c:v>
                </c:pt>
                <c:pt idx="51">
                  <c:v>103.025879</c:v>
                </c:pt>
                <c:pt idx="52">
                  <c:v>102.326009</c:v>
                </c:pt>
                <c:pt idx="53">
                  <c:v>102.826497</c:v>
                </c:pt>
                <c:pt idx="54">
                  <c:v>102.317871</c:v>
                </c:pt>
                <c:pt idx="55">
                  <c:v>103.42871100000001</c:v>
                </c:pt>
                <c:pt idx="56">
                  <c:v>104.45817</c:v>
                </c:pt>
                <c:pt idx="57">
                  <c:v>103.754232</c:v>
                </c:pt>
                <c:pt idx="58">
                  <c:v>103.982096</c:v>
                </c:pt>
                <c:pt idx="59">
                  <c:v>102.74104800000001</c:v>
                </c:pt>
                <c:pt idx="60">
                  <c:v>104.25878899999999</c:v>
                </c:pt>
                <c:pt idx="61">
                  <c:v>103.237467</c:v>
                </c:pt>
                <c:pt idx="62">
                  <c:v>104.580241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B87-4588-A1E8-B820DBA21360}"/>
            </c:ext>
          </c:extLst>
        </c:ser>
        <c:ser>
          <c:idx val="2"/>
          <c:order val="3"/>
          <c:tx>
            <c:strRef>
              <c:f>'Side B'!$AJ$2</c:f>
              <c:strCache>
                <c:ptCount val="1"/>
                <c:pt idx="0">
                  <c:v>NO2/NO</c:v>
                </c:pt>
              </c:strCache>
            </c:strRef>
          </c:tx>
          <c:spPr>
            <a:ln w="28575">
              <a:noFill/>
            </a:ln>
          </c:spPr>
          <c:xVal>
            <c:numRef>
              <c:f>'Side B'!$AF$50:$AF$72</c:f>
              <c:numCache>
                <c:formatCode>0</c:formatCode>
                <c:ptCount val="23"/>
                <c:pt idx="0">
                  <c:v>-1.000000003259629</c:v>
                </c:pt>
                <c:pt idx="1">
                  <c:v>0</c:v>
                </c:pt>
                <c:pt idx="2">
                  <c:v>4.9999999953433871</c:v>
                </c:pt>
                <c:pt idx="3">
                  <c:v>23.999999994412065</c:v>
                </c:pt>
                <c:pt idx="4">
                  <c:v>24.999999997671694</c:v>
                </c:pt>
                <c:pt idx="5">
                  <c:v>43.999999996740371</c:v>
                </c:pt>
                <c:pt idx="6">
                  <c:v>45</c:v>
                </c:pt>
                <c:pt idx="7">
                  <c:v>63.999999999068677</c:v>
                </c:pt>
                <c:pt idx="8">
                  <c:v>64.999999991850927</c:v>
                </c:pt>
                <c:pt idx="9">
                  <c:v>83.999999990919605</c:v>
                </c:pt>
                <c:pt idx="10">
                  <c:v>84.999999994179234</c:v>
                </c:pt>
                <c:pt idx="11">
                  <c:v>103.99999999324791</c:v>
                </c:pt>
                <c:pt idx="12">
                  <c:v>104.99999999650754</c:v>
                </c:pt>
                <c:pt idx="13">
                  <c:v>123.99999999557622</c:v>
                </c:pt>
                <c:pt idx="14">
                  <c:v>124.99999999883585</c:v>
                </c:pt>
                <c:pt idx="15">
                  <c:v>143.99999999790452</c:v>
                </c:pt>
                <c:pt idx="16">
                  <c:v>144.99999999068677</c:v>
                </c:pt>
                <c:pt idx="17">
                  <c:v>164.00000000023283</c:v>
                </c:pt>
                <c:pt idx="18">
                  <c:v>164.99999999301508</c:v>
                </c:pt>
                <c:pt idx="19">
                  <c:v>183.99999999208376</c:v>
                </c:pt>
                <c:pt idx="20">
                  <c:v>184.99999999534339</c:v>
                </c:pt>
                <c:pt idx="21">
                  <c:v>203.99999999441206</c:v>
                </c:pt>
                <c:pt idx="22">
                  <c:v>204.99999999767169</c:v>
                </c:pt>
              </c:numCache>
            </c:numRef>
          </c:xVal>
          <c:yVal>
            <c:numRef>
              <c:f>'Side B'!$AJ$50:$AJ$72</c:f>
              <c:numCache>
                <c:formatCode>0.00</c:formatCode>
                <c:ptCount val="23"/>
                <c:pt idx="0">
                  <c:v>6.8015106414822349E-2</c:v>
                </c:pt>
                <c:pt idx="1">
                  <c:v>6.1587629332714111E-2</c:v>
                </c:pt>
                <c:pt idx="2">
                  <c:v>4.376780973454214E-2</c:v>
                </c:pt>
                <c:pt idx="3">
                  <c:v>0.10550713349445695</c:v>
                </c:pt>
                <c:pt idx="4">
                  <c:v>0.11747745747619831</c:v>
                </c:pt>
                <c:pt idx="5">
                  <c:v>1.7490903891328458</c:v>
                </c:pt>
                <c:pt idx="6">
                  <c:v>2.087725766142706</c:v>
                </c:pt>
                <c:pt idx="7">
                  <c:v>18.803259174668707</c:v>
                </c:pt>
                <c:pt idx="8">
                  <c:v>21.265972843070486</c:v>
                </c:pt>
                <c:pt idx="9">
                  <c:v>51.90869222995876</c:v>
                </c:pt>
                <c:pt idx="10">
                  <c:v>48.790409725095145</c:v>
                </c:pt>
                <c:pt idx="11">
                  <c:v>87.360255775056132</c:v>
                </c:pt>
                <c:pt idx="12">
                  <c:v>87.748274407456307</c:v>
                </c:pt>
                <c:pt idx="13">
                  <c:v>164.10319172046604</c:v>
                </c:pt>
                <c:pt idx="14">
                  <c:v>282.71596837003153</c:v>
                </c:pt>
                <c:pt idx="15">
                  <c:v>234.78447375384931</c:v>
                </c:pt>
                <c:pt idx="16">
                  <c:v>154.59940175369903</c:v>
                </c:pt>
                <c:pt idx="17">
                  <c:v>195.94836048313857</c:v>
                </c:pt>
                <c:pt idx="18">
                  <c:v>200</c:v>
                </c:pt>
                <c:pt idx="19">
                  <c:v>201.4209827388797</c:v>
                </c:pt>
                <c:pt idx="20">
                  <c:v>253.97902353227315</c:v>
                </c:pt>
                <c:pt idx="21">
                  <c:v>260</c:v>
                </c:pt>
                <c:pt idx="22">
                  <c:v>292.23657378023364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B87-4588-A1E8-B820DBA213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996800"/>
        <c:axId val="146002688"/>
      </c:scatterChart>
      <c:valAx>
        <c:axId val="145992704"/>
        <c:scaling>
          <c:orientation val="minMax"/>
          <c:max val="63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Time (min)</a:t>
                </a:r>
                <a:endParaRPr lang="zh-CN" sz="2400"/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2000" b="1"/>
            </a:pPr>
            <a:endParaRPr lang="en-US"/>
          </a:p>
        </c:txPr>
        <c:crossAx val="145994880"/>
        <c:crossesAt val="-50"/>
        <c:crossBetween val="midCat"/>
      </c:valAx>
      <c:valAx>
        <c:axId val="145994880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 NO or NOx ppb; PM </a:t>
                </a:r>
                <a:r>
                  <a:rPr lang="el-GR" sz="2400"/>
                  <a:t>μ</a:t>
                </a:r>
                <a:r>
                  <a:rPr lang="en-US" sz="2400"/>
                  <a:t>g/m3</a:t>
                </a:r>
              </a:p>
            </c:rich>
          </c:tx>
          <c:layout/>
          <c:overlay val="0"/>
        </c:title>
        <c:numFmt formatCode="#,##0_ " sourceLinked="0"/>
        <c:majorTickMark val="out"/>
        <c:minorTickMark val="out"/>
        <c:tickLblPos val="nextTo"/>
        <c:spPr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45992704"/>
        <c:crossesAt val="-5"/>
        <c:crossBetween val="midCat"/>
        <c:majorUnit val="5"/>
        <c:minorUnit val="1"/>
      </c:valAx>
      <c:valAx>
        <c:axId val="145996800"/>
        <c:scaling>
          <c:orientation val="minMax"/>
        </c:scaling>
        <c:delete val="0"/>
        <c:axPos val="t"/>
        <c:numFmt formatCode="0" sourceLinked="1"/>
        <c:majorTickMark val="none"/>
        <c:minorTickMark val="none"/>
        <c:tickLblPos val="none"/>
        <c:spPr>
          <a:ln>
            <a:solidFill>
              <a:schemeClr val="tx1">
                <a:lumMod val="50000"/>
                <a:lumOff val="50000"/>
              </a:schemeClr>
            </a:solidFill>
          </a:ln>
        </c:spPr>
        <c:crossAx val="146002688"/>
        <c:crosses val="max"/>
        <c:crossBetween val="midCat"/>
      </c:valAx>
      <c:valAx>
        <c:axId val="146002688"/>
        <c:scaling>
          <c:orientation val="minMax"/>
          <c:max val="360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O3 ppb; NO2/NO </a:t>
                </a:r>
                <a:endParaRPr lang="zh-CN" sz="2400"/>
              </a:p>
            </c:rich>
          </c:tx>
          <c:layout/>
          <c:overlay val="0"/>
        </c:title>
        <c:numFmt formatCode="#,##0_ 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45996800"/>
        <c:crosses val="max"/>
        <c:crossBetween val="midCat"/>
        <c:majorUnit val="40"/>
        <c:minorUnit val="5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41906938344660383"/>
          <c:y val="0.4498645143259537"/>
          <c:w val="0.34693464279267433"/>
          <c:h val="0.14849467112827192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466163757502341"/>
          <c:y val="7.1666756962891612E-2"/>
          <c:w val="0.66173558724739823"/>
          <c:h val="0.79551077112321111"/>
        </c:manualLayout>
      </c:layout>
      <c:scatterChart>
        <c:scatterStyle val="lineMarker"/>
        <c:varyColors val="0"/>
        <c:ser>
          <c:idx val="0"/>
          <c:order val="0"/>
          <c:tx>
            <c:strRef>
              <c:f>'Side B'!$I$2</c:f>
              <c:strCache>
                <c:ptCount val="1"/>
                <c:pt idx="0">
                  <c:v>NO</c:v>
                </c:pt>
              </c:strCache>
            </c:strRef>
          </c:tx>
          <c:spPr>
            <a:ln w="28575">
              <a:noFill/>
            </a:ln>
          </c:spPr>
          <c:xVal>
            <c:numRef>
              <c:f>'Side B'!$H$50:$H$112</c:f>
              <c:numCache>
                <c:formatCode>0</c:formatCode>
                <c:ptCount val="63"/>
                <c:pt idx="0">
                  <c:v>-1.000000003259629</c:v>
                </c:pt>
                <c:pt idx="1">
                  <c:v>0</c:v>
                </c:pt>
                <c:pt idx="2">
                  <c:v>4.9999999953433871</c:v>
                </c:pt>
                <c:pt idx="3">
                  <c:v>23.999999994412065</c:v>
                </c:pt>
                <c:pt idx="4">
                  <c:v>24.999999997671694</c:v>
                </c:pt>
                <c:pt idx="5">
                  <c:v>43.999999996740371</c:v>
                </c:pt>
                <c:pt idx="6">
                  <c:v>45</c:v>
                </c:pt>
                <c:pt idx="7">
                  <c:v>63.999999999068677</c:v>
                </c:pt>
                <c:pt idx="8">
                  <c:v>64.999999991850927</c:v>
                </c:pt>
                <c:pt idx="9">
                  <c:v>83.999999990919605</c:v>
                </c:pt>
                <c:pt idx="10">
                  <c:v>84.999999994179234</c:v>
                </c:pt>
                <c:pt idx="11">
                  <c:v>103.99999999324791</c:v>
                </c:pt>
                <c:pt idx="12">
                  <c:v>104.99999999650754</c:v>
                </c:pt>
                <c:pt idx="13">
                  <c:v>123.99999999557622</c:v>
                </c:pt>
                <c:pt idx="14">
                  <c:v>124.99999999883585</c:v>
                </c:pt>
                <c:pt idx="15">
                  <c:v>143.99999999790452</c:v>
                </c:pt>
                <c:pt idx="16">
                  <c:v>144.99999999068677</c:v>
                </c:pt>
                <c:pt idx="17">
                  <c:v>164.00000000023283</c:v>
                </c:pt>
                <c:pt idx="18">
                  <c:v>164.99999999301508</c:v>
                </c:pt>
                <c:pt idx="19">
                  <c:v>183.99999999208376</c:v>
                </c:pt>
                <c:pt idx="20">
                  <c:v>184.99999999534339</c:v>
                </c:pt>
                <c:pt idx="21">
                  <c:v>203.99999999441206</c:v>
                </c:pt>
                <c:pt idx="22">
                  <c:v>204.99999999767169</c:v>
                </c:pt>
                <c:pt idx="23">
                  <c:v>223.99999999674037</c:v>
                </c:pt>
                <c:pt idx="24">
                  <c:v>225</c:v>
                </c:pt>
                <c:pt idx="25">
                  <c:v>243.99999999906868</c:v>
                </c:pt>
                <c:pt idx="26">
                  <c:v>244.99999999185093</c:v>
                </c:pt>
                <c:pt idx="27">
                  <c:v>263.9999999909196</c:v>
                </c:pt>
                <c:pt idx="28">
                  <c:v>264.99999999417923</c:v>
                </c:pt>
                <c:pt idx="29">
                  <c:v>283.99999999324791</c:v>
                </c:pt>
                <c:pt idx="30">
                  <c:v>284.99999999650754</c:v>
                </c:pt>
                <c:pt idx="31">
                  <c:v>303.99999999557622</c:v>
                </c:pt>
                <c:pt idx="32">
                  <c:v>304.99999999883585</c:v>
                </c:pt>
                <c:pt idx="33">
                  <c:v>323.99999999790452</c:v>
                </c:pt>
                <c:pt idx="34">
                  <c:v>324.99999999068677</c:v>
                </c:pt>
                <c:pt idx="35">
                  <c:v>344.00000000023283</c:v>
                </c:pt>
                <c:pt idx="36">
                  <c:v>344.99999999301508</c:v>
                </c:pt>
                <c:pt idx="37">
                  <c:v>363.99999999208376</c:v>
                </c:pt>
                <c:pt idx="38">
                  <c:v>364.99999999534339</c:v>
                </c:pt>
                <c:pt idx="39">
                  <c:v>383.99999999441206</c:v>
                </c:pt>
                <c:pt idx="40">
                  <c:v>384.99999999767169</c:v>
                </c:pt>
                <c:pt idx="41">
                  <c:v>403.99999999674037</c:v>
                </c:pt>
                <c:pt idx="42">
                  <c:v>405</c:v>
                </c:pt>
                <c:pt idx="43">
                  <c:v>423.99999999906868</c:v>
                </c:pt>
                <c:pt idx="44">
                  <c:v>424.99999999185093</c:v>
                </c:pt>
                <c:pt idx="45">
                  <c:v>443.9999999909196</c:v>
                </c:pt>
                <c:pt idx="46">
                  <c:v>444.99999999417923</c:v>
                </c:pt>
                <c:pt idx="47">
                  <c:v>463.99999999324791</c:v>
                </c:pt>
                <c:pt idx="48">
                  <c:v>464.99999999650754</c:v>
                </c:pt>
                <c:pt idx="49">
                  <c:v>483.99999999557622</c:v>
                </c:pt>
                <c:pt idx="50">
                  <c:v>484.99999999883585</c:v>
                </c:pt>
                <c:pt idx="51">
                  <c:v>503.99999999790452</c:v>
                </c:pt>
                <c:pt idx="52">
                  <c:v>504.99999999068677</c:v>
                </c:pt>
                <c:pt idx="53">
                  <c:v>524.00000000023283</c:v>
                </c:pt>
                <c:pt idx="54">
                  <c:v>524.99999999301508</c:v>
                </c:pt>
                <c:pt idx="55">
                  <c:v>543.99999999208376</c:v>
                </c:pt>
                <c:pt idx="56">
                  <c:v>544.99999999534339</c:v>
                </c:pt>
                <c:pt idx="57">
                  <c:v>563.99999999441206</c:v>
                </c:pt>
                <c:pt idx="58">
                  <c:v>564.99999999767169</c:v>
                </c:pt>
                <c:pt idx="59">
                  <c:v>583.99999999674037</c:v>
                </c:pt>
                <c:pt idx="60">
                  <c:v>585</c:v>
                </c:pt>
                <c:pt idx="61">
                  <c:v>603.99999999906868</c:v>
                </c:pt>
                <c:pt idx="62">
                  <c:v>604.99999999185093</c:v>
                </c:pt>
              </c:numCache>
            </c:numRef>
          </c:xVal>
          <c:yVal>
            <c:numRef>
              <c:f>'Side B'!$I$50:$I$112</c:f>
              <c:numCache>
                <c:formatCode>0.00</c:formatCode>
                <c:ptCount val="63"/>
                <c:pt idx="0">
                  <c:v>21.199483586775301</c:v>
                </c:pt>
                <c:pt idx="1">
                  <c:v>21.414826418500834</c:v>
                </c:pt>
                <c:pt idx="2">
                  <c:v>21.571783875250524</c:v>
                </c:pt>
                <c:pt idx="3">
                  <c:v>20.360102161965386</c:v>
                </c:pt>
                <c:pt idx="4">
                  <c:v>20.287310284462112</c:v>
                </c:pt>
                <c:pt idx="5">
                  <c:v>7.9991310558056945</c:v>
                </c:pt>
                <c:pt idx="6">
                  <c:v>7.1051564216703476</c:v>
                </c:pt>
                <c:pt idx="7">
                  <c:v>1.0171773487957538</c:v>
                </c:pt>
                <c:pt idx="8">
                  <c:v>0.90723063354274069</c:v>
                </c:pt>
                <c:pt idx="9">
                  <c:v>0.3597760836120491</c:v>
                </c:pt>
                <c:pt idx="10">
                  <c:v>0.38328192022840318</c:v>
                </c:pt>
                <c:pt idx="11">
                  <c:v>0.21419139686946359</c:v>
                </c:pt>
                <c:pt idx="12">
                  <c:v>0.21419139686946359</c:v>
                </c:pt>
                <c:pt idx="13">
                  <c:v>0.11334494744140401</c:v>
                </c:pt>
                <c:pt idx="14">
                  <c:v>6.6333274208695781E-2</c:v>
                </c:pt>
                <c:pt idx="15">
                  <c:v>7.9223842211996048E-2</c:v>
                </c:pt>
                <c:pt idx="16">
                  <c:v>0.12016898214007919</c:v>
                </c:pt>
                <c:pt idx="17">
                  <c:v>9.4388777869510693E-2</c:v>
                </c:pt>
                <c:pt idx="18">
                  <c:v>1.4014432537476649E-2</c:v>
                </c:pt>
                <c:pt idx="19">
                  <c:v>9.0597543955132032E-2</c:v>
                </c:pt>
                <c:pt idx="20">
                  <c:v>7.2399807513320855E-2</c:v>
                </c:pt>
                <c:pt idx="21">
                  <c:v>0.10045437943810374</c:v>
                </c:pt>
                <c:pt idx="22">
                  <c:v>6.2542040294317119E-2</c:v>
                </c:pt>
                <c:pt idx="23">
                  <c:v>1.4014432537476649E-2</c:v>
                </c:pt>
                <c:pt idx="24">
                  <c:v>2.7662501934827024E-2</c:v>
                </c:pt>
                <c:pt idx="25">
                  <c:v>-4.941737034416663E-3</c:v>
                </c:pt>
                <c:pt idx="26">
                  <c:v>8.3773509256456852E-2</c:v>
                </c:pt>
                <c:pt idx="27">
                  <c:v>-1.1765771733091844E-2</c:v>
                </c:pt>
                <c:pt idx="28">
                  <c:v>3.1453735849205688E-2</c:v>
                </c:pt>
                <c:pt idx="29">
                  <c:v>1.9322532712019599E-2</c:v>
                </c:pt>
                <c:pt idx="30">
                  <c:v>8.9080677694967747E-2</c:v>
                </c:pt>
                <c:pt idx="31">
                  <c:v>1.7047233321773179E-2</c:v>
                </c:pt>
                <c:pt idx="32">
                  <c:v>0.10272967882835016</c:v>
                </c:pt>
                <c:pt idx="33">
                  <c:v>-2.6673693802022834E-3</c:v>
                </c:pt>
                <c:pt idx="34">
                  <c:v>1.7047233321773179E-2</c:v>
                </c:pt>
                <c:pt idx="35">
                  <c:v>6.4817339684563546E-2</c:v>
                </c:pt>
                <c:pt idx="36">
                  <c:v>8.3773509256456852E-2</c:v>
                </c:pt>
                <c:pt idx="37">
                  <c:v>-1.9348239561849175E-2</c:v>
                </c:pt>
                <c:pt idx="38">
                  <c:v>6.4319647087193324E-3</c:v>
                </c:pt>
                <c:pt idx="39">
                  <c:v>-1.7073871907634795E-2</c:v>
                </c:pt>
                <c:pt idx="40">
                  <c:v>-6.4586032945809354E-3</c:v>
                </c:pt>
                <c:pt idx="41">
                  <c:v>9.4388777869510693E-2</c:v>
                </c:pt>
                <c:pt idx="42">
                  <c:v>4.889397089696676E-2</c:v>
                </c:pt>
                <c:pt idx="43">
                  <c:v>6.2542040294317119E-2</c:v>
                </c:pt>
                <c:pt idx="44">
                  <c:v>1.0223198623097998E-2</c:v>
                </c:pt>
                <c:pt idx="45">
                  <c:v>8.7564743170835513E-2</c:v>
                </c:pt>
                <c:pt idx="46">
                  <c:v>2.0080034106069695E-2</c:v>
                </c:pt>
                <c:pt idx="47">
                  <c:v>1.7805666451855315E-2</c:v>
                </c:pt>
                <c:pt idx="48">
                  <c:v>3.6761836023748627E-2</c:v>
                </c:pt>
                <c:pt idx="49">
                  <c:v>-4.1833039043345129E-3</c:v>
                </c:pt>
                <c:pt idx="50">
                  <c:v>2.0838467236151844E-2</c:v>
                </c:pt>
                <c:pt idx="51">
                  <c:v>7.0124508123074442E-2</c:v>
                </c:pt>
                <c:pt idx="52">
                  <c:v>1.0981631753180133E-2</c:v>
                </c:pt>
                <c:pt idx="53">
                  <c:v>1.0981631753180133E-2</c:v>
                </c:pt>
                <c:pt idx="54">
                  <c:v>-1.0249837208959587E-2</c:v>
                </c:pt>
                <c:pt idx="55">
                  <c:v>3.6003402893666492E-2</c:v>
                </c:pt>
                <c:pt idx="56">
                  <c:v>-9.4914040788774637E-3</c:v>
                </c:pt>
                <c:pt idx="57">
                  <c:v>0.10272967882835016</c:v>
                </c:pt>
                <c:pt idx="58">
                  <c:v>0.10348718022240026</c:v>
                </c:pt>
                <c:pt idx="59">
                  <c:v>4.1575970545049534E-3</c:v>
                </c:pt>
                <c:pt idx="60">
                  <c:v>1.0223198623097998E-2</c:v>
                </c:pt>
                <c:pt idx="61">
                  <c:v>1.7047233321773179E-2</c:v>
                </c:pt>
                <c:pt idx="62">
                  <c:v>2.6407307943406674E-3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3A9-428D-8581-543A52EE79FF}"/>
            </c:ext>
          </c:extLst>
        </c:ser>
        <c:ser>
          <c:idx val="1"/>
          <c:order val="1"/>
          <c:tx>
            <c:v>NOx</c:v>
          </c:tx>
          <c:spPr>
            <a:ln w="28575">
              <a:noFill/>
            </a:ln>
          </c:spPr>
          <c:xVal>
            <c:numRef>
              <c:f>'Side B'!$N$50:$N$112</c:f>
              <c:numCache>
                <c:formatCode>0</c:formatCode>
                <c:ptCount val="63"/>
                <c:pt idx="0">
                  <c:v>-1.000000003259629</c:v>
                </c:pt>
                <c:pt idx="1">
                  <c:v>0</c:v>
                </c:pt>
                <c:pt idx="2">
                  <c:v>4.9999999953433871</c:v>
                </c:pt>
                <c:pt idx="3">
                  <c:v>23.999999994412065</c:v>
                </c:pt>
                <c:pt idx="4">
                  <c:v>24.999999997671694</c:v>
                </c:pt>
                <c:pt idx="5">
                  <c:v>43.999999996740371</c:v>
                </c:pt>
                <c:pt idx="6">
                  <c:v>45</c:v>
                </c:pt>
                <c:pt idx="7">
                  <c:v>63.999999999068677</c:v>
                </c:pt>
                <c:pt idx="8">
                  <c:v>64.999999991850927</c:v>
                </c:pt>
                <c:pt idx="9">
                  <c:v>83.999999990919605</c:v>
                </c:pt>
                <c:pt idx="10">
                  <c:v>84.999999994179234</c:v>
                </c:pt>
                <c:pt idx="11">
                  <c:v>103.99999999324791</c:v>
                </c:pt>
                <c:pt idx="12">
                  <c:v>104.99999999650754</c:v>
                </c:pt>
                <c:pt idx="13">
                  <c:v>123.99999999557622</c:v>
                </c:pt>
                <c:pt idx="14">
                  <c:v>124.99999999883585</c:v>
                </c:pt>
                <c:pt idx="15">
                  <c:v>143.99999999790452</c:v>
                </c:pt>
                <c:pt idx="16">
                  <c:v>144.99999999068677</c:v>
                </c:pt>
                <c:pt idx="17">
                  <c:v>164.00000000023283</c:v>
                </c:pt>
                <c:pt idx="18">
                  <c:v>164.99999999301508</c:v>
                </c:pt>
                <c:pt idx="19">
                  <c:v>183.99999999208376</c:v>
                </c:pt>
                <c:pt idx="20">
                  <c:v>184.99999999534339</c:v>
                </c:pt>
                <c:pt idx="21">
                  <c:v>203.99999999441206</c:v>
                </c:pt>
                <c:pt idx="22">
                  <c:v>204.99999999767169</c:v>
                </c:pt>
                <c:pt idx="23">
                  <c:v>223.99999999674037</c:v>
                </c:pt>
                <c:pt idx="24">
                  <c:v>225</c:v>
                </c:pt>
                <c:pt idx="25">
                  <c:v>243.99999999906868</c:v>
                </c:pt>
                <c:pt idx="26">
                  <c:v>244.99999999185093</c:v>
                </c:pt>
                <c:pt idx="27">
                  <c:v>263.9999999909196</c:v>
                </c:pt>
                <c:pt idx="28">
                  <c:v>264.99999999417923</c:v>
                </c:pt>
                <c:pt idx="29">
                  <c:v>283.99999999324791</c:v>
                </c:pt>
                <c:pt idx="30">
                  <c:v>284.99999999650754</c:v>
                </c:pt>
                <c:pt idx="31">
                  <c:v>303.99999999557622</c:v>
                </c:pt>
                <c:pt idx="32">
                  <c:v>304.99999999883585</c:v>
                </c:pt>
                <c:pt idx="33">
                  <c:v>323.99999999790452</c:v>
                </c:pt>
                <c:pt idx="34">
                  <c:v>324.99999999068677</c:v>
                </c:pt>
                <c:pt idx="35">
                  <c:v>344.00000000023283</c:v>
                </c:pt>
                <c:pt idx="36">
                  <c:v>344.99999999301508</c:v>
                </c:pt>
                <c:pt idx="37">
                  <c:v>363.99999999208376</c:v>
                </c:pt>
                <c:pt idx="38">
                  <c:v>364.99999999534339</c:v>
                </c:pt>
                <c:pt idx="39">
                  <c:v>383.99999999441206</c:v>
                </c:pt>
                <c:pt idx="40">
                  <c:v>384.99999999767169</c:v>
                </c:pt>
                <c:pt idx="41">
                  <c:v>403.99999999674037</c:v>
                </c:pt>
                <c:pt idx="42">
                  <c:v>405</c:v>
                </c:pt>
                <c:pt idx="43">
                  <c:v>423.99999999906868</c:v>
                </c:pt>
                <c:pt idx="44">
                  <c:v>424.99999999185093</c:v>
                </c:pt>
                <c:pt idx="45">
                  <c:v>443.9999999909196</c:v>
                </c:pt>
                <c:pt idx="46">
                  <c:v>444.99999999417923</c:v>
                </c:pt>
                <c:pt idx="47">
                  <c:v>463.99999999324791</c:v>
                </c:pt>
                <c:pt idx="48">
                  <c:v>464.99999999650754</c:v>
                </c:pt>
                <c:pt idx="49">
                  <c:v>483.99999999557622</c:v>
                </c:pt>
                <c:pt idx="50">
                  <c:v>484.99999999883585</c:v>
                </c:pt>
                <c:pt idx="51">
                  <c:v>503.99999999790452</c:v>
                </c:pt>
                <c:pt idx="52">
                  <c:v>504.99999999068677</c:v>
                </c:pt>
                <c:pt idx="53">
                  <c:v>524.00000000023283</c:v>
                </c:pt>
                <c:pt idx="54">
                  <c:v>524.99999999301508</c:v>
                </c:pt>
                <c:pt idx="55">
                  <c:v>543.99999999208376</c:v>
                </c:pt>
                <c:pt idx="56">
                  <c:v>544.99999999534339</c:v>
                </c:pt>
                <c:pt idx="57">
                  <c:v>563.99999999441206</c:v>
                </c:pt>
                <c:pt idx="58">
                  <c:v>564.99999999767169</c:v>
                </c:pt>
                <c:pt idx="59">
                  <c:v>583.99999999674037</c:v>
                </c:pt>
                <c:pt idx="60">
                  <c:v>585</c:v>
                </c:pt>
                <c:pt idx="61">
                  <c:v>603.99999999906868</c:v>
                </c:pt>
                <c:pt idx="62">
                  <c:v>604.99999999185093</c:v>
                </c:pt>
              </c:numCache>
            </c:numRef>
          </c:xVal>
          <c:yVal>
            <c:numRef>
              <c:f>'Side B'!$O$50:$O$112</c:f>
              <c:numCache>
                <c:formatCode>0.00</c:formatCode>
                <c:ptCount val="63"/>
                <c:pt idx="0">
                  <c:v>22.641368718869103</c:v>
                </c:pt>
                <c:pt idx="1">
                  <c:v>22.733714810187877</c:v>
                </c:pt>
                <c:pt idx="2">
                  <c:v>22.515933607537153</c:v>
                </c:pt>
                <c:pt idx="3">
                  <c:v>22.50823817872865</c:v>
                </c:pt>
                <c:pt idx="4">
                  <c:v>22.670611915711451</c:v>
                </c:pt>
                <c:pt idx="5">
                  <c:v>21.990334306929508</c:v>
                </c:pt>
                <c:pt idx="6">
                  <c:v>21.938774555665841</c:v>
                </c:pt>
                <c:pt idx="7">
                  <c:v>20.143426664804704</c:v>
                </c:pt>
                <c:pt idx="8">
                  <c:v>20.200372648864299</c:v>
                </c:pt>
                <c:pt idx="9">
                  <c:v>19.035282079529818</c:v>
                </c:pt>
                <c:pt idx="10">
                  <c:v>19.083763848393428</c:v>
                </c:pt>
                <c:pt idx="11">
                  <c:v>18.926006612202361</c:v>
                </c:pt>
                <c:pt idx="12">
                  <c:v>19.009116865087531</c:v>
                </c:pt>
                <c:pt idx="13">
                  <c:v>18.713612587964274</c:v>
                </c:pt>
                <c:pt idx="14">
                  <c:v>18.819809127274958</c:v>
                </c:pt>
                <c:pt idx="15">
                  <c:v>18.67975194471348</c:v>
                </c:pt>
                <c:pt idx="16">
                  <c:v>18.698221730347264</c:v>
                </c:pt>
                <c:pt idx="17">
                  <c:v>18.589715049407285</c:v>
                </c:pt>
                <c:pt idx="18">
                  <c:v>18.734389678377212</c:v>
                </c:pt>
                <c:pt idx="19">
                  <c:v>18.338843881126675</c:v>
                </c:pt>
                <c:pt idx="20">
                  <c:v>18.460432223671084</c:v>
                </c:pt>
                <c:pt idx="21">
                  <c:v>18.182626108943992</c:v>
                </c:pt>
                <c:pt idx="22">
                  <c:v>18.339613613130869</c:v>
                </c:pt>
                <c:pt idx="23">
                  <c:v>17.972540335101773</c:v>
                </c:pt>
                <c:pt idx="24">
                  <c:v>18.148766411309911</c:v>
                </c:pt>
                <c:pt idx="25">
                  <c:v>17.824787723731788</c:v>
                </c:pt>
                <c:pt idx="26">
                  <c:v>17.993318371131423</c:v>
                </c:pt>
                <c:pt idx="27">
                  <c:v>17.679344308374382</c:v>
                </c:pt>
                <c:pt idx="28">
                  <c:v>17.78631057968926</c:v>
                </c:pt>
                <c:pt idx="29">
                  <c:v>17.600850556280946</c:v>
                </c:pt>
                <c:pt idx="30">
                  <c:v>17.735520560429784</c:v>
                </c:pt>
                <c:pt idx="31">
                  <c:v>17.485418178536651</c:v>
                </c:pt>
                <c:pt idx="32">
                  <c:v>17.705508577199957</c:v>
                </c:pt>
                <c:pt idx="33">
                  <c:v>17.581611984259684</c:v>
                </c:pt>
                <c:pt idx="34">
                  <c:v>17.632402003519161</c:v>
                </c:pt>
                <c:pt idx="35">
                  <c:v>17.445402516102455</c:v>
                </c:pt>
                <c:pt idx="36">
                  <c:v>17.510043928970553</c:v>
                </c:pt>
                <c:pt idx="37">
                  <c:v>17.169905597387942</c:v>
                </c:pt>
                <c:pt idx="38">
                  <c:v>17.363830781608957</c:v>
                </c:pt>
                <c:pt idx="39">
                  <c:v>17.052933755635266</c:v>
                </c:pt>
                <c:pt idx="40">
                  <c:v>17.141432132549788</c:v>
                </c:pt>
                <c:pt idx="41">
                  <c:v>16.992909789175609</c:v>
                </c:pt>
                <c:pt idx="42">
                  <c:v>17.112958667711634</c:v>
                </c:pt>
                <c:pt idx="43">
                  <c:v>16.736651442482358</c:v>
                </c:pt>
                <c:pt idx="44">
                  <c:v>16.915955501090558</c:v>
                </c:pt>
                <c:pt idx="45">
                  <c:v>16.894408678673429</c:v>
                </c:pt>
                <c:pt idx="46">
                  <c:v>16.94519775231619</c:v>
                </c:pt>
                <c:pt idx="47">
                  <c:v>16.541956526257152</c:v>
                </c:pt>
                <c:pt idx="48">
                  <c:v>16.795906622554533</c:v>
                </c:pt>
                <c:pt idx="49">
                  <c:v>16.557347383874163</c:v>
                </c:pt>
                <c:pt idx="50">
                  <c:v>16.615063099937949</c:v>
                </c:pt>
                <c:pt idx="51">
                  <c:v>16.29185414436402</c:v>
                </c:pt>
                <c:pt idx="52">
                  <c:v>16.533491365444451</c:v>
                </c:pt>
                <c:pt idx="53">
                  <c:v>16.235677892308615</c:v>
                </c:pt>
                <c:pt idx="54">
                  <c:v>16.246451303517183</c:v>
                </c:pt>
                <c:pt idx="55">
                  <c:v>15.982497528015427</c:v>
                </c:pt>
                <c:pt idx="56">
                  <c:v>16.167187819419549</c:v>
                </c:pt>
                <c:pt idx="57">
                  <c:v>15.86706609588785</c:v>
                </c:pt>
                <c:pt idx="58">
                  <c:v>15.951715812781405</c:v>
                </c:pt>
                <c:pt idx="59">
                  <c:v>15.628506857207475</c:v>
                </c:pt>
                <c:pt idx="60">
                  <c:v>15.736242860526549</c:v>
                </c:pt>
                <c:pt idx="61">
                  <c:v>15.361475099305661</c:v>
                </c:pt>
                <c:pt idx="62">
                  <c:v>15.52923506908439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3A9-428D-8581-543A52EE79FF}"/>
            </c:ext>
          </c:extLst>
        </c:ser>
        <c:ser>
          <c:idx val="4"/>
          <c:order val="4"/>
          <c:tx>
            <c:v>PM</c:v>
          </c:tx>
          <c:spPr>
            <a:ln w="28575">
              <a:noFill/>
            </a:ln>
          </c:spPr>
          <c:xVal>
            <c:numRef>
              <c:f>'PM Data B'!$B$20:$B$488</c:f>
              <c:numCache>
                <c:formatCode>0.000000_ </c:formatCode>
                <c:ptCount val="469"/>
                <c:pt idx="0">
                  <c:v>1.0666666666667801</c:v>
                </c:pt>
                <c:pt idx="1">
                  <c:v>2.3500000000000476</c:v>
                </c:pt>
                <c:pt idx="2">
                  <c:v>3.633333333333395</c:v>
                </c:pt>
                <c:pt idx="3">
                  <c:v>4.9166666666667425</c:v>
                </c:pt>
                <c:pt idx="4">
                  <c:v>6.2000000000000899</c:v>
                </c:pt>
                <c:pt idx="5">
                  <c:v>7.4999999999999734</c:v>
                </c:pt>
                <c:pt idx="6">
                  <c:v>8.7833333333334007</c:v>
                </c:pt>
                <c:pt idx="7">
                  <c:v>10.066666666666828</c:v>
                </c:pt>
                <c:pt idx="8">
                  <c:v>11.350000000000096</c:v>
                </c:pt>
                <c:pt idx="9">
                  <c:v>12.633333333333363</c:v>
                </c:pt>
                <c:pt idx="10">
                  <c:v>13.933333333333406</c:v>
                </c:pt>
                <c:pt idx="11">
                  <c:v>15.216666666666834</c:v>
                </c:pt>
                <c:pt idx="12">
                  <c:v>16.500000000000099</c:v>
                </c:pt>
                <c:pt idx="13">
                  <c:v>17.783333333333367</c:v>
                </c:pt>
                <c:pt idx="14">
                  <c:v>19.083333333333414</c:v>
                </c:pt>
                <c:pt idx="15">
                  <c:v>20.366666666666681</c:v>
                </c:pt>
                <c:pt idx="16">
                  <c:v>21.650000000000105</c:v>
                </c:pt>
                <c:pt idx="17">
                  <c:v>22.933333333333373</c:v>
                </c:pt>
                <c:pt idx="18">
                  <c:v>24.21666666666664</c:v>
                </c:pt>
                <c:pt idx="19">
                  <c:v>25.516666666666687</c:v>
                </c:pt>
                <c:pt idx="20">
                  <c:v>26.800000000000111</c:v>
                </c:pt>
                <c:pt idx="21">
                  <c:v>28.083333333333378</c:v>
                </c:pt>
                <c:pt idx="22">
                  <c:v>29.366666666666646</c:v>
                </c:pt>
                <c:pt idx="23">
                  <c:v>30.666666666666693</c:v>
                </c:pt>
                <c:pt idx="24">
                  <c:v>31.950000000000117</c:v>
                </c:pt>
                <c:pt idx="25">
                  <c:v>33.233333333333384</c:v>
                </c:pt>
                <c:pt idx="26">
                  <c:v>34.516666666666652</c:v>
                </c:pt>
                <c:pt idx="27">
                  <c:v>35.800000000000082</c:v>
                </c:pt>
                <c:pt idx="28">
                  <c:v>37.100000000000122</c:v>
                </c:pt>
                <c:pt idx="29">
                  <c:v>38.38333333333339</c:v>
                </c:pt>
                <c:pt idx="30">
                  <c:v>39.666666666666657</c:v>
                </c:pt>
                <c:pt idx="31">
                  <c:v>40.950000000000088</c:v>
                </c:pt>
                <c:pt idx="32">
                  <c:v>42.233333333333356</c:v>
                </c:pt>
                <c:pt idx="33">
                  <c:v>43.533333333333395</c:v>
                </c:pt>
                <c:pt idx="34">
                  <c:v>44.816666666666663</c:v>
                </c:pt>
                <c:pt idx="35">
                  <c:v>46.100000000000094</c:v>
                </c:pt>
                <c:pt idx="36">
                  <c:v>47.383333333333361</c:v>
                </c:pt>
                <c:pt idx="37">
                  <c:v>48.666666666666792</c:v>
                </c:pt>
                <c:pt idx="38">
                  <c:v>49.966666666666676</c:v>
                </c:pt>
                <c:pt idx="39">
                  <c:v>51.250000000000092</c:v>
                </c:pt>
                <c:pt idx="40">
                  <c:v>52.53333333333336</c:v>
                </c:pt>
                <c:pt idx="41">
                  <c:v>53.816666666666798</c:v>
                </c:pt>
                <c:pt idx="42">
                  <c:v>55.100000000000065</c:v>
                </c:pt>
                <c:pt idx="43">
                  <c:v>56.400000000000098</c:v>
                </c:pt>
                <c:pt idx="44">
                  <c:v>57.683333333333366</c:v>
                </c:pt>
                <c:pt idx="45">
                  <c:v>58.966666666666804</c:v>
                </c:pt>
                <c:pt idx="46">
                  <c:v>60.250000000000071</c:v>
                </c:pt>
                <c:pt idx="47">
                  <c:v>61.550000000000104</c:v>
                </c:pt>
                <c:pt idx="48">
                  <c:v>62.833333333333371</c:v>
                </c:pt>
                <c:pt idx="49">
                  <c:v>64.116666666666816</c:v>
                </c:pt>
                <c:pt idx="50">
                  <c:v>65.400000000000077</c:v>
                </c:pt>
                <c:pt idx="51">
                  <c:v>66.683333333333337</c:v>
                </c:pt>
                <c:pt idx="52">
                  <c:v>67.983333333333377</c:v>
                </c:pt>
                <c:pt idx="53">
                  <c:v>69.266666666666652</c:v>
                </c:pt>
                <c:pt idx="54">
                  <c:v>70.550000000000082</c:v>
                </c:pt>
                <c:pt idx="55">
                  <c:v>71.833333333333343</c:v>
                </c:pt>
                <c:pt idx="56">
                  <c:v>73.11666666666676</c:v>
                </c:pt>
                <c:pt idx="57">
                  <c:v>74.416666666666657</c:v>
                </c:pt>
                <c:pt idx="58">
                  <c:v>75.700000000000088</c:v>
                </c:pt>
                <c:pt idx="59">
                  <c:v>76.983333333333348</c:v>
                </c:pt>
                <c:pt idx="60">
                  <c:v>78.266666666666765</c:v>
                </c:pt>
                <c:pt idx="61">
                  <c:v>79.55000000000004</c:v>
                </c:pt>
                <c:pt idx="62">
                  <c:v>80.850000000000094</c:v>
                </c:pt>
                <c:pt idx="63">
                  <c:v>82.133333333333354</c:v>
                </c:pt>
                <c:pt idx="64">
                  <c:v>83.416666666666771</c:v>
                </c:pt>
                <c:pt idx="65">
                  <c:v>84.700000000000045</c:v>
                </c:pt>
                <c:pt idx="66">
                  <c:v>85.98333333333332</c:v>
                </c:pt>
                <c:pt idx="67">
                  <c:v>87.28333333333336</c:v>
                </c:pt>
                <c:pt idx="68">
                  <c:v>88.566666666666777</c:v>
                </c:pt>
                <c:pt idx="69">
                  <c:v>89.850000000000051</c:v>
                </c:pt>
                <c:pt idx="70">
                  <c:v>91.133333333333326</c:v>
                </c:pt>
                <c:pt idx="71">
                  <c:v>92.416666666666757</c:v>
                </c:pt>
                <c:pt idx="72">
                  <c:v>93.716666666666782</c:v>
                </c:pt>
                <c:pt idx="73">
                  <c:v>95.000000000000057</c:v>
                </c:pt>
                <c:pt idx="74">
                  <c:v>96.283333333333331</c:v>
                </c:pt>
                <c:pt idx="75">
                  <c:v>97.566666666666762</c:v>
                </c:pt>
                <c:pt idx="76">
                  <c:v>98.850000000000023</c:v>
                </c:pt>
                <c:pt idx="77">
                  <c:v>100.15000000000006</c:v>
                </c:pt>
                <c:pt idx="78">
                  <c:v>101.43333333333334</c:v>
                </c:pt>
                <c:pt idx="79">
                  <c:v>102.71666666666677</c:v>
                </c:pt>
                <c:pt idx="80">
                  <c:v>104.00000000000003</c:v>
                </c:pt>
                <c:pt idx="81">
                  <c:v>105.28333333333345</c:v>
                </c:pt>
                <c:pt idx="82">
                  <c:v>106.58333333333334</c:v>
                </c:pt>
                <c:pt idx="83">
                  <c:v>107.86666666666677</c:v>
                </c:pt>
                <c:pt idx="84">
                  <c:v>109.15000000000003</c:v>
                </c:pt>
                <c:pt idx="85">
                  <c:v>110.43333333333345</c:v>
                </c:pt>
                <c:pt idx="86">
                  <c:v>111.71666666666673</c:v>
                </c:pt>
                <c:pt idx="87">
                  <c:v>113.01666666666678</c:v>
                </c:pt>
                <c:pt idx="88">
                  <c:v>114.30000000000004</c:v>
                </c:pt>
                <c:pt idx="89">
                  <c:v>115.58333333333346</c:v>
                </c:pt>
                <c:pt idx="90">
                  <c:v>116.86666666666673</c:v>
                </c:pt>
                <c:pt idx="91">
                  <c:v>118.15</c:v>
                </c:pt>
                <c:pt idx="92">
                  <c:v>119.45000000000005</c:v>
                </c:pt>
                <c:pt idx="93">
                  <c:v>120.73333333333346</c:v>
                </c:pt>
                <c:pt idx="94">
                  <c:v>122.01666666666674</c:v>
                </c:pt>
                <c:pt idx="95">
                  <c:v>123.30000000000001</c:v>
                </c:pt>
                <c:pt idx="96">
                  <c:v>124.58333333333344</c:v>
                </c:pt>
                <c:pt idx="97">
                  <c:v>125.88333333333347</c:v>
                </c:pt>
                <c:pt idx="98">
                  <c:v>127.16666666666674</c:v>
                </c:pt>
                <c:pt idx="99">
                  <c:v>128.45000000000002</c:v>
                </c:pt>
                <c:pt idx="100">
                  <c:v>129.73333333333346</c:v>
                </c:pt>
                <c:pt idx="101">
                  <c:v>131.01666666666671</c:v>
                </c:pt>
                <c:pt idx="102">
                  <c:v>132.31666666666675</c:v>
                </c:pt>
                <c:pt idx="103">
                  <c:v>133.60000000000002</c:v>
                </c:pt>
                <c:pt idx="104">
                  <c:v>134.88333333333344</c:v>
                </c:pt>
                <c:pt idx="105">
                  <c:v>136.16666666666671</c:v>
                </c:pt>
                <c:pt idx="106">
                  <c:v>137.45000000000013</c:v>
                </c:pt>
                <c:pt idx="107">
                  <c:v>138.75000000000003</c:v>
                </c:pt>
                <c:pt idx="108">
                  <c:v>140.03333333333347</c:v>
                </c:pt>
                <c:pt idx="109">
                  <c:v>141.31666666666672</c:v>
                </c:pt>
                <c:pt idx="110">
                  <c:v>142.60000000000014</c:v>
                </c:pt>
                <c:pt idx="111">
                  <c:v>143.88333333333341</c:v>
                </c:pt>
                <c:pt idx="112">
                  <c:v>145.18333333333345</c:v>
                </c:pt>
                <c:pt idx="113">
                  <c:v>146.46666666666673</c:v>
                </c:pt>
                <c:pt idx="114">
                  <c:v>147.75</c:v>
                </c:pt>
                <c:pt idx="115">
                  <c:v>149.03333333333342</c:v>
                </c:pt>
                <c:pt idx="116">
                  <c:v>150.33333333333331</c:v>
                </c:pt>
                <c:pt idx="117">
                  <c:v>151.61666666666673</c:v>
                </c:pt>
                <c:pt idx="118">
                  <c:v>152.9</c:v>
                </c:pt>
                <c:pt idx="119">
                  <c:v>154.18333333333342</c:v>
                </c:pt>
                <c:pt idx="120">
                  <c:v>155.4666666666667</c:v>
                </c:pt>
                <c:pt idx="121">
                  <c:v>156.76666666666674</c:v>
                </c:pt>
                <c:pt idx="122">
                  <c:v>158.05000000000001</c:v>
                </c:pt>
                <c:pt idx="123">
                  <c:v>159.33333333333343</c:v>
                </c:pt>
                <c:pt idx="124">
                  <c:v>160.6166666666667</c:v>
                </c:pt>
                <c:pt idx="125">
                  <c:v>161.91666666666674</c:v>
                </c:pt>
                <c:pt idx="126">
                  <c:v>163.20000000000002</c:v>
                </c:pt>
                <c:pt idx="127">
                  <c:v>164.48333333333343</c:v>
                </c:pt>
                <c:pt idx="128">
                  <c:v>165.76666666666671</c:v>
                </c:pt>
                <c:pt idx="129">
                  <c:v>167.04999999999995</c:v>
                </c:pt>
                <c:pt idx="130">
                  <c:v>168.3333333333334</c:v>
                </c:pt>
                <c:pt idx="131">
                  <c:v>169.63333333333344</c:v>
                </c:pt>
                <c:pt idx="132">
                  <c:v>170.91666666666671</c:v>
                </c:pt>
                <c:pt idx="133">
                  <c:v>172.2</c:v>
                </c:pt>
                <c:pt idx="134">
                  <c:v>173.48333333333341</c:v>
                </c:pt>
                <c:pt idx="135">
                  <c:v>174.78333333333345</c:v>
                </c:pt>
                <c:pt idx="136">
                  <c:v>176.06666666666672</c:v>
                </c:pt>
                <c:pt idx="137">
                  <c:v>177.34999999999997</c:v>
                </c:pt>
                <c:pt idx="138">
                  <c:v>178.63333333333341</c:v>
                </c:pt>
                <c:pt idx="139">
                  <c:v>179.91666666666669</c:v>
                </c:pt>
                <c:pt idx="140">
                  <c:v>181.2000000000001</c:v>
                </c:pt>
                <c:pt idx="141">
                  <c:v>182.5</c:v>
                </c:pt>
                <c:pt idx="142">
                  <c:v>183.78333333333342</c:v>
                </c:pt>
                <c:pt idx="143">
                  <c:v>185.06666666666669</c:v>
                </c:pt>
                <c:pt idx="144">
                  <c:v>186.35000000000011</c:v>
                </c:pt>
                <c:pt idx="145">
                  <c:v>187.64999999999998</c:v>
                </c:pt>
                <c:pt idx="146">
                  <c:v>188.93333333333342</c:v>
                </c:pt>
                <c:pt idx="147">
                  <c:v>190.2166666666667</c:v>
                </c:pt>
                <c:pt idx="148">
                  <c:v>191.50000000000011</c:v>
                </c:pt>
                <c:pt idx="149">
                  <c:v>192.78333333333342</c:v>
                </c:pt>
                <c:pt idx="150">
                  <c:v>194.08333333333343</c:v>
                </c:pt>
                <c:pt idx="151">
                  <c:v>195.3666666666667</c:v>
                </c:pt>
                <c:pt idx="152">
                  <c:v>196.65000000000012</c:v>
                </c:pt>
                <c:pt idx="153">
                  <c:v>197.93333333333339</c:v>
                </c:pt>
                <c:pt idx="154">
                  <c:v>199.23333333333341</c:v>
                </c:pt>
                <c:pt idx="155">
                  <c:v>200.51666666666671</c:v>
                </c:pt>
                <c:pt idx="156">
                  <c:v>201.80000000000013</c:v>
                </c:pt>
                <c:pt idx="157">
                  <c:v>203.08333333333343</c:v>
                </c:pt>
                <c:pt idx="158">
                  <c:v>204.36666666666667</c:v>
                </c:pt>
                <c:pt idx="159">
                  <c:v>205.66666666666671</c:v>
                </c:pt>
                <c:pt idx="160">
                  <c:v>206.95000000000013</c:v>
                </c:pt>
                <c:pt idx="161">
                  <c:v>208.23333333333341</c:v>
                </c:pt>
                <c:pt idx="162">
                  <c:v>209.51666666666665</c:v>
                </c:pt>
                <c:pt idx="163">
                  <c:v>210.80000000000007</c:v>
                </c:pt>
                <c:pt idx="164">
                  <c:v>212.10000000000014</c:v>
                </c:pt>
                <c:pt idx="165">
                  <c:v>213.38333333333344</c:v>
                </c:pt>
                <c:pt idx="166">
                  <c:v>214.66666666666669</c:v>
                </c:pt>
                <c:pt idx="167">
                  <c:v>215.9500000000001</c:v>
                </c:pt>
                <c:pt idx="168">
                  <c:v>217.23333333333338</c:v>
                </c:pt>
                <c:pt idx="169">
                  <c:v>218.53333333333342</c:v>
                </c:pt>
                <c:pt idx="170">
                  <c:v>219.81666666666666</c:v>
                </c:pt>
                <c:pt idx="171">
                  <c:v>221.10000000000008</c:v>
                </c:pt>
                <c:pt idx="172">
                  <c:v>222.38333333333338</c:v>
                </c:pt>
                <c:pt idx="173">
                  <c:v>223.6666666666668</c:v>
                </c:pt>
                <c:pt idx="174">
                  <c:v>224.9666666666667</c:v>
                </c:pt>
                <c:pt idx="175">
                  <c:v>226.25000000000011</c:v>
                </c:pt>
                <c:pt idx="176">
                  <c:v>227.53333333333339</c:v>
                </c:pt>
                <c:pt idx="177">
                  <c:v>228.8166666666668</c:v>
                </c:pt>
                <c:pt idx="178">
                  <c:v>230.10000000000008</c:v>
                </c:pt>
                <c:pt idx="179">
                  <c:v>231.40000000000009</c:v>
                </c:pt>
                <c:pt idx="180">
                  <c:v>232.68333333333339</c:v>
                </c:pt>
                <c:pt idx="181">
                  <c:v>233.96666666666681</c:v>
                </c:pt>
                <c:pt idx="182">
                  <c:v>235.25000000000011</c:v>
                </c:pt>
                <c:pt idx="183">
                  <c:v>236.53333333333336</c:v>
                </c:pt>
                <c:pt idx="184">
                  <c:v>237.8333333333334</c:v>
                </c:pt>
                <c:pt idx="185">
                  <c:v>239.11666666666665</c:v>
                </c:pt>
                <c:pt idx="186">
                  <c:v>240.40000000000009</c:v>
                </c:pt>
                <c:pt idx="187">
                  <c:v>241.68333333333334</c:v>
                </c:pt>
                <c:pt idx="188">
                  <c:v>242.96666666666675</c:v>
                </c:pt>
                <c:pt idx="189">
                  <c:v>244.26666666666665</c:v>
                </c:pt>
                <c:pt idx="190">
                  <c:v>245.55000000000013</c:v>
                </c:pt>
                <c:pt idx="191">
                  <c:v>246.83333333333337</c:v>
                </c:pt>
                <c:pt idx="192">
                  <c:v>248.11666666666679</c:v>
                </c:pt>
                <c:pt idx="193">
                  <c:v>249.40000000000006</c:v>
                </c:pt>
                <c:pt idx="194">
                  <c:v>250.7000000000001</c:v>
                </c:pt>
                <c:pt idx="195">
                  <c:v>251.98333333333335</c:v>
                </c:pt>
                <c:pt idx="196">
                  <c:v>253.26666666666677</c:v>
                </c:pt>
                <c:pt idx="197">
                  <c:v>254.55000000000007</c:v>
                </c:pt>
                <c:pt idx="198">
                  <c:v>255.85000000000014</c:v>
                </c:pt>
                <c:pt idx="199">
                  <c:v>257.13333333333338</c:v>
                </c:pt>
                <c:pt idx="200">
                  <c:v>258.4166666666668</c:v>
                </c:pt>
                <c:pt idx="201">
                  <c:v>259.70000000000005</c:v>
                </c:pt>
                <c:pt idx="202">
                  <c:v>260.98333333333335</c:v>
                </c:pt>
                <c:pt idx="203">
                  <c:v>262.28333333333336</c:v>
                </c:pt>
                <c:pt idx="204">
                  <c:v>263.56666666666678</c:v>
                </c:pt>
                <c:pt idx="205">
                  <c:v>264.85000000000008</c:v>
                </c:pt>
                <c:pt idx="206">
                  <c:v>266.13333333333333</c:v>
                </c:pt>
                <c:pt idx="207">
                  <c:v>267.4166666666668</c:v>
                </c:pt>
                <c:pt idx="208">
                  <c:v>268.7166666666667</c:v>
                </c:pt>
                <c:pt idx="209">
                  <c:v>270.00000000000011</c:v>
                </c:pt>
                <c:pt idx="210">
                  <c:v>271.2833333333333</c:v>
                </c:pt>
                <c:pt idx="211">
                  <c:v>272.56666666666678</c:v>
                </c:pt>
                <c:pt idx="212">
                  <c:v>273.85000000000002</c:v>
                </c:pt>
                <c:pt idx="213">
                  <c:v>275.15000000000009</c:v>
                </c:pt>
                <c:pt idx="214">
                  <c:v>276.43333333333334</c:v>
                </c:pt>
                <c:pt idx="215">
                  <c:v>277.71666666666681</c:v>
                </c:pt>
                <c:pt idx="216">
                  <c:v>279.00000000000006</c:v>
                </c:pt>
                <c:pt idx="217">
                  <c:v>280.28333333333347</c:v>
                </c:pt>
                <c:pt idx="218">
                  <c:v>281.58333333333337</c:v>
                </c:pt>
                <c:pt idx="219">
                  <c:v>282.86666666666679</c:v>
                </c:pt>
                <c:pt idx="220">
                  <c:v>284.15000000000003</c:v>
                </c:pt>
                <c:pt idx="221">
                  <c:v>285.43333333333334</c:v>
                </c:pt>
                <c:pt idx="222">
                  <c:v>286.71666666666675</c:v>
                </c:pt>
                <c:pt idx="223">
                  <c:v>288.01666666666682</c:v>
                </c:pt>
                <c:pt idx="224">
                  <c:v>289.30000000000007</c:v>
                </c:pt>
                <c:pt idx="225">
                  <c:v>290.58333333333337</c:v>
                </c:pt>
                <c:pt idx="226">
                  <c:v>291.86666666666679</c:v>
                </c:pt>
                <c:pt idx="227">
                  <c:v>293.14999999999998</c:v>
                </c:pt>
                <c:pt idx="228">
                  <c:v>294.43333333333345</c:v>
                </c:pt>
                <c:pt idx="229">
                  <c:v>295.73333333333335</c:v>
                </c:pt>
                <c:pt idx="230">
                  <c:v>297.01666666666677</c:v>
                </c:pt>
                <c:pt idx="231">
                  <c:v>298.3</c:v>
                </c:pt>
                <c:pt idx="232">
                  <c:v>299.58333333333348</c:v>
                </c:pt>
                <c:pt idx="233">
                  <c:v>300.88333333333333</c:v>
                </c:pt>
                <c:pt idx="234">
                  <c:v>302.16666666666674</c:v>
                </c:pt>
                <c:pt idx="235">
                  <c:v>303.45000000000005</c:v>
                </c:pt>
                <c:pt idx="236">
                  <c:v>304.73333333333346</c:v>
                </c:pt>
                <c:pt idx="237">
                  <c:v>306.01666666666671</c:v>
                </c:pt>
                <c:pt idx="238">
                  <c:v>307.31666666666678</c:v>
                </c:pt>
                <c:pt idx="239">
                  <c:v>308.60000000000002</c:v>
                </c:pt>
                <c:pt idx="240">
                  <c:v>309.8833333333335</c:v>
                </c:pt>
                <c:pt idx="241">
                  <c:v>311.16666666666674</c:v>
                </c:pt>
                <c:pt idx="242">
                  <c:v>312.45000000000005</c:v>
                </c:pt>
                <c:pt idx="243">
                  <c:v>313.75</c:v>
                </c:pt>
                <c:pt idx="244">
                  <c:v>315.03333333333347</c:v>
                </c:pt>
                <c:pt idx="245">
                  <c:v>316.31666666666672</c:v>
                </c:pt>
                <c:pt idx="246">
                  <c:v>317.60000000000002</c:v>
                </c:pt>
                <c:pt idx="247">
                  <c:v>318.88333333333344</c:v>
                </c:pt>
                <c:pt idx="248">
                  <c:v>320.18333333333334</c:v>
                </c:pt>
                <c:pt idx="249">
                  <c:v>321.46666666666675</c:v>
                </c:pt>
                <c:pt idx="250">
                  <c:v>322.75</c:v>
                </c:pt>
                <c:pt idx="251">
                  <c:v>324.03333333333342</c:v>
                </c:pt>
                <c:pt idx="252">
                  <c:v>325.31666666666672</c:v>
                </c:pt>
                <c:pt idx="253">
                  <c:v>326.61666666666673</c:v>
                </c:pt>
                <c:pt idx="254">
                  <c:v>327.90000000000003</c:v>
                </c:pt>
                <c:pt idx="255">
                  <c:v>329.18333333333345</c:v>
                </c:pt>
                <c:pt idx="256">
                  <c:v>330.4666666666667</c:v>
                </c:pt>
                <c:pt idx="257">
                  <c:v>331.75000000000017</c:v>
                </c:pt>
                <c:pt idx="258">
                  <c:v>333.05000000000007</c:v>
                </c:pt>
                <c:pt idx="259">
                  <c:v>334.33333333333348</c:v>
                </c:pt>
                <c:pt idx="260">
                  <c:v>335.61666666666667</c:v>
                </c:pt>
                <c:pt idx="261">
                  <c:v>336.9</c:v>
                </c:pt>
                <c:pt idx="262">
                  <c:v>338.20000000000005</c:v>
                </c:pt>
                <c:pt idx="263">
                  <c:v>339.48333333333346</c:v>
                </c:pt>
                <c:pt idx="264">
                  <c:v>340.76666666666671</c:v>
                </c:pt>
                <c:pt idx="265">
                  <c:v>342.05</c:v>
                </c:pt>
                <c:pt idx="266">
                  <c:v>343.35</c:v>
                </c:pt>
                <c:pt idx="267">
                  <c:v>344.63333333333344</c:v>
                </c:pt>
                <c:pt idx="268">
                  <c:v>345.91666666666674</c:v>
                </c:pt>
                <c:pt idx="269">
                  <c:v>347.2</c:v>
                </c:pt>
                <c:pt idx="270">
                  <c:v>348.48333333333341</c:v>
                </c:pt>
                <c:pt idx="271">
                  <c:v>349.78333333333347</c:v>
                </c:pt>
                <c:pt idx="272">
                  <c:v>351.06666666666672</c:v>
                </c:pt>
                <c:pt idx="273">
                  <c:v>352.35</c:v>
                </c:pt>
                <c:pt idx="274">
                  <c:v>353.63333333333344</c:v>
                </c:pt>
                <c:pt idx="275">
                  <c:v>354.91666666666674</c:v>
                </c:pt>
                <c:pt idx="276">
                  <c:v>356.20000000000016</c:v>
                </c:pt>
                <c:pt idx="277">
                  <c:v>357.5</c:v>
                </c:pt>
                <c:pt idx="278">
                  <c:v>358.78333333333342</c:v>
                </c:pt>
                <c:pt idx="279">
                  <c:v>360.06666666666672</c:v>
                </c:pt>
                <c:pt idx="280">
                  <c:v>361.35000000000014</c:v>
                </c:pt>
                <c:pt idx="281">
                  <c:v>362.63333333333338</c:v>
                </c:pt>
                <c:pt idx="282">
                  <c:v>363.93333333333345</c:v>
                </c:pt>
                <c:pt idx="283">
                  <c:v>365.2166666666667</c:v>
                </c:pt>
                <c:pt idx="284">
                  <c:v>366.5</c:v>
                </c:pt>
                <c:pt idx="285">
                  <c:v>367.78333333333342</c:v>
                </c:pt>
                <c:pt idx="286">
                  <c:v>369.06666666666683</c:v>
                </c:pt>
                <c:pt idx="287">
                  <c:v>370.36666666666673</c:v>
                </c:pt>
                <c:pt idx="288">
                  <c:v>371.65</c:v>
                </c:pt>
                <c:pt idx="289">
                  <c:v>372.93333333333339</c:v>
                </c:pt>
                <c:pt idx="290">
                  <c:v>374.21666666666687</c:v>
                </c:pt>
                <c:pt idx="291">
                  <c:v>375.50000000000011</c:v>
                </c:pt>
                <c:pt idx="292">
                  <c:v>376.79999999999995</c:v>
                </c:pt>
                <c:pt idx="293">
                  <c:v>378.08333333333337</c:v>
                </c:pt>
                <c:pt idx="294">
                  <c:v>379.36666666666684</c:v>
                </c:pt>
                <c:pt idx="295">
                  <c:v>380.65000000000009</c:v>
                </c:pt>
                <c:pt idx="296">
                  <c:v>381.93333333333339</c:v>
                </c:pt>
                <c:pt idx="297">
                  <c:v>383.21666666666664</c:v>
                </c:pt>
                <c:pt idx="298">
                  <c:v>384.51666666666682</c:v>
                </c:pt>
                <c:pt idx="299">
                  <c:v>385.80000000000018</c:v>
                </c:pt>
                <c:pt idx="300">
                  <c:v>387.08333333333337</c:v>
                </c:pt>
                <c:pt idx="301">
                  <c:v>388.36666666666667</c:v>
                </c:pt>
                <c:pt idx="302">
                  <c:v>389.65000000000009</c:v>
                </c:pt>
                <c:pt idx="303">
                  <c:v>390.95000000000016</c:v>
                </c:pt>
                <c:pt idx="304">
                  <c:v>392.23333333333341</c:v>
                </c:pt>
                <c:pt idx="305">
                  <c:v>393.51666666666665</c:v>
                </c:pt>
                <c:pt idx="306">
                  <c:v>394.80000000000007</c:v>
                </c:pt>
                <c:pt idx="307">
                  <c:v>396.08333333333348</c:v>
                </c:pt>
                <c:pt idx="308">
                  <c:v>397.38333333333344</c:v>
                </c:pt>
                <c:pt idx="309">
                  <c:v>398.66666666666663</c:v>
                </c:pt>
                <c:pt idx="310">
                  <c:v>399.94999999999993</c:v>
                </c:pt>
                <c:pt idx="311">
                  <c:v>401.23333333333346</c:v>
                </c:pt>
                <c:pt idx="312">
                  <c:v>402.51666666666682</c:v>
                </c:pt>
                <c:pt idx="313">
                  <c:v>403.81666666666666</c:v>
                </c:pt>
                <c:pt idx="314">
                  <c:v>405.09999999999991</c:v>
                </c:pt>
                <c:pt idx="315">
                  <c:v>406.3833333333335</c:v>
                </c:pt>
                <c:pt idx="316">
                  <c:v>407.66666666666686</c:v>
                </c:pt>
                <c:pt idx="317">
                  <c:v>408.95000000000005</c:v>
                </c:pt>
                <c:pt idx="318">
                  <c:v>410.24999999999989</c:v>
                </c:pt>
                <c:pt idx="319">
                  <c:v>411.53333333333353</c:v>
                </c:pt>
                <c:pt idx="320">
                  <c:v>412.81666666666683</c:v>
                </c:pt>
                <c:pt idx="321">
                  <c:v>414.10000000000008</c:v>
                </c:pt>
                <c:pt idx="322">
                  <c:v>415.38333333333333</c:v>
                </c:pt>
                <c:pt idx="323">
                  <c:v>416.68333333333334</c:v>
                </c:pt>
                <c:pt idx="324">
                  <c:v>417.96666666666681</c:v>
                </c:pt>
                <c:pt idx="325">
                  <c:v>419.25000000000011</c:v>
                </c:pt>
                <c:pt idx="326">
                  <c:v>420.5333333333333</c:v>
                </c:pt>
                <c:pt idx="327">
                  <c:v>421.81666666666661</c:v>
                </c:pt>
                <c:pt idx="328">
                  <c:v>423.11666666666684</c:v>
                </c:pt>
                <c:pt idx="329">
                  <c:v>424.40000000000009</c:v>
                </c:pt>
                <c:pt idx="330">
                  <c:v>425.68333333333334</c:v>
                </c:pt>
                <c:pt idx="331">
                  <c:v>426.96666666666658</c:v>
                </c:pt>
                <c:pt idx="332">
                  <c:v>428.26666666666688</c:v>
                </c:pt>
                <c:pt idx="333">
                  <c:v>429.55000000000007</c:v>
                </c:pt>
                <c:pt idx="334">
                  <c:v>430.83333333333337</c:v>
                </c:pt>
                <c:pt idx="335">
                  <c:v>432.11666666666656</c:v>
                </c:pt>
                <c:pt idx="336">
                  <c:v>433.4</c:v>
                </c:pt>
                <c:pt idx="337">
                  <c:v>434.7000000000001</c:v>
                </c:pt>
                <c:pt idx="338">
                  <c:v>435.98333333333335</c:v>
                </c:pt>
                <c:pt idx="339">
                  <c:v>437.26666666666659</c:v>
                </c:pt>
                <c:pt idx="340">
                  <c:v>438.55</c:v>
                </c:pt>
                <c:pt idx="341">
                  <c:v>439.83333333333348</c:v>
                </c:pt>
                <c:pt idx="342">
                  <c:v>441.13333333333333</c:v>
                </c:pt>
                <c:pt idx="343">
                  <c:v>442.41666666666663</c:v>
                </c:pt>
                <c:pt idx="344">
                  <c:v>443.70000000000005</c:v>
                </c:pt>
                <c:pt idx="345">
                  <c:v>444.98333333333352</c:v>
                </c:pt>
                <c:pt idx="346">
                  <c:v>446.26666666666677</c:v>
                </c:pt>
                <c:pt idx="347">
                  <c:v>447.56666666666661</c:v>
                </c:pt>
                <c:pt idx="348">
                  <c:v>448.85</c:v>
                </c:pt>
                <c:pt idx="349">
                  <c:v>450.13333333333355</c:v>
                </c:pt>
                <c:pt idx="350">
                  <c:v>451.41666666666674</c:v>
                </c:pt>
                <c:pt idx="351">
                  <c:v>452.70000000000005</c:v>
                </c:pt>
                <c:pt idx="352">
                  <c:v>454</c:v>
                </c:pt>
                <c:pt idx="353">
                  <c:v>455.28333333333353</c:v>
                </c:pt>
                <c:pt idx="354">
                  <c:v>456.56666666666678</c:v>
                </c:pt>
                <c:pt idx="355">
                  <c:v>457.85</c:v>
                </c:pt>
                <c:pt idx="356">
                  <c:v>459.13333333333327</c:v>
                </c:pt>
                <c:pt idx="357">
                  <c:v>460.41666666666669</c:v>
                </c:pt>
                <c:pt idx="358">
                  <c:v>461.71666666666681</c:v>
                </c:pt>
                <c:pt idx="359">
                  <c:v>463</c:v>
                </c:pt>
                <c:pt idx="360">
                  <c:v>464.2833333333333</c:v>
                </c:pt>
                <c:pt idx="361">
                  <c:v>465.56666666666672</c:v>
                </c:pt>
                <c:pt idx="362">
                  <c:v>466.86666666666679</c:v>
                </c:pt>
                <c:pt idx="363">
                  <c:v>468.15000000000003</c:v>
                </c:pt>
                <c:pt idx="364">
                  <c:v>469.43333333333328</c:v>
                </c:pt>
                <c:pt idx="365">
                  <c:v>470.7166666666667</c:v>
                </c:pt>
                <c:pt idx="366">
                  <c:v>472.01666666666677</c:v>
                </c:pt>
                <c:pt idx="367">
                  <c:v>473.30000000000007</c:v>
                </c:pt>
                <c:pt idx="368">
                  <c:v>474.58333333333326</c:v>
                </c:pt>
                <c:pt idx="369">
                  <c:v>475.86666666666667</c:v>
                </c:pt>
                <c:pt idx="370">
                  <c:v>477.1500000000002</c:v>
                </c:pt>
                <c:pt idx="371">
                  <c:v>478.45000000000005</c:v>
                </c:pt>
                <c:pt idx="372">
                  <c:v>479.73333333333329</c:v>
                </c:pt>
                <c:pt idx="373">
                  <c:v>481.01666666666671</c:v>
                </c:pt>
                <c:pt idx="374">
                  <c:v>482.30000000000018</c:v>
                </c:pt>
                <c:pt idx="375">
                  <c:v>483.58333333333348</c:v>
                </c:pt>
                <c:pt idx="376">
                  <c:v>484.88333333333333</c:v>
                </c:pt>
                <c:pt idx="377">
                  <c:v>486.16666666666663</c:v>
                </c:pt>
                <c:pt idx="378">
                  <c:v>487.45000000000022</c:v>
                </c:pt>
                <c:pt idx="379">
                  <c:v>488.73333333333346</c:v>
                </c:pt>
                <c:pt idx="380">
                  <c:v>490.01666666666671</c:v>
                </c:pt>
                <c:pt idx="381">
                  <c:v>491.31666666666661</c:v>
                </c:pt>
                <c:pt idx="382">
                  <c:v>492.60000000000025</c:v>
                </c:pt>
                <c:pt idx="383">
                  <c:v>493.88333333333344</c:v>
                </c:pt>
                <c:pt idx="384">
                  <c:v>495.16666666666674</c:v>
                </c:pt>
                <c:pt idx="385">
                  <c:v>496.44999999999993</c:v>
                </c:pt>
                <c:pt idx="386">
                  <c:v>497.75000000000006</c:v>
                </c:pt>
                <c:pt idx="387">
                  <c:v>499.03333333333347</c:v>
                </c:pt>
                <c:pt idx="388">
                  <c:v>500.31666666666672</c:v>
                </c:pt>
                <c:pt idx="389">
                  <c:v>501.59999999999997</c:v>
                </c:pt>
                <c:pt idx="390">
                  <c:v>502.88333333333333</c:v>
                </c:pt>
                <c:pt idx="391">
                  <c:v>504.18333333333351</c:v>
                </c:pt>
                <c:pt idx="392">
                  <c:v>505.4666666666667</c:v>
                </c:pt>
                <c:pt idx="393">
                  <c:v>506.75</c:v>
                </c:pt>
                <c:pt idx="394">
                  <c:v>508.0333333333333</c:v>
                </c:pt>
                <c:pt idx="395">
                  <c:v>509.31666666666689</c:v>
                </c:pt>
                <c:pt idx="396">
                  <c:v>510.61666666666673</c:v>
                </c:pt>
                <c:pt idx="397">
                  <c:v>511.9</c:v>
                </c:pt>
                <c:pt idx="398">
                  <c:v>513.18333333333328</c:v>
                </c:pt>
                <c:pt idx="399">
                  <c:v>514.46666666666692</c:v>
                </c:pt>
                <c:pt idx="400">
                  <c:v>515.75000000000011</c:v>
                </c:pt>
                <c:pt idx="401">
                  <c:v>517.04999999999995</c:v>
                </c:pt>
                <c:pt idx="402">
                  <c:v>518.33333333333326</c:v>
                </c:pt>
                <c:pt idx="403">
                  <c:v>519.6166666666669</c:v>
                </c:pt>
                <c:pt idx="404">
                  <c:v>520.90000000000009</c:v>
                </c:pt>
                <c:pt idx="405">
                  <c:v>522.18333333333339</c:v>
                </c:pt>
                <c:pt idx="406">
                  <c:v>523.48333333333335</c:v>
                </c:pt>
                <c:pt idx="407">
                  <c:v>524.76666666666688</c:v>
                </c:pt>
                <c:pt idx="408">
                  <c:v>526.05000000000018</c:v>
                </c:pt>
                <c:pt idx="409">
                  <c:v>527.33333333333337</c:v>
                </c:pt>
                <c:pt idx="410">
                  <c:v>528.61666666666667</c:v>
                </c:pt>
                <c:pt idx="411">
                  <c:v>529.91666666666697</c:v>
                </c:pt>
                <c:pt idx="412">
                  <c:v>531.20000000000016</c:v>
                </c:pt>
                <c:pt idx="413">
                  <c:v>532.48333333333335</c:v>
                </c:pt>
                <c:pt idx="414">
                  <c:v>533.76666666666665</c:v>
                </c:pt>
                <c:pt idx="415">
                  <c:v>535.04999999999995</c:v>
                </c:pt>
                <c:pt idx="416">
                  <c:v>536.35000000000014</c:v>
                </c:pt>
                <c:pt idx="417">
                  <c:v>537.63333333333344</c:v>
                </c:pt>
                <c:pt idx="418">
                  <c:v>538.91666666666663</c:v>
                </c:pt>
                <c:pt idx="419">
                  <c:v>540.20000000000005</c:v>
                </c:pt>
                <c:pt idx="420">
                  <c:v>541.48333333333358</c:v>
                </c:pt>
                <c:pt idx="421">
                  <c:v>542.78333333333342</c:v>
                </c:pt>
                <c:pt idx="422">
                  <c:v>544.06666666666661</c:v>
                </c:pt>
                <c:pt idx="423">
                  <c:v>545.35</c:v>
                </c:pt>
                <c:pt idx="424">
                  <c:v>546.63333333333355</c:v>
                </c:pt>
                <c:pt idx="425">
                  <c:v>547.93333333333339</c:v>
                </c:pt>
                <c:pt idx="426">
                  <c:v>549.2166666666667</c:v>
                </c:pt>
                <c:pt idx="427">
                  <c:v>550.5</c:v>
                </c:pt>
                <c:pt idx="428">
                  <c:v>551.78333333333353</c:v>
                </c:pt>
                <c:pt idx="429">
                  <c:v>553.06666666666683</c:v>
                </c:pt>
                <c:pt idx="430">
                  <c:v>554.36666666666667</c:v>
                </c:pt>
                <c:pt idx="431">
                  <c:v>555.65</c:v>
                </c:pt>
                <c:pt idx="432">
                  <c:v>556.93333333333328</c:v>
                </c:pt>
                <c:pt idx="433">
                  <c:v>558.21666666666681</c:v>
                </c:pt>
                <c:pt idx="434">
                  <c:v>559.50000000000011</c:v>
                </c:pt>
                <c:pt idx="435">
                  <c:v>560.79999999999995</c:v>
                </c:pt>
                <c:pt idx="436">
                  <c:v>562.08333333333326</c:v>
                </c:pt>
                <c:pt idx="437">
                  <c:v>563.36666666666679</c:v>
                </c:pt>
                <c:pt idx="438">
                  <c:v>564.65000000000009</c:v>
                </c:pt>
                <c:pt idx="439">
                  <c:v>565.93333333333339</c:v>
                </c:pt>
                <c:pt idx="440">
                  <c:v>567.23333333333323</c:v>
                </c:pt>
                <c:pt idx="441">
                  <c:v>568.51666666666688</c:v>
                </c:pt>
                <c:pt idx="442">
                  <c:v>569.80000000000007</c:v>
                </c:pt>
                <c:pt idx="443">
                  <c:v>571.08333333333337</c:v>
                </c:pt>
                <c:pt idx="444">
                  <c:v>572.36666666666667</c:v>
                </c:pt>
                <c:pt idx="445">
                  <c:v>573.66666666666686</c:v>
                </c:pt>
                <c:pt idx="446">
                  <c:v>574.95000000000005</c:v>
                </c:pt>
                <c:pt idx="447">
                  <c:v>576.23333333333335</c:v>
                </c:pt>
                <c:pt idx="448">
                  <c:v>577.51666666666665</c:v>
                </c:pt>
                <c:pt idx="449">
                  <c:v>578.79999999999995</c:v>
                </c:pt>
                <c:pt idx="450">
                  <c:v>580.10000000000014</c:v>
                </c:pt>
                <c:pt idx="451">
                  <c:v>581.38333333333333</c:v>
                </c:pt>
                <c:pt idx="452">
                  <c:v>582.66666666666674</c:v>
                </c:pt>
                <c:pt idx="453">
                  <c:v>583.94999999999993</c:v>
                </c:pt>
                <c:pt idx="454">
                  <c:v>585.23333333333358</c:v>
                </c:pt>
                <c:pt idx="455">
                  <c:v>586.5333333333333</c:v>
                </c:pt>
                <c:pt idx="456">
                  <c:v>587.81666666666672</c:v>
                </c:pt>
                <c:pt idx="457">
                  <c:v>589.10000000000014</c:v>
                </c:pt>
                <c:pt idx="458">
                  <c:v>590.38333333333355</c:v>
                </c:pt>
                <c:pt idx="459">
                  <c:v>591.66666666666674</c:v>
                </c:pt>
                <c:pt idx="460">
                  <c:v>592.9666666666667</c:v>
                </c:pt>
                <c:pt idx="461">
                  <c:v>594.25</c:v>
                </c:pt>
                <c:pt idx="462">
                  <c:v>595.53333333333353</c:v>
                </c:pt>
                <c:pt idx="463">
                  <c:v>596.81666666666683</c:v>
                </c:pt>
                <c:pt idx="464">
                  <c:v>598.11666666666667</c:v>
                </c:pt>
                <c:pt idx="465">
                  <c:v>599.4</c:v>
                </c:pt>
                <c:pt idx="466">
                  <c:v>600.68333333333351</c:v>
                </c:pt>
                <c:pt idx="467">
                  <c:v>601.96666666666681</c:v>
                </c:pt>
                <c:pt idx="468">
                  <c:v>603.25</c:v>
                </c:pt>
              </c:numCache>
            </c:numRef>
          </c:xVal>
          <c:yVal>
            <c:numRef>
              <c:f>'PM Data B'!$N$20:$N$488</c:f>
              <c:numCache>
                <c:formatCode>0.00</c:formatCode>
                <c:ptCount val="469"/>
                <c:pt idx="0">
                  <c:v>1.6776199999999998E-2</c:v>
                </c:pt>
                <c:pt idx="1">
                  <c:v>7.436778584007697E-3</c:v>
                </c:pt>
                <c:pt idx="2">
                  <c:v>5.6679012139717808E-3</c:v>
                </c:pt>
                <c:pt idx="3">
                  <c:v>2.476203244090425E-2</c:v>
                </c:pt>
                <c:pt idx="4">
                  <c:v>3.5435056962501788E-3</c:v>
                </c:pt>
                <c:pt idx="5">
                  <c:v>1.0638684378148874E-2</c:v>
                </c:pt>
                <c:pt idx="6">
                  <c:v>9.9074436095296092E-3</c:v>
                </c:pt>
                <c:pt idx="7">
                  <c:v>6.9273481666910289E-2</c:v>
                </c:pt>
                <c:pt idx="8">
                  <c:v>3.1731930643507732E-2</c:v>
                </c:pt>
                <c:pt idx="9">
                  <c:v>4.8139439097241894E-3</c:v>
                </c:pt>
                <c:pt idx="10">
                  <c:v>1.3763560173107875E-2</c:v>
                </c:pt>
                <c:pt idx="11">
                  <c:v>4.4825367208417618E-3</c:v>
                </c:pt>
                <c:pt idx="12">
                  <c:v>7.1377069262922067E-3</c:v>
                </c:pt>
                <c:pt idx="13">
                  <c:v>4.9352259452821413E-3</c:v>
                </c:pt>
                <c:pt idx="14">
                  <c:v>4.5691555775522657E-3</c:v>
                </c:pt>
                <c:pt idx="15">
                  <c:v>4.7159262438772012E-2</c:v>
                </c:pt>
                <c:pt idx="16">
                  <c:v>5.3740926617832276E-3</c:v>
                </c:pt>
                <c:pt idx="17">
                  <c:v>5.5026107395651667E-3</c:v>
                </c:pt>
                <c:pt idx="18">
                  <c:v>5.7319921007045575E-3</c:v>
                </c:pt>
                <c:pt idx="19">
                  <c:v>7.2006388483464292E-3</c:v>
                </c:pt>
                <c:pt idx="20">
                  <c:v>7.0340960911157765E-3</c:v>
                </c:pt>
                <c:pt idx="21">
                  <c:v>7.8548500812992347E-3</c:v>
                </c:pt>
                <c:pt idx="22">
                  <c:v>1.4134838787473182E-2</c:v>
                </c:pt>
                <c:pt idx="23">
                  <c:v>5.9476150508568715E-3</c:v>
                </c:pt>
                <c:pt idx="24">
                  <c:v>6.5951109125857929E-3</c:v>
                </c:pt>
                <c:pt idx="25">
                  <c:v>5.8528969029669538E-2</c:v>
                </c:pt>
                <c:pt idx="26">
                  <c:v>8.6602676012305146E-2</c:v>
                </c:pt>
                <c:pt idx="27">
                  <c:v>6.1692343653184378E-2</c:v>
                </c:pt>
                <c:pt idx="28">
                  <c:v>3.9876263035280447E-2</c:v>
                </c:pt>
                <c:pt idx="29">
                  <c:v>8.2657056854884822E-2</c:v>
                </c:pt>
                <c:pt idx="30">
                  <c:v>5.3756860437097063E-2</c:v>
                </c:pt>
                <c:pt idx="31">
                  <c:v>8.2173152291812931E-3</c:v>
                </c:pt>
                <c:pt idx="32">
                  <c:v>1.0287829157821619E-2</c:v>
                </c:pt>
                <c:pt idx="33">
                  <c:v>7.7664167430714248E-2</c:v>
                </c:pt>
                <c:pt idx="34">
                  <c:v>1.7431563409008852E-2</c:v>
                </c:pt>
                <c:pt idx="35">
                  <c:v>2.848161570023559E-2</c:v>
                </c:pt>
                <c:pt idx="36">
                  <c:v>9.8617936845326916E-3</c:v>
                </c:pt>
                <c:pt idx="37">
                  <c:v>8.6667377313737484E-2</c:v>
                </c:pt>
                <c:pt idx="38">
                  <c:v>9.6513716477470406E-3</c:v>
                </c:pt>
                <c:pt idx="39">
                  <c:v>1.3489496258462149E-2</c:v>
                </c:pt>
                <c:pt idx="40">
                  <c:v>1.0187220303248392E-2</c:v>
                </c:pt>
                <c:pt idx="41">
                  <c:v>5.6658039367560496E-2</c:v>
                </c:pt>
                <c:pt idx="42">
                  <c:v>3.8656917295834543E-2</c:v>
                </c:pt>
                <c:pt idx="43">
                  <c:v>6.8893354347364405E-2</c:v>
                </c:pt>
                <c:pt idx="44">
                  <c:v>1.3372607054342227E-2</c:v>
                </c:pt>
                <c:pt idx="45">
                  <c:v>2.2036267431461393E-2</c:v>
                </c:pt>
                <c:pt idx="46">
                  <c:v>1.2539020283766789E-2</c:v>
                </c:pt>
                <c:pt idx="47">
                  <c:v>5.7207758007018106E-2</c:v>
                </c:pt>
                <c:pt idx="48">
                  <c:v>1.715415425556658E-2</c:v>
                </c:pt>
                <c:pt idx="49">
                  <c:v>3.9739638466921218E-2</c:v>
                </c:pt>
                <c:pt idx="50">
                  <c:v>0.27993944958749722</c:v>
                </c:pt>
                <c:pt idx="51">
                  <c:v>0.36906795844185658</c:v>
                </c:pt>
                <c:pt idx="52">
                  <c:v>0.39329481068107658</c:v>
                </c:pt>
                <c:pt idx="53">
                  <c:v>0.50485084071111497</c:v>
                </c:pt>
                <c:pt idx="54">
                  <c:v>0.99710461493830582</c:v>
                </c:pt>
                <c:pt idx="55">
                  <c:v>0.88149332957272575</c:v>
                </c:pt>
                <c:pt idx="56">
                  <c:v>1.5432199617427587</c:v>
                </c:pt>
                <c:pt idx="57">
                  <c:v>1.4361492724421139</c:v>
                </c:pt>
                <c:pt idx="58">
                  <c:v>1.5365083701920099</c:v>
                </c:pt>
                <c:pt idx="59">
                  <c:v>1.7728827522345423</c:v>
                </c:pt>
                <c:pt idx="60">
                  <c:v>1.6329028917715387</c:v>
                </c:pt>
                <c:pt idx="61">
                  <c:v>2.087998806396631</c:v>
                </c:pt>
                <c:pt idx="62">
                  <c:v>2.298539972573324</c:v>
                </c:pt>
                <c:pt idx="63">
                  <c:v>2.3163421560253541</c:v>
                </c:pt>
                <c:pt idx="64">
                  <c:v>2.7841715340221369</c:v>
                </c:pt>
                <c:pt idx="65">
                  <c:v>2.9208568150099574</c:v>
                </c:pt>
                <c:pt idx="66">
                  <c:v>2.9775739069437566</c:v>
                </c:pt>
                <c:pt idx="67">
                  <c:v>3.5195533550117721</c:v>
                </c:pt>
                <c:pt idx="68">
                  <c:v>3.5997471313897464</c:v>
                </c:pt>
                <c:pt idx="69">
                  <c:v>3.7747734662947008</c:v>
                </c:pt>
                <c:pt idx="70">
                  <c:v>3.929120562972706</c:v>
                </c:pt>
                <c:pt idx="71">
                  <c:v>4.1188599098668739</c:v>
                </c:pt>
                <c:pt idx="72">
                  <c:v>4.4342041638476486</c:v>
                </c:pt>
                <c:pt idx="73">
                  <c:v>4.7704828344033157</c:v>
                </c:pt>
                <c:pt idx="74">
                  <c:v>4.8209438377900566</c:v>
                </c:pt>
                <c:pt idx="75">
                  <c:v>5.1155465295781086</c:v>
                </c:pt>
                <c:pt idx="76">
                  <c:v>5.3140794224649115</c:v>
                </c:pt>
                <c:pt idx="77">
                  <c:v>5.2592777644340583</c:v>
                </c:pt>
                <c:pt idx="78">
                  <c:v>5.397275086787964</c:v>
                </c:pt>
                <c:pt idx="79">
                  <c:v>5.7170851878024838</c:v>
                </c:pt>
                <c:pt idx="80">
                  <c:v>6.1447218825071745</c:v>
                </c:pt>
                <c:pt idx="81">
                  <c:v>6.3664657651641532</c:v>
                </c:pt>
                <c:pt idx="82">
                  <c:v>6.5078716955447042</c:v>
                </c:pt>
                <c:pt idx="83">
                  <c:v>6.7605056833400443</c:v>
                </c:pt>
                <c:pt idx="84">
                  <c:v>6.7678033718687152</c:v>
                </c:pt>
                <c:pt idx="85">
                  <c:v>7.0077264290120898</c:v>
                </c:pt>
                <c:pt idx="86">
                  <c:v>7.1832827500131158</c:v>
                </c:pt>
                <c:pt idx="87">
                  <c:v>7.4428015992294085</c:v>
                </c:pt>
                <c:pt idx="88">
                  <c:v>7.8409517687341044</c:v>
                </c:pt>
                <c:pt idx="89">
                  <c:v>7.5235471916642318</c:v>
                </c:pt>
                <c:pt idx="90">
                  <c:v>7.7560970637418585</c:v>
                </c:pt>
                <c:pt idx="91">
                  <c:v>8.0053675689975758</c:v>
                </c:pt>
                <c:pt idx="92">
                  <c:v>8.0805460337794131</c:v>
                </c:pt>
                <c:pt idx="93">
                  <c:v>8.2181366456150702</c:v>
                </c:pt>
                <c:pt idx="94">
                  <c:v>8.1276500499451405</c:v>
                </c:pt>
                <c:pt idx="95">
                  <c:v>8.6894927822012349</c:v>
                </c:pt>
                <c:pt idx="96">
                  <c:v>8.8343858002648084</c:v>
                </c:pt>
                <c:pt idx="97">
                  <c:v>8.9621384538214688</c:v>
                </c:pt>
                <c:pt idx="98">
                  <c:v>9.1724822131448409</c:v>
                </c:pt>
                <c:pt idx="99">
                  <c:v>9.3405753928493489</c:v>
                </c:pt>
                <c:pt idx="100">
                  <c:v>9.5131019348336388</c:v>
                </c:pt>
                <c:pt idx="101">
                  <c:v>9.4210427929420462</c:v>
                </c:pt>
                <c:pt idx="102">
                  <c:v>9.7321443915427768</c:v>
                </c:pt>
                <c:pt idx="103">
                  <c:v>9.821930534824828</c:v>
                </c:pt>
                <c:pt idx="104">
                  <c:v>9.6698533368353772</c:v>
                </c:pt>
                <c:pt idx="105">
                  <c:v>10.059621823277029</c:v>
                </c:pt>
                <c:pt idx="106">
                  <c:v>10.313934936193935</c:v>
                </c:pt>
                <c:pt idx="107">
                  <c:v>10.449408803908225</c:v>
                </c:pt>
                <c:pt idx="108">
                  <c:v>10.421457392200372</c:v>
                </c:pt>
                <c:pt idx="109">
                  <c:v>10.982509128027038</c:v>
                </c:pt>
                <c:pt idx="110">
                  <c:v>10.469708398862196</c:v>
                </c:pt>
                <c:pt idx="111">
                  <c:v>11.010635634570953</c:v>
                </c:pt>
                <c:pt idx="112">
                  <c:v>11.027689941112769</c:v>
                </c:pt>
                <c:pt idx="113">
                  <c:v>11.082950554697797</c:v>
                </c:pt>
                <c:pt idx="114">
                  <c:v>11.055205727973773</c:v>
                </c:pt>
                <c:pt idx="115">
                  <c:v>11.370057945589213</c:v>
                </c:pt>
                <c:pt idx="116">
                  <c:v>11.34398191114256</c:v>
                </c:pt>
                <c:pt idx="117">
                  <c:v>11.443784659386564</c:v>
                </c:pt>
                <c:pt idx="118">
                  <c:v>11.490606368492163</c:v>
                </c:pt>
                <c:pt idx="119">
                  <c:v>11.779364512633856</c:v>
                </c:pt>
                <c:pt idx="120">
                  <c:v>11.678141157906898</c:v>
                </c:pt>
                <c:pt idx="121">
                  <c:v>11.904454008195918</c:v>
                </c:pt>
                <c:pt idx="122">
                  <c:v>11.709987809545924</c:v>
                </c:pt>
                <c:pt idx="123">
                  <c:v>12.087952843530495</c:v>
                </c:pt>
                <c:pt idx="124">
                  <c:v>12.087238668845524</c:v>
                </c:pt>
                <c:pt idx="125">
                  <c:v>12.39372508109758</c:v>
                </c:pt>
                <c:pt idx="126">
                  <c:v>12.241438961563915</c:v>
                </c:pt>
                <c:pt idx="127">
                  <c:v>12.476724456516299</c:v>
                </c:pt>
                <c:pt idx="128">
                  <c:v>12.811308621371937</c:v>
                </c:pt>
                <c:pt idx="129">
                  <c:v>12.540599762866286</c:v>
                </c:pt>
                <c:pt idx="130">
                  <c:v>12.632543875520673</c:v>
                </c:pt>
                <c:pt idx="131">
                  <c:v>12.951070789877638</c:v>
                </c:pt>
                <c:pt idx="132">
                  <c:v>12.826845679654047</c:v>
                </c:pt>
                <c:pt idx="133">
                  <c:v>13.202489996206722</c:v>
                </c:pt>
                <c:pt idx="134">
                  <c:v>13.028659711607148</c:v>
                </c:pt>
                <c:pt idx="135">
                  <c:v>13.146148154090255</c:v>
                </c:pt>
                <c:pt idx="136">
                  <c:v>13.25672497183449</c:v>
                </c:pt>
                <c:pt idx="137">
                  <c:v>13.620146345493477</c:v>
                </c:pt>
                <c:pt idx="138">
                  <c:v>13.732964945609321</c:v>
                </c:pt>
                <c:pt idx="139">
                  <c:v>13.665902032828697</c:v>
                </c:pt>
                <c:pt idx="140">
                  <c:v>13.663319619175939</c:v>
                </c:pt>
                <c:pt idx="141">
                  <c:v>13.798442256964488</c:v>
                </c:pt>
                <c:pt idx="142">
                  <c:v>13.908129876223908</c:v>
                </c:pt>
                <c:pt idx="143">
                  <c:v>13.798403941771083</c:v>
                </c:pt>
                <c:pt idx="144">
                  <c:v>14.020494989893875</c:v>
                </c:pt>
                <c:pt idx="145">
                  <c:v>14.18005885386814</c:v>
                </c:pt>
                <c:pt idx="146">
                  <c:v>14.002583057301951</c:v>
                </c:pt>
                <c:pt idx="147">
                  <c:v>14.29180619963584</c:v>
                </c:pt>
                <c:pt idx="148">
                  <c:v>14.199257635088786</c:v>
                </c:pt>
                <c:pt idx="149">
                  <c:v>14.587007175057954</c:v>
                </c:pt>
                <c:pt idx="150">
                  <c:v>14.432265904265975</c:v>
                </c:pt>
                <c:pt idx="151">
                  <c:v>14.44049020729256</c:v>
                </c:pt>
                <c:pt idx="152">
                  <c:v>14.585019370634729</c:v>
                </c:pt>
                <c:pt idx="153">
                  <c:v>14.698383907020014</c:v>
                </c:pt>
                <c:pt idx="154">
                  <c:v>14.735777034403267</c:v>
                </c:pt>
                <c:pt idx="155">
                  <c:v>14.907697217541234</c:v>
                </c:pt>
                <c:pt idx="156">
                  <c:v>15.061461632746845</c:v>
                </c:pt>
                <c:pt idx="157">
                  <c:v>15.07985122593073</c:v>
                </c:pt>
                <c:pt idx="158">
                  <c:v>15.454569572736542</c:v>
                </c:pt>
                <c:pt idx="159">
                  <c:v>15.387173655959314</c:v>
                </c:pt>
                <c:pt idx="160">
                  <c:v>15.335707089084337</c:v>
                </c:pt>
                <c:pt idx="161">
                  <c:v>15.305068409879825</c:v>
                </c:pt>
                <c:pt idx="162">
                  <c:v>15.479021479295195</c:v>
                </c:pt>
                <c:pt idx="163">
                  <c:v>15.565426953018591</c:v>
                </c:pt>
                <c:pt idx="164">
                  <c:v>15.768096298133472</c:v>
                </c:pt>
                <c:pt idx="165">
                  <c:v>15.643449124814857</c:v>
                </c:pt>
                <c:pt idx="166">
                  <c:v>15.755509460482706</c:v>
                </c:pt>
                <c:pt idx="167">
                  <c:v>15.882052954598942</c:v>
                </c:pt>
                <c:pt idx="168">
                  <c:v>15.799947486960519</c:v>
                </c:pt>
                <c:pt idx="169">
                  <c:v>16.322003505037436</c:v>
                </c:pt>
                <c:pt idx="170">
                  <c:v>16.071423726633167</c:v>
                </c:pt>
                <c:pt idx="171">
                  <c:v>16.222079606848691</c:v>
                </c:pt>
                <c:pt idx="172">
                  <c:v>16.286315115915883</c:v>
                </c:pt>
                <c:pt idx="173">
                  <c:v>16.524343848115258</c:v>
                </c:pt>
                <c:pt idx="174">
                  <c:v>16.396154279867666</c:v>
                </c:pt>
                <c:pt idx="175">
                  <c:v>16.36851819785192</c:v>
                </c:pt>
                <c:pt idx="176">
                  <c:v>16.578187435206349</c:v>
                </c:pt>
                <c:pt idx="177">
                  <c:v>16.965390973560044</c:v>
                </c:pt>
                <c:pt idx="178">
                  <c:v>16.868977842204469</c:v>
                </c:pt>
                <c:pt idx="179">
                  <c:v>16.616101027851357</c:v>
                </c:pt>
                <c:pt idx="180">
                  <c:v>16.617829480487874</c:v>
                </c:pt>
                <c:pt idx="181">
                  <c:v>17.01632393355921</c:v>
                </c:pt>
                <c:pt idx="182">
                  <c:v>16.868543903279797</c:v>
                </c:pt>
                <c:pt idx="183">
                  <c:v>17.045031985570716</c:v>
                </c:pt>
                <c:pt idx="184">
                  <c:v>16.961497788773961</c:v>
                </c:pt>
                <c:pt idx="185">
                  <c:v>17.157741456976868</c:v>
                </c:pt>
                <c:pt idx="186">
                  <c:v>17.076636577513149</c:v>
                </c:pt>
                <c:pt idx="187">
                  <c:v>17.330921534943506</c:v>
                </c:pt>
                <c:pt idx="188">
                  <c:v>17.072068734739933</c:v>
                </c:pt>
                <c:pt idx="189">
                  <c:v>17.515124559907747</c:v>
                </c:pt>
                <c:pt idx="190">
                  <c:v>17.357592927196716</c:v>
                </c:pt>
                <c:pt idx="191">
                  <c:v>17.508110582572566</c:v>
                </c:pt>
                <c:pt idx="192">
                  <c:v>17.486461120593439</c:v>
                </c:pt>
                <c:pt idx="193">
                  <c:v>17.719930867043036</c:v>
                </c:pt>
                <c:pt idx="194">
                  <c:v>17.964473986048791</c:v>
                </c:pt>
                <c:pt idx="195">
                  <c:v>17.737288686934761</c:v>
                </c:pt>
                <c:pt idx="196">
                  <c:v>17.821099143879298</c:v>
                </c:pt>
                <c:pt idx="197">
                  <c:v>18.274736948527266</c:v>
                </c:pt>
                <c:pt idx="198">
                  <c:v>18.104154003222444</c:v>
                </c:pt>
                <c:pt idx="199">
                  <c:v>18.185100209191578</c:v>
                </c:pt>
                <c:pt idx="200">
                  <c:v>18.157500092206647</c:v>
                </c:pt>
                <c:pt idx="201">
                  <c:v>18.051180316347704</c:v>
                </c:pt>
                <c:pt idx="202">
                  <c:v>18.073394682676717</c:v>
                </c:pt>
                <c:pt idx="203">
                  <c:v>18.363479783895841</c:v>
                </c:pt>
                <c:pt idx="204">
                  <c:v>18.459592447163601</c:v>
                </c:pt>
                <c:pt idx="205">
                  <c:v>18.395473111137093</c:v>
                </c:pt>
                <c:pt idx="206">
                  <c:v>18.62463042772157</c:v>
                </c:pt>
                <c:pt idx="207">
                  <c:v>18.463385221183071</c:v>
                </c:pt>
                <c:pt idx="208">
                  <c:v>18.423865289763466</c:v>
                </c:pt>
                <c:pt idx="209">
                  <c:v>18.918310156765621</c:v>
                </c:pt>
                <c:pt idx="210">
                  <c:v>18.776444695251413</c:v>
                </c:pt>
                <c:pt idx="211">
                  <c:v>18.990519951460112</c:v>
                </c:pt>
                <c:pt idx="212">
                  <c:v>18.842779475749179</c:v>
                </c:pt>
                <c:pt idx="213">
                  <c:v>19.02959603566115</c:v>
                </c:pt>
                <c:pt idx="214">
                  <c:v>19.096140913276137</c:v>
                </c:pt>
                <c:pt idx="215">
                  <c:v>18.99123605244927</c:v>
                </c:pt>
                <c:pt idx="216">
                  <c:v>19.433158797131178</c:v>
                </c:pt>
                <c:pt idx="217">
                  <c:v>19.229137209296432</c:v>
                </c:pt>
                <c:pt idx="218">
                  <c:v>19.350336518221734</c:v>
                </c:pt>
                <c:pt idx="219">
                  <c:v>19.356954043831976</c:v>
                </c:pt>
                <c:pt idx="220">
                  <c:v>19.314460503111128</c:v>
                </c:pt>
                <c:pt idx="221">
                  <c:v>19.348468576321093</c:v>
                </c:pt>
                <c:pt idx="222">
                  <c:v>19.131752612371066</c:v>
                </c:pt>
                <c:pt idx="223">
                  <c:v>19.506461357475672</c:v>
                </c:pt>
                <c:pt idx="224">
                  <c:v>19.498119869377508</c:v>
                </c:pt>
                <c:pt idx="225">
                  <c:v>19.771006490531715</c:v>
                </c:pt>
                <c:pt idx="226">
                  <c:v>19.282104603537316</c:v>
                </c:pt>
                <c:pt idx="227">
                  <c:v>19.503915710708014</c:v>
                </c:pt>
                <c:pt idx="228">
                  <c:v>19.713195122135737</c:v>
                </c:pt>
                <c:pt idx="229">
                  <c:v>19.762470831545247</c:v>
                </c:pt>
                <c:pt idx="230">
                  <c:v>19.885660890142073</c:v>
                </c:pt>
                <c:pt idx="231">
                  <c:v>19.898835519042677</c:v>
                </c:pt>
                <c:pt idx="232">
                  <c:v>19.977203489057587</c:v>
                </c:pt>
                <c:pt idx="233">
                  <c:v>20.27261043309559</c:v>
                </c:pt>
                <c:pt idx="234">
                  <c:v>19.970580771616493</c:v>
                </c:pt>
                <c:pt idx="235">
                  <c:v>20.258210835932804</c:v>
                </c:pt>
                <c:pt idx="236">
                  <c:v>19.986679499862802</c:v>
                </c:pt>
                <c:pt idx="237">
                  <c:v>20.173197974477535</c:v>
                </c:pt>
                <c:pt idx="238">
                  <c:v>20.069335966259779</c:v>
                </c:pt>
                <c:pt idx="239">
                  <c:v>20.223701787708304</c:v>
                </c:pt>
                <c:pt idx="240">
                  <c:v>20.358583473611525</c:v>
                </c:pt>
                <c:pt idx="241">
                  <c:v>20.319177303766391</c:v>
                </c:pt>
                <c:pt idx="242">
                  <c:v>20.633400853846677</c:v>
                </c:pt>
                <c:pt idx="243">
                  <c:v>20.277825891899447</c:v>
                </c:pt>
                <c:pt idx="244">
                  <c:v>20.414977742440463</c:v>
                </c:pt>
                <c:pt idx="245">
                  <c:v>20.658316007564515</c:v>
                </c:pt>
                <c:pt idx="246">
                  <c:v>20.950595309311737</c:v>
                </c:pt>
                <c:pt idx="247">
                  <c:v>20.425946108261922</c:v>
                </c:pt>
                <c:pt idx="248">
                  <c:v>20.73792835686854</c:v>
                </c:pt>
                <c:pt idx="249">
                  <c:v>20.826353259562318</c:v>
                </c:pt>
                <c:pt idx="250">
                  <c:v>20.719822574618217</c:v>
                </c:pt>
                <c:pt idx="251">
                  <c:v>20.775099631831974</c:v>
                </c:pt>
                <c:pt idx="252">
                  <c:v>20.847316524708948</c:v>
                </c:pt>
                <c:pt idx="253">
                  <c:v>21.03269619335618</c:v>
                </c:pt>
                <c:pt idx="254">
                  <c:v>20.962664632101987</c:v>
                </c:pt>
                <c:pt idx="255">
                  <c:v>21.216757254624174</c:v>
                </c:pt>
                <c:pt idx="256">
                  <c:v>21.104170311071986</c:v>
                </c:pt>
                <c:pt idx="257">
                  <c:v>21.152509542680136</c:v>
                </c:pt>
                <c:pt idx="258">
                  <c:v>21.156813836271208</c:v>
                </c:pt>
                <c:pt idx="259">
                  <c:v>21.080768318040317</c:v>
                </c:pt>
                <c:pt idx="260">
                  <c:v>21.211207393733712</c:v>
                </c:pt>
                <c:pt idx="261">
                  <c:v>21.295973681300914</c:v>
                </c:pt>
                <c:pt idx="262">
                  <c:v>21.41566170892165</c:v>
                </c:pt>
                <c:pt idx="263">
                  <c:v>21.412046193767921</c:v>
                </c:pt>
                <c:pt idx="264">
                  <c:v>21.276703427275862</c:v>
                </c:pt>
                <c:pt idx="265">
                  <c:v>21.539106701629688</c:v>
                </c:pt>
                <c:pt idx="266">
                  <c:v>21.35040161680087</c:v>
                </c:pt>
                <c:pt idx="267">
                  <c:v>21.501960256902954</c:v>
                </c:pt>
                <c:pt idx="268">
                  <c:v>21.477401150261553</c:v>
                </c:pt>
                <c:pt idx="269">
                  <c:v>21.792964629828148</c:v>
                </c:pt>
                <c:pt idx="270">
                  <c:v>21.608940583858544</c:v>
                </c:pt>
                <c:pt idx="271">
                  <c:v>21.667321068380776</c:v>
                </c:pt>
                <c:pt idx="272">
                  <c:v>21.62324458528127</c:v>
                </c:pt>
                <c:pt idx="273">
                  <c:v>21.913862950165317</c:v>
                </c:pt>
                <c:pt idx="274">
                  <c:v>21.89228734196444</c:v>
                </c:pt>
                <c:pt idx="275">
                  <c:v>21.781519671106665</c:v>
                </c:pt>
                <c:pt idx="276">
                  <c:v>21.838111320722838</c:v>
                </c:pt>
                <c:pt idx="277">
                  <c:v>21.896328181983606</c:v>
                </c:pt>
                <c:pt idx="278">
                  <c:v>22.031974075384014</c:v>
                </c:pt>
                <c:pt idx="279">
                  <c:v>22.21976567327054</c:v>
                </c:pt>
                <c:pt idx="280">
                  <c:v>22.059476818437389</c:v>
                </c:pt>
                <c:pt idx="281">
                  <c:v>22.144431552436163</c:v>
                </c:pt>
                <c:pt idx="282">
                  <c:v>22.016628100543681</c:v>
                </c:pt>
                <c:pt idx="283">
                  <c:v>22.094882303756684</c:v>
                </c:pt>
                <c:pt idx="284">
                  <c:v>22.263801502004434</c:v>
                </c:pt>
                <c:pt idx="285">
                  <c:v>21.964265813081742</c:v>
                </c:pt>
                <c:pt idx="286">
                  <c:v>22.104707196788254</c:v>
                </c:pt>
                <c:pt idx="287">
                  <c:v>22.355386587769658</c:v>
                </c:pt>
                <c:pt idx="288">
                  <c:v>22.248333644468289</c:v>
                </c:pt>
                <c:pt idx="289">
                  <c:v>22.126323156094127</c:v>
                </c:pt>
                <c:pt idx="290">
                  <c:v>22.350581826566369</c:v>
                </c:pt>
                <c:pt idx="291">
                  <c:v>22.523185517727459</c:v>
                </c:pt>
                <c:pt idx="292">
                  <c:v>22.243166076125139</c:v>
                </c:pt>
                <c:pt idx="293">
                  <c:v>22.318864692429418</c:v>
                </c:pt>
                <c:pt idx="294">
                  <c:v>22.587164905108015</c:v>
                </c:pt>
                <c:pt idx="295">
                  <c:v>22.585276856873989</c:v>
                </c:pt>
                <c:pt idx="296">
                  <c:v>22.603111714290058</c:v>
                </c:pt>
                <c:pt idx="297">
                  <c:v>22.233993377388817</c:v>
                </c:pt>
                <c:pt idx="298">
                  <c:v>22.499483104830183</c:v>
                </c:pt>
                <c:pt idx="299">
                  <c:v>22.825529815653276</c:v>
                </c:pt>
                <c:pt idx="300">
                  <c:v>22.607862943761948</c:v>
                </c:pt>
                <c:pt idx="301">
                  <c:v>22.671100728782928</c:v>
                </c:pt>
                <c:pt idx="302">
                  <c:v>22.606346095347671</c:v>
                </c:pt>
                <c:pt idx="303">
                  <c:v>22.894090341230005</c:v>
                </c:pt>
                <c:pt idx="304">
                  <c:v>22.891547835473254</c:v>
                </c:pt>
                <c:pt idx="305">
                  <c:v>22.640755426135119</c:v>
                </c:pt>
                <c:pt idx="306">
                  <c:v>23.002377342640909</c:v>
                </c:pt>
                <c:pt idx="307">
                  <c:v>22.853172056872282</c:v>
                </c:pt>
                <c:pt idx="308">
                  <c:v>22.993651150179634</c:v>
                </c:pt>
                <c:pt idx="309">
                  <c:v>22.927246401524993</c:v>
                </c:pt>
                <c:pt idx="310">
                  <c:v>23.038720104449482</c:v>
                </c:pt>
                <c:pt idx="311">
                  <c:v>22.851747950792806</c:v>
                </c:pt>
                <c:pt idx="312">
                  <c:v>22.942579648974455</c:v>
                </c:pt>
                <c:pt idx="313">
                  <c:v>23.218114615881742</c:v>
                </c:pt>
                <c:pt idx="314">
                  <c:v>22.979628438357032</c:v>
                </c:pt>
                <c:pt idx="315">
                  <c:v>23.247897917763037</c:v>
                </c:pt>
                <c:pt idx="316">
                  <c:v>23.140543167750433</c:v>
                </c:pt>
                <c:pt idx="317">
                  <c:v>23.284137587625189</c:v>
                </c:pt>
                <c:pt idx="318">
                  <c:v>23.356541247040642</c:v>
                </c:pt>
                <c:pt idx="319">
                  <c:v>23.435022726664055</c:v>
                </c:pt>
                <c:pt idx="320">
                  <c:v>23.761357327830055</c:v>
                </c:pt>
                <c:pt idx="321">
                  <c:v>23.351908550661562</c:v>
                </c:pt>
                <c:pt idx="322">
                  <c:v>23.372311418790783</c:v>
                </c:pt>
                <c:pt idx="323">
                  <c:v>23.504453672479031</c:v>
                </c:pt>
                <c:pt idx="324">
                  <c:v>23.128244932975566</c:v>
                </c:pt>
                <c:pt idx="325">
                  <c:v>23.489948823566333</c:v>
                </c:pt>
                <c:pt idx="326">
                  <c:v>23.893316809823173</c:v>
                </c:pt>
                <c:pt idx="327">
                  <c:v>23.834196830470571</c:v>
                </c:pt>
                <c:pt idx="328">
                  <c:v>23.665009189605893</c:v>
                </c:pt>
                <c:pt idx="329">
                  <c:v>23.853476811507552</c:v>
                </c:pt>
                <c:pt idx="330">
                  <c:v>23.65039799770485</c:v>
                </c:pt>
                <c:pt idx="331">
                  <c:v>23.606094740038476</c:v>
                </c:pt>
                <c:pt idx="332">
                  <c:v>23.715740989234423</c:v>
                </c:pt>
                <c:pt idx="333">
                  <c:v>23.969173292698393</c:v>
                </c:pt>
                <c:pt idx="334">
                  <c:v>23.582103600283041</c:v>
                </c:pt>
                <c:pt idx="335">
                  <c:v>23.719243767228093</c:v>
                </c:pt>
                <c:pt idx="336">
                  <c:v>23.982359188371568</c:v>
                </c:pt>
                <c:pt idx="337">
                  <c:v>23.762274620259376</c:v>
                </c:pt>
                <c:pt idx="338">
                  <c:v>23.847054577029979</c:v>
                </c:pt>
                <c:pt idx="339">
                  <c:v>23.736350813292333</c:v>
                </c:pt>
                <c:pt idx="340">
                  <c:v>23.877690483712101</c:v>
                </c:pt>
                <c:pt idx="341">
                  <c:v>23.679457738065842</c:v>
                </c:pt>
                <c:pt idx="342">
                  <c:v>23.97813510778839</c:v>
                </c:pt>
                <c:pt idx="343">
                  <c:v>23.702350168715604</c:v>
                </c:pt>
                <c:pt idx="344">
                  <c:v>23.758537177091906</c:v>
                </c:pt>
                <c:pt idx="345">
                  <c:v>23.853804108591468</c:v>
                </c:pt>
                <c:pt idx="346">
                  <c:v>24.081921606272651</c:v>
                </c:pt>
                <c:pt idx="347">
                  <c:v>24.024045724349705</c:v>
                </c:pt>
                <c:pt idx="348">
                  <c:v>23.678501981749751</c:v>
                </c:pt>
                <c:pt idx="349">
                  <c:v>24.322797749734207</c:v>
                </c:pt>
                <c:pt idx="350">
                  <c:v>23.82487270761608</c:v>
                </c:pt>
                <c:pt idx="351">
                  <c:v>24.390889152888185</c:v>
                </c:pt>
                <c:pt idx="352">
                  <c:v>23.914959355747889</c:v>
                </c:pt>
                <c:pt idx="353">
                  <c:v>23.926237551891326</c:v>
                </c:pt>
                <c:pt idx="354">
                  <c:v>24.026269275761475</c:v>
                </c:pt>
                <c:pt idx="355">
                  <c:v>24.017952860333565</c:v>
                </c:pt>
                <c:pt idx="356">
                  <c:v>24.501742782141459</c:v>
                </c:pt>
                <c:pt idx="357">
                  <c:v>24.138794048208378</c:v>
                </c:pt>
                <c:pt idx="358">
                  <c:v>24.004734137497998</c:v>
                </c:pt>
                <c:pt idx="359">
                  <c:v>24.430917845372086</c:v>
                </c:pt>
                <c:pt idx="360">
                  <c:v>23.930588756972465</c:v>
                </c:pt>
                <c:pt idx="361">
                  <c:v>24.141771576455756</c:v>
                </c:pt>
                <c:pt idx="362">
                  <c:v>24.337691786707939</c:v>
                </c:pt>
                <c:pt idx="363">
                  <c:v>24.141141280379149</c:v>
                </c:pt>
                <c:pt idx="364">
                  <c:v>24.439657759040259</c:v>
                </c:pt>
                <c:pt idx="365">
                  <c:v>24.271125965105604</c:v>
                </c:pt>
                <c:pt idx="366">
                  <c:v>24.316418438700097</c:v>
                </c:pt>
                <c:pt idx="367">
                  <c:v>24.176497524365974</c:v>
                </c:pt>
                <c:pt idx="368">
                  <c:v>24.491727770303466</c:v>
                </c:pt>
                <c:pt idx="369">
                  <c:v>24.44843705175834</c:v>
                </c:pt>
                <c:pt idx="370">
                  <c:v>24.328254235327943</c:v>
                </c:pt>
                <c:pt idx="371">
                  <c:v>24.349327513895382</c:v>
                </c:pt>
                <c:pt idx="372">
                  <c:v>24.454515590426197</c:v>
                </c:pt>
                <c:pt idx="373">
                  <c:v>24.633910963946654</c:v>
                </c:pt>
                <c:pt idx="374">
                  <c:v>24.683935274811702</c:v>
                </c:pt>
                <c:pt idx="375">
                  <c:v>24.380942575200152</c:v>
                </c:pt>
                <c:pt idx="376">
                  <c:v>24.263119108715639</c:v>
                </c:pt>
                <c:pt idx="377">
                  <c:v>24.558956959311949</c:v>
                </c:pt>
                <c:pt idx="378">
                  <c:v>24.614246706055706</c:v>
                </c:pt>
                <c:pt idx="379">
                  <c:v>24.747908610706673</c:v>
                </c:pt>
                <c:pt idx="380">
                  <c:v>24.913332330187078</c:v>
                </c:pt>
                <c:pt idx="381">
                  <c:v>24.826005856371481</c:v>
                </c:pt>
                <c:pt idx="382">
                  <c:v>24.674898185668866</c:v>
                </c:pt>
                <c:pt idx="383">
                  <c:v>24.654316339201735</c:v>
                </c:pt>
                <c:pt idx="384">
                  <c:v>24.663878081128288</c:v>
                </c:pt>
                <c:pt idx="385">
                  <c:v>24.721958666078233</c:v>
                </c:pt>
                <c:pt idx="386">
                  <c:v>24.917075782270462</c:v>
                </c:pt>
                <c:pt idx="387">
                  <c:v>24.522543084881473</c:v>
                </c:pt>
                <c:pt idx="388">
                  <c:v>24.77914803451123</c:v>
                </c:pt>
                <c:pt idx="389">
                  <c:v>24.799314795782283</c:v>
                </c:pt>
                <c:pt idx="390">
                  <c:v>25.035864415873675</c:v>
                </c:pt>
                <c:pt idx="391">
                  <c:v>24.835489221542591</c:v>
                </c:pt>
                <c:pt idx="392">
                  <c:v>25.120422872656675</c:v>
                </c:pt>
                <c:pt idx="393">
                  <c:v>24.806889496527791</c:v>
                </c:pt>
                <c:pt idx="394">
                  <c:v>25.220712187674319</c:v>
                </c:pt>
                <c:pt idx="395">
                  <c:v>24.989102799257221</c:v>
                </c:pt>
                <c:pt idx="396">
                  <c:v>24.966135488581084</c:v>
                </c:pt>
                <c:pt idx="397">
                  <c:v>24.913429237046135</c:v>
                </c:pt>
                <c:pt idx="398">
                  <c:v>24.89706894442282</c:v>
                </c:pt>
                <c:pt idx="399">
                  <c:v>25.2576479852925</c:v>
                </c:pt>
                <c:pt idx="400">
                  <c:v>24.914490429296887</c:v>
                </c:pt>
                <c:pt idx="401">
                  <c:v>25.054283461619729</c:v>
                </c:pt>
                <c:pt idx="402">
                  <c:v>25.128058947071885</c:v>
                </c:pt>
                <c:pt idx="403">
                  <c:v>24.792713488821622</c:v>
                </c:pt>
                <c:pt idx="404">
                  <c:v>25.483481817046549</c:v>
                </c:pt>
                <c:pt idx="405">
                  <c:v>25.16419307403568</c:v>
                </c:pt>
                <c:pt idx="406">
                  <c:v>24.999102628051077</c:v>
                </c:pt>
                <c:pt idx="407">
                  <c:v>25.029571695450681</c:v>
                </c:pt>
                <c:pt idx="408">
                  <c:v>25.233623618482472</c:v>
                </c:pt>
                <c:pt idx="409">
                  <c:v>25.001340237986131</c:v>
                </c:pt>
                <c:pt idx="410">
                  <c:v>25.149110517010492</c:v>
                </c:pt>
                <c:pt idx="411">
                  <c:v>25.5101016614163</c:v>
                </c:pt>
                <c:pt idx="412">
                  <c:v>25.468910991824952</c:v>
                </c:pt>
                <c:pt idx="413">
                  <c:v>25.368840239537175</c:v>
                </c:pt>
                <c:pt idx="414">
                  <c:v>25.27196313070408</c:v>
                </c:pt>
                <c:pt idx="415">
                  <c:v>25.487260572130342</c:v>
                </c:pt>
                <c:pt idx="416">
                  <c:v>25.450664013466703</c:v>
                </c:pt>
                <c:pt idx="417">
                  <c:v>25.459383814412714</c:v>
                </c:pt>
                <c:pt idx="418">
                  <c:v>25.370379932267912</c:v>
                </c:pt>
                <c:pt idx="419">
                  <c:v>25.679589534037671</c:v>
                </c:pt>
                <c:pt idx="420">
                  <c:v>25.547701262691966</c:v>
                </c:pt>
                <c:pt idx="421">
                  <c:v>25.931260204942042</c:v>
                </c:pt>
                <c:pt idx="422">
                  <c:v>25.646719502017039</c:v>
                </c:pt>
                <c:pt idx="423">
                  <c:v>25.609434528110707</c:v>
                </c:pt>
                <c:pt idx="424">
                  <c:v>25.711887500451851</c:v>
                </c:pt>
                <c:pt idx="425">
                  <c:v>25.796558016284642</c:v>
                </c:pt>
                <c:pt idx="426">
                  <c:v>25.713208313092483</c:v>
                </c:pt>
                <c:pt idx="427">
                  <c:v>25.907757023423223</c:v>
                </c:pt>
                <c:pt idx="428">
                  <c:v>25.710258872353585</c:v>
                </c:pt>
                <c:pt idx="429">
                  <c:v>25.714829417147698</c:v>
                </c:pt>
                <c:pt idx="430">
                  <c:v>25.867322330312284</c:v>
                </c:pt>
                <c:pt idx="431">
                  <c:v>25.692559617520725</c:v>
                </c:pt>
                <c:pt idx="432">
                  <c:v>25.881034722802092</c:v>
                </c:pt>
                <c:pt idx="433">
                  <c:v>25.64356769442827</c:v>
                </c:pt>
                <c:pt idx="434">
                  <c:v>25.833623274562946</c:v>
                </c:pt>
                <c:pt idx="435">
                  <c:v>25.918055517042109</c:v>
                </c:pt>
                <c:pt idx="436">
                  <c:v>25.937776769645328</c:v>
                </c:pt>
                <c:pt idx="437">
                  <c:v>25.701510361780706</c:v>
                </c:pt>
                <c:pt idx="438">
                  <c:v>26.04711012205119</c:v>
                </c:pt>
                <c:pt idx="439">
                  <c:v>25.877616409206198</c:v>
                </c:pt>
                <c:pt idx="440">
                  <c:v>26.17705853293992</c:v>
                </c:pt>
                <c:pt idx="441">
                  <c:v>26.138773377464009</c:v>
                </c:pt>
                <c:pt idx="442">
                  <c:v>26.150664129439708</c:v>
                </c:pt>
                <c:pt idx="443">
                  <c:v>26.192662433537922</c:v>
                </c:pt>
                <c:pt idx="444">
                  <c:v>26.191617489633334</c:v>
                </c:pt>
                <c:pt idx="445">
                  <c:v>26.165357400450912</c:v>
                </c:pt>
                <c:pt idx="446">
                  <c:v>25.935657822337411</c:v>
                </c:pt>
                <c:pt idx="447">
                  <c:v>26.285494486279791</c:v>
                </c:pt>
                <c:pt idx="448">
                  <c:v>26.312370193763339</c:v>
                </c:pt>
                <c:pt idx="449">
                  <c:v>26.278272323600788</c:v>
                </c:pt>
                <c:pt idx="450">
                  <c:v>26.381657740698724</c:v>
                </c:pt>
                <c:pt idx="451">
                  <c:v>26.115014942899776</c:v>
                </c:pt>
                <c:pt idx="452">
                  <c:v>26.188935924271036</c:v>
                </c:pt>
                <c:pt idx="453">
                  <c:v>26.163997875192734</c:v>
                </c:pt>
                <c:pt idx="454">
                  <c:v>26.347339284505409</c:v>
                </c:pt>
                <c:pt idx="455">
                  <c:v>26.296240525818629</c:v>
                </c:pt>
                <c:pt idx="456">
                  <c:v>26.397393461066766</c:v>
                </c:pt>
                <c:pt idx="457">
                  <c:v>26.188639299504011</c:v>
                </c:pt>
                <c:pt idx="458">
                  <c:v>26.313638142115359</c:v>
                </c:pt>
                <c:pt idx="459">
                  <c:v>26.508151807275876</c:v>
                </c:pt>
                <c:pt idx="460">
                  <c:v>26.361642915799809</c:v>
                </c:pt>
                <c:pt idx="461">
                  <c:v>26.536008200627322</c:v>
                </c:pt>
                <c:pt idx="462">
                  <c:v>26.344546496255866</c:v>
                </c:pt>
                <c:pt idx="463">
                  <c:v>26.574751085024353</c:v>
                </c:pt>
                <c:pt idx="464">
                  <c:v>26.632219229896357</c:v>
                </c:pt>
                <c:pt idx="465">
                  <c:v>26.815217938472724</c:v>
                </c:pt>
                <c:pt idx="466">
                  <c:v>26.355198331629051</c:v>
                </c:pt>
                <c:pt idx="467">
                  <c:v>26.50532428935832</c:v>
                </c:pt>
                <c:pt idx="468">
                  <c:v>26.597403479864642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3A9-428D-8581-543A52EE79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992704"/>
        <c:axId val="145994880"/>
      </c:scatterChart>
      <c:scatterChart>
        <c:scatterStyle val="lineMarker"/>
        <c:varyColors val="0"/>
        <c:ser>
          <c:idx val="3"/>
          <c:order val="2"/>
          <c:tx>
            <c:v>O3</c:v>
          </c:tx>
          <c:spPr>
            <a:ln w="28575">
              <a:noFill/>
            </a:ln>
          </c:spPr>
          <c:xVal>
            <c:numRef>
              <c:f>'Side B'!$E$50:$E$112</c:f>
              <c:numCache>
                <c:formatCode>0</c:formatCode>
                <c:ptCount val="63"/>
                <c:pt idx="0">
                  <c:v>-1.000000003259629</c:v>
                </c:pt>
                <c:pt idx="1">
                  <c:v>0</c:v>
                </c:pt>
                <c:pt idx="2">
                  <c:v>4.9999999953433871</c:v>
                </c:pt>
                <c:pt idx="3">
                  <c:v>23.999999994412065</c:v>
                </c:pt>
                <c:pt idx="4">
                  <c:v>24.999999997671694</c:v>
                </c:pt>
                <c:pt idx="5">
                  <c:v>43.999999996740371</c:v>
                </c:pt>
                <c:pt idx="6">
                  <c:v>45</c:v>
                </c:pt>
                <c:pt idx="7">
                  <c:v>63.999999999068677</c:v>
                </c:pt>
                <c:pt idx="8">
                  <c:v>64.999999991850927</c:v>
                </c:pt>
                <c:pt idx="9">
                  <c:v>83.999999990919605</c:v>
                </c:pt>
                <c:pt idx="10">
                  <c:v>84.999999994179234</c:v>
                </c:pt>
                <c:pt idx="11">
                  <c:v>103.99999999324791</c:v>
                </c:pt>
                <c:pt idx="12">
                  <c:v>104.99999999650754</c:v>
                </c:pt>
                <c:pt idx="13">
                  <c:v>123.99999999557622</c:v>
                </c:pt>
                <c:pt idx="14">
                  <c:v>124.99999999883585</c:v>
                </c:pt>
                <c:pt idx="15">
                  <c:v>143.99999999790452</c:v>
                </c:pt>
                <c:pt idx="16">
                  <c:v>144.99999999068677</c:v>
                </c:pt>
                <c:pt idx="17">
                  <c:v>164.00000000023283</c:v>
                </c:pt>
                <c:pt idx="18">
                  <c:v>164.99999999301508</c:v>
                </c:pt>
                <c:pt idx="19">
                  <c:v>183.99999999208376</c:v>
                </c:pt>
                <c:pt idx="20">
                  <c:v>184.99999999534339</c:v>
                </c:pt>
                <c:pt idx="21">
                  <c:v>203.99999999441206</c:v>
                </c:pt>
                <c:pt idx="22">
                  <c:v>204.99999999767169</c:v>
                </c:pt>
                <c:pt idx="23">
                  <c:v>223.99999999674037</c:v>
                </c:pt>
                <c:pt idx="24">
                  <c:v>225</c:v>
                </c:pt>
                <c:pt idx="25">
                  <c:v>243.99999999906868</c:v>
                </c:pt>
                <c:pt idx="26">
                  <c:v>244.99999999185093</c:v>
                </c:pt>
                <c:pt idx="27">
                  <c:v>263.9999999909196</c:v>
                </c:pt>
                <c:pt idx="28">
                  <c:v>264.99999999417923</c:v>
                </c:pt>
                <c:pt idx="29">
                  <c:v>283.99999999324791</c:v>
                </c:pt>
                <c:pt idx="30">
                  <c:v>284.99999999650754</c:v>
                </c:pt>
                <c:pt idx="31">
                  <c:v>303.99999999557622</c:v>
                </c:pt>
                <c:pt idx="32">
                  <c:v>304.99999999883585</c:v>
                </c:pt>
                <c:pt idx="33">
                  <c:v>323.99999999790452</c:v>
                </c:pt>
                <c:pt idx="34">
                  <c:v>324.99999999068677</c:v>
                </c:pt>
                <c:pt idx="35">
                  <c:v>344.00000000023283</c:v>
                </c:pt>
                <c:pt idx="36">
                  <c:v>344.99999999301508</c:v>
                </c:pt>
                <c:pt idx="37">
                  <c:v>363.99999999208376</c:v>
                </c:pt>
                <c:pt idx="38">
                  <c:v>364.99999999534339</c:v>
                </c:pt>
                <c:pt idx="39">
                  <c:v>383.99999999441206</c:v>
                </c:pt>
                <c:pt idx="40">
                  <c:v>384.99999999767169</c:v>
                </c:pt>
                <c:pt idx="41">
                  <c:v>403.99999999674037</c:v>
                </c:pt>
                <c:pt idx="42">
                  <c:v>405</c:v>
                </c:pt>
                <c:pt idx="43">
                  <c:v>423.99999999906868</c:v>
                </c:pt>
                <c:pt idx="44">
                  <c:v>424.99999999185093</c:v>
                </c:pt>
                <c:pt idx="45">
                  <c:v>443.9999999909196</c:v>
                </c:pt>
                <c:pt idx="46">
                  <c:v>444.99999999417923</c:v>
                </c:pt>
                <c:pt idx="47">
                  <c:v>463.99999999324791</c:v>
                </c:pt>
                <c:pt idx="48">
                  <c:v>464.99999999650754</c:v>
                </c:pt>
                <c:pt idx="49">
                  <c:v>483.99999999557622</c:v>
                </c:pt>
                <c:pt idx="50">
                  <c:v>484.99999999883585</c:v>
                </c:pt>
                <c:pt idx="51">
                  <c:v>503.99999999790452</c:v>
                </c:pt>
                <c:pt idx="52">
                  <c:v>504.99999999068677</c:v>
                </c:pt>
                <c:pt idx="53">
                  <c:v>524.00000000023283</c:v>
                </c:pt>
                <c:pt idx="54">
                  <c:v>524.99999999301508</c:v>
                </c:pt>
                <c:pt idx="55">
                  <c:v>543.99999999208376</c:v>
                </c:pt>
                <c:pt idx="56">
                  <c:v>544.99999999534339</c:v>
                </c:pt>
                <c:pt idx="57">
                  <c:v>563.99999999441206</c:v>
                </c:pt>
                <c:pt idx="58">
                  <c:v>564.99999999767169</c:v>
                </c:pt>
                <c:pt idx="59">
                  <c:v>583.99999999674037</c:v>
                </c:pt>
                <c:pt idx="60">
                  <c:v>585</c:v>
                </c:pt>
                <c:pt idx="61">
                  <c:v>603.99999999906868</c:v>
                </c:pt>
                <c:pt idx="62">
                  <c:v>604.99999999185093</c:v>
                </c:pt>
              </c:numCache>
            </c:numRef>
          </c:xVal>
          <c:yVal>
            <c:numRef>
              <c:f>'Side B'!$F$50:$F$112</c:f>
              <c:numCache>
                <c:formatCode>0.00</c:formatCode>
                <c:ptCount val="63"/>
                <c:pt idx="0">
                  <c:v>-0.63623100000000044</c:v>
                </c:pt>
                <c:pt idx="1">
                  <c:v>-0.3473310000000005</c:v>
                </c:pt>
                <c:pt idx="2">
                  <c:v>-0.11539699999999975</c:v>
                </c:pt>
                <c:pt idx="3">
                  <c:v>-2.1336259999999996</c:v>
                </c:pt>
                <c:pt idx="4">
                  <c:v>-1.2832030000000003</c:v>
                </c:pt>
                <c:pt idx="5">
                  <c:v>5.6381830000000015</c:v>
                </c:pt>
                <c:pt idx="6">
                  <c:v>8.1772460000000002</c:v>
                </c:pt>
                <c:pt idx="7">
                  <c:v>38.829101000000001</c:v>
                </c:pt>
                <c:pt idx="8">
                  <c:v>40.546224000000002</c:v>
                </c:pt>
                <c:pt idx="9">
                  <c:v>54.694173000000006</c:v>
                </c:pt>
                <c:pt idx="10">
                  <c:v>58.445801000000003</c:v>
                </c:pt>
                <c:pt idx="11">
                  <c:v>64.561522999999994</c:v>
                </c:pt>
                <c:pt idx="12">
                  <c:v>67.662109000000001</c:v>
                </c:pt>
                <c:pt idx="13">
                  <c:v>70.131998999999993</c:v>
                </c:pt>
                <c:pt idx="14">
                  <c:v>71.328288000000001</c:v>
                </c:pt>
                <c:pt idx="15">
                  <c:v>74.717772999999994</c:v>
                </c:pt>
                <c:pt idx="16">
                  <c:v>75.324055999999999</c:v>
                </c:pt>
                <c:pt idx="17">
                  <c:v>76.683104999999998</c:v>
                </c:pt>
                <c:pt idx="18">
                  <c:v>77.545736000000005</c:v>
                </c:pt>
                <c:pt idx="19">
                  <c:v>78.143879999999996</c:v>
                </c:pt>
                <c:pt idx="20">
                  <c:v>80.076660000000004</c:v>
                </c:pt>
                <c:pt idx="21">
                  <c:v>82.245442999999995</c:v>
                </c:pt>
                <c:pt idx="22">
                  <c:v>82.603515000000002</c:v>
                </c:pt>
                <c:pt idx="23">
                  <c:v>84.084636000000003</c:v>
                </c:pt>
                <c:pt idx="24">
                  <c:v>85.256511000000003</c:v>
                </c:pt>
                <c:pt idx="25">
                  <c:v>85.468098999999995</c:v>
                </c:pt>
                <c:pt idx="26">
                  <c:v>86.908529000000001</c:v>
                </c:pt>
                <c:pt idx="27">
                  <c:v>88.747720999999999</c:v>
                </c:pt>
                <c:pt idx="28">
                  <c:v>89.394694000000001</c:v>
                </c:pt>
                <c:pt idx="29">
                  <c:v>89.614419999999996</c:v>
                </c:pt>
                <c:pt idx="30">
                  <c:v>90.912435000000002</c:v>
                </c:pt>
                <c:pt idx="31">
                  <c:v>91.001953</c:v>
                </c:pt>
                <c:pt idx="32">
                  <c:v>92.755696999999998</c:v>
                </c:pt>
                <c:pt idx="33">
                  <c:v>92.100586000000007</c:v>
                </c:pt>
                <c:pt idx="34">
                  <c:v>94.423991000000001</c:v>
                </c:pt>
                <c:pt idx="35">
                  <c:v>95.693522000000002</c:v>
                </c:pt>
                <c:pt idx="36">
                  <c:v>95.844076000000001</c:v>
                </c:pt>
                <c:pt idx="37">
                  <c:v>96.967122000000003</c:v>
                </c:pt>
                <c:pt idx="38">
                  <c:v>96.185873000000001</c:v>
                </c:pt>
                <c:pt idx="39">
                  <c:v>97.260091000000003</c:v>
                </c:pt>
                <c:pt idx="40">
                  <c:v>97.357747000000003</c:v>
                </c:pt>
                <c:pt idx="41">
                  <c:v>98.977214000000004</c:v>
                </c:pt>
                <c:pt idx="42">
                  <c:v>99.107422</c:v>
                </c:pt>
                <c:pt idx="43">
                  <c:v>98.940593000000007</c:v>
                </c:pt>
                <c:pt idx="44">
                  <c:v>100.88151000000001</c:v>
                </c:pt>
                <c:pt idx="45">
                  <c:v>101.341309</c:v>
                </c:pt>
                <c:pt idx="46">
                  <c:v>101.589518</c:v>
                </c:pt>
                <c:pt idx="47">
                  <c:v>100.828613</c:v>
                </c:pt>
                <c:pt idx="48">
                  <c:v>101.61800100000001</c:v>
                </c:pt>
                <c:pt idx="49">
                  <c:v>102.175456</c:v>
                </c:pt>
                <c:pt idx="50">
                  <c:v>102.081868</c:v>
                </c:pt>
                <c:pt idx="51">
                  <c:v>103.025879</c:v>
                </c:pt>
                <c:pt idx="52">
                  <c:v>102.326009</c:v>
                </c:pt>
                <c:pt idx="53">
                  <c:v>102.826497</c:v>
                </c:pt>
                <c:pt idx="54">
                  <c:v>102.317871</c:v>
                </c:pt>
                <c:pt idx="55">
                  <c:v>103.42871100000001</c:v>
                </c:pt>
                <c:pt idx="56">
                  <c:v>104.45817</c:v>
                </c:pt>
                <c:pt idx="57">
                  <c:v>103.754232</c:v>
                </c:pt>
                <c:pt idx="58">
                  <c:v>103.982096</c:v>
                </c:pt>
                <c:pt idx="59">
                  <c:v>102.74104800000001</c:v>
                </c:pt>
                <c:pt idx="60">
                  <c:v>104.25878899999999</c:v>
                </c:pt>
                <c:pt idx="61">
                  <c:v>103.237467</c:v>
                </c:pt>
                <c:pt idx="62">
                  <c:v>104.580241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3A9-428D-8581-543A52EE79FF}"/>
            </c:ext>
          </c:extLst>
        </c:ser>
        <c:ser>
          <c:idx val="2"/>
          <c:order val="3"/>
          <c:tx>
            <c:strRef>
              <c:f>'Side B'!$AJ$2</c:f>
              <c:strCache>
                <c:ptCount val="1"/>
                <c:pt idx="0">
                  <c:v>NO2/NO</c:v>
                </c:pt>
              </c:strCache>
            </c:strRef>
          </c:tx>
          <c:spPr>
            <a:ln w="28575">
              <a:noFill/>
            </a:ln>
          </c:spPr>
          <c:xVal>
            <c:numRef>
              <c:f>'Side B'!$AF$50:$AF$72</c:f>
              <c:numCache>
                <c:formatCode>0</c:formatCode>
                <c:ptCount val="23"/>
                <c:pt idx="0">
                  <c:v>-1.000000003259629</c:v>
                </c:pt>
                <c:pt idx="1">
                  <c:v>0</c:v>
                </c:pt>
                <c:pt idx="2">
                  <c:v>4.9999999953433871</c:v>
                </c:pt>
                <c:pt idx="3">
                  <c:v>23.999999994412065</c:v>
                </c:pt>
                <c:pt idx="4">
                  <c:v>24.999999997671694</c:v>
                </c:pt>
                <c:pt idx="5">
                  <c:v>43.999999996740371</c:v>
                </c:pt>
                <c:pt idx="6">
                  <c:v>45</c:v>
                </c:pt>
                <c:pt idx="7">
                  <c:v>63.999999999068677</c:v>
                </c:pt>
                <c:pt idx="8">
                  <c:v>64.999999991850927</c:v>
                </c:pt>
                <c:pt idx="9">
                  <c:v>83.999999990919605</c:v>
                </c:pt>
                <c:pt idx="10">
                  <c:v>84.999999994179234</c:v>
                </c:pt>
                <c:pt idx="11">
                  <c:v>103.99999999324791</c:v>
                </c:pt>
                <c:pt idx="12">
                  <c:v>104.99999999650754</c:v>
                </c:pt>
                <c:pt idx="13">
                  <c:v>123.99999999557622</c:v>
                </c:pt>
                <c:pt idx="14">
                  <c:v>124.99999999883585</c:v>
                </c:pt>
                <c:pt idx="15">
                  <c:v>143.99999999790452</c:v>
                </c:pt>
                <c:pt idx="16">
                  <c:v>144.99999999068677</c:v>
                </c:pt>
                <c:pt idx="17">
                  <c:v>164.00000000023283</c:v>
                </c:pt>
                <c:pt idx="18">
                  <c:v>164.99999999301508</c:v>
                </c:pt>
                <c:pt idx="19">
                  <c:v>183.99999999208376</c:v>
                </c:pt>
                <c:pt idx="20">
                  <c:v>184.99999999534339</c:v>
                </c:pt>
                <c:pt idx="21">
                  <c:v>203.99999999441206</c:v>
                </c:pt>
                <c:pt idx="22">
                  <c:v>204.99999999767169</c:v>
                </c:pt>
              </c:numCache>
            </c:numRef>
          </c:xVal>
          <c:yVal>
            <c:numRef>
              <c:f>'Side B'!$AJ$50:$AJ$72</c:f>
              <c:numCache>
                <c:formatCode>0.00</c:formatCode>
                <c:ptCount val="23"/>
                <c:pt idx="0">
                  <c:v>6.8015106414822349E-2</c:v>
                </c:pt>
                <c:pt idx="1">
                  <c:v>6.1587629332714111E-2</c:v>
                </c:pt>
                <c:pt idx="2">
                  <c:v>4.376780973454214E-2</c:v>
                </c:pt>
                <c:pt idx="3">
                  <c:v>0.10550713349445695</c:v>
                </c:pt>
                <c:pt idx="4">
                  <c:v>0.11747745747619831</c:v>
                </c:pt>
                <c:pt idx="5">
                  <c:v>1.7490903891328458</c:v>
                </c:pt>
                <c:pt idx="6">
                  <c:v>2.087725766142706</c:v>
                </c:pt>
                <c:pt idx="7">
                  <c:v>18.803259174668707</c:v>
                </c:pt>
                <c:pt idx="8">
                  <c:v>21.265972843070486</c:v>
                </c:pt>
                <c:pt idx="9">
                  <c:v>51.90869222995876</c:v>
                </c:pt>
                <c:pt idx="10">
                  <c:v>48.790409725095145</c:v>
                </c:pt>
                <c:pt idx="11">
                  <c:v>87.360255775056132</c:v>
                </c:pt>
                <c:pt idx="12">
                  <c:v>87.748274407456307</c:v>
                </c:pt>
                <c:pt idx="13">
                  <c:v>164.10319172046604</c:v>
                </c:pt>
                <c:pt idx="14">
                  <c:v>282.71596837003153</c:v>
                </c:pt>
                <c:pt idx="15">
                  <c:v>234.78447375384931</c:v>
                </c:pt>
                <c:pt idx="16">
                  <c:v>154.59940175369903</c:v>
                </c:pt>
                <c:pt idx="17">
                  <c:v>195.94836048313857</c:v>
                </c:pt>
                <c:pt idx="18">
                  <c:v>200</c:v>
                </c:pt>
                <c:pt idx="19">
                  <c:v>201.4209827388797</c:v>
                </c:pt>
                <c:pt idx="20">
                  <c:v>253.97902353227315</c:v>
                </c:pt>
                <c:pt idx="21">
                  <c:v>260</c:v>
                </c:pt>
                <c:pt idx="22">
                  <c:v>292.23657378023364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3A9-428D-8581-543A52EE79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996800"/>
        <c:axId val="146002688"/>
      </c:scatterChart>
      <c:valAx>
        <c:axId val="145992704"/>
        <c:scaling>
          <c:orientation val="minMax"/>
          <c:max val="63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Time (min)</a:t>
                </a:r>
                <a:endParaRPr lang="zh-CN" sz="2400"/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2000" b="1"/>
            </a:pPr>
            <a:endParaRPr lang="en-US"/>
          </a:p>
        </c:txPr>
        <c:crossAx val="145994880"/>
        <c:crossesAt val="-50"/>
        <c:crossBetween val="midCat"/>
      </c:valAx>
      <c:valAx>
        <c:axId val="145994880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 NO or NOx ppb; PM </a:t>
                </a:r>
                <a:r>
                  <a:rPr lang="el-GR" sz="2400"/>
                  <a:t>μ</a:t>
                </a:r>
                <a:r>
                  <a:rPr lang="en-US" sz="2400"/>
                  <a:t>g/m3</a:t>
                </a:r>
              </a:p>
            </c:rich>
          </c:tx>
          <c:layout/>
          <c:overlay val="0"/>
        </c:title>
        <c:numFmt formatCode="#,##0_ " sourceLinked="0"/>
        <c:majorTickMark val="out"/>
        <c:minorTickMark val="out"/>
        <c:tickLblPos val="nextTo"/>
        <c:spPr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45992704"/>
        <c:crossesAt val="-5"/>
        <c:crossBetween val="midCat"/>
        <c:majorUnit val="5"/>
        <c:minorUnit val="1"/>
      </c:valAx>
      <c:valAx>
        <c:axId val="145996800"/>
        <c:scaling>
          <c:orientation val="minMax"/>
        </c:scaling>
        <c:delete val="0"/>
        <c:axPos val="t"/>
        <c:numFmt formatCode="0" sourceLinked="1"/>
        <c:majorTickMark val="none"/>
        <c:minorTickMark val="none"/>
        <c:tickLblPos val="none"/>
        <c:spPr>
          <a:ln>
            <a:solidFill>
              <a:schemeClr val="tx1">
                <a:lumMod val="50000"/>
                <a:lumOff val="50000"/>
              </a:schemeClr>
            </a:solidFill>
          </a:ln>
        </c:spPr>
        <c:crossAx val="146002688"/>
        <c:crosses val="max"/>
        <c:crossBetween val="midCat"/>
      </c:valAx>
      <c:valAx>
        <c:axId val="146002688"/>
        <c:scaling>
          <c:orientation val="minMax"/>
          <c:max val="360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O3 ppb; NO2/NO </a:t>
                </a:r>
                <a:endParaRPr lang="zh-CN" sz="2400"/>
              </a:p>
            </c:rich>
          </c:tx>
          <c:layout/>
          <c:overlay val="0"/>
        </c:title>
        <c:numFmt formatCode="#,##0_ 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45996800"/>
        <c:crosses val="max"/>
        <c:crossBetween val="midCat"/>
        <c:majorUnit val="40"/>
        <c:minorUnit val="5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41906938344660383"/>
          <c:y val="0.4498645143259537"/>
          <c:w val="0.34693464279267433"/>
          <c:h val="0.14849467112827192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466163757502341"/>
          <c:y val="7.1666756962891612E-2"/>
          <c:w val="0.66173558724739823"/>
          <c:h val="0.79551077112321111"/>
        </c:manualLayout>
      </c:layout>
      <c:scatterChart>
        <c:scatterStyle val="lineMarker"/>
        <c:varyColors val="0"/>
        <c:ser>
          <c:idx val="0"/>
          <c:order val="0"/>
          <c:tx>
            <c:strRef>
              <c:f>'Side B'!$I$2</c:f>
              <c:strCache>
                <c:ptCount val="1"/>
                <c:pt idx="0">
                  <c:v>NO</c:v>
                </c:pt>
              </c:strCache>
            </c:strRef>
          </c:tx>
          <c:spPr>
            <a:ln w="28575">
              <a:noFill/>
            </a:ln>
          </c:spPr>
          <c:xVal>
            <c:numRef>
              <c:f>'Side B'!$H$50:$H$112</c:f>
              <c:numCache>
                <c:formatCode>0</c:formatCode>
                <c:ptCount val="63"/>
                <c:pt idx="0">
                  <c:v>-1.000000003259629</c:v>
                </c:pt>
                <c:pt idx="1">
                  <c:v>0</c:v>
                </c:pt>
                <c:pt idx="2">
                  <c:v>4.9999999953433871</c:v>
                </c:pt>
                <c:pt idx="3">
                  <c:v>23.999999994412065</c:v>
                </c:pt>
                <c:pt idx="4">
                  <c:v>24.999999997671694</c:v>
                </c:pt>
                <c:pt idx="5">
                  <c:v>43.999999996740371</c:v>
                </c:pt>
                <c:pt idx="6">
                  <c:v>45</c:v>
                </c:pt>
                <c:pt idx="7">
                  <c:v>63.999999999068677</c:v>
                </c:pt>
                <c:pt idx="8">
                  <c:v>64.999999991850927</c:v>
                </c:pt>
                <c:pt idx="9">
                  <c:v>83.999999990919605</c:v>
                </c:pt>
                <c:pt idx="10">
                  <c:v>84.999999994179234</c:v>
                </c:pt>
                <c:pt idx="11">
                  <c:v>103.99999999324791</c:v>
                </c:pt>
                <c:pt idx="12">
                  <c:v>104.99999999650754</c:v>
                </c:pt>
                <c:pt idx="13">
                  <c:v>123.99999999557622</c:v>
                </c:pt>
                <c:pt idx="14">
                  <c:v>124.99999999883585</c:v>
                </c:pt>
                <c:pt idx="15">
                  <c:v>143.99999999790452</c:v>
                </c:pt>
                <c:pt idx="16">
                  <c:v>144.99999999068677</c:v>
                </c:pt>
                <c:pt idx="17">
                  <c:v>164.00000000023283</c:v>
                </c:pt>
                <c:pt idx="18">
                  <c:v>164.99999999301508</c:v>
                </c:pt>
                <c:pt idx="19">
                  <c:v>183.99999999208376</c:v>
                </c:pt>
                <c:pt idx="20">
                  <c:v>184.99999999534339</c:v>
                </c:pt>
                <c:pt idx="21">
                  <c:v>203.99999999441206</c:v>
                </c:pt>
                <c:pt idx="22">
                  <c:v>204.99999999767169</c:v>
                </c:pt>
                <c:pt idx="23">
                  <c:v>223.99999999674037</c:v>
                </c:pt>
                <c:pt idx="24">
                  <c:v>225</c:v>
                </c:pt>
                <c:pt idx="25">
                  <c:v>243.99999999906868</c:v>
                </c:pt>
                <c:pt idx="26">
                  <c:v>244.99999999185093</c:v>
                </c:pt>
                <c:pt idx="27">
                  <c:v>263.9999999909196</c:v>
                </c:pt>
                <c:pt idx="28">
                  <c:v>264.99999999417923</c:v>
                </c:pt>
                <c:pt idx="29">
                  <c:v>283.99999999324791</c:v>
                </c:pt>
                <c:pt idx="30">
                  <c:v>284.99999999650754</c:v>
                </c:pt>
                <c:pt idx="31">
                  <c:v>303.99999999557622</c:v>
                </c:pt>
                <c:pt idx="32">
                  <c:v>304.99999999883585</c:v>
                </c:pt>
                <c:pt idx="33">
                  <c:v>323.99999999790452</c:v>
                </c:pt>
                <c:pt idx="34">
                  <c:v>324.99999999068677</c:v>
                </c:pt>
                <c:pt idx="35">
                  <c:v>344.00000000023283</c:v>
                </c:pt>
                <c:pt idx="36">
                  <c:v>344.99999999301508</c:v>
                </c:pt>
                <c:pt idx="37">
                  <c:v>363.99999999208376</c:v>
                </c:pt>
                <c:pt idx="38">
                  <c:v>364.99999999534339</c:v>
                </c:pt>
                <c:pt idx="39">
                  <c:v>383.99999999441206</c:v>
                </c:pt>
                <c:pt idx="40">
                  <c:v>384.99999999767169</c:v>
                </c:pt>
                <c:pt idx="41">
                  <c:v>403.99999999674037</c:v>
                </c:pt>
                <c:pt idx="42">
                  <c:v>405</c:v>
                </c:pt>
                <c:pt idx="43">
                  <c:v>423.99999999906868</c:v>
                </c:pt>
                <c:pt idx="44">
                  <c:v>424.99999999185093</c:v>
                </c:pt>
                <c:pt idx="45">
                  <c:v>443.9999999909196</c:v>
                </c:pt>
                <c:pt idx="46">
                  <c:v>444.99999999417923</c:v>
                </c:pt>
                <c:pt idx="47">
                  <c:v>463.99999999324791</c:v>
                </c:pt>
                <c:pt idx="48">
                  <c:v>464.99999999650754</c:v>
                </c:pt>
                <c:pt idx="49">
                  <c:v>483.99999999557622</c:v>
                </c:pt>
                <c:pt idx="50">
                  <c:v>484.99999999883585</c:v>
                </c:pt>
                <c:pt idx="51">
                  <c:v>503.99999999790452</c:v>
                </c:pt>
                <c:pt idx="52">
                  <c:v>504.99999999068677</c:v>
                </c:pt>
                <c:pt idx="53">
                  <c:v>524.00000000023283</c:v>
                </c:pt>
                <c:pt idx="54">
                  <c:v>524.99999999301508</c:v>
                </c:pt>
                <c:pt idx="55">
                  <c:v>543.99999999208376</c:v>
                </c:pt>
                <c:pt idx="56">
                  <c:v>544.99999999534339</c:v>
                </c:pt>
                <c:pt idx="57">
                  <c:v>563.99999999441206</c:v>
                </c:pt>
                <c:pt idx="58">
                  <c:v>564.99999999767169</c:v>
                </c:pt>
                <c:pt idx="59">
                  <c:v>583.99999999674037</c:v>
                </c:pt>
                <c:pt idx="60">
                  <c:v>585</c:v>
                </c:pt>
                <c:pt idx="61">
                  <c:v>603.99999999906868</c:v>
                </c:pt>
                <c:pt idx="62">
                  <c:v>604.99999999185093</c:v>
                </c:pt>
              </c:numCache>
            </c:numRef>
          </c:xVal>
          <c:yVal>
            <c:numRef>
              <c:f>'Side B'!$I$50:$I$112</c:f>
              <c:numCache>
                <c:formatCode>0.00</c:formatCode>
                <c:ptCount val="63"/>
                <c:pt idx="0">
                  <c:v>21.199483586775301</c:v>
                </c:pt>
                <c:pt idx="1">
                  <c:v>21.414826418500834</c:v>
                </c:pt>
                <c:pt idx="2">
                  <c:v>21.571783875250524</c:v>
                </c:pt>
                <c:pt idx="3">
                  <c:v>20.360102161965386</c:v>
                </c:pt>
                <c:pt idx="4">
                  <c:v>20.287310284462112</c:v>
                </c:pt>
                <c:pt idx="5">
                  <c:v>7.9991310558056945</c:v>
                </c:pt>
                <c:pt idx="6">
                  <c:v>7.1051564216703476</c:v>
                </c:pt>
                <c:pt idx="7">
                  <c:v>1.0171773487957538</c:v>
                </c:pt>
                <c:pt idx="8">
                  <c:v>0.90723063354274069</c:v>
                </c:pt>
                <c:pt idx="9">
                  <c:v>0.3597760836120491</c:v>
                </c:pt>
                <c:pt idx="10">
                  <c:v>0.38328192022840318</c:v>
                </c:pt>
                <c:pt idx="11">
                  <c:v>0.21419139686946359</c:v>
                </c:pt>
                <c:pt idx="12">
                  <c:v>0.21419139686946359</c:v>
                </c:pt>
                <c:pt idx="13">
                  <c:v>0.11334494744140401</c:v>
                </c:pt>
                <c:pt idx="14">
                  <c:v>6.6333274208695781E-2</c:v>
                </c:pt>
                <c:pt idx="15">
                  <c:v>7.9223842211996048E-2</c:v>
                </c:pt>
                <c:pt idx="16">
                  <c:v>0.12016898214007919</c:v>
                </c:pt>
                <c:pt idx="17">
                  <c:v>9.4388777869510693E-2</c:v>
                </c:pt>
                <c:pt idx="18">
                  <c:v>1.4014432537476649E-2</c:v>
                </c:pt>
                <c:pt idx="19">
                  <c:v>9.0597543955132032E-2</c:v>
                </c:pt>
                <c:pt idx="20">
                  <c:v>7.2399807513320855E-2</c:v>
                </c:pt>
                <c:pt idx="21">
                  <c:v>0.10045437943810374</c:v>
                </c:pt>
                <c:pt idx="22">
                  <c:v>6.2542040294317119E-2</c:v>
                </c:pt>
                <c:pt idx="23">
                  <c:v>1.4014432537476649E-2</c:v>
                </c:pt>
                <c:pt idx="24">
                  <c:v>2.7662501934827024E-2</c:v>
                </c:pt>
                <c:pt idx="25">
                  <c:v>-4.941737034416663E-3</c:v>
                </c:pt>
                <c:pt idx="26">
                  <c:v>8.3773509256456852E-2</c:v>
                </c:pt>
                <c:pt idx="27">
                  <c:v>-1.1765771733091844E-2</c:v>
                </c:pt>
                <c:pt idx="28">
                  <c:v>3.1453735849205688E-2</c:v>
                </c:pt>
                <c:pt idx="29">
                  <c:v>1.9322532712019599E-2</c:v>
                </c:pt>
                <c:pt idx="30">
                  <c:v>8.9080677694967747E-2</c:v>
                </c:pt>
                <c:pt idx="31">
                  <c:v>1.7047233321773179E-2</c:v>
                </c:pt>
                <c:pt idx="32">
                  <c:v>0.10272967882835016</c:v>
                </c:pt>
                <c:pt idx="33">
                  <c:v>-2.6673693802022834E-3</c:v>
                </c:pt>
                <c:pt idx="34">
                  <c:v>1.7047233321773179E-2</c:v>
                </c:pt>
                <c:pt idx="35">
                  <c:v>6.4817339684563546E-2</c:v>
                </c:pt>
                <c:pt idx="36">
                  <c:v>8.3773509256456852E-2</c:v>
                </c:pt>
                <c:pt idx="37">
                  <c:v>-1.9348239561849175E-2</c:v>
                </c:pt>
                <c:pt idx="38">
                  <c:v>6.4319647087193324E-3</c:v>
                </c:pt>
                <c:pt idx="39">
                  <c:v>-1.7073871907634795E-2</c:v>
                </c:pt>
                <c:pt idx="40">
                  <c:v>-6.4586032945809354E-3</c:v>
                </c:pt>
                <c:pt idx="41">
                  <c:v>9.4388777869510693E-2</c:v>
                </c:pt>
                <c:pt idx="42">
                  <c:v>4.889397089696676E-2</c:v>
                </c:pt>
                <c:pt idx="43">
                  <c:v>6.2542040294317119E-2</c:v>
                </c:pt>
                <c:pt idx="44">
                  <c:v>1.0223198623097998E-2</c:v>
                </c:pt>
                <c:pt idx="45">
                  <c:v>8.7564743170835513E-2</c:v>
                </c:pt>
                <c:pt idx="46">
                  <c:v>2.0080034106069695E-2</c:v>
                </c:pt>
                <c:pt idx="47">
                  <c:v>1.7805666451855315E-2</c:v>
                </c:pt>
                <c:pt idx="48">
                  <c:v>3.6761836023748627E-2</c:v>
                </c:pt>
                <c:pt idx="49">
                  <c:v>-4.1833039043345129E-3</c:v>
                </c:pt>
                <c:pt idx="50">
                  <c:v>2.0838467236151844E-2</c:v>
                </c:pt>
                <c:pt idx="51">
                  <c:v>7.0124508123074442E-2</c:v>
                </c:pt>
                <c:pt idx="52">
                  <c:v>1.0981631753180133E-2</c:v>
                </c:pt>
                <c:pt idx="53">
                  <c:v>1.0981631753180133E-2</c:v>
                </c:pt>
                <c:pt idx="54">
                  <c:v>-1.0249837208959587E-2</c:v>
                </c:pt>
                <c:pt idx="55">
                  <c:v>3.6003402893666492E-2</c:v>
                </c:pt>
                <c:pt idx="56">
                  <c:v>-9.4914040788774637E-3</c:v>
                </c:pt>
                <c:pt idx="57">
                  <c:v>0.10272967882835016</c:v>
                </c:pt>
                <c:pt idx="58">
                  <c:v>0.10348718022240026</c:v>
                </c:pt>
                <c:pt idx="59">
                  <c:v>4.1575970545049534E-3</c:v>
                </c:pt>
                <c:pt idx="60">
                  <c:v>1.0223198623097998E-2</c:v>
                </c:pt>
                <c:pt idx="61">
                  <c:v>1.7047233321773179E-2</c:v>
                </c:pt>
                <c:pt idx="62">
                  <c:v>2.6407307943406674E-3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B87-4588-A1E8-B820DBA21360}"/>
            </c:ext>
          </c:extLst>
        </c:ser>
        <c:ser>
          <c:idx val="1"/>
          <c:order val="1"/>
          <c:tx>
            <c:v>NOx</c:v>
          </c:tx>
          <c:spPr>
            <a:ln w="28575">
              <a:noFill/>
            </a:ln>
          </c:spPr>
          <c:xVal>
            <c:numRef>
              <c:f>'Side B'!$N$50:$N$112</c:f>
              <c:numCache>
                <c:formatCode>0</c:formatCode>
                <c:ptCount val="63"/>
                <c:pt idx="0">
                  <c:v>-1.000000003259629</c:v>
                </c:pt>
                <c:pt idx="1">
                  <c:v>0</c:v>
                </c:pt>
                <c:pt idx="2">
                  <c:v>4.9999999953433871</c:v>
                </c:pt>
                <c:pt idx="3">
                  <c:v>23.999999994412065</c:v>
                </c:pt>
                <c:pt idx="4">
                  <c:v>24.999999997671694</c:v>
                </c:pt>
                <c:pt idx="5">
                  <c:v>43.999999996740371</c:v>
                </c:pt>
                <c:pt idx="6">
                  <c:v>45</c:v>
                </c:pt>
                <c:pt idx="7">
                  <c:v>63.999999999068677</c:v>
                </c:pt>
                <c:pt idx="8">
                  <c:v>64.999999991850927</c:v>
                </c:pt>
                <c:pt idx="9">
                  <c:v>83.999999990919605</c:v>
                </c:pt>
                <c:pt idx="10">
                  <c:v>84.999999994179234</c:v>
                </c:pt>
                <c:pt idx="11">
                  <c:v>103.99999999324791</c:v>
                </c:pt>
                <c:pt idx="12">
                  <c:v>104.99999999650754</c:v>
                </c:pt>
                <c:pt idx="13">
                  <c:v>123.99999999557622</c:v>
                </c:pt>
                <c:pt idx="14">
                  <c:v>124.99999999883585</c:v>
                </c:pt>
                <c:pt idx="15">
                  <c:v>143.99999999790452</c:v>
                </c:pt>
                <c:pt idx="16">
                  <c:v>144.99999999068677</c:v>
                </c:pt>
                <c:pt idx="17">
                  <c:v>164.00000000023283</c:v>
                </c:pt>
                <c:pt idx="18">
                  <c:v>164.99999999301508</c:v>
                </c:pt>
                <c:pt idx="19">
                  <c:v>183.99999999208376</c:v>
                </c:pt>
                <c:pt idx="20">
                  <c:v>184.99999999534339</c:v>
                </c:pt>
                <c:pt idx="21">
                  <c:v>203.99999999441206</c:v>
                </c:pt>
                <c:pt idx="22">
                  <c:v>204.99999999767169</c:v>
                </c:pt>
                <c:pt idx="23">
                  <c:v>223.99999999674037</c:v>
                </c:pt>
                <c:pt idx="24">
                  <c:v>225</c:v>
                </c:pt>
                <c:pt idx="25">
                  <c:v>243.99999999906868</c:v>
                </c:pt>
                <c:pt idx="26">
                  <c:v>244.99999999185093</c:v>
                </c:pt>
                <c:pt idx="27">
                  <c:v>263.9999999909196</c:v>
                </c:pt>
                <c:pt idx="28">
                  <c:v>264.99999999417923</c:v>
                </c:pt>
                <c:pt idx="29">
                  <c:v>283.99999999324791</c:v>
                </c:pt>
                <c:pt idx="30">
                  <c:v>284.99999999650754</c:v>
                </c:pt>
                <c:pt idx="31">
                  <c:v>303.99999999557622</c:v>
                </c:pt>
                <c:pt idx="32">
                  <c:v>304.99999999883585</c:v>
                </c:pt>
                <c:pt idx="33">
                  <c:v>323.99999999790452</c:v>
                </c:pt>
                <c:pt idx="34">
                  <c:v>324.99999999068677</c:v>
                </c:pt>
                <c:pt idx="35">
                  <c:v>344.00000000023283</c:v>
                </c:pt>
                <c:pt idx="36">
                  <c:v>344.99999999301508</c:v>
                </c:pt>
                <c:pt idx="37">
                  <c:v>363.99999999208376</c:v>
                </c:pt>
                <c:pt idx="38">
                  <c:v>364.99999999534339</c:v>
                </c:pt>
                <c:pt idx="39">
                  <c:v>383.99999999441206</c:v>
                </c:pt>
                <c:pt idx="40">
                  <c:v>384.99999999767169</c:v>
                </c:pt>
                <c:pt idx="41">
                  <c:v>403.99999999674037</c:v>
                </c:pt>
                <c:pt idx="42">
                  <c:v>405</c:v>
                </c:pt>
                <c:pt idx="43">
                  <c:v>423.99999999906868</c:v>
                </c:pt>
                <c:pt idx="44">
                  <c:v>424.99999999185093</c:v>
                </c:pt>
                <c:pt idx="45">
                  <c:v>443.9999999909196</c:v>
                </c:pt>
                <c:pt idx="46">
                  <c:v>444.99999999417923</c:v>
                </c:pt>
                <c:pt idx="47">
                  <c:v>463.99999999324791</c:v>
                </c:pt>
                <c:pt idx="48">
                  <c:v>464.99999999650754</c:v>
                </c:pt>
                <c:pt idx="49">
                  <c:v>483.99999999557622</c:v>
                </c:pt>
                <c:pt idx="50">
                  <c:v>484.99999999883585</c:v>
                </c:pt>
                <c:pt idx="51">
                  <c:v>503.99999999790452</c:v>
                </c:pt>
                <c:pt idx="52">
                  <c:v>504.99999999068677</c:v>
                </c:pt>
                <c:pt idx="53">
                  <c:v>524.00000000023283</c:v>
                </c:pt>
                <c:pt idx="54">
                  <c:v>524.99999999301508</c:v>
                </c:pt>
                <c:pt idx="55">
                  <c:v>543.99999999208376</c:v>
                </c:pt>
                <c:pt idx="56">
                  <c:v>544.99999999534339</c:v>
                </c:pt>
                <c:pt idx="57">
                  <c:v>563.99999999441206</c:v>
                </c:pt>
                <c:pt idx="58">
                  <c:v>564.99999999767169</c:v>
                </c:pt>
                <c:pt idx="59">
                  <c:v>583.99999999674037</c:v>
                </c:pt>
                <c:pt idx="60">
                  <c:v>585</c:v>
                </c:pt>
                <c:pt idx="61">
                  <c:v>603.99999999906868</c:v>
                </c:pt>
                <c:pt idx="62">
                  <c:v>604.99999999185093</c:v>
                </c:pt>
              </c:numCache>
            </c:numRef>
          </c:xVal>
          <c:yVal>
            <c:numRef>
              <c:f>'Side B'!$O$50:$O$112</c:f>
              <c:numCache>
                <c:formatCode>0.00</c:formatCode>
                <c:ptCount val="63"/>
                <c:pt idx="0">
                  <c:v>22.641368718869103</c:v>
                </c:pt>
                <c:pt idx="1">
                  <c:v>22.733714810187877</c:v>
                </c:pt>
                <c:pt idx="2">
                  <c:v>22.515933607537153</c:v>
                </c:pt>
                <c:pt idx="3">
                  <c:v>22.50823817872865</c:v>
                </c:pt>
                <c:pt idx="4">
                  <c:v>22.670611915711451</c:v>
                </c:pt>
                <c:pt idx="5">
                  <c:v>21.990334306929508</c:v>
                </c:pt>
                <c:pt idx="6">
                  <c:v>21.938774555665841</c:v>
                </c:pt>
                <c:pt idx="7">
                  <c:v>20.143426664804704</c:v>
                </c:pt>
                <c:pt idx="8">
                  <c:v>20.200372648864299</c:v>
                </c:pt>
                <c:pt idx="9">
                  <c:v>19.035282079529818</c:v>
                </c:pt>
                <c:pt idx="10">
                  <c:v>19.083763848393428</c:v>
                </c:pt>
                <c:pt idx="11">
                  <c:v>18.926006612202361</c:v>
                </c:pt>
                <c:pt idx="12">
                  <c:v>19.009116865087531</c:v>
                </c:pt>
                <c:pt idx="13">
                  <c:v>18.713612587964274</c:v>
                </c:pt>
                <c:pt idx="14">
                  <c:v>18.819809127274958</c:v>
                </c:pt>
                <c:pt idx="15">
                  <c:v>18.67975194471348</c:v>
                </c:pt>
                <c:pt idx="16">
                  <c:v>18.698221730347264</c:v>
                </c:pt>
                <c:pt idx="17">
                  <c:v>18.589715049407285</c:v>
                </c:pt>
                <c:pt idx="18">
                  <c:v>18.734389678377212</c:v>
                </c:pt>
                <c:pt idx="19">
                  <c:v>18.338843881126675</c:v>
                </c:pt>
                <c:pt idx="20">
                  <c:v>18.460432223671084</c:v>
                </c:pt>
                <c:pt idx="21">
                  <c:v>18.182626108943992</c:v>
                </c:pt>
                <c:pt idx="22">
                  <c:v>18.339613613130869</c:v>
                </c:pt>
                <c:pt idx="23">
                  <c:v>17.972540335101773</c:v>
                </c:pt>
                <c:pt idx="24">
                  <c:v>18.148766411309911</c:v>
                </c:pt>
                <c:pt idx="25">
                  <c:v>17.824787723731788</c:v>
                </c:pt>
                <c:pt idx="26">
                  <c:v>17.993318371131423</c:v>
                </c:pt>
                <c:pt idx="27">
                  <c:v>17.679344308374382</c:v>
                </c:pt>
                <c:pt idx="28">
                  <c:v>17.78631057968926</c:v>
                </c:pt>
                <c:pt idx="29">
                  <c:v>17.600850556280946</c:v>
                </c:pt>
                <c:pt idx="30">
                  <c:v>17.735520560429784</c:v>
                </c:pt>
                <c:pt idx="31">
                  <c:v>17.485418178536651</c:v>
                </c:pt>
                <c:pt idx="32">
                  <c:v>17.705508577199957</c:v>
                </c:pt>
                <c:pt idx="33">
                  <c:v>17.581611984259684</c:v>
                </c:pt>
                <c:pt idx="34">
                  <c:v>17.632402003519161</c:v>
                </c:pt>
                <c:pt idx="35">
                  <c:v>17.445402516102455</c:v>
                </c:pt>
                <c:pt idx="36">
                  <c:v>17.510043928970553</c:v>
                </c:pt>
                <c:pt idx="37">
                  <c:v>17.169905597387942</c:v>
                </c:pt>
                <c:pt idx="38">
                  <c:v>17.363830781608957</c:v>
                </c:pt>
                <c:pt idx="39">
                  <c:v>17.052933755635266</c:v>
                </c:pt>
                <c:pt idx="40">
                  <c:v>17.141432132549788</c:v>
                </c:pt>
                <c:pt idx="41">
                  <c:v>16.992909789175609</c:v>
                </c:pt>
                <c:pt idx="42">
                  <c:v>17.112958667711634</c:v>
                </c:pt>
                <c:pt idx="43">
                  <c:v>16.736651442482358</c:v>
                </c:pt>
                <c:pt idx="44">
                  <c:v>16.915955501090558</c:v>
                </c:pt>
                <c:pt idx="45">
                  <c:v>16.894408678673429</c:v>
                </c:pt>
                <c:pt idx="46">
                  <c:v>16.94519775231619</c:v>
                </c:pt>
                <c:pt idx="47">
                  <c:v>16.541956526257152</c:v>
                </c:pt>
                <c:pt idx="48">
                  <c:v>16.795906622554533</c:v>
                </c:pt>
                <c:pt idx="49">
                  <c:v>16.557347383874163</c:v>
                </c:pt>
                <c:pt idx="50">
                  <c:v>16.615063099937949</c:v>
                </c:pt>
                <c:pt idx="51">
                  <c:v>16.29185414436402</c:v>
                </c:pt>
                <c:pt idx="52">
                  <c:v>16.533491365444451</c:v>
                </c:pt>
                <c:pt idx="53">
                  <c:v>16.235677892308615</c:v>
                </c:pt>
                <c:pt idx="54">
                  <c:v>16.246451303517183</c:v>
                </c:pt>
                <c:pt idx="55">
                  <c:v>15.982497528015427</c:v>
                </c:pt>
                <c:pt idx="56">
                  <c:v>16.167187819419549</c:v>
                </c:pt>
                <c:pt idx="57">
                  <c:v>15.86706609588785</c:v>
                </c:pt>
                <c:pt idx="58">
                  <c:v>15.951715812781405</c:v>
                </c:pt>
                <c:pt idx="59">
                  <c:v>15.628506857207475</c:v>
                </c:pt>
                <c:pt idx="60">
                  <c:v>15.736242860526549</c:v>
                </c:pt>
                <c:pt idx="61">
                  <c:v>15.361475099305661</c:v>
                </c:pt>
                <c:pt idx="62">
                  <c:v>15.52923506908439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B87-4588-A1E8-B820DBA21360}"/>
            </c:ext>
          </c:extLst>
        </c:ser>
        <c:ser>
          <c:idx val="4"/>
          <c:order val="4"/>
          <c:tx>
            <c:v>PM</c:v>
          </c:tx>
          <c:spPr>
            <a:ln w="28575">
              <a:noFill/>
            </a:ln>
          </c:spPr>
          <c:xVal>
            <c:numRef>
              <c:f>'PM Data B'!$B$20:$B$488</c:f>
              <c:numCache>
                <c:formatCode>0.000000_ </c:formatCode>
                <c:ptCount val="469"/>
                <c:pt idx="0">
                  <c:v>1.0666666666667801</c:v>
                </c:pt>
                <c:pt idx="1">
                  <c:v>2.3500000000000476</c:v>
                </c:pt>
                <c:pt idx="2">
                  <c:v>3.633333333333395</c:v>
                </c:pt>
                <c:pt idx="3">
                  <c:v>4.9166666666667425</c:v>
                </c:pt>
                <c:pt idx="4">
                  <c:v>6.2000000000000899</c:v>
                </c:pt>
                <c:pt idx="5">
                  <c:v>7.4999999999999734</c:v>
                </c:pt>
                <c:pt idx="6">
                  <c:v>8.7833333333334007</c:v>
                </c:pt>
                <c:pt idx="7">
                  <c:v>10.066666666666828</c:v>
                </c:pt>
                <c:pt idx="8">
                  <c:v>11.350000000000096</c:v>
                </c:pt>
                <c:pt idx="9">
                  <c:v>12.633333333333363</c:v>
                </c:pt>
                <c:pt idx="10">
                  <c:v>13.933333333333406</c:v>
                </c:pt>
                <c:pt idx="11">
                  <c:v>15.216666666666834</c:v>
                </c:pt>
                <c:pt idx="12">
                  <c:v>16.500000000000099</c:v>
                </c:pt>
                <c:pt idx="13">
                  <c:v>17.783333333333367</c:v>
                </c:pt>
                <c:pt idx="14">
                  <c:v>19.083333333333414</c:v>
                </c:pt>
                <c:pt idx="15">
                  <c:v>20.366666666666681</c:v>
                </c:pt>
                <c:pt idx="16">
                  <c:v>21.650000000000105</c:v>
                </c:pt>
                <c:pt idx="17">
                  <c:v>22.933333333333373</c:v>
                </c:pt>
                <c:pt idx="18">
                  <c:v>24.21666666666664</c:v>
                </c:pt>
                <c:pt idx="19">
                  <c:v>25.516666666666687</c:v>
                </c:pt>
                <c:pt idx="20">
                  <c:v>26.800000000000111</c:v>
                </c:pt>
                <c:pt idx="21">
                  <c:v>28.083333333333378</c:v>
                </c:pt>
                <c:pt idx="22">
                  <c:v>29.366666666666646</c:v>
                </c:pt>
                <c:pt idx="23">
                  <c:v>30.666666666666693</c:v>
                </c:pt>
                <c:pt idx="24">
                  <c:v>31.950000000000117</c:v>
                </c:pt>
                <c:pt idx="25">
                  <c:v>33.233333333333384</c:v>
                </c:pt>
                <c:pt idx="26">
                  <c:v>34.516666666666652</c:v>
                </c:pt>
                <c:pt idx="27">
                  <c:v>35.800000000000082</c:v>
                </c:pt>
                <c:pt idx="28">
                  <c:v>37.100000000000122</c:v>
                </c:pt>
                <c:pt idx="29">
                  <c:v>38.38333333333339</c:v>
                </c:pt>
                <c:pt idx="30">
                  <c:v>39.666666666666657</c:v>
                </c:pt>
                <c:pt idx="31">
                  <c:v>40.950000000000088</c:v>
                </c:pt>
                <c:pt idx="32">
                  <c:v>42.233333333333356</c:v>
                </c:pt>
                <c:pt idx="33">
                  <c:v>43.533333333333395</c:v>
                </c:pt>
                <c:pt idx="34">
                  <c:v>44.816666666666663</c:v>
                </c:pt>
                <c:pt idx="35">
                  <c:v>46.100000000000094</c:v>
                </c:pt>
                <c:pt idx="36">
                  <c:v>47.383333333333361</c:v>
                </c:pt>
                <c:pt idx="37">
                  <c:v>48.666666666666792</c:v>
                </c:pt>
                <c:pt idx="38">
                  <c:v>49.966666666666676</c:v>
                </c:pt>
                <c:pt idx="39">
                  <c:v>51.250000000000092</c:v>
                </c:pt>
                <c:pt idx="40">
                  <c:v>52.53333333333336</c:v>
                </c:pt>
                <c:pt idx="41">
                  <c:v>53.816666666666798</c:v>
                </c:pt>
                <c:pt idx="42">
                  <c:v>55.100000000000065</c:v>
                </c:pt>
                <c:pt idx="43">
                  <c:v>56.400000000000098</c:v>
                </c:pt>
                <c:pt idx="44">
                  <c:v>57.683333333333366</c:v>
                </c:pt>
                <c:pt idx="45">
                  <c:v>58.966666666666804</c:v>
                </c:pt>
                <c:pt idx="46">
                  <c:v>60.250000000000071</c:v>
                </c:pt>
                <c:pt idx="47">
                  <c:v>61.550000000000104</c:v>
                </c:pt>
                <c:pt idx="48">
                  <c:v>62.833333333333371</c:v>
                </c:pt>
                <c:pt idx="49">
                  <c:v>64.116666666666816</c:v>
                </c:pt>
                <c:pt idx="50">
                  <c:v>65.400000000000077</c:v>
                </c:pt>
                <c:pt idx="51">
                  <c:v>66.683333333333337</c:v>
                </c:pt>
                <c:pt idx="52">
                  <c:v>67.983333333333377</c:v>
                </c:pt>
                <c:pt idx="53">
                  <c:v>69.266666666666652</c:v>
                </c:pt>
                <c:pt idx="54">
                  <c:v>70.550000000000082</c:v>
                </c:pt>
                <c:pt idx="55">
                  <c:v>71.833333333333343</c:v>
                </c:pt>
                <c:pt idx="56">
                  <c:v>73.11666666666676</c:v>
                </c:pt>
                <c:pt idx="57">
                  <c:v>74.416666666666657</c:v>
                </c:pt>
                <c:pt idx="58">
                  <c:v>75.700000000000088</c:v>
                </c:pt>
                <c:pt idx="59">
                  <c:v>76.983333333333348</c:v>
                </c:pt>
                <c:pt idx="60">
                  <c:v>78.266666666666765</c:v>
                </c:pt>
                <c:pt idx="61">
                  <c:v>79.55000000000004</c:v>
                </c:pt>
                <c:pt idx="62">
                  <c:v>80.850000000000094</c:v>
                </c:pt>
                <c:pt idx="63">
                  <c:v>82.133333333333354</c:v>
                </c:pt>
                <c:pt idx="64">
                  <c:v>83.416666666666771</c:v>
                </c:pt>
                <c:pt idx="65">
                  <c:v>84.700000000000045</c:v>
                </c:pt>
                <c:pt idx="66">
                  <c:v>85.98333333333332</c:v>
                </c:pt>
                <c:pt idx="67">
                  <c:v>87.28333333333336</c:v>
                </c:pt>
                <c:pt idx="68">
                  <c:v>88.566666666666777</c:v>
                </c:pt>
                <c:pt idx="69">
                  <c:v>89.850000000000051</c:v>
                </c:pt>
                <c:pt idx="70">
                  <c:v>91.133333333333326</c:v>
                </c:pt>
                <c:pt idx="71">
                  <c:v>92.416666666666757</c:v>
                </c:pt>
                <c:pt idx="72">
                  <c:v>93.716666666666782</c:v>
                </c:pt>
                <c:pt idx="73">
                  <c:v>95.000000000000057</c:v>
                </c:pt>
                <c:pt idx="74">
                  <c:v>96.283333333333331</c:v>
                </c:pt>
                <c:pt idx="75">
                  <c:v>97.566666666666762</c:v>
                </c:pt>
                <c:pt idx="76">
                  <c:v>98.850000000000023</c:v>
                </c:pt>
                <c:pt idx="77">
                  <c:v>100.15000000000006</c:v>
                </c:pt>
                <c:pt idx="78">
                  <c:v>101.43333333333334</c:v>
                </c:pt>
                <c:pt idx="79">
                  <c:v>102.71666666666677</c:v>
                </c:pt>
                <c:pt idx="80">
                  <c:v>104.00000000000003</c:v>
                </c:pt>
                <c:pt idx="81">
                  <c:v>105.28333333333345</c:v>
                </c:pt>
                <c:pt idx="82">
                  <c:v>106.58333333333334</c:v>
                </c:pt>
                <c:pt idx="83">
                  <c:v>107.86666666666677</c:v>
                </c:pt>
                <c:pt idx="84">
                  <c:v>109.15000000000003</c:v>
                </c:pt>
                <c:pt idx="85">
                  <c:v>110.43333333333345</c:v>
                </c:pt>
                <c:pt idx="86">
                  <c:v>111.71666666666673</c:v>
                </c:pt>
                <c:pt idx="87">
                  <c:v>113.01666666666678</c:v>
                </c:pt>
                <c:pt idx="88">
                  <c:v>114.30000000000004</c:v>
                </c:pt>
                <c:pt idx="89">
                  <c:v>115.58333333333346</c:v>
                </c:pt>
                <c:pt idx="90">
                  <c:v>116.86666666666673</c:v>
                </c:pt>
                <c:pt idx="91">
                  <c:v>118.15</c:v>
                </c:pt>
                <c:pt idx="92">
                  <c:v>119.45000000000005</c:v>
                </c:pt>
                <c:pt idx="93">
                  <c:v>120.73333333333346</c:v>
                </c:pt>
                <c:pt idx="94">
                  <c:v>122.01666666666674</c:v>
                </c:pt>
                <c:pt idx="95">
                  <c:v>123.30000000000001</c:v>
                </c:pt>
                <c:pt idx="96">
                  <c:v>124.58333333333344</c:v>
                </c:pt>
                <c:pt idx="97">
                  <c:v>125.88333333333347</c:v>
                </c:pt>
                <c:pt idx="98">
                  <c:v>127.16666666666674</c:v>
                </c:pt>
                <c:pt idx="99">
                  <c:v>128.45000000000002</c:v>
                </c:pt>
                <c:pt idx="100">
                  <c:v>129.73333333333346</c:v>
                </c:pt>
                <c:pt idx="101">
                  <c:v>131.01666666666671</c:v>
                </c:pt>
                <c:pt idx="102">
                  <c:v>132.31666666666675</c:v>
                </c:pt>
                <c:pt idx="103">
                  <c:v>133.60000000000002</c:v>
                </c:pt>
                <c:pt idx="104">
                  <c:v>134.88333333333344</c:v>
                </c:pt>
                <c:pt idx="105">
                  <c:v>136.16666666666671</c:v>
                </c:pt>
                <c:pt idx="106">
                  <c:v>137.45000000000013</c:v>
                </c:pt>
                <c:pt idx="107">
                  <c:v>138.75000000000003</c:v>
                </c:pt>
                <c:pt idx="108">
                  <c:v>140.03333333333347</c:v>
                </c:pt>
                <c:pt idx="109">
                  <c:v>141.31666666666672</c:v>
                </c:pt>
                <c:pt idx="110">
                  <c:v>142.60000000000014</c:v>
                </c:pt>
                <c:pt idx="111">
                  <c:v>143.88333333333341</c:v>
                </c:pt>
                <c:pt idx="112">
                  <c:v>145.18333333333345</c:v>
                </c:pt>
                <c:pt idx="113">
                  <c:v>146.46666666666673</c:v>
                </c:pt>
                <c:pt idx="114">
                  <c:v>147.75</c:v>
                </c:pt>
                <c:pt idx="115">
                  <c:v>149.03333333333342</c:v>
                </c:pt>
                <c:pt idx="116">
                  <c:v>150.33333333333331</c:v>
                </c:pt>
                <c:pt idx="117">
                  <c:v>151.61666666666673</c:v>
                </c:pt>
                <c:pt idx="118">
                  <c:v>152.9</c:v>
                </c:pt>
                <c:pt idx="119">
                  <c:v>154.18333333333342</c:v>
                </c:pt>
                <c:pt idx="120">
                  <c:v>155.4666666666667</c:v>
                </c:pt>
                <c:pt idx="121">
                  <c:v>156.76666666666674</c:v>
                </c:pt>
                <c:pt idx="122">
                  <c:v>158.05000000000001</c:v>
                </c:pt>
                <c:pt idx="123">
                  <c:v>159.33333333333343</c:v>
                </c:pt>
                <c:pt idx="124">
                  <c:v>160.6166666666667</c:v>
                </c:pt>
                <c:pt idx="125">
                  <c:v>161.91666666666674</c:v>
                </c:pt>
                <c:pt idx="126">
                  <c:v>163.20000000000002</c:v>
                </c:pt>
                <c:pt idx="127">
                  <c:v>164.48333333333343</c:v>
                </c:pt>
                <c:pt idx="128">
                  <c:v>165.76666666666671</c:v>
                </c:pt>
                <c:pt idx="129">
                  <c:v>167.04999999999995</c:v>
                </c:pt>
                <c:pt idx="130">
                  <c:v>168.3333333333334</c:v>
                </c:pt>
                <c:pt idx="131">
                  <c:v>169.63333333333344</c:v>
                </c:pt>
                <c:pt idx="132">
                  <c:v>170.91666666666671</c:v>
                </c:pt>
                <c:pt idx="133">
                  <c:v>172.2</c:v>
                </c:pt>
                <c:pt idx="134">
                  <c:v>173.48333333333341</c:v>
                </c:pt>
                <c:pt idx="135">
                  <c:v>174.78333333333345</c:v>
                </c:pt>
                <c:pt idx="136">
                  <c:v>176.06666666666672</c:v>
                </c:pt>
                <c:pt idx="137">
                  <c:v>177.34999999999997</c:v>
                </c:pt>
                <c:pt idx="138">
                  <c:v>178.63333333333341</c:v>
                </c:pt>
                <c:pt idx="139">
                  <c:v>179.91666666666669</c:v>
                </c:pt>
                <c:pt idx="140">
                  <c:v>181.2000000000001</c:v>
                </c:pt>
                <c:pt idx="141">
                  <c:v>182.5</c:v>
                </c:pt>
                <c:pt idx="142">
                  <c:v>183.78333333333342</c:v>
                </c:pt>
                <c:pt idx="143">
                  <c:v>185.06666666666669</c:v>
                </c:pt>
                <c:pt idx="144">
                  <c:v>186.35000000000011</c:v>
                </c:pt>
                <c:pt idx="145">
                  <c:v>187.64999999999998</c:v>
                </c:pt>
                <c:pt idx="146">
                  <c:v>188.93333333333342</c:v>
                </c:pt>
                <c:pt idx="147">
                  <c:v>190.2166666666667</c:v>
                </c:pt>
                <c:pt idx="148">
                  <c:v>191.50000000000011</c:v>
                </c:pt>
                <c:pt idx="149">
                  <c:v>192.78333333333342</c:v>
                </c:pt>
                <c:pt idx="150">
                  <c:v>194.08333333333343</c:v>
                </c:pt>
                <c:pt idx="151">
                  <c:v>195.3666666666667</c:v>
                </c:pt>
                <c:pt idx="152">
                  <c:v>196.65000000000012</c:v>
                </c:pt>
                <c:pt idx="153">
                  <c:v>197.93333333333339</c:v>
                </c:pt>
                <c:pt idx="154">
                  <c:v>199.23333333333341</c:v>
                </c:pt>
                <c:pt idx="155">
                  <c:v>200.51666666666671</c:v>
                </c:pt>
                <c:pt idx="156">
                  <c:v>201.80000000000013</c:v>
                </c:pt>
                <c:pt idx="157">
                  <c:v>203.08333333333343</c:v>
                </c:pt>
                <c:pt idx="158">
                  <c:v>204.36666666666667</c:v>
                </c:pt>
                <c:pt idx="159">
                  <c:v>205.66666666666671</c:v>
                </c:pt>
                <c:pt idx="160">
                  <c:v>206.95000000000013</c:v>
                </c:pt>
                <c:pt idx="161">
                  <c:v>208.23333333333341</c:v>
                </c:pt>
                <c:pt idx="162">
                  <c:v>209.51666666666665</c:v>
                </c:pt>
                <c:pt idx="163">
                  <c:v>210.80000000000007</c:v>
                </c:pt>
                <c:pt idx="164">
                  <c:v>212.10000000000014</c:v>
                </c:pt>
                <c:pt idx="165">
                  <c:v>213.38333333333344</c:v>
                </c:pt>
                <c:pt idx="166">
                  <c:v>214.66666666666669</c:v>
                </c:pt>
                <c:pt idx="167">
                  <c:v>215.9500000000001</c:v>
                </c:pt>
                <c:pt idx="168">
                  <c:v>217.23333333333338</c:v>
                </c:pt>
                <c:pt idx="169">
                  <c:v>218.53333333333342</c:v>
                </c:pt>
                <c:pt idx="170">
                  <c:v>219.81666666666666</c:v>
                </c:pt>
                <c:pt idx="171">
                  <c:v>221.10000000000008</c:v>
                </c:pt>
                <c:pt idx="172">
                  <c:v>222.38333333333338</c:v>
                </c:pt>
                <c:pt idx="173">
                  <c:v>223.6666666666668</c:v>
                </c:pt>
                <c:pt idx="174">
                  <c:v>224.9666666666667</c:v>
                </c:pt>
                <c:pt idx="175">
                  <c:v>226.25000000000011</c:v>
                </c:pt>
                <c:pt idx="176">
                  <c:v>227.53333333333339</c:v>
                </c:pt>
                <c:pt idx="177">
                  <c:v>228.8166666666668</c:v>
                </c:pt>
                <c:pt idx="178">
                  <c:v>230.10000000000008</c:v>
                </c:pt>
                <c:pt idx="179">
                  <c:v>231.40000000000009</c:v>
                </c:pt>
                <c:pt idx="180">
                  <c:v>232.68333333333339</c:v>
                </c:pt>
                <c:pt idx="181">
                  <c:v>233.96666666666681</c:v>
                </c:pt>
                <c:pt idx="182">
                  <c:v>235.25000000000011</c:v>
                </c:pt>
                <c:pt idx="183">
                  <c:v>236.53333333333336</c:v>
                </c:pt>
                <c:pt idx="184">
                  <c:v>237.8333333333334</c:v>
                </c:pt>
                <c:pt idx="185">
                  <c:v>239.11666666666665</c:v>
                </c:pt>
                <c:pt idx="186">
                  <c:v>240.40000000000009</c:v>
                </c:pt>
                <c:pt idx="187">
                  <c:v>241.68333333333334</c:v>
                </c:pt>
                <c:pt idx="188">
                  <c:v>242.96666666666675</c:v>
                </c:pt>
                <c:pt idx="189">
                  <c:v>244.26666666666665</c:v>
                </c:pt>
                <c:pt idx="190">
                  <c:v>245.55000000000013</c:v>
                </c:pt>
                <c:pt idx="191">
                  <c:v>246.83333333333337</c:v>
                </c:pt>
                <c:pt idx="192">
                  <c:v>248.11666666666679</c:v>
                </c:pt>
                <c:pt idx="193">
                  <c:v>249.40000000000006</c:v>
                </c:pt>
                <c:pt idx="194">
                  <c:v>250.7000000000001</c:v>
                </c:pt>
                <c:pt idx="195">
                  <c:v>251.98333333333335</c:v>
                </c:pt>
                <c:pt idx="196">
                  <c:v>253.26666666666677</c:v>
                </c:pt>
                <c:pt idx="197">
                  <c:v>254.55000000000007</c:v>
                </c:pt>
                <c:pt idx="198">
                  <c:v>255.85000000000014</c:v>
                </c:pt>
                <c:pt idx="199">
                  <c:v>257.13333333333338</c:v>
                </c:pt>
                <c:pt idx="200">
                  <c:v>258.4166666666668</c:v>
                </c:pt>
                <c:pt idx="201">
                  <c:v>259.70000000000005</c:v>
                </c:pt>
                <c:pt idx="202">
                  <c:v>260.98333333333335</c:v>
                </c:pt>
                <c:pt idx="203">
                  <c:v>262.28333333333336</c:v>
                </c:pt>
                <c:pt idx="204">
                  <c:v>263.56666666666678</c:v>
                </c:pt>
                <c:pt idx="205">
                  <c:v>264.85000000000008</c:v>
                </c:pt>
                <c:pt idx="206">
                  <c:v>266.13333333333333</c:v>
                </c:pt>
                <c:pt idx="207">
                  <c:v>267.4166666666668</c:v>
                </c:pt>
                <c:pt idx="208">
                  <c:v>268.7166666666667</c:v>
                </c:pt>
                <c:pt idx="209">
                  <c:v>270.00000000000011</c:v>
                </c:pt>
                <c:pt idx="210">
                  <c:v>271.2833333333333</c:v>
                </c:pt>
                <c:pt idx="211">
                  <c:v>272.56666666666678</c:v>
                </c:pt>
                <c:pt idx="212">
                  <c:v>273.85000000000002</c:v>
                </c:pt>
                <c:pt idx="213">
                  <c:v>275.15000000000009</c:v>
                </c:pt>
                <c:pt idx="214">
                  <c:v>276.43333333333334</c:v>
                </c:pt>
                <c:pt idx="215">
                  <c:v>277.71666666666681</c:v>
                </c:pt>
                <c:pt idx="216">
                  <c:v>279.00000000000006</c:v>
                </c:pt>
                <c:pt idx="217">
                  <c:v>280.28333333333347</c:v>
                </c:pt>
                <c:pt idx="218">
                  <c:v>281.58333333333337</c:v>
                </c:pt>
                <c:pt idx="219">
                  <c:v>282.86666666666679</c:v>
                </c:pt>
                <c:pt idx="220">
                  <c:v>284.15000000000003</c:v>
                </c:pt>
                <c:pt idx="221">
                  <c:v>285.43333333333334</c:v>
                </c:pt>
                <c:pt idx="222">
                  <c:v>286.71666666666675</c:v>
                </c:pt>
                <c:pt idx="223">
                  <c:v>288.01666666666682</c:v>
                </c:pt>
                <c:pt idx="224">
                  <c:v>289.30000000000007</c:v>
                </c:pt>
                <c:pt idx="225">
                  <c:v>290.58333333333337</c:v>
                </c:pt>
                <c:pt idx="226">
                  <c:v>291.86666666666679</c:v>
                </c:pt>
                <c:pt idx="227">
                  <c:v>293.14999999999998</c:v>
                </c:pt>
                <c:pt idx="228">
                  <c:v>294.43333333333345</c:v>
                </c:pt>
                <c:pt idx="229">
                  <c:v>295.73333333333335</c:v>
                </c:pt>
                <c:pt idx="230">
                  <c:v>297.01666666666677</c:v>
                </c:pt>
                <c:pt idx="231">
                  <c:v>298.3</c:v>
                </c:pt>
                <c:pt idx="232">
                  <c:v>299.58333333333348</c:v>
                </c:pt>
                <c:pt idx="233">
                  <c:v>300.88333333333333</c:v>
                </c:pt>
                <c:pt idx="234">
                  <c:v>302.16666666666674</c:v>
                </c:pt>
                <c:pt idx="235">
                  <c:v>303.45000000000005</c:v>
                </c:pt>
                <c:pt idx="236">
                  <c:v>304.73333333333346</c:v>
                </c:pt>
                <c:pt idx="237">
                  <c:v>306.01666666666671</c:v>
                </c:pt>
                <c:pt idx="238">
                  <c:v>307.31666666666678</c:v>
                </c:pt>
                <c:pt idx="239">
                  <c:v>308.60000000000002</c:v>
                </c:pt>
                <c:pt idx="240">
                  <c:v>309.8833333333335</c:v>
                </c:pt>
                <c:pt idx="241">
                  <c:v>311.16666666666674</c:v>
                </c:pt>
                <c:pt idx="242">
                  <c:v>312.45000000000005</c:v>
                </c:pt>
                <c:pt idx="243">
                  <c:v>313.75</c:v>
                </c:pt>
                <c:pt idx="244">
                  <c:v>315.03333333333347</c:v>
                </c:pt>
                <c:pt idx="245">
                  <c:v>316.31666666666672</c:v>
                </c:pt>
                <c:pt idx="246">
                  <c:v>317.60000000000002</c:v>
                </c:pt>
                <c:pt idx="247">
                  <c:v>318.88333333333344</c:v>
                </c:pt>
                <c:pt idx="248">
                  <c:v>320.18333333333334</c:v>
                </c:pt>
                <c:pt idx="249">
                  <c:v>321.46666666666675</c:v>
                </c:pt>
                <c:pt idx="250">
                  <c:v>322.75</c:v>
                </c:pt>
                <c:pt idx="251">
                  <c:v>324.03333333333342</c:v>
                </c:pt>
                <c:pt idx="252">
                  <c:v>325.31666666666672</c:v>
                </c:pt>
                <c:pt idx="253">
                  <c:v>326.61666666666673</c:v>
                </c:pt>
                <c:pt idx="254">
                  <c:v>327.90000000000003</c:v>
                </c:pt>
                <c:pt idx="255">
                  <c:v>329.18333333333345</c:v>
                </c:pt>
                <c:pt idx="256">
                  <c:v>330.4666666666667</c:v>
                </c:pt>
                <c:pt idx="257">
                  <c:v>331.75000000000017</c:v>
                </c:pt>
                <c:pt idx="258">
                  <c:v>333.05000000000007</c:v>
                </c:pt>
                <c:pt idx="259">
                  <c:v>334.33333333333348</c:v>
                </c:pt>
                <c:pt idx="260">
                  <c:v>335.61666666666667</c:v>
                </c:pt>
                <c:pt idx="261">
                  <c:v>336.9</c:v>
                </c:pt>
                <c:pt idx="262">
                  <c:v>338.20000000000005</c:v>
                </c:pt>
                <c:pt idx="263">
                  <c:v>339.48333333333346</c:v>
                </c:pt>
                <c:pt idx="264">
                  <c:v>340.76666666666671</c:v>
                </c:pt>
                <c:pt idx="265">
                  <c:v>342.05</c:v>
                </c:pt>
                <c:pt idx="266">
                  <c:v>343.35</c:v>
                </c:pt>
                <c:pt idx="267">
                  <c:v>344.63333333333344</c:v>
                </c:pt>
                <c:pt idx="268">
                  <c:v>345.91666666666674</c:v>
                </c:pt>
                <c:pt idx="269">
                  <c:v>347.2</c:v>
                </c:pt>
                <c:pt idx="270">
                  <c:v>348.48333333333341</c:v>
                </c:pt>
                <c:pt idx="271">
                  <c:v>349.78333333333347</c:v>
                </c:pt>
                <c:pt idx="272">
                  <c:v>351.06666666666672</c:v>
                </c:pt>
                <c:pt idx="273">
                  <c:v>352.35</c:v>
                </c:pt>
                <c:pt idx="274">
                  <c:v>353.63333333333344</c:v>
                </c:pt>
                <c:pt idx="275">
                  <c:v>354.91666666666674</c:v>
                </c:pt>
                <c:pt idx="276">
                  <c:v>356.20000000000016</c:v>
                </c:pt>
                <c:pt idx="277">
                  <c:v>357.5</c:v>
                </c:pt>
                <c:pt idx="278">
                  <c:v>358.78333333333342</c:v>
                </c:pt>
                <c:pt idx="279">
                  <c:v>360.06666666666672</c:v>
                </c:pt>
                <c:pt idx="280">
                  <c:v>361.35000000000014</c:v>
                </c:pt>
                <c:pt idx="281">
                  <c:v>362.63333333333338</c:v>
                </c:pt>
                <c:pt idx="282">
                  <c:v>363.93333333333345</c:v>
                </c:pt>
                <c:pt idx="283">
                  <c:v>365.2166666666667</c:v>
                </c:pt>
                <c:pt idx="284">
                  <c:v>366.5</c:v>
                </c:pt>
                <c:pt idx="285">
                  <c:v>367.78333333333342</c:v>
                </c:pt>
                <c:pt idx="286">
                  <c:v>369.06666666666683</c:v>
                </c:pt>
                <c:pt idx="287">
                  <c:v>370.36666666666673</c:v>
                </c:pt>
                <c:pt idx="288">
                  <c:v>371.65</c:v>
                </c:pt>
                <c:pt idx="289">
                  <c:v>372.93333333333339</c:v>
                </c:pt>
                <c:pt idx="290">
                  <c:v>374.21666666666687</c:v>
                </c:pt>
                <c:pt idx="291">
                  <c:v>375.50000000000011</c:v>
                </c:pt>
                <c:pt idx="292">
                  <c:v>376.79999999999995</c:v>
                </c:pt>
                <c:pt idx="293">
                  <c:v>378.08333333333337</c:v>
                </c:pt>
                <c:pt idx="294">
                  <c:v>379.36666666666684</c:v>
                </c:pt>
                <c:pt idx="295">
                  <c:v>380.65000000000009</c:v>
                </c:pt>
                <c:pt idx="296">
                  <c:v>381.93333333333339</c:v>
                </c:pt>
                <c:pt idx="297">
                  <c:v>383.21666666666664</c:v>
                </c:pt>
                <c:pt idx="298">
                  <c:v>384.51666666666682</c:v>
                </c:pt>
                <c:pt idx="299">
                  <c:v>385.80000000000018</c:v>
                </c:pt>
                <c:pt idx="300">
                  <c:v>387.08333333333337</c:v>
                </c:pt>
                <c:pt idx="301">
                  <c:v>388.36666666666667</c:v>
                </c:pt>
                <c:pt idx="302">
                  <c:v>389.65000000000009</c:v>
                </c:pt>
                <c:pt idx="303">
                  <c:v>390.95000000000016</c:v>
                </c:pt>
                <c:pt idx="304">
                  <c:v>392.23333333333341</c:v>
                </c:pt>
                <c:pt idx="305">
                  <c:v>393.51666666666665</c:v>
                </c:pt>
                <c:pt idx="306">
                  <c:v>394.80000000000007</c:v>
                </c:pt>
                <c:pt idx="307">
                  <c:v>396.08333333333348</c:v>
                </c:pt>
                <c:pt idx="308">
                  <c:v>397.38333333333344</c:v>
                </c:pt>
                <c:pt idx="309">
                  <c:v>398.66666666666663</c:v>
                </c:pt>
                <c:pt idx="310">
                  <c:v>399.94999999999993</c:v>
                </c:pt>
                <c:pt idx="311">
                  <c:v>401.23333333333346</c:v>
                </c:pt>
                <c:pt idx="312">
                  <c:v>402.51666666666682</c:v>
                </c:pt>
                <c:pt idx="313">
                  <c:v>403.81666666666666</c:v>
                </c:pt>
                <c:pt idx="314">
                  <c:v>405.09999999999991</c:v>
                </c:pt>
                <c:pt idx="315">
                  <c:v>406.3833333333335</c:v>
                </c:pt>
                <c:pt idx="316">
                  <c:v>407.66666666666686</c:v>
                </c:pt>
                <c:pt idx="317">
                  <c:v>408.95000000000005</c:v>
                </c:pt>
                <c:pt idx="318">
                  <c:v>410.24999999999989</c:v>
                </c:pt>
                <c:pt idx="319">
                  <c:v>411.53333333333353</c:v>
                </c:pt>
                <c:pt idx="320">
                  <c:v>412.81666666666683</c:v>
                </c:pt>
                <c:pt idx="321">
                  <c:v>414.10000000000008</c:v>
                </c:pt>
                <c:pt idx="322">
                  <c:v>415.38333333333333</c:v>
                </c:pt>
                <c:pt idx="323">
                  <c:v>416.68333333333334</c:v>
                </c:pt>
                <c:pt idx="324">
                  <c:v>417.96666666666681</c:v>
                </c:pt>
                <c:pt idx="325">
                  <c:v>419.25000000000011</c:v>
                </c:pt>
                <c:pt idx="326">
                  <c:v>420.5333333333333</c:v>
                </c:pt>
                <c:pt idx="327">
                  <c:v>421.81666666666661</c:v>
                </c:pt>
                <c:pt idx="328">
                  <c:v>423.11666666666684</c:v>
                </c:pt>
                <c:pt idx="329">
                  <c:v>424.40000000000009</c:v>
                </c:pt>
                <c:pt idx="330">
                  <c:v>425.68333333333334</c:v>
                </c:pt>
                <c:pt idx="331">
                  <c:v>426.96666666666658</c:v>
                </c:pt>
                <c:pt idx="332">
                  <c:v>428.26666666666688</c:v>
                </c:pt>
                <c:pt idx="333">
                  <c:v>429.55000000000007</c:v>
                </c:pt>
                <c:pt idx="334">
                  <c:v>430.83333333333337</c:v>
                </c:pt>
                <c:pt idx="335">
                  <c:v>432.11666666666656</c:v>
                </c:pt>
                <c:pt idx="336">
                  <c:v>433.4</c:v>
                </c:pt>
                <c:pt idx="337">
                  <c:v>434.7000000000001</c:v>
                </c:pt>
                <c:pt idx="338">
                  <c:v>435.98333333333335</c:v>
                </c:pt>
                <c:pt idx="339">
                  <c:v>437.26666666666659</c:v>
                </c:pt>
                <c:pt idx="340">
                  <c:v>438.55</c:v>
                </c:pt>
                <c:pt idx="341">
                  <c:v>439.83333333333348</c:v>
                </c:pt>
                <c:pt idx="342">
                  <c:v>441.13333333333333</c:v>
                </c:pt>
                <c:pt idx="343">
                  <c:v>442.41666666666663</c:v>
                </c:pt>
                <c:pt idx="344">
                  <c:v>443.70000000000005</c:v>
                </c:pt>
                <c:pt idx="345">
                  <c:v>444.98333333333352</c:v>
                </c:pt>
                <c:pt idx="346">
                  <c:v>446.26666666666677</c:v>
                </c:pt>
                <c:pt idx="347">
                  <c:v>447.56666666666661</c:v>
                </c:pt>
                <c:pt idx="348">
                  <c:v>448.85</c:v>
                </c:pt>
                <c:pt idx="349">
                  <c:v>450.13333333333355</c:v>
                </c:pt>
                <c:pt idx="350">
                  <c:v>451.41666666666674</c:v>
                </c:pt>
                <c:pt idx="351">
                  <c:v>452.70000000000005</c:v>
                </c:pt>
                <c:pt idx="352">
                  <c:v>454</c:v>
                </c:pt>
                <c:pt idx="353">
                  <c:v>455.28333333333353</c:v>
                </c:pt>
                <c:pt idx="354">
                  <c:v>456.56666666666678</c:v>
                </c:pt>
                <c:pt idx="355">
                  <c:v>457.85</c:v>
                </c:pt>
                <c:pt idx="356">
                  <c:v>459.13333333333327</c:v>
                </c:pt>
                <c:pt idx="357">
                  <c:v>460.41666666666669</c:v>
                </c:pt>
                <c:pt idx="358">
                  <c:v>461.71666666666681</c:v>
                </c:pt>
                <c:pt idx="359">
                  <c:v>463</c:v>
                </c:pt>
                <c:pt idx="360">
                  <c:v>464.2833333333333</c:v>
                </c:pt>
                <c:pt idx="361">
                  <c:v>465.56666666666672</c:v>
                </c:pt>
                <c:pt idx="362">
                  <c:v>466.86666666666679</c:v>
                </c:pt>
                <c:pt idx="363">
                  <c:v>468.15000000000003</c:v>
                </c:pt>
                <c:pt idx="364">
                  <c:v>469.43333333333328</c:v>
                </c:pt>
                <c:pt idx="365">
                  <c:v>470.7166666666667</c:v>
                </c:pt>
                <c:pt idx="366">
                  <c:v>472.01666666666677</c:v>
                </c:pt>
                <c:pt idx="367">
                  <c:v>473.30000000000007</c:v>
                </c:pt>
                <c:pt idx="368">
                  <c:v>474.58333333333326</c:v>
                </c:pt>
                <c:pt idx="369">
                  <c:v>475.86666666666667</c:v>
                </c:pt>
                <c:pt idx="370">
                  <c:v>477.1500000000002</c:v>
                </c:pt>
                <c:pt idx="371">
                  <c:v>478.45000000000005</c:v>
                </c:pt>
                <c:pt idx="372">
                  <c:v>479.73333333333329</c:v>
                </c:pt>
                <c:pt idx="373">
                  <c:v>481.01666666666671</c:v>
                </c:pt>
                <c:pt idx="374">
                  <c:v>482.30000000000018</c:v>
                </c:pt>
                <c:pt idx="375">
                  <c:v>483.58333333333348</c:v>
                </c:pt>
                <c:pt idx="376">
                  <c:v>484.88333333333333</c:v>
                </c:pt>
                <c:pt idx="377">
                  <c:v>486.16666666666663</c:v>
                </c:pt>
                <c:pt idx="378">
                  <c:v>487.45000000000022</c:v>
                </c:pt>
                <c:pt idx="379">
                  <c:v>488.73333333333346</c:v>
                </c:pt>
                <c:pt idx="380">
                  <c:v>490.01666666666671</c:v>
                </c:pt>
                <c:pt idx="381">
                  <c:v>491.31666666666661</c:v>
                </c:pt>
                <c:pt idx="382">
                  <c:v>492.60000000000025</c:v>
                </c:pt>
                <c:pt idx="383">
                  <c:v>493.88333333333344</c:v>
                </c:pt>
                <c:pt idx="384">
                  <c:v>495.16666666666674</c:v>
                </c:pt>
                <c:pt idx="385">
                  <c:v>496.44999999999993</c:v>
                </c:pt>
                <c:pt idx="386">
                  <c:v>497.75000000000006</c:v>
                </c:pt>
                <c:pt idx="387">
                  <c:v>499.03333333333347</c:v>
                </c:pt>
                <c:pt idx="388">
                  <c:v>500.31666666666672</c:v>
                </c:pt>
                <c:pt idx="389">
                  <c:v>501.59999999999997</c:v>
                </c:pt>
                <c:pt idx="390">
                  <c:v>502.88333333333333</c:v>
                </c:pt>
                <c:pt idx="391">
                  <c:v>504.18333333333351</c:v>
                </c:pt>
                <c:pt idx="392">
                  <c:v>505.4666666666667</c:v>
                </c:pt>
                <c:pt idx="393">
                  <c:v>506.75</c:v>
                </c:pt>
                <c:pt idx="394">
                  <c:v>508.0333333333333</c:v>
                </c:pt>
                <c:pt idx="395">
                  <c:v>509.31666666666689</c:v>
                </c:pt>
                <c:pt idx="396">
                  <c:v>510.61666666666673</c:v>
                </c:pt>
                <c:pt idx="397">
                  <c:v>511.9</c:v>
                </c:pt>
                <c:pt idx="398">
                  <c:v>513.18333333333328</c:v>
                </c:pt>
                <c:pt idx="399">
                  <c:v>514.46666666666692</c:v>
                </c:pt>
                <c:pt idx="400">
                  <c:v>515.75000000000011</c:v>
                </c:pt>
                <c:pt idx="401">
                  <c:v>517.04999999999995</c:v>
                </c:pt>
                <c:pt idx="402">
                  <c:v>518.33333333333326</c:v>
                </c:pt>
                <c:pt idx="403">
                  <c:v>519.6166666666669</c:v>
                </c:pt>
                <c:pt idx="404">
                  <c:v>520.90000000000009</c:v>
                </c:pt>
                <c:pt idx="405">
                  <c:v>522.18333333333339</c:v>
                </c:pt>
                <c:pt idx="406">
                  <c:v>523.48333333333335</c:v>
                </c:pt>
                <c:pt idx="407">
                  <c:v>524.76666666666688</c:v>
                </c:pt>
                <c:pt idx="408">
                  <c:v>526.05000000000018</c:v>
                </c:pt>
                <c:pt idx="409">
                  <c:v>527.33333333333337</c:v>
                </c:pt>
                <c:pt idx="410">
                  <c:v>528.61666666666667</c:v>
                </c:pt>
                <c:pt idx="411">
                  <c:v>529.91666666666697</c:v>
                </c:pt>
                <c:pt idx="412">
                  <c:v>531.20000000000016</c:v>
                </c:pt>
                <c:pt idx="413">
                  <c:v>532.48333333333335</c:v>
                </c:pt>
                <c:pt idx="414">
                  <c:v>533.76666666666665</c:v>
                </c:pt>
                <c:pt idx="415">
                  <c:v>535.04999999999995</c:v>
                </c:pt>
                <c:pt idx="416">
                  <c:v>536.35000000000014</c:v>
                </c:pt>
                <c:pt idx="417">
                  <c:v>537.63333333333344</c:v>
                </c:pt>
                <c:pt idx="418">
                  <c:v>538.91666666666663</c:v>
                </c:pt>
                <c:pt idx="419">
                  <c:v>540.20000000000005</c:v>
                </c:pt>
                <c:pt idx="420">
                  <c:v>541.48333333333358</c:v>
                </c:pt>
                <c:pt idx="421">
                  <c:v>542.78333333333342</c:v>
                </c:pt>
                <c:pt idx="422">
                  <c:v>544.06666666666661</c:v>
                </c:pt>
                <c:pt idx="423">
                  <c:v>545.35</c:v>
                </c:pt>
                <c:pt idx="424">
                  <c:v>546.63333333333355</c:v>
                </c:pt>
                <c:pt idx="425">
                  <c:v>547.93333333333339</c:v>
                </c:pt>
                <c:pt idx="426">
                  <c:v>549.2166666666667</c:v>
                </c:pt>
                <c:pt idx="427">
                  <c:v>550.5</c:v>
                </c:pt>
                <c:pt idx="428">
                  <c:v>551.78333333333353</c:v>
                </c:pt>
                <c:pt idx="429">
                  <c:v>553.06666666666683</c:v>
                </c:pt>
                <c:pt idx="430">
                  <c:v>554.36666666666667</c:v>
                </c:pt>
                <c:pt idx="431">
                  <c:v>555.65</c:v>
                </c:pt>
                <c:pt idx="432">
                  <c:v>556.93333333333328</c:v>
                </c:pt>
                <c:pt idx="433">
                  <c:v>558.21666666666681</c:v>
                </c:pt>
                <c:pt idx="434">
                  <c:v>559.50000000000011</c:v>
                </c:pt>
                <c:pt idx="435">
                  <c:v>560.79999999999995</c:v>
                </c:pt>
                <c:pt idx="436">
                  <c:v>562.08333333333326</c:v>
                </c:pt>
                <c:pt idx="437">
                  <c:v>563.36666666666679</c:v>
                </c:pt>
                <c:pt idx="438">
                  <c:v>564.65000000000009</c:v>
                </c:pt>
                <c:pt idx="439">
                  <c:v>565.93333333333339</c:v>
                </c:pt>
                <c:pt idx="440">
                  <c:v>567.23333333333323</c:v>
                </c:pt>
                <c:pt idx="441">
                  <c:v>568.51666666666688</c:v>
                </c:pt>
                <c:pt idx="442">
                  <c:v>569.80000000000007</c:v>
                </c:pt>
                <c:pt idx="443">
                  <c:v>571.08333333333337</c:v>
                </c:pt>
                <c:pt idx="444">
                  <c:v>572.36666666666667</c:v>
                </c:pt>
                <c:pt idx="445">
                  <c:v>573.66666666666686</c:v>
                </c:pt>
                <c:pt idx="446">
                  <c:v>574.95000000000005</c:v>
                </c:pt>
                <c:pt idx="447">
                  <c:v>576.23333333333335</c:v>
                </c:pt>
                <c:pt idx="448">
                  <c:v>577.51666666666665</c:v>
                </c:pt>
                <c:pt idx="449">
                  <c:v>578.79999999999995</c:v>
                </c:pt>
                <c:pt idx="450">
                  <c:v>580.10000000000014</c:v>
                </c:pt>
                <c:pt idx="451">
                  <c:v>581.38333333333333</c:v>
                </c:pt>
                <c:pt idx="452">
                  <c:v>582.66666666666674</c:v>
                </c:pt>
                <c:pt idx="453">
                  <c:v>583.94999999999993</c:v>
                </c:pt>
                <c:pt idx="454">
                  <c:v>585.23333333333358</c:v>
                </c:pt>
                <c:pt idx="455">
                  <c:v>586.5333333333333</c:v>
                </c:pt>
                <c:pt idx="456">
                  <c:v>587.81666666666672</c:v>
                </c:pt>
                <c:pt idx="457">
                  <c:v>589.10000000000014</c:v>
                </c:pt>
                <c:pt idx="458">
                  <c:v>590.38333333333355</c:v>
                </c:pt>
                <c:pt idx="459">
                  <c:v>591.66666666666674</c:v>
                </c:pt>
                <c:pt idx="460">
                  <c:v>592.9666666666667</c:v>
                </c:pt>
                <c:pt idx="461">
                  <c:v>594.25</c:v>
                </c:pt>
                <c:pt idx="462">
                  <c:v>595.53333333333353</c:v>
                </c:pt>
                <c:pt idx="463">
                  <c:v>596.81666666666683</c:v>
                </c:pt>
                <c:pt idx="464">
                  <c:v>598.11666666666667</c:v>
                </c:pt>
                <c:pt idx="465">
                  <c:v>599.4</c:v>
                </c:pt>
                <c:pt idx="466">
                  <c:v>600.68333333333351</c:v>
                </c:pt>
                <c:pt idx="467">
                  <c:v>601.96666666666681</c:v>
                </c:pt>
                <c:pt idx="468">
                  <c:v>603.25</c:v>
                </c:pt>
              </c:numCache>
            </c:numRef>
          </c:xVal>
          <c:yVal>
            <c:numRef>
              <c:f>'PM Data B'!$N$20:$N$488</c:f>
              <c:numCache>
                <c:formatCode>0.00</c:formatCode>
                <c:ptCount val="469"/>
                <c:pt idx="0">
                  <c:v>1.6776199999999998E-2</c:v>
                </c:pt>
                <c:pt idx="1">
                  <c:v>7.436778584007697E-3</c:v>
                </c:pt>
                <c:pt idx="2">
                  <c:v>5.6679012139717808E-3</c:v>
                </c:pt>
                <c:pt idx="3">
                  <c:v>2.476203244090425E-2</c:v>
                </c:pt>
                <c:pt idx="4">
                  <c:v>3.5435056962501788E-3</c:v>
                </c:pt>
                <c:pt idx="5">
                  <c:v>1.0638684378148874E-2</c:v>
                </c:pt>
                <c:pt idx="6">
                  <c:v>9.9074436095296092E-3</c:v>
                </c:pt>
                <c:pt idx="7">
                  <c:v>6.9273481666910289E-2</c:v>
                </c:pt>
                <c:pt idx="8">
                  <c:v>3.1731930643507732E-2</c:v>
                </c:pt>
                <c:pt idx="9">
                  <c:v>4.8139439097241894E-3</c:v>
                </c:pt>
                <c:pt idx="10">
                  <c:v>1.3763560173107875E-2</c:v>
                </c:pt>
                <c:pt idx="11">
                  <c:v>4.4825367208417618E-3</c:v>
                </c:pt>
                <c:pt idx="12">
                  <c:v>7.1377069262922067E-3</c:v>
                </c:pt>
                <c:pt idx="13">
                  <c:v>4.9352259452821413E-3</c:v>
                </c:pt>
                <c:pt idx="14">
                  <c:v>4.5691555775522657E-3</c:v>
                </c:pt>
                <c:pt idx="15">
                  <c:v>4.7159262438772012E-2</c:v>
                </c:pt>
                <c:pt idx="16">
                  <c:v>5.3740926617832276E-3</c:v>
                </c:pt>
                <c:pt idx="17">
                  <c:v>5.5026107395651667E-3</c:v>
                </c:pt>
                <c:pt idx="18">
                  <c:v>5.7319921007045575E-3</c:v>
                </c:pt>
                <c:pt idx="19">
                  <c:v>7.2006388483464292E-3</c:v>
                </c:pt>
                <c:pt idx="20">
                  <c:v>7.0340960911157765E-3</c:v>
                </c:pt>
                <c:pt idx="21">
                  <c:v>7.8548500812992347E-3</c:v>
                </c:pt>
                <c:pt idx="22">
                  <c:v>1.4134838787473182E-2</c:v>
                </c:pt>
                <c:pt idx="23">
                  <c:v>5.9476150508568715E-3</c:v>
                </c:pt>
                <c:pt idx="24">
                  <c:v>6.5951109125857929E-3</c:v>
                </c:pt>
                <c:pt idx="25">
                  <c:v>5.8528969029669538E-2</c:v>
                </c:pt>
                <c:pt idx="26">
                  <c:v>8.6602676012305146E-2</c:v>
                </c:pt>
                <c:pt idx="27">
                  <c:v>6.1692343653184378E-2</c:v>
                </c:pt>
                <c:pt idx="28">
                  <c:v>3.9876263035280447E-2</c:v>
                </c:pt>
                <c:pt idx="29">
                  <c:v>8.2657056854884822E-2</c:v>
                </c:pt>
                <c:pt idx="30">
                  <c:v>5.3756860437097063E-2</c:v>
                </c:pt>
                <c:pt idx="31">
                  <c:v>8.2173152291812931E-3</c:v>
                </c:pt>
                <c:pt idx="32">
                  <c:v>1.0287829157821619E-2</c:v>
                </c:pt>
                <c:pt idx="33">
                  <c:v>7.7664167430714248E-2</c:v>
                </c:pt>
                <c:pt idx="34">
                  <c:v>1.7431563409008852E-2</c:v>
                </c:pt>
                <c:pt idx="35">
                  <c:v>2.848161570023559E-2</c:v>
                </c:pt>
                <c:pt idx="36">
                  <c:v>9.8617936845326916E-3</c:v>
                </c:pt>
                <c:pt idx="37">
                  <c:v>8.6667377313737484E-2</c:v>
                </c:pt>
                <c:pt idx="38">
                  <c:v>9.6513716477470406E-3</c:v>
                </c:pt>
                <c:pt idx="39">
                  <c:v>1.3489496258462149E-2</c:v>
                </c:pt>
                <c:pt idx="40">
                  <c:v>1.0187220303248392E-2</c:v>
                </c:pt>
                <c:pt idx="41">
                  <c:v>5.6658039367560496E-2</c:v>
                </c:pt>
                <c:pt idx="42">
                  <c:v>3.8656917295834543E-2</c:v>
                </c:pt>
                <c:pt idx="43">
                  <c:v>6.8893354347364405E-2</c:v>
                </c:pt>
                <c:pt idx="44">
                  <c:v>1.3372607054342227E-2</c:v>
                </c:pt>
                <c:pt idx="45">
                  <c:v>2.2036267431461393E-2</c:v>
                </c:pt>
                <c:pt idx="46">
                  <c:v>1.2539020283766789E-2</c:v>
                </c:pt>
                <c:pt idx="47">
                  <c:v>5.7207758007018106E-2</c:v>
                </c:pt>
                <c:pt idx="48">
                  <c:v>1.715415425556658E-2</c:v>
                </c:pt>
                <c:pt idx="49">
                  <c:v>3.9739638466921218E-2</c:v>
                </c:pt>
                <c:pt idx="50">
                  <c:v>0.27993944958749722</c:v>
                </c:pt>
                <c:pt idx="51">
                  <c:v>0.36906795844185658</c:v>
                </c:pt>
                <c:pt idx="52">
                  <c:v>0.39329481068107658</c:v>
                </c:pt>
                <c:pt idx="53">
                  <c:v>0.50485084071111497</c:v>
                </c:pt>
                <c:pt idx="54">
                  <c:v>0.99710461493830582</c:v>
                </c:pt>
                <c:pt idx="55">
                  <c:v>0.88149332957272575</c:v>
                </c:pt>
                <c:pt idx="56">
                  <c:v>1.5432199617427587</c:v>
                </c:pt>
                <c:pt idx="57">
                  <c:v>1.4361492724421139</c:v>
                </c:pt>
                <c:pt idx="58">
                  <c:v>1.5365083701920099</c:v>
                </c:pt>
                <c:pt idx="59">
                  <c:v>1.7728827522345423</c:v>
                </c:pt>
                <c:pt idx="60">
                  <c:v>1.6329028917715387</c:v>
                </c:pt>
                <c:pt idx="61">
                  <c:v>2.087998806396631</c:v>
                </c:pt>
                <c:pt idx="62">
                  <c:v>2.298539972573324</c:v>
                </c:pt>
                <c:pt idx="63">
                  <c:v>2.3163421560253541</c:v>
                </c:pt>
                <c:pt idx="64">
                  <c:v>2.7841715340221369</c:v>
                </c:pt>
                <c:pt idx="65">
                  <c:v>2.9208568150099574</c:v>
                </c:pt>
                <c:pt idx="66">
                  <c:v>2.9775739069437566</c:v>
                </c:pt>
                <c:pt idx="67">
                  <c:v>3.5195533550117721</c:v>
                </c:pt>
                <c:pt idx="68">
                  <c:v>3.5997471313897464</c:v>
                </c:pt>
                <c:pt idx="69">
                  <c:v>3.7747734662947008</c:v>
                </c:pt>
                <c:pt idx="70">
                  <c:v>3.929120562972706</c:v>
                </c:pt>
                <c:pt idx="71">
                  <c:v>4.1188599098668739</c:v>
                </c:pt>
                <c:pt idx="72">
                  <c:v>4.4342041638476486</c:v>
                </c:pt>
                <c:pt idx="73">
                  <c:v>4.7704828344033157</c:v>
                </c:pt>
                <c:pt idx="74">
                  <c:v>4.8209438377900566</c:v>
                </c:pt>
                <c:pt idx="75">
                  <c:v>5.1155465295781086</c:v>
                </c:pt>
                <c:pt idx="76">
                  <c:v>5.3140794224649115</c:v>
                </c:pt>
                <c:pt idx="77">
                  <c:v>5.2592777644340583</c:v>
                </c:pt>
                <c:pt idx="78">
                  <c:v>5.397275086787964</c:v>
                </c:pt>
                <c:pt idx="79">
                  <c:v>5.7170851878024838</c:v>
                </c:pt>
                <c:pt idx="80">
                  <c:v>6.1447218825071745</c:v>
                </c:pt>
                <c:pt idx="81">
                  <c:v>6.3664657651641532</c:v>
                </c:pt>
                <c:pt idx="82">
                  <c:v>6.5078716955447042</c:v>
                </c:pt>
                <c:pt idx="83">
                  <c:v>6.7605056833400443</c:v>
                </c:pt>
                <c:pt idx="84">
                  <c:v>6.7678033718687152</c:v>
                </c:pt>
                <c:pt idx="85">
                  <c:v>7.0077264290120898</c:v>
                </c:pt>
                <c:pt idx="86">
                  <c:v>7.1832827500131158</c:v>
                </c:pt>
                <c:pt idx="87">
                  <c:v>7.4428015992294085</c:v>
                </c:pt>
                <c:pt idx="88">
                  <c:v>7.8409517687341044</c:v>
                </c:pt>
                <c:pt idx="89">
                  <c:v>7.5235471916642318</c:v>
                </c:pt>
                <c:pt idx="90">
                  <c:v>7.7560970637418585</c:v>
                </c:pt>
                <c:pt idx="91">
                  <c:v>8.0053675689975758</c:v>
                </c:pt>
                <c:pt idx="92">
                  <c:v>8.0805460337794131</c:v>
                </c:pt>
                <c:pt idx="93">
                  <c:v>8.2181366456150702</c:v>
                </c:pt>
                <c:pt idx="94">
                  <c:v>8.1276500499451405</c:v>
                </c:pt>
                <c:pt idx="95">
                  <c:v>8.6894927822012349</c:v>
                </c:pt>
                <c:pt idx="96">
                  <c:v>8.8343858002648084</c:v>
                </c:pt>
                <c:pt idx="97">
                  <c:v>8.9621384538214688</c:v>
                </c:pt>
                <c:pt idx="98">
                  <c:v>9.1724822131448409</c:v>
                </c:pt>
                <c:pt idx="99">
                  <c:v>9.3405753928493489</c:v>
                </c:pt>
                <c:pt idx="100">
                  <c:v>9.5131019348336388</c:v>
                </c:pt>
                <c:pt idx="101">
                  <c:v>9.4210427929420462</c:v>
                </c:pt>
                <c:pt idx="102">
                  <c:v>9.7321443915427768</c:v>
                </c:pt>
                <c:pt idx="103">
                  <c:v>9.821930534824828</c:v>
                </c:pt>
                <c:pt idx="104">
                  <c:v>9.6698533368353772</c:v>
                </c:pt>
                <c:pt idx="105">
                  <c:v>10.059621823277029</c:v>
                </c:pt>
                <c:pt idx="106">
                  <c:v>10.313934936193935</c:v>
                </c:pt>
                <c:pt idx="107">
                  <c:v>10.449408803908225</c:v>
                </c:pt>
                <c:pt idx="108">
                  <c:v>10.421457392200372</c:v>
                </c:pt>
                <c:pt idx="109">
                  <c:v>10.982509128027038</c:v>
                </c:pt>
                <c:pt idx="110">
                  <c:v>10.469708398862196</c:v>
                </c:pt>
                <c:pt idx="111">
                  <c:v>11.010635634570953</c:v>
                </c:pt>
                <c:pt idx="112">
                  <c:v>11.027689941112769</c:v>
                </c:pt>
                <c:pt idx="113">
                  <c:v>11.082950554697797</c:v>
                </c:pt>
                <c:pt idx="114">
                  <c:v>11.055205727973773</c:v>
                </c:pt>
                <c:pt idx="115">
                  <c:v>11.370057945589213</c:v>
                </c:pt>
                <c:pt idx="116">
                  <c:v>11.34398191114256</c:v>
                </c:pt>
                <c:pt idx="117">
                  <c:v>11.443784659386564</c:v>
                </c:pt>
                <c:pt idx="118">
                  <c:v>11.490606368492163</c:v>
                </c:pt>
                <c:pt idx="119">
                  <c:v>11.779364512633856</c:v>
                </c:pt>
                <c:pt idx="120">
                  <c:v>11.678141157906898</c:v>
                </c:pt>
                <c:pt idx="121">
                  <c:v>11.904454008195918</c:v>
                </c:pt>
                <c:pt idx="122">
                  <c:v>11.709987809545924</c:v>
                </c:pt>
                <c:pt idx="123">
                  <c:v>12.087952843530495</c:v>
                </c:pt>
                <c:pt idx="124">
                  <c:v>12.087238668845524</c:v>
                </c:pt>
                <c:pt idx="125">
                  <c:v>12.39372508109758</c:v>
                </c:pt>
                <c:pt idx="126">
                  <c:v>12.241438961563915</c:v>
                </c:pt>
                <c:pt idx="127">
                  <c:v>12.476724456516299</c:v>
                </c:pt>
                <c:pt idx="128">
                  <c:v>12.811308621371937</c:v>
                </c:pt>
                <c:pt idx="129">
                  <c:v>12.540599762866286</c:v>
                </c:pt>
                <c:pt idx="130">
                  <c:v>12.632543875520673</c:v>
                </c:pt>
                <c:pt idx="131">
                  <c:v>12.951070789877638</c:v>
                </c:pt>
                <c:pt idx="132">
                  <c:v>12.826845679654047</c:v>
                </c:pt>
                <c:pt idx="133">
                  <c:v>13.202489996206722</c:v>
                </c:pt>
                <c:pt idx="134">
                  <c:v>13.028659711607148</c:v>
                </c:pt>
                <c:pt idx="135">
                  <c:v>13.146148154090255</c:v>
                </c:pt>
                <c:pt idx="136">
                  <c:v>13.25672497183449</c:v>
                </c:pt>
                <c:pt idx="137">
                  <c:v>13.620146345493477</c:v>
                </c:pt>
                <c:pt idx="138">
                  <c:v>13.732964945609321</c:v>
                </c:pt>
                <c:pt idx="139">
                  <c:v>13.665902032828697</c:v>
                </c:pt>
                <c:pt idx="140">
                  <c:v>13.663319619175939</c:v>
                </c:pt>
                <c:pt idx="141">
                  <c:v>13.798442256964488</c:v>
                </c:pt>
                <c:pt idx="142">
                  <c:v>13.908129876223908</c:v>
                </c:pt>
                <c:pt idx="143">
                  <c:v>13.798403941771083</c:v>
                </c:pt>
                <c:pt idx="144">
                  <c:v>14.020494989893875</c:v>
                </c:pt>
                <c:pt idx="145">
                  <c:v>14.18005885386814</c:v>
                </c:pt>
                <c:pt idx="146">
                  <c:v>14.002583057301951</c:v>
                </c:pt>
                <c:pt idx="147">
                  <c:v>14.29180619963584</c:v>
                </c:pt>
                <c:pt idx="148">
                  <c:v>14.199257635088786</c:v>
                </c:pt>
                <c:pt idx="149">
                  <c:v>14.587007175057954</c:v>
                </c:pt>
                <c:pt idx="150">
                  <c:v>14.432265904265975</c:v>
                </c:pt>
                <c:pt idx="151">
                  <c:v>14.44049020729256</c:v>
                </c:pt>
                <c:pt idx="152">
                  <c:v>14.585019370634729</c:v>
                </c:pt>
                <c:pt idx="153">
                  <c:v>14.698383907020014</c:v>
                </c:pt>
                <c:pt idx="154">
                  <c:v>14.735777034403267</c:v>
                </c:pt>
                <c:pt idx="155">
                  <c:v>14.907697217541234</c:v>
                </c:pt>
                <c:pt idx="156">
                  <c:v>15.061461632746845</c:v>
                </c:pt>
                <c:pt idx="157">
                  <c:v>15.07985122593073</c:v>
                </c:pt>
                <c:pt idx="158">
                  <c:v>15.454569572736542</c:v>
                </c:pt>
                <c:pt idx="159">
                  <c:v>15.387173655959314</c:v>
                </c:pt>
                <c:pt idx="160">
                  <c:v>15.335707089084337</c:v>
                </c:pt>
                <c:pt idx="161">
                  <c:v>15.305068409879825</c:v>
                </c:pt>
                <c:pt idx="162">
                  <c:v>15.479021479295195</c:v>
                </c:pt>
                <c:pt idx="163">
                  <c:v>15.565426953018591</c:v>
                </c:pt>
                <c:pt idx="164">
                  <c:v>15.768096298133472</c:v>
                </c:pt>
                <c:pt idx="165">
                  <c:v>15.643449124814857</c:v>
                </c:pt>
                <c:pt idx="166">
                  <c:v>15.755509460482706</c:v>
                </c:pt>
                <c:pt idx="167">
                  <c:v>15.882052954598942</c:v>
                </c:pt>
                <c:pt idx="168">
                  <c:v>15.799947486960519</c:v>
                </c:pt>
                <c:pt idx="169">
                  <c:v>16.322003505037436</c:v>
                </c:pt>
                <c:pt idx="170">
                  <c:v>16.071423726633167</c:v>
                </c:pt>
                <c:pt idx="171">
                  <c:v>16.222079606848691</c:v>
                </c:pt>
                <c:pt idx="172">
                  <c:v>16.286315115915883</c:v>
                </c:pt>
                <c:pt idx="173">
                  <c:v>16.524343848115258</c:v>
                </c:pt>
                <c:pt idx="174">
                  <c:v>16.396154279867666</c:v>
                </c:pt>
                <c:pt idx="175">
                  <c:v>16.36851819785192</c:v>
                </c:pt>
                <c:pt idx="176">
                  <c:v>16.578187435206349</c:v>
                </c:pt>
                <c:pt idx="177">
                  <c:v>16.965390973560044</c:v>
                </c:pt>
                <c:pt idx="178">
                  <c:v>16.868977842204469</c:v>
                </c:pt>
                <c:pt idx="179">
                  <c:v>16.616101027851357</c:v>
                </c:pt>
                <c:pt idx="180">
                  <c:v>16.617829480487874</c:v>
                </c:pt>
                <c:pt idx="181">
                  <c:v>17.01632393355921</c:v>
                </c:pt>
                <c:pt idx="182">
                  <c:v>16.868543903279797</c:v>
                </c:pt>
                <c:pt idx="183">
                  <c:v>17.045031985570716</c:v>
                </c:pt>
                <c:pt idx="184">
                  <c:v>16.961497788773961</c:v>
                </c:pt>
                <c:pt idx="185">
                  <c:v>17.157741456976868</c:v>
                </c:pt>
                <c:pt idx="186">
                  <c:v>17.076636577513149</c:v>
                </c:pt>
                <c:pt idx="187">
                  <c:v>17.330921534943506</c:v>
                </c:pt>
                <c:pt idx="188">
                  <c:v>17.072068734739933</c:v>
                </c:pt>
                <c:pt idx="189">
                  <c:v>17.515124559907747</c:v>
                </c:pt>
                <c:pt idx="190">
                  <c:v>17.357592927196716</c:v>
                </c:pt>
                <c:pt idx="191">
                  <c:v>17.508110582572566</c:v>
                </c:pt>
                <c:pt idx="192">
                  <c:v>17.486461120593439</c:v>
                </c:pt>
                <c:pt idx="193">
                  <c:v>17.719930867043036</c:v>
                </c:pt>
                <c:pt idx="194">
                  <c:v>17.964473986048791</c:v>
                </c:pt>
                <c:pt idx="195">
                  <c:v>17.737288686934761</c:v>
                </c:pt>
                <c:pt idx="196">
                  <c:v>17.821099143879298</c:v>
                </c:pt>
                <c:pt idx="197">
                  <c:v>18.274736948527266</c:v>
                </c:pt>
                <c:pt idx="198">
                  <c:v>18.104154003222444</c:v>
                </c:pt>
                <c:pt idx="199">
                  <c:v>18.185100209191578</c:v>
                </c:pt>
                <c:pt idx="200">
                  <c:v>18.157500092206647</c:v>
                </c:pt>
                <c:pt idx="201">
                  <c:v>18.051180316347704</c:v>
                </c:pt>
                <c:pt idx="202">
                  <c:v>18.073394682676717</c:v>
                </c:pt>
                <c:pt idx="203">
                  <c:v>18.363479783895841</c:v>
                </c:pt>
                <c:pt idx="204">
                  <c:v>18.459592447163601</c:v>
                </c:pt>
                <c:pt idx="205">
                  <c:v>18.395473111137093</c:v>
                </c:pt>
                <c:pt idx="206">
                  <c:v>18.62463042772157</c:v>
                </c:pt>
                <c:pt idx="207">
                  <c:v>18.463385221183071</c:v>
                </c:pt>
                <c:pt idx="208">
                  <c:v>18.423865289763466</c:v>
                </c:pt>
                <c:pt idx="209">
                  <c:v>18.918310156765621</c:v>
                </c:pt>
                <c:pt idx="210">
                  <c:v>18.776444695251413</c:v>
                </c:pt>
                <c:pt idx="211">
                  <c:v>18.990519951460112</c:v>
                </c:pt>
                <c:pt idx="212">
                  <c:v>18.842779475749179</c:v>
                </c:pt>
                <c:pt idx="213">
                  <c:v>19.02959603566115</c:v>
                </c:pt>
                <c:pt idx="214">
                  <c:v>19.096140913276137</c:v>
                </c:pt>
                <c:pt idx="215">
                  <c:v>18.99123605244927</c:v>
                </c:pt>
                <c:pt idx="216">
                  <c:v>19.433158797131178</c:v>
                </c:pt>
                <c:pt idx="217">
                  <c:v>19.229137209296432</c:v>
                </c:pt>
                <c:pt idx="218">
                  <c:v>19.350336518221734</c:v>
                </c:pt>
                <c:pt idx="219">
                  <c:v>19.356954043831976</c:v>
                </c:pt>
                <c:pt idx="220">
                  <c:v>19.314460503111128</c:v>
                </c:pt>
                <c:pt idx="221">
                  <c:v>19.348468576321093</c:v>
                </c:pt>
                <c:pt idx="222">
                  <c:v>19.131752612371066</c:v>
                </c:pt>
                <c:pt idx="223">
                  <c:v>19.506461357475672</c:v>
                </c:pt>
                <c:pt idx="224">
                  <c:v>19.498119869377508</c:v>
                </c:pt>
                <c:pt idx="225">
                  <c:v>19.771006490531715</c:v>
                </c:pt>
                <c:pt idx="226">
                  <c:v>19.282104603537316</c:v>
                </c:pt>
                <c:pt idx="227">
                  <c:v>19.503915710708014</c:v>
                </c:pt>
                <c:pt idx="228">
                  <c:v>19.713195122135737</c:v>
                </c:pt>
                <c:pt idx="229">
                  <c:v>19.762470831545247</c:v>
                </c:pt>
                <c:pt idx="230">
                  <c:v>19.885660890142073</c:v>
                </c:pt>
                <c:pt idx="231">
                  <c:v>19.898835519042677</c:v>
                </c:pt>
                <c:pt idx="232">
                  <c:v>19.977203489057587</c:v>
                </c:pt>
                <c:pt idx="233">
                  <c:v>20.27261043309559</c:v>
                </c:pt>
                <c:pt idx="234">
                  <c:v>19.970580771616493</c:v>
                </c:pt>
                <c:pt idx="235">
                  <c:v>20.258210835932804</c:v>
                </c:pt>
                <c:pt idx="236">
                  <c:v>19.986679499862802</c:v>
                </c:pt>
                <c:pt idx="237">
                  <c:v>20.173197974477535</c:v>
                </c:pt>
                <c:pt idx="238">
                  <c:v>20.069335966259779</c:v>
                </c:pt>
                <c:pt idx="239">
                  <c:v>20.223701787708304</c:v>
                </c:pt>
                <c:pt idx="240">
                  <c:v>20.358583473611525</c:v>
                </c:pt>
                <c:pt idx="241">
                  <c:v>20.319177303766391</c:v>
                </c:pt>
                <c:pt idx="242">
                  <c:v>20.633400853846677</c:v>
                </c:pt>
                <c:pt idx="243">
                  <c:v>20.277825891899447</c:v>
                </c:pt>
                <c:pt idx="244">
                  <c:v>20.414977742440463</c:v>
                </c:pt>
                <c:pt idx="245">
                  <c:v>20.658316007564515</c:v>
                </c:pt>
                <c:pt idx="246">
                  <c:v>20.950595309311737</c:v>
                </c:pt>
                <c:pt idx="247">
                  <c:v>20.425946108261922</c:v>
                </c:pt>
                <c:pt idx="248">
                  <c:v>20.73792835686854</c:v>
                </c:pt>
                <c:pt idx="249">
                  <c:v>20.826353259562318</c:v>
                </c:pt>
                <c:pt idx="250">
                  <c:v>20.719822574618217</c:v>
                </c:pt>
                <c:pt idx="251">
                  <c:v>20.775099631831974</c:v>
                </c:pt>
                <c:pt idx="252">
                  <c:v>20.847316524708948</c:v>
                </c:pt>
                <c:pt idx="253">
                  <c:v>21.03269619335618</c:v>
                </c:pt>
                <c:pt idx="254">
                  <c:v>20.962664632101987</c:v>
                </c:pt>
                <c:pt idx="255">
                  <c:v>21.216757254624174</c:v>
                </c:pt>
                <c:pt idx="256">
                  <c:v>21.104170311071986</c:v>
                </c:pt>
                <c:pt idx="257">
                  <c:v>21.152509542680136</c:v>
                </c:pt>
                <c:pt idx="258">
                  <c:v>21.156813836271208</c:v>
                </c:pt>
                <c:pt idx="259">
                  <c:v>21.080768318040317</c:v>
                </c:pt>
                <c:pt idx="260">
                  <c:v>21.211207393733712</c:v>
                </c:pt>
                <c:pt idx="261">
                  <c:v>21.295973681300914</c:v>
                </c:pt>
                <c:pt idx="262">
                  <c:v>21.41566170892165</c:v>
                </c:pt>
                <c:pt idx="263">
                  <c:v>21.412046193767921</c:v>
                </c:pt>
                <c:pt idx="264">
                  <c:v>21.276703427275862</c:v>
                </c:pt>
                <c:pt idx="265">
                  <c:v>21.539106701629688</c:v>
                </c:pt>
                <c:pt idx="266">
                  <c:v>21.35040161680087</c:v>
                </c:pt>
                <c:pt idx="267">
                  <c:v>21.501960256902954</c:v>
                </c:pt>
                <c:pt idx="268">
                  <c:v>21.477401150261553</c:v>
                </c:pt>
                <c:pt idx="269">
                  <c:v>21.792964629828148</c:v>
                </c:pt>
                <c:pt idx="270">
                  <c:v>21.608940583858544</c:v>
                </c:pt>
                <c:pt idx="271">
                  <c:v>21.667321068380776</c:v>
                </c:pt>
                <c:pt idx="272">
                  <c:v>21.62324458528127</c:v>
                </c:pt>
                <c:pt idx="273">
                  <c:v>21.913862950165317</c:v>
                </c:pt>
                <c:pt idx="274">
                  <c:v>21.89228734196444</c:v>
                </c:pt>
                <c:pt idx="275">
                  <c:v>21.781519671106665</c:v>
                </c:pt>
                <c:pt idx="276">
                  <c:v>21.838111320722838</c:v>
                </c:pt>
                <c:pt idx="277">
                  <c:v>21.896328181983606</c:v>
                </c:pt>
                <c:pt idx="278">
                  <c:v>22.031974075384014</c:v>
                </c:pt>
                <c:pt idx="279">
                  <c:v>22.21976567327054</c:v>
                </c:pt>
                <c:pt idx="280">
                  <c:v>22.059476818437389</c:v>
                </c:pt>
                <c:pt idx="281">
                  <c:v>22.144431552436163</c:v>
                </c:pt>
                <c:pt idx="282">
                  <c:v>22.016628100543681</c:v>
                </c:pt>
                <c:pt idx="283">
                  <c:v>22.094882303756684</c:v>
                </c:pt>
                <c:pt idx="284">
                  <c:v>22.263801502004434</c:v>
                </c:pt>
                <c:pt idx="285">
                  <c:v>21.964265813081742</c:v>
                </c:pt>
                <c:pt idx="286">
                  <c:v>22.104707196788254</c:v>
                </c:pt>
                <c:pt idx="287">
                  <c:v>22.355386587769658</c:v>
                </c:pt>
                <c:pt idx="288">
                  <c:v>22.248333644468289</c:v>
                </c:pt>
                <c:pt idx="289">
                  <c:v>22.126323156094127</c:v>
                </c:pt>
                <c:pt idx="290">
                  <c:v>22.350581826566369</c:v>
                </c:pt>
                <c:pt idx="291">
                  <c:v>22.523185517727459</c:v>
                </c:pt>
                <c:pt idx="292">
                  <c:v>22.243166076125139</c:v>
                </c:pt>
                <c:pt idx="293">
                  <c:v>22.318864692429418</c:v>
                </c:pt>
                <c:pt idx="294">
                  <c:v>22.587164905108015</c:v>
                </c:pt>
                <c:pt idx="295">
                  <c:v>22.585276856873989</c:v>
                </c:pt>
                <c:pt idx="296">
                  <c:v>22.603111714290058</c:v>
                </c:pt>
                <c:pt idx="297">
                  <c:v>22.233993377388817</c:v>
                </c:pt>
                <c:pt idx="298">
                  <c:v>22.499483104830183</c:v>
                </c:pt>
                <c:pt idx="299">
                  <c:v>22.825529815653276</c:v>
                </c:pt>
                <c:pt idx="300">
                  <c:v>22.607862943761948</c:v>
                </c:pt>
                <c:pt idx="301">
                  <c:v>22.671100728782928</c:v>
                </c:pt>
                <c:pt idx="302">
                  <c:v>22.606346095347671</c:v>
                </c:pt>
                <c:pt idx="303">
                  <c:v>22.894090341230005</c:v>
                </c:pt>
                <c:pt idx="304">
                  <c:v>22.891547835473254</c:v>
                </c:pt>
                <c:pt idx="305">
                  <c:v>22.640755426135119</c:v>
                </c:pt>
                <c:pt idx="306">
                  <c:v>23.002377342640909</c:v>
                </c:pt>
                <c:pt idx="307">
                  <c:v>22.853172056872282</c:v>
                </c:pt>
                <c:pt idx="308">
                  <c:v>22.993651150179634</c:v>
                </c:pt>
                <c:pt idx="309">
                  <c:v>22.927246401524993</c:v>
                </c:pt>
                <c:pt idx="310">
                  <c:v>23.038720104449482</c:v>
                </c:pt>
                <c:pt idx="311">
                  <c:v>22.851747950792806</c:v>
                </c:pt>
                <c:pt idx="312">
                  <c:v>22.942579648974455</c:v>
                </c:pt>
                <c:pt idx="313">
                  <c:v>23.218114615881742</c:v>
                </c:pt>
                <c:pt idx="314">
                  <c:v>22.979628438357032</c:v>
                </c:pt>
                <c:pt idx="315">
                  <c:v>23.247897917763037</c:v>
                </c:pt>
                <c:pt idx="316">
                  <c:v>23.140543167750433</c:v>
                </c:pt>
                <c:pt idx="317">
                  <c:v>23.284137587625189</c:v>
                </c:pt>
                <c:pt idx="318">
                  <c:v>23.356541247040642</c:v>
                </c:pt>
                <c:pt idx="319">
                  <c:v>23.435022726664055</c:v>
                </c:pt>
                <c:pt idx="320">
                  <c:v>23.761357327830055</c:v>
                </c:pt>
                <c:pt idx="321">
                  <c:v>23.351908550661562</c:v>
                </c:pt>
                <c:pt idx="322">
                  <c:v>23.372311418790783</c:v>
                </c:pt>
                <c:pt idx="323">
                  <c:v>23.504453672479031</c:v>
                </c:pt>
                <c:pt idx="324">
                  <c:v>23.128244932975566</c:v>
                </c:pt>
                <c:pt idx="325">
                  <c:v>23.489948823566333</c:v>
                </c:pt>
                <c:pt idx="326">
                  <c:v>23.893316809823173</c:v>
                </c:pt>
                <c:pt idx="327">
                  <c:v>23.834196830470571</c:v>
                </c:pt>
                <c:pt idx="328">
                  <c:v>23.665009189605893</c:v>
                </c:pt>
                <c:pt idx="329">
                  <c:v>23.853476811507552</c:v>
                </c:pt>
                <c:pt idx="330">
                  <c:v>23.65039799770485</c:v>
                </c:pt>
                <c:pt idx="331">
                  <c:v>23.606094740038476</c:v>
                </c:pt>
                <c:pt idx="332">
                  <c:v>23.715740989234423</c:v>
                </c:pt>
                <c:pt idx="333">
                  <c:v>23.969173292698393</c:v>
                </c:pt>
                <c:pt idx="334">
                  <c:v>23.582103600283041</c:v>
                </c:pt>
                <c:pt idx="335">
                  <c:v>23.719243767228093</c:v>
                </c:pt>
                <c:pt idx="336">
                  <c:v>23.982359188371568</c:v>
                </c:pt>
                <c:pt idx="337">
                  <c:v>23.762274620259376</c:v>
                </c:pt>
                <c:pt idx="338">
                  <c:v>23.847054577029979</c:v>
                </c:pt>
                <c:pt idx="339">
                  <c:v>23.736350813292333</c:v>
                </c:pt>
                <c:pt idx="340">
                  <c:v>23.877690483712101</c:v>
                </c:pt>
                <c:pt idx="341">
                  <c:v>23.679457738065842</c:v>
                </c:pt>
                <c:pt idx="342">
                  <c:v>23.97813510778839</c:v>
                </c:pt>
                <c:pt idx="343">
                  <c:v>23.702350168715604</c:v>
                </c:pt>
                <c:pt idx="344">
                  <c:v>23.758537177091906</c:v>
                </c:pt>
                <c:pt idx="345">
                  <c:v>23.853804108591468</c:v>
                </c:pt>
                <c:pt idx="346">
                  <c:v>24.081921606272651</c:v>
                </c:pt>
                <c:pt idx="347">
                  <c:v>24.024045724349705</c:v>
                </c:pt>
                <c:pt idx="348">
                  <c:v>23.678501981749751</c:v>
                </c:pt>
                <c:pt idx="349">
                  <c:v>24.322797749734207</c:v>
                </c:pt>
                <c:pt idx="350">
                  <c:v>23.82487270761608</c:v>
                </c:pt>
                <c:pt idx="351">
                  <c:v>24.390889152888185</c:v>
                </c:pt>
                <c:pt idx="352">
                  <c:v>23.914959355747889</c:v>
                </c:pt>
                <c:pt idx="353">
                  <c:v>23.926237551891326</c:v>
                </c:pt>
                <c:pt idx="354">
                  <c:v>24.026269275761475</c:v>
                </c:pt>
                <c:pt idx="355">
                  <c:v>24.017952860333565</c:v>
                </c:pt>
                <c:pt idx="356">
                  <c:v>24.501742782141459</c:v>
                </c:pt>
                <c:pt idx="357">
                  <c:v>24.138794048208378</c:v>
                </c:pt>
                <c:pt idx="358">
                  <c:v>24.004734137497998</c:v>
                </c:pt>
                <c:pt idx="359">
                  <c:v>24.430917845372086</c:v>
                </c:pt>
                <c:pt idx="360">
                  <c:v>23.930588756972465</c:v>
                </c:pt>
                <c:pt idx="361">
                  <c:v>24.141771576455756</c:v>
                </c:pt>
                <c:pt idx="362">
                  <c:v>24.337691786707939</c:v>
                </c:pt>
                <c:pt idx="363">
                  <c:v>24.141141280379149</c:v>
                </c:pt>
                <c:pt idx="364">
                  <c:v>24.439657759040259</c:v>
                </c:pt>
                <c:pt idx="365">
                  <c:v>24.271125965105604</c:v>
                </c:pt>
                <c:pt idx="366">
                  <c:v>24.316418438700097</c:v>
                </c:pt>
                <c:pt idx="367">
                  <c:v>24.176497524365974</c:v>
                </c:pt>
                <c:pt idx="368">
                  <c:v>24.491727770303466</c:v>
                </c:pt>
                <c:pt idx="369">
                  <c:v>24.44843705175834</c:v>
                </c:pt>
                <c:pt idx="370">
                  <c:v>24.328254235327943</c:v>
                </c:pt>
                <c:pt idx="371">
                  <c:v>24.349327513895382</c:v>
                </c:pt>
                <c:pt idx="372">
                  <c:v>24.454515590426197</c:v>
                </c:pt>
                <c:pt idx="373">
                  <c:v>24.633910963946654</c:v>
                </c:pt>
                <c:pt idx="374">
                  <c:v>24.683935274811702</c:v>
                </c:pt>
                <c:pt idx="375">
                  <c:v>24.380942575200152</c:v>
                </c:pt>
                <c:pt idx="376">
                  <c:v>24.263119108715639</c:v>
                </c:pt>
                <c:pt idx="377">
                  <c:v>24.558956959311949</c:v>
                </c:pt>
                <c:pt idx="378">
                  <c:v>24.614246706055706</c:v>
                </c:pt>
                <c:pt idx="379">
                  <c:v>24.747908610706673</c:v>
                </c:pt>
                <c:pt idx="380">
                  <c:v>24.913332330187078</c:v>
                </c:pt>
                <c:pt idx="381">
                  <c:v>24.826005856371481</c:v>
                </c:pt>
                <c:pt idx="382">
                  <c:v>24.674898185668866</c:v>
                </c:pt>
                <c:pt idx="383">
                  <c:v>24.654316339201735</c:v>
                </c:pt>
                <c:pt idx="384">
                  <c:v>24.663878081128288</c:v>
                </c:pt>
                <c:pt idx="385">
                  <c:v>24.721958666078233</c:v>
                </c:pt>
                <c:pt idx="386">
                  <c:v>24.917075782270462</c:v>
                </c:pt>
                <c:pt idx="387">
                  <c:v>24.522543084881473</c:v>
                </c:pt>
                <c:pt idx="388">
                  <c:v>24.77914803451123</c:v>
                </c:pt>
                <c:pt idx="389">
                  <c:v>24.799314795782283</c:v>
                </c:pt>
                <c:pt idx="390">
                  <c:v>25.035864415873675</c:v>
                </c:pt>
                <c:pt idx="391">
                  <c:v>24.835489221542591</c:v>
                </c:pt>
                <c:pt idx="392">
                  <c:v>25.120422872656675</c:v>
                </c:pt>
                <c:pt idx="393">
                  <c:v>24.806889496527791</c:v>
                </c:pt>
                <c:pt idx="394">
                  <c:v>25.220712187674319</c:v>
                </c:pt>
                <c:pt idx="395">
                  <c:v>24.989102799257221</c:v>
                </c:pt>
                <c:pt idx="396">
                  <c:v>24.966135488581084</c:v>
                </c:pt>
                <c:pt idx="397">
                  <c:v>24.913429237046135</c:v>
                </c:pt>
                <c:pt idx="398">
                  <c:v>24.89706894442282</c:v>
                </c:pt>
                <c:pt idx="399">
                  <c:v>25.2576479852925</c:v>
                </c:pt>
                <c:pt idx="400">
                  <c:v>24.914490429296887</c:v>
                </c:pt>
                <c:pt idx="401">
                  <c:v>25.054283461619729</c:v>
                </c:pt>
                <c:pt idx="402">
                  <c:v>25.128058947071885</c:v>
                </c:pt>
                <c:pt idx="403">
                  <c:v>24.792713488821622</c:v>
                </c:pt>
                <c:pt idx="404">
                  <c:v>25.483481817046549</c:v>
                </c:pt>
                <c:pt idx="405">
                  <c:v>25.16419307403568</c:v>
                </c:pt>
                <c:pt idx="406">
                  <c:v>24.999102628051077</c:v>
                </c:pt>
                <c:pt idx="407">
                  <c:v>25.029571695450681</c:v>
                </c:pt>
                <c:pt idx="408">
                  <c:v>25.233623618482472</c:v>
                </c:pt>
                <c:pt idx="409">
                  <c:v>25.001340237986131</c:v>
                </c:pt>
                <c:pt idx="410">
                  <c:v>25.149110517010492</c:v>
                </c:pt>
                <c:pt idx="411">
                  <c:v>25.5101016614163</c:v>
                </c:pt>
                <c:pt idx="412">
                  <c:v>25.468910991824952</c:v>
                </c:pt>
                <c:pt idx="413">
                  <c:v>25.368840239537175</c:v>
                </c:pt>
                <c:pt idx="414">
                  <c:v>25.27196313070408</c:v>
                </c:pt>
                <c:pt idx="415">
                  <c:v>25.487260572130342</c:v>
                </c:pt>
                <c:pt idx="416">
                  <c:v>25.450664013466703</c:v>
                </c:pt>
                <c:pt idx="417">
                  <c:v>25.459383814412714</c:v>
                </c:pt>
                <c:pt idx="418">
                  <c:v>25.370379932267912</c:v>
                </c:pt>
                <c:pt idx="419">
                  <c:v>25.679589534037671</c:v>
                </c:pt>
                <c:pt idx="420">
                  <c:v>25.547701262691966</c:v>
                </c:pt>
                <c:pt idx="421">
                  <c:v>25.931260204942042</c:v>
                </c:pt>
                <c:pt idx="422">
                  <c:v>25.646719502017039</c:v>
                </c:pt>
                <c:pt idx="423">
                  <c:v>25.609434528110707</c:v>
                </c:pt>
                <c:pt idx="424">
                  <c:v>25.711887500451851</c:v>
                </c:pt>
                <c:pt idx="425">
                  <c:v>25.796558016284642</c:v>
                </c:pt>
                <c:pt idx="426">
                  <c:v>25.713208313092483</c:v>
                </c:pt>
                <c:pt idx="427">
                  <c:v>25.907757023423223</c:v>
                </c:pt>
                <c:pt idx="428">
                  <c:v>25.710258872353585</c:v>
                </c:pt>
                <c:pt idx="429">
                  <c:v>25.714829417147698</c:v>
                </c:pt>
                <c:pt idx="430">
                  <c:v>25.867322330312284</c:v>
                </c:pt>
                <c:pt idx="431">
                  <c:v>25.692559617520725</c:v>
                </c:pt>
                <c:pt idx="432">
                  <c:v>25.881034722802092</c:v>
                </c:pt>
                <c:pt idx="433">
                  <c:v>25.64356769442827</c:v>
                </c:pt>
                <c:pt idx="434">
                  <c:v>25.833623274562946</c:v>
                </c:pt>
                <c:pt idx="435">
                  <c:v>25.918055517042109</c:v>
                </c:pt>
                <c:pt idx="436">
                  <c:v>25.937776769645328</c:v>
                </c:pt>
                <c:pt idx="437">
                  <c:v>25.701510361780706</c:v>
                </c:pt>
                <c:pt idx="438">
                  <c:v>26.04711012205119</c:v>
                </c:pt>
                <c:pt idx="439">
                  <c:v>25.877616409206198</c:v>
                </c:pt>
                <c:pt idx="440">
                  <c:v>26.17705853293992</c:v>
                </c:pt>
                <c:pt idx="441">
                  <c:v>26.138773377464009</c:v>
                </c:pt>
                <c:pt idx="442">
                  <c:v>26.150664129439708</c:v>
                </c:pt>
                <c:pt idx="443">
                  <c:v>26.192662433537922</c:v>
                </c:pt>
                <c:pt idx="444">
                  <c:v>26.191617489633334</c:v>
                </c:pt>
                <c:pt idx="445">
                  <c:v>26.165357400450912</c:v>
                </c:pt>
                <c:pt idx="446">
                  <c:v>25.935657822337411</c:v>
                </c:pt>
                <c:pt idx="447">
                  <c:v>26.285494486279791</c:v>
                </c:pt>
                <c:pt idx="448">
                  <c:v>26.312370193763339</c:v>
                </c:pt>
                <c:pt idx="449">
                  <c:v>26.278272323600788</c:v>
                </c:pt>
                <c:pt idx="450">
                  <c:v>26.381657740698724</c:v>
                </c:pt>
                <c:pt idx="451">
                  <c:v>26.115014942899776</c:v>
                </c:pt>
                <c:pt idx="452">
                  <c:v>26.188935924271036</c:v>
                </c:pt>
                <c:pt idx="453">
                  <c:v>26.163997875192734</c:v>
                </c:pt>
                <c:pt idx="454">
                  <c:v>26.347339284505409</c:v>
                </c:pt>
                <c:pt idx="455">
                  <c:v>26.296240525818629</c:v>
                </c:pt>
                <c:pt idx="456">
                  <c:v>26.397393461066766</c:v>
                </c:pt>
                <c:pt idx="457">
                  <c:v>26.188639299504011</c:v>
                </c:pt>
                <c:pt idx="458">
                  <c:v>26.313638142115359</c:v>
                </c:pt>
                <c:pt idx="459">
                  <c:v>26.508151807275876</c:v>
                </c:pt>
                <c:pt idx="460">
                  <c:v>26.361642915799809</c:v>
                </c:pt>
                <c:pt idx="461">
                  <c:v>26.536008200627322</c:v>
                </c:pt>
                <c:pt idx="462">
                  <c:v>26.344546496255866</c:v>
                </c:pt>
                <c:pt idx="463">
                  <c:v>26.574751085024353</c:v>
                </c:pt>
                <c:pt idx="464">
                  <c:v>26.632219229896357</c:v>
                </c:pt>
                <c:pt idx="465">
                  <c:v>26.815217938472724</c:v>
                </c:pt>
                <c:pt idx="466">
                  <c:v>26.355198331629051</c:v>
                </c:pt>
                <c:pt idx="467">
                  <c:v>26.50532428935832</c:v>
                </c:pt>
                <c:pt idx="468">
                  <c:v>26.597403479864642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B87-4588-A1E8-B820DBA213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992704"/>
        <c:axId val="145994880"/>
      </c:scatterChart>
      <c:scatterChart>
        <c:scatterStyle val="lineMarker"/>
        <c:varyColors val="0"/>
        <c:ser>
          <c:idx val="3"/>
          <c:order val="2"/>
          <c:tx>
            <c:v>O3</c:v>
          </c:tx>
          <c:spPr>
            <a:ln w="28575">
              <a:noFill/>
            </a:ln>
          </c:spPr>
          <c:xVal>
            <c:numRef>
              <c:f>'Side B'!$E$50:$E$112</c:f>
              <c:numCache>
                <c:formatCode>0</c:formatCode>
                <c:ptCount val="63"/>
                <c:pt idx="0">
                  <c:v>-1.000000003259629</c:v>
                </c:pt>
                <c:pt idx="1">
                  <c:v>0</c:v>
                </c:pt>
                <c:pt idx="2">
                  <c:v>4.9999999953433871</c:v>
                </c:pt>
                <c:pt idx="3">
                  <c:v>23.999999994412065</c:v>
                </c:pt>
                <c:pt idx="4">
                  <c:v>24.999999997671694</c:v>
                </c:pt>
                <c:pt idx="5">
                  <c:v>43.999999996740371</c:v>
                </c:pt>
                <c:pt idx="6">
                  <c:v>45</c:v>
                </c:pt>
                <c:pt idx="7">
                  <c:v>63.999999999068677</c:v>
                </c:pt>
                <c:pt idx="8">
                  <c:v>64.999999991850927</c:v>
                </c:pt>
                <c:pt idx="9">
                  <c:v>83.999999990919605</c:v>
                </c:pt>
                <c:pt idx="10">
                  <c:v>84.999999994179234</c:v>
                </c:pt>
                <c:pt idx="11">
                  <c:v>103.99999999324791</c:v>
                </c:pt>
                <c:pt idx="12">
                  <c:v>104.99999999650754</c:v>
                </c:pt>
                <c:pt idx="13">
                  <c:v>123.99999999557622</c:v>
                </c:pt>
                <c:pt idx="14">
                  <c:v>124.99999999883585</c:v>
                </c:pt>
                <c:pt idx="15">
                  <c:v>143.99999999790452</c:v>
                </c:pt>
                <c:pt idx="16">
                  <c:v>144.99999999068677</c:v>
                </c:pt>
                <c:pt idx="17">
                  <c:v>164.00000000023283</c:v>
                </c:pt>
                <c:pt idx="18">
                  <c:v>164.99999999301508</c:v>
                </c:pt>
                <c:pt idx="19">
                  <c:v>183.99999999208376</c:v>
                </c:pt>
                <c:pt idx="20">
                  <c:v>184.99999999534339</c:v>
                </c:pt>
                <c:pt idx="21">
                  <c:v>203.99999999441206</c:v>
                </c:pt>
                <c:pt idx="22">
                  <c:v>204.99999999767169</c:v>
                </c:pt>
                <c:pt idx="23">
                  <c:v>223.99999999674037</c:v>
                </c:pt>
                <c:pt idx="24">
                  <c:v>225</c:v>
                </c:pt>
                <c:pt idx="25">
                  <c:v>243.99999999906868</c:v>
                </c:pt>
                <c:pt idx="26">
                  <c:v>244.99999999185093</c:v>
                </c:pt>
                <c:pt idx="27">
                  <c:v>263.9999999909196</c:v>
                </c:pt>
                <c:pt idx="28">
                  <c:v>264.99999999417923</c:v>
                </c:pt>
                <c:pt idx="29">
                  <c:v>283.99999999324791</c:v>
                </c:pt>
                <c:pt idx="30">
                  <c:v>284.99999999650754</c:v>
                </c:pt>
                <c:pt idx="31">
                  <c:v>303.99999999557622</c:v>
                </c:pt>
                <c:pt idx="32">
                  <c:v>304.99999999883585</c:v>
                </c:pt>
                <c:pt idx="33">
                  <c:v>323.99999999790452</c:v>
                </c:pt>
                <c:pt idx="34">
                  <c:v>324.99999999068677</c:v>
                </c:pt>
                <c:pt idx="35">
                  <c:v>344.00000000023283</c:v>
                </c:pt>
                <c:pt idx="36">
                  <c:v>344.99999999301508</c:v>
                </c:pt>
                <c:pt idx="37">
                  <c:v>363.99999999208376</c:v>
                </c:pt>
                <c:pt idx="38">
                  <c:v>364.99999999534339</c:v>
                </c:pt>
                <c:pt idx="39">
                  <c:v>383.99999999441206</c:v>
                </c:pt>
                <c:pt idx="40">
                  <c:v>384.99999999767169</c:v>
                </c:pt>
                <c:pt idx="41">
                  <c:v>403.99999999674037</c:v>
                </c:pt>
                <c:pt idx="42">
                  <c:v>405</c:v>
                </c:pt>
                <c:pt idx="43">
                  <c:v>423.99999999906868</c:v>
                </c:pt>
                <c:pt idx="44">
                  <c:v>424.99999999185093</c:v>
                </c:pt>
                <c:pt idx="45">
                  <c:v>443.9999999909196</c:v>
                </c:pt>
                <c:pt idx="46">
                  <c:v>444.99999999417923</c:v>
                </c:pt>
                <c:pt idx="47">
                  <c:v>463.99999999324791</c:v>
                </c:pt>
                <c:pt idx="48">
                  <c:v>464.99999999650754</c:v>
                </c:pt>
                <c:pt idx="49">
                  <c:v>483.99999999557622</c:v>
                </c:pt>
                <c:pt idx="50">
                  <c:v>484.99999999883585</c:v>
                </c:pt>
                <c:pt idx="51">
                  <c:v>503.99999999790452</c:v>
                </c:pt>
                <c:pt idx="52">
                  <c:v>504.99999999068677</c:v>
                </c:pt>
                <c:pt idx="53">
                  <c:v>524.00000000023283</c:v>
                </c:pt>
                <c:pt idx="54">
                  <c:v>524.99999999301508</c:v>
                </c:pt>
                <c:pt idx="55">
                  <c:v>543.99999999208376</c:v>
                </c:pt>
                <c:pt idx="56">
                  <c:v>544.99999999534339</c:v>
                </c:pt>
                <c:pt idx="57">
                  <c:v>563.99999999441206</c:v>
                </c:pt>
                <c:pt idx="58">
                  <c:v>564.99999999767169</c:v>
                </c:pt>
                <c:pt idx="59">
                  <c:v>583.99999999674037</c:v>
                </c:pt>
                <c:pt idx="60">
                  <c:v>585</c:v>
                </c:pt>
                <c:pt idx="61">
                  <c:v>603.99999999906868</c:v>
                </c:pt>
                <c:pt idx="62">
                  <c:v>604.99999999185093</c:v>
                </c:pt>
              </c:numCache>
            </c:numRef>
          </c:xVal>
          <c:yVal>
            <c:numRef>
              <c:f>'Side B'!$F$50:$F$112</c:f>
              <c:numCache>
                <c:formatCode>0.00</c:formatCode>
                <c:ptCount val="63"/>
                <c:pt idx="0">
                  <c:v>-0.63623100000000044</c:v>
                </c:pt>
                <c:pt idx="1">
                  <c:v>-0.3473310000000005</c:v>
                </c:pt>
                <c:pt idx="2">
                  <c:v>-0.11539699999999975</c:v>
                </c:pt>
                <c:pt idx="3">
                  <c:v>-2.1336259999999996</c:v>
                </c:pt>
                <c:pt idx="4">
                  <c:v>-1.2832030000000003</c:v>
                </c:pt>
                <c:pt idx="5">
                  <c:v>5.6381830000000015</c:v>
                </c:pt>
                <c:pt idx="6">
                  <c:v>8.1772460000000002</c:v>
                </c:pt>
                <c:pt idx="7">
                  <c:v>38.829101000000001</c:v>
                </c:pt>
                <c:pt idx="8">
                  <c:v>40.546224000000002</c:v>
                </c:pt>
                <c:pt idx="9">
                  <c:v>54.694173000000006</c:v>
                </c:pt>
                <c:pt idx="10">
                  <c:v>58.445801000000003</c:v>
                </c:pt>
                <c:pt idx="11">
                  <c:v>64.561522999999994</c:v>
                </c:pt>
                <c:pt idx="12">
                  <c:v>67.662109000000001</c:v>
                </c:pt>
                <c:pt idx="13">
                  <c:v>70.131998999999993</c:v>
                </c:pt>
                <c:pt idx="14">
                  <c:v>71.328288000000001</c:v>
                </c:pt>
                <c:pt idx="15">
                  <c:v>74.717772999999994</c:v>
                </c:pt>
                <c:pt idx="16">
                  <c:v>75.324055999999999</c:v>
                </c:pt>
                <c:pt idx="17">
                  <c:v>76.683104999999998</c:v>
                </c:pt>
                <c:pt idx="18">
                  <c:v>77.545736000000005</c:v>
                </c:pt>
                <c:pt idx="19">
                  <c:v>78.143879999999996</c:v>
                </c:pt>
                <c:pt idx="20">
                  <c:v>80.076660000000004</c:v>
                </c:pt>
                <c:pt idx="21">
                  <c:v>82.245442999999995</c:v>
                </c:pt>
                <c:pt idx="22">
                  <c:v>82.603515000000002</c:v>
                </c:pt>
                <c:pt idx="23">
                  <c:v>84.084636000000003</c:v>
                </c:pt>
                <c:pt idx="24">
                  <c:v>85.256511000000003</c:v>
                </c:pt>
                <c:pt idx="25">
                  <c:v>85.468098999999995</c:v>
                </c:pt>
                <c:pt idx="26">
                  <c:v>86.908529000000001</c:v>
                </c:pt>
                <c:pt idx="27">
                  <c:v>88.747720999999999</c:v>
                </c:pt>
                <c:pt idx="28">
                  <c:v>89.394694000000001</c:v>
                </c:pt>
                <c:pt idx="29">
                  <c:v>89.614419999999996</c:v>
                </c:pt>
                <c:pt idx="30">
                  <c:v>90.912435000000002</c:v>
                </c:pt>
                <c:pt idx="31">
                  <c:v>91.001953</c:v>
                </c:pt>
                <c:pt idx="32">
                  <c:v>92.755696999999998</c:v>
                </c:pt>
                <c:pt idx="33">
                  <c:v>92.100586000000007</c:v>
                </c:pt>
                <c:pt idx="34">
                  <c:v>94.423991000000001</c:v>
                </c:pt>
                <c:pt idx="35">
                  <c:v>95.693522000000002</c:v>
                </c:pt>
                <c:pt idx="36">
                  <c:v>95.844076000000001</c:v>
                </c:pt>
                <c:pt idx="37">
                  <c:v>96.967122000000003</c:v>
                </c:pt>
                <c:pt idx="38">
                  <c:v>96.185873000000001</c:v>
                </c:pt>
                <c:pt idx="39">
                  <c:v>97.260091000000003</c:v>
                </c:pt>
                <c:pt idx="40">
                  <c:v>97.357747000000003</c:v>
                </c:pt>
                <c:pt idx="41">
                  <c:v>98.977214000000004</c:v>
                </c:pt>
                <c:pt idx="42">
                  <c:v>99.107422</c:v>
                </c:pt>
                <c:pt idx="43">
                  <c:v>98.940593000000007</c:v>
                </c:pt>
                <c:pt idx="44">
                  <c:v>100.88151000000001</c:v>
                </c:pt>
                <c:pt idx="45">
                  <c:v>101.341309</c:v>
                </c:pt>
                <c:pt idx="46">
                  <c:v>101.589518</c:v>
                </c:pt>
                <c:pt idx="47">
                  <c:v>100.828613</c:v>
                </c:pt>
                <c:pt idx="48">
                  <c:v>101.61800100000001</c:v>
                </c:pt>
                <c:pt idx="49">
                  <c:v>102.175456</c:v>
                </c:pt>
                <c:pt idx="50">
                  <c:v>102.081868</c:v>
                </c:pt>
                <c:pt idx="51">
                  <c:v>103.025879</c:v>
                </c:pt>
                <c:pt idx="52">
                  <c:v>102.326009</c:v>
                </c:pt>
                <c:pt idx="53">
                  <c:v>102.826497</c:v>
                </c:pt>
                <c:pt idx="54">
                  <c:v>102.317871</c:v>
                </c:pt>
                <c:pt idx="55">
                  <c:v>103.42871100000001</c:v>
                </c:pt>
                <c:pt idx="56">
                  <c:v>104.45817</c:v>
                </c:pt>
                <c:pt idx="57">
                  <c:v>103.754232</c:v>
                </c:pt>
                <c:pt idx="58">
                  <c:v>103.982096</c:v>
                </c:pt>
                <c:pt idx="59">
                  <c:v>102.74104800000001</c:v>
                </c:pt>
                <c:pt idx="60">
                  <c:v>104.25878899999999</c:v>
                </c:pt>
                <c:pt idx="61">
                  <c:v>103.237467</c:v>
                </c:pt>
                <c:pt idx="62">
                  <c:v>104.580241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B87-4588-A1E8-B820DBA21360}"/>
            </c:ext>
          </c:extLst>
        </c:ser>
        <c:ser>
          <c:idx val="2"/>
          <c:order val="3"/>
          <c:tx>
            <c:strRef>
              <c:f>'Side B'!$AJ$2</c:f>
              <c:strCache>
                <c:ptCount val="1"/>
                <c:pt idx="0">
                  <c:v>NO2/NO</c:v>
                </c:pt>
              </c:strCache>
            </c:strRef>
          </c:tx>
          <c:spPr>
            <a:ln w="28575">
              <a:noFill/>
            </a:ln>
          </c:spPr>
          <c:xVal>
            <c:numRef>
              <c:f>'Side B'!$AF$50:$AF$72</c:f>
              <c:numCache>
                <c:formatCode>0</c:formatCode>
                <c:ptCount val="23"/>
                <c:pt idx="0">
                  <c:v>-1.000000003259629</c:v>
                </c:pt>
                <c:pt idx="1">
                  <c:v>0</c:v>
                </c:pt>
                <c:pt idx="2">
                  <c:v>4.9999999953433871</c:v>
                </c:pt>
                <c:pt idx="3">
                  <c:v>23.999999994412065</c:v>
                </c:pt>
                <c:pt idx="4">
                  <c:v>24.999999997671694</c:v>
                </c:pt>
                <c:pt idx="5">
                  <c:v>43.999999996740371</c:v>
                </c:pt>
                <c:pt idx="6">
                  <c:v>45</c:v>
                </c:pt>
                <c:pt idx="7">
                  <c:v>63.999999999068677</c:v>
                </c:pt>
                <c:pt idx="8">
                  <c:v>64.999999991850927</c:v>
                </c:pt>
                <c:pt idx="9">
                  <c:v>83.999999990919605</c:v>
                </c:pt>
                <c:pt idx="10">
                  <c:v>84.999999994179234</c:v>
                </c:pt>
                <c:pt idx="11">
                  <c:v>103.99999999324791</c:v>
                </c:pt>
                <c:pt idx="12">
                  <c:v>104.99999999650754</c:v>
                </c:pt>
                <c:pt idx="13">
                  <c:v>123.99999999557622</c:v>
                </c:pt>
                <c:pt idx="14">
                  <c:v>124.99999999883585</c:v>
                </c:pt>
                <c:pt idx="15">
                  <c:v>143.99999999790452</c:v>
                </c:pt>
                <c:pt idx="16">
                  <c:v>144.99999999068677</c:v>
                </c:pt>
                <c:pt idx="17">
                  <c:v>164.00000000023283</c:v>
                </c:pt>
                <c:pt idx="18">
                  <c:v>164.99999999301508</c:v>
                </c:pt>
                <c:pt idx="19">
                  <c:v>183.99999999208376</c:v>
                </c:pt>
                <c:pt idx="20">
                  <c:v>184.99999999534339</c:v>
                </c:pt>
                <c:pt idx="21">
                  <c:v>203.99999999441206</c:v>
                </c:pt>
                <c:pt idx="22">
                  <c:v>204.99999999767169</c:v>
                </c:pt>
              </c:numCache>
            </c:numRef>
          </c:xVal>
          <c:yVal>
            <c:numRef>
              <c:f>'Side B'!$AJ$50:$AJ$72</c:f>
              <c:numCache>
                <c:formatCode>0.00</c:formatCode>
                <c:ptCount val="23"/>
                <c:pt idx="0">
                  <c:v>6.8015106414822349E-2</c:v>
                </c:pt>
                <c:pt idx="1">
                  <c:v>6.1587629332714111E-2</c:v>
                </c:pt>
                <c:pt idx="2">
                  <c:v>4.376780973454214E-2</c:v>
                </c:pt>
                <c:pt idx="3">
                  <c:v>0.10550713349445695</c:v>
                </c:pt>
                <c:pt idx="4">
                  <c:v>0.11747745747619831</c:v>
                </c:pt>
                <c:pt idx="5">
                  <c:v>1.7490903891328458</c:v>
                </c:pt>
                <c:pt idx="6">
                  <c:v>2.087725766142706</c:v>
                </c:pt>
                <c:pt idx="7">
                  <c:v>18.803259174668707</c:v>
                </c:pt>
                <c:pt idx="8">
                  <c:v>21.265972843070486</c:v>
                </c:pt>
                <c:pt idx="9">
                  <c:v>51.90869222995876</c:v>
                </c:pt>
                <c:pt idx="10">
                  <c:v>48.790409725095145</c:v>
                </c:pt>
                <c:pt idx="11">
                  <c:v>87.360255775056132</c:v>
                </c:pt>
                <c:pt idx="12">
                  <c:v>87.748274407456307</c:v>
                </c:pt>
                <c:pt idx="13">
                  <c:v>164.10319172046604</c:v>
                </c:pt>
                <c:pt idx="14">
                  <c:v>282.71596837003153</c:v>
                </c:pt>
                <c:pt idx="15">
                  <c:v>234.78447375384931</c:v>
                </c:pt>
                <c:pt idx="16">
                  <c:v>154.59940175369903</c:v>
                </c:pt>
                <c:pt idx="17">
                  <c:v>195.94836048313857</c:v>
                </c:pt>
                <c:pt idx="18">
                  <c:v>200</c:v>
                </c:pt>
                <c:pt idx="19">
                  <c:v>201.4209827388797</c:v>
                </c:pt>
                <c:pt idx="20">
                  <c:v>253.97902353227315</c:v>
                </c:pt>
                <c:pt idx="21">
                  <c:v>260</c:v>
                </c:pt>
                <c:pt idx="22">
                  <c:v>292.23657378023364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B87-4588-A1E8-B820DBA213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996800"/>
        <c:axId val="146002688"/>
      </c:scatterChart>
      <c:valAx>
        <c:axId val="145992704"/>
        <c:scaling>
          <c:orientation val="minMax"/>
          <c:max val="63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Time (min)</a:t>
                </a:r>
                <a:endParaRPr lang="zh-CN" sz="2400"/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2000" b="1"/>
            </a:pPr>
            <a:endParaRPr lang="en-US"/>
          </a:p>
        </c:txPr>
        <c:crossAx val="145994880"/>
        <c:crossesAt val="-50"/>
        <c:crossBetween val="midCat"/>
      </c:valAx>
      <c:valAx>
        <c:axId val="145994880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 NO or NOx ppb; PM </a:t>
                </a:r>
                <a:r>
                  <a:rPr lang="el-GR" sz="2400"/>
                  <a:t>μ</a:t>
                </a:r>
                <a:r>
                  <a:rPr lang="en-US" sz="2400"/>
                  <a:t>g/m3</a:t>
                </a:r>
              </a:p>
            </c:rich>
          </c:tx>
          <c:layout/>
          <c:overlay val="0"/>
        </c:title>
        <c:numFmt formatCode="#,##0_ " sourceLinked="0"/>
        <c:majorTickMark val="out"/>
        <c:minorTickMark val="out"/>
        <c:tickLblPos val="nextTo"/>
        <c:spPr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45992704"/>
        <c:crossesAt val="-5"/>
        <c:crossBetween val="midCat"/>
        <c:majorUnit val="5"/>
        <c:minorUnit val="1"/>
      </c:valAx>
      <c:valAx>
        <c:axId val="145996800"/>
        <c:scaling>
          <c:orientation val="minMax"/>
        </c:scaling>
        <c:delete val="0"/>
        <c:axPos val="t"/>
        <c:numFmt formatCode="0" sourceLinked="1"/>
        <c:majorTickMark val="none"/>
        <c:minorTickMark val="none"/>
        <c:tickLblPos val="none"/>
        <c:spPr>
          <a:ln>
            <a:solidFill>
              <a:schemeClr val="tx1">
                <a:lumMod val="50000"/>
                <a:lumOff val="50000"/>
              </a:schemeClr>
            </a:solidFill>
          </a:ln>
        </c:spPr>
        <c:crossAx val="146002688"/>
        <c:crosses val="max"/>
        <c:crossBetween val="midCat"/>
      </c:valAx>
      <c:valAx>
        <c:axId val="146002688"/>
        <c:scaling>
          <c:orientation val="minMax"/>
          <c:max val="360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O3 ppb; NO2/NO </a:t>
                </a:r>
                <a:endParaRPr lang="zh-CN" sz="2400"/>
              </a:p>
            </c:rich>
          </c:tx>
          <c:layout/>
          <c:overlay val="0"/>
        </c:title>
        <c:numFmt formatCode="#,##0_ 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45996800"/>
        <c:crosses val="max"/>
        <c:crossBetween val="midCat"/>
        <c:majorUnit val="40"/>
        <c:minorUnit val="5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41906938344660383"/>
          <c:y val="0.4498645143259537"/>
          <c:w val="0.34693464279267433"/>
          <c:h val="0.14849467112827192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emf"/><Relationship Id="rId4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emf"/><Relationship Id="rId4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8F6DD-78E4-4A29-9201-DE7789652CDF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8E71D4-EC1C-4845-90F1-7B4170CFA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16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E71D4-EC1C-4845-90F1-7B4170CFAB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32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A2129D-B3F9-47E2-8F1D-B8D5CBFC3A39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696913"/>
            <a:ext cx="4524375" cy="3392487"/>
          </a:xfrm>
          <a:ln w="12700" cap="flat"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22763"/>
            <a:ext cx="5029200" cy="4167187"/>
          </a:xfrm>
          <a:ln/>
        </p:spPr>
        <p:txBody>
          <a:bodyPr lIns="92075" tIns="46038" rIns="92075" bIns="46038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586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7027E5-3E54-49FB-B4AF-3F2BFE4BA01B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696913"/>
            <a:ext cx="4524375" cy="3392487"/>
          </a:xfrm>
          <a:ln w="12700" cap="flat"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22763"/>
            <a:ext cx="5029200" cy="4167187"/>
          </a:xfrm>
          <a:ln/>
        </p:spPr>
        <p:txBody>
          <a:bodyPr lIns="92075" tIns="46038" rIns="92075" bIns="46038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6883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6600" dirty="0" smtClean="0">
                <a:ea typeface="SimSun" pitchFamily="2" charset="-122"/>
              </a:rPr>
              <a:t>The volatility of the SOA is continuously measured using a (</a:t>
            </a:r>
            <a:r>
              <a:rPr lang="en-US" altLang="zh-CN" sz="6600" b="0" dirty="0" smtClean="0">
                <a:ea typeface="SimSun" pitchFamily="2" charset="-122"/>
              </a:rPr>
              <a:t>VTDMA) .A </a:t>
            </a:r>
            <a:r>
              <a:rPr lang="en-US" altLang="zh-CN" sz="6600" b="0" dirty="0" err="1" smtClean="0">
                <a:ea typeface="SimSun" pitchFamily="2" charset="-122"/>
              </a:rPr>
              <a:t>monodisperse</a:t>
            </a:r>
            <a:r>
              <a:rPr lang="en-US" altLang="zh-CN" sz="6600" b="0" dirty="0" smtClean="0">
                <a:ea typeface="SimSun" pitchFamily="2" charset="-122"/>
              </a:rPr>
              <a:t> aerosol fraction is selected by the first DMA. The particles of specific size goes into a </a:t>
            </a:r>
            <a:r>
              <a:rPr lang="en-US" altLang="zh-CN" sz="6600" b="0" dirty="0" err="1" smtClean="0">
                <a:ea typeface="SimSun" pitchFamily="2" charset="-122"/>
              </a:rPr>
              <a:t>thermodenuder</a:t>
            </a:r>
            <a:r>
              <a:rPr lang="en-US" altLang="zh-CN" sz="6600" b="0" dirty="0" smtClean="0">
                <a:ea typeface="SimSun" pitchFamily="2" charset="-122"/>
              </a:rPr>
              <a:t> with a temperature setting of 100 C and residence time of 16 sec. Then the change in particle diameter is detected by a SMPS system. </a:t>
            </a:r>
          </a:p>
          <a:p>
            <a:pPr>
              <a:spcBef>
                <a:spcPct val="0"/>
              </a:spcBef>
            </a:pPr>
            <a:r>
              <a:rPr lang="en-US" altLang="zh-CN" sz="6600" b="0" dirty="0" smtClean="0">
                <a:ea typeface="SimSun" pitchFamily="2" charset="-122"/>
              </a:rPr>
              <a:t>It can determine the Volume remaining fraction by this equation. The VTDMA system is</a:t>
            </a:r>
            <a:r>
              <a:rPr lang="en-US" altLang="zh-CN" sz="6600" b="0" baseline="0" dirty="0" smtClean="0">
                <a:ea typeface="SimSun" pitchFamily="2" charset="-122"/>
              </a:rPr>
              <a:t> used to detect possible changes in the volatility of SOA with aging time.</a:t>
            </a:r>
            <a:endParaRPr lang="en-US" altLang="zh-CN" sz="6600" b="0" dirty="0" smtClean="0">
              <a:ea typeface="SimSun" pitchFamily="2" charset="-122"/>
            </a:endParaRPr>
          </a:p>
          <a:p>
            <a:pPr>
              <a:spcBef>
                <a:spcPct val="0"/>
              </a:spcBef>
            </a:pPr>
            <a:endParaRPr lang="en-US" altLang="zh-CN" sz="6600" b="0" dirty="0" smtClean="0">
              <a:ea typeface="SimSun" pitchFamily="2" charset="-122"/>
            </a:endParaRPr>
          </a:p>
          <a:p>
            <a:pPr>
              <a:spcBef>
                <a:spcPct val="0"/>
              </a:spcBef>
            </a:pPr>
            <a:r>
              <a:rPr lang="en-US" altLang="zh-HK" sz="66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altLang="zh-HK" sz="6600" b="0" dirty="0" smtClean="0"/>
          </a:p>
          <a:p>
            <a:endParaRPr lang="zh-HK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19F30-3EC2-44FD-BE69-EB9F530104A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73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7027E5-3E54-49FB-B4AF-3F2BFE4BA01B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696913"/>
            <a:ext cx="4524375" cy="3392487"/>
          </a:xfrm>
          <a:ln w="12700" cap="flat"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22763"/>
            <a:ext cx="5029200" cy="4167187"/>
          </a:xfrm>
          <a:ln/>
        </p:spPr>
        <p:txBody>
          <a:bodyPr lIns="92075" tIns="46038" rIns="92075" bIns="46038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0904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671C-B04A-408E-A32D-4A5B3C789682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DEAF-A551-49F5-AEDF-B7554F143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02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671C-B04A-408E-A32D-4A5B3C789682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DEAF-A551-49F5-AEDF-B7554F143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46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671C-B04A-408E-A32D-4A5B3C789682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DEAF-A551-49F5-AEDF-B7554F143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03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4000" b="1" dirty="0" smtClean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347C10A-B845-4A42-A937-7CC26FB23FB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7244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845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671C-B04A-408E-A32D-4A5B3C789682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DEAF-A551-49F5-AEDF-B7554F143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17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671C-B04A-408E-A32D-4A5B3C789682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DEAF-A551-49F5-AEDF-B7554F143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76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671C-B04A-408E-A32D-4A5B3C789682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DEAF-A551-49F5-AEDF-B7554F143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54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671C-B04A-408E-A32D-4A5B3C789682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DEAF-A551-49F5-AEDF-B7554F143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27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671C-B04A-408E-A32D-4A5B3C789682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DEAF-A551-49F5-AEDF-B7554F143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83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671C-B04A-408E-A32D-4A5B3C789682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DEAF-A551-49F5-AEDF-B7554F143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0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671C-B04A-408E-A32D-4A5B3C789682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DEAF-A551-49F5-AEDF-B7554F143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61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671C-B04A-408E-A32D-4A5B3C789682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DEAF-A551-49F5-AEDF-B7554F143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85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7671C-B04A-408E-A32D-4A5B3C789682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5DEAF-A551-49F5-AEDF-B7554F143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4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champ.org/chambers/euphore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ert.ucr.edu/~carter/pubs/lnoxrpt.pdf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rt.ucr.edu/~carter/Mechanism_Conference/17%20C%20carter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0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4.wmf"/><Relationship Id="rId4" Type="http://schemas.openxmlformats.org/officeDocument/2006/relationships/image" Target="../media/image21.emf"/><Relationship Id="rId9" Type="http://schemas.openxmlformats.org/officeDocument/2006/relationships/oleObject" Target="../embeddings/oleObject6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5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9.w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4.wmf"/><Relationship Id="rId4" Type="http://schemas.openxmlformats.org/officeDocument/2006/relationships/image" Target="../media/image21.emf"/><Relationship Id="rId9" Type="http://schemas.openxmlformats.org/officeDocument/2006/relationships/oleObject" Target="../embeddings/oleObject6.bin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champ.org/chambers/saphir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Estimating Total Particle Formation Using Environmental Chambers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David Cocker</a:t>
            </a:r>
          </a:p>
          <a:p>
            <a:r>
              <a:rPr lang="en-US" dirty="0" smtClean="0"/>
              <a:t>UC Riverside/CE-CERT</a:t>
            </a:r>
          </a:p>
          <a:p>
            <a:r>
              <a:rPr lang="en-US" dirty="0" smtClean="0"/>
              <a:t>March 18,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1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EUPHORE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55931"/>
            <a:ext cx="6935953" cy="484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6135469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EUPHORE (European </a:t>
            </a:r>
            <a:r>
              <a:rPr lang="en-US" dirty="0" err="1"/>
              <a:t>PHOtoREactor</a:t>
            </a:r>
            <a:r>
              <a:rPr lang="en-US" dirty="0"/>
              <a:t>) chamber in Valencia, Spain (</a:t>
            </a:r>
            <a:r>
              <a:rPr lang="en-US" u="sng" dirty="0">
                <a:hlinkClick r:id="rId3"/>
              </a:rPr>
              <a:t>http://www.eurochamp.org/chambers/euphore</a:t>
            </a:r>
            <a:r>
              <a:rPr lang="en-US" dirty="0"/>
              <a:t>): volume = 200m3 each.</a:t>
            </a:r>
          </a:p>
        </p:txBody>
      </p:sp>
    </p:spTree>
    <p:extLst>
      <p:ext uri="{BB962C8B-B14F-4D97-AF65-F5344CB8AC3E}">
        <p14:creationId xmlns:p14="http://schemas.microsoft.com/office/powerpoint/2010/main" val="305390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Oval 1026"/>
          <p:cNvSpPr>
            <a:spLocks noChangeArrowheads="1"/>
          </p:cNvSpPr>
          <p:nvPr/>
        </p:nvSpPr>
        <p:spPr bwMode="auto">
          <a:xfrm>
            <a:off x="2209800" y="2819400"/>
            <a:ext cx="1371600" cy="731838"/>
          </a:xfrm>
          <a:prstGeom prst="ellipse">
            <a:avLst/>
          </a:prstGeom>
          <a:solidFill>
            <a:srgbClr val="CC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3" name="Rectangle 1027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/>
              <a:t>Chemical Instrumentation</a:t>
            </a:r>
          </a:p>
        </p:txBody>
      </p:sp>
      <p:sp>
        <p:nvSpPr>
          <p:cNvPr id="97284" name="Oval 1028"/>
          <p:cNvSpPr>
            <a:spLocks noChangeArrowheads="1"/>
          </p:cNvSpPr>
          <p:nvPr/>
        </p:nvSpPr>
        <p:spPr bwMode="auto">
          <a:xfrm>
            <a:off x="304800" y="2773363"/>
            <a:ext cx="1371600" cy="731837"/>
          </a:xfrm>
          <a:prstGeom prst="ellipse">
            <a:avLst/>
          </a:prstGeom>
          <a:solidFill>
            <a:srgbClr val="CC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5" name="Text Box 1029"/>
          <p:cNvSpPr txBox="1">
            <a:spLocks noChangeArrowheads="1"/>
          </p:cNvSpPr>
          <p:nvPr/>
        </p:nvSpPr>
        <p:spPr bwMode="auto">
          <a:xfrm>
            <a:off x="381000" y="8382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97286" name="Oval 1030"/>
          <p:cNvSpPr>
            <a:spLocks noChangeArrowheads="1"/>
          </p:cNvSpPr>
          <p:nvPr/>
        </p:nvSpPr>
        <p:spPr bwMode="auto">
          <a:xfrm>
            <a:off x="5638800" y="3627438"/>
            <a:ext cx="2011363" cy="1096962"/>
          </a:xfrm>
          <a:prstGeom prst="ellipse">
            <a:avLst/>
          </a:prstGeom>
          <a:solidFill>
            <a:srgbClr val="CC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7" name="Oval 1031"/>
          <p:cNvSpPr>
            <a:spLocks noChangeArrowheads="1"/>
          </p:cNvSpPr>
          <p:nvPr/>
        </p:nvSpPr>
        <p:spPr bwMode="auto">
          <a:xfrm>
            <a:off x="5608638" y="1524000"/>
            <a:ext cx="2011362" cy="1096963"/>
          </a:xfrm>
          <a:prstGeom prst="ellipse">
            <a:avLst/>
          </a:prstGeom>
          <a:solidFill>
            <a:srgbClr val="CC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8" name="Text Box 1032"/>
          <p:cNvSpPr txBox="1">
            <a:spLocks noChangeArrowheads="1"/>
          </p:cNvSpPr>
          <p:nvPr/>
        </p:nvSpPr>
        <p:spPr bwMode="auto">
          <a:xfrm>
            <a:off x="1676400" y="2681288"/>
            <a:ext cx="5334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/>
              <a:t>+</a:t>
            </a:r>
          </a:p>
        </p:txBody>
      </p:sp>
      <p:sp>
        <p:nvSpPr>
          <p:cNvPr id="97289" name="Line 1033"/>
          <p:cNvSpPr>
            <a:spLocks noChangeShapeType="1"/>
          </p:cNvSpPr>
          <p:nvPr/>
        </p:nvSpPr>
        <p:spPr bwMode="auto">
          <a:xfrm>
            <a:off x="3657600" y="32004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0" name="Line 1034"/>
          <p:cNvSpPr>
            <a:spLocks noChangeShapeType="1"/>
          </p:cNvSpPr>
          <p:nvPr/>
        </p:nvSpPr>
        <p:spPr bwMode="auto">
          <a:xfrm>
            <a:off x="6934200" y="2743200"/>
            <a:ext cx="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1" name="Text Box 1035"/>
          <p:cNvSpPr txBox="1">
            <a:spLocks noChangeArrowheads="1"/>
          </p:cNvSpPr>
          <p:nvPr/>
        </p:nvSpPr>
        <p:spPr bwMode="auto">
          <a:xfrm>
            <a:off x="533400" y="28956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VOCs</a:t>
            </a:r>
          </a:p>
        </p:txBody>
      </p:sp>
      <p:sp>
        <p:nvSpPr>
          <p:cNvPr id="97292" name="Text Box 1036"/>
          <p:cNvSpPr txBox="1">
            <a:spLocks noChangeArrowheads="1"/>
          </p:cNvSpPr>
          <p:nvPr/>
        </p:nvSpPr>
        <p:spPr bwMode="auto">
          <a:xfrm>
            <a:off x="2247900" y="29210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Oxidants</a:t>
            </a:r>
          </a:p>
        </p:txBody>
      </p:sp>
      <p:sp>
        <p:nvSpPr>
          <p:cNvPr id="97293" name="Text Box 1037"/>
          <p:cNvSpPr txBox="1">
            <a:spLocks noChangeArrowheads="1"/>
          </p:cNvSpPr>
          <p:nvPr/>
        </p:nvSpPr>
        <p:spPr bwMode="auto">
          <a:xfrm>
            <a:off x="5943600" y="1600200"/>
            <a:ext cx="129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Products (aerosol)</a:t>
            </a:r>
          </a:p>
        </p:txBody>
      </p:sp>
      <p:sp>
        <p:nvSpPr>
          <p:cNvPr id="97294" name="Text Box 1038"/>
          <p:cNvSpPr txBox="1">
            <a:spLocks noChangeArrowheads="1"/>
          </p:cNvSpPr>
          <p:nvPr/>
        </p:nvSpPr>
        <p:spPr bwMode="auto">
          <a:xfrm>
            <a:off x="6019800" y="3749675"/>
            <a:ext cx="129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Products (gases)</a:t>
            </a:r>
          </a:p>
        </p:txBody>
      </p:sp>
      <p:grpSp>
        <p:nvGrpSpPr>
          <p:cNvPr id="97295" name="Group 1039"/>
          <p:cNvGrpSpPr>
            <a:grpSpLocks/>
          </p:cNvGrpSpPr>
          <p:nvPr/>
        </p:nvGrpSpPr>
        <p:grpSpPr bwMode="auto">
          <a:xfrm>
            <a:off x="381000" y="3733800"/>
            <a:ext cx="6705600" cy="2743200"/>
            <a:chOff x="240" y="2352"/>
            <a:chExt cx="4224" cy="1728"/>
          </a:xfrm>
        </p:grpSpPr>
        <p:sp>
          <p:nvSpPr>
            <p:cNvPr id="97296" name="Rectangle 1040"/>
            <p:cNvSpPr>
              <a:spLocks noChangeArrowheads="1"/>
            </p:cNvSpPr>
            <p:nvPr/>
          </p:nvSpPr>
          <p:spPr bwMode="auto">
            <a:xfrm>
              <a:off x="240" y="3744"/>
              <a:ext cx="960" cy="336"/>
            </a:xfrm>
            <a:prstGeom prst="rect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7297" name="Group 1041"/>
            <p:cNvGrpSpPr>
              <a:grpSpLocks/>
            </p:cNvGrpSpPr>
            <p:nvPr/>
          </p:nvGrpSpPr>
          <p:grpSpPr bwMode="auto">
            <a:xfrm>
              <a:off x="240" y="2352"/>
              <a:ext cx="4224" cy="1680"/>
              <a:chOff x="240" y="2352"/>
              <a:chExt cx="4224" cy="1680"/>
            </a:xfrm>
          </p:grpSpPr>
          <p:sp>
            <p:nvSpPr>
              <p:cNvPr id="97298" name="Text Box 1042"/>
              <p:cNvSpPr txBox="1">
                <a:spLocks noChangeArrowheads="1"/>
              </p:cNvSpPr>
              <p:nvPr/>
            </p:nvSpPr>
            <p:spPr bwMode="auto">
              <a:xfrm>
                <a:off x="240" y="3744"/>
                <a:ext cx="9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/>
                  <a:t>GC-FID</a:t>
                </a:r>
              </a:p>
            </p:txBody>
          </p:sp>
          <p:sp>
            <p:nvSpPr>
              <p:cNvPr id="97299" name="Line 1043"/>
              <p:cNvSpPr>
                <a:spLocks noChangeShapeType="1"/>
              </p:cNvSpPr>
              <p:nvPr/>
            </p:nvSpPr>
            <p:spPr bwMode="auto">
              <a:xfrm flipV="1">
                <a:off x="480" y="2352"/>
                <a:ext cx="0" cy="1296"/>
              </a:xfrm>
              <a:prstGeom prst="line">
                <a:avLst/>
              </a:prstGeom>
              <a:noFill/>
              <a:ln w="22225">
                <a:solidFill>
                  <a:srgbClr val="66FF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300" name="Line 1044"/>
              <p:cNvSpPr>
                <a:spLocks noChangeShapeType="1"/>
              </p:cNvSpPr>
              <p:nvPr/>
            </p:nvSpPr>
            <p:spPr bwMode="auto">
              <a:xfrm>
                <a:off x="1248" y="3936"/>
                <a:ext cx="3216" cy="0"/>
              </a:xfrm>
              <a:prstGeom prst="line">
                <a:avLst/>
              </a:prstGeom>
              <a:noFill/>
              <a:ln w="22225">
                <a:solidFill>
                  <a:srgbClr val="66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301" name="Line 1045"/>
              <p:cNvSpPr>
                <a:spLocks noChangeShapeType="1"/>
              </p:cNvSpPr>
              <p:nvPr/>
            </p:nvSpPr>
            <p:spPr bwMode="auto">
              <a:xfrm flipV="1">
                <a:off x="4464" y="2976"/>
                <a:ext cx="0" cy="960"/>
              </a:xfrm>
              <a:prstGeom prst="line">
                <a:avLst/>
              </a:prstGeom>
              <a:noFill/>
              <a:ln w="22225">
                <a:solidFill>
                  <a:srgbClr val="66FF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7302" name="Group 1046"/>
          <p:cNvGrpSpPr>
            <a:grpSpLocks/>
          </p:cNvGrpSpPr>
          <p:nvPr/>
        </p:nvGrpSpPr>
        <p:grpSpPr bwMode="auto">
          <a:xfrm>
            <a:off x="1371600" y="3429000"/>
            <a:ext cx="4419600" cy="2133600"/>
            <a:chOff x="864" y="2160"/>
            <a:chExt cx="2784" cy="1344"/>
          </a:xfrm>
        </p:grpSpPr>
        <p:grpSp>
          <p:nvGrpSpPr>
            <p:cNvPr id="97303" name="Group 1047"/>
            <p:cNvGrpSpPr>
              <a:grpSpLocks/>
            </p:cNvGrpSpPr>
            <p:nvPr/>
          </p:nvGrpSpPr>
          <p:grpSpPr bwMode="auto">
            <a:xfrm>
              <a:off x="864" y="2160"/>
              <a:ext cx="2784" cy="1344"/>
              <a:chOff x="864" y="2160"/>
              <a:chExt cx="2784" cy="1344"/>
            </a:xfrm>
          </p:grpSpPr>
          <p:sp>
            <p:nvSpPr>
              <p:cNvPr id="97304" name="Rectangle 1048"/>
              <p:cNvSpPr>
                <a:spLocks noChangeArrowheads="1"/>
              </p:cNvSpPr>
              <p:nvPr/>
            </p:nvSpPr>
            <p:spPr bwMode="auto">
              <a:xfrm>
                <a:off x="1776" y="3168"/>
                <a:ext cx="960" cy="336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05" name="Line 1049"/>
              <p:cNvSpPr>
                <a:spLocks noChangeShapeType="1"/>
              </p:cNvSpPr>
              <p:nvPr/>
            </p:nvSpPr>
            <p:spPr bwMode="auto">
              <a:xfrm flipH="1" flipV="1">
                <a:off x="864" y="2160"/>
                <a:ext cx="864" cy="1056"/>
              </a:xfrm>
              <a:prstGeom prst="line">
                <a:avLst/>
              </a:prstGeom>
              <a:noFill/>
              <a:ln w="22225">
                <a:solidFill>
                  <a:srgbClr val="FFFF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306" name="Line 1050"/>
              <p:cNvSpPr>
                <a:spLocks noChangeShapeType="1"/>
              </p:cNvSpPr>
              <p:nvPr/>
            </p:nvSpPr>
            <p:spPr bwMode="auto">
              <a:xfrm flipV="1">
                <a:off x="2784" y="2832"/>
                <a:ext cx="864" cy="480"/>
              </a:xfrm>
              <a:prstGeom prst="line">
                <a:avLst/>
              </a:prstGeom>
              <a:noFill/>
              <a:ln w="22225">
                <a:solidFill>
                  <a:srgbClr val="FFFF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307" name="Line 1051"/>
              <p:cNvSpPr>
                <a:spLocks noChangeShapeType="1"/>
              </p:cNvSpPr>
              <p:nvPr/>
            </p:nvSpPr>
            <p:spPr bwMode="auto">
              <a:xfrm flipV="1">
                <a:off x="1968" y="2304"/>
                <a:ext cx="912" cy="816"/>
              </a:xfrm>
              <a:prstGeom prst="line">
                <a:avLst/>
              </a:prstGeom>
              <a:noFill/>
              <a:ln w="22225">
                <a:solidFill>
                  <a:srgbClr val="FFFF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7308" name="Text Box 1052"/>
            <p:cNvSpPr txBox="1">
              <a:spLocks noChangeArrowheads="1"/>
            </p:cNvSpPr>
            <p:nvPr/>
          </p:nvSpPr>
          <p:spPr bwMode="auto">
            <a:xfrm>
              <a:off x="1872" y="3168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/>
                <a:t>PTR-MS</a:t>
              </a:r>
            </a:p>
          </p:txBody>
        </p:sp>
      </p:grpSp>
      <p:sp>
        <p:nvSpPr>
          <p:cNvPr id="97309" name="Oval 1053"/>
          <p:cNvSpPr>
            <a:spLocks noChangeArrowheads="1"/>
          </p:cNvSpPr>
          <p:nvPr/>
        </p:nvSpPr>
        <p:spPr bwMode="auto">
          <a:xfrm>
            <a:off x="4343400" y="2849563"/>
            <a:ext cx="1828800" cy="731837"/>
          </a:xfrm>
          <a:prstGeom prst="ellipse">
            <a:avLst/>
          </a:prstGeom>
          <a:solidFill>
            <a:srgbClr val="CC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10" name="Line 1054"/>
          <p:cNvSpPr>
            <a:spLocks noChangeShapeType="1"/>
          </p:cNvSpPr>
          <p:nvPr/>
        </p:nvSpPr>
        <p:spPr bwMode="auto">
          <a:xfrm>
            <a:off x="6248400" y="32004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11" name="Text Box 1055"/>
          <p:cNvSpPr txBox="1">
            <a:spLocks noChangeArrowheads="1"/>
          </p:cNvSpPr>
          <p:nvPr/>
        </p:nvSpPr>
        <p:spPr bwMode="auto">
          <a:xfrm>
            <a:off x="4343400" y="2971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Intermediates</a:t>
            </a:r>
          </a:p>
        </p:txBody>
      </p:sp>
      <p:grpSp>
        <p:nvGrpSpPr>
          <p:cNvPr id="97318" name="Group 1062"/>
          <p:cNvGrpSpPr>
            <a:grpSpLocks/>
          </p:cNvGrpSpPr>
          <p:nvPr/>
        </p:nvGrpSpPr>
        <p:grpSpPr bwMode="auto">
          <a:xfrm>
            <a:off x="7086600" y="2514600"/>
            <a:ext cx="1905000" cy="1066800"/>
            <a:chOff x="4464" y="1584"/>
            <a:chExt cx="1200" cy="672"/>
          </a:xfrm>
        </p:grpSpPr>
        <p:sp>
          <p:nvSpPr>
            <p:cNvPr id="97319" name="Rectangle 1063"/>
            <p:cNvSpPr>
              <a:spLocks noChangeArrowheads="1"/>
            </p:cNvSpPr>
            <p:nvPr/>
          </p:nvSpPr>
          <p:spPr bwMode="auto">
            <a:xfrm>
              <a:off x="4704" y="1584"/>
              <a:ext cx="960" cy="336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/>
                <a:t>LCMS</a:t>
              </a:r>
            </a:p>
          </p:txBody>
        </p:sp>
        <p:sp>
          <p:nvSpPr>
            <p:cNvPr id="97320" name="Line 1064"/>
            <p:cNvSpPr>
              <a:spLocks noChangeShapeType="1"/>
            </p:cNvSpPr>
            <p:nvPr/>
          </p:nvSpPr>
          <p:spPr bwMode="auto">
            <a:xfrm flipH="1">
              <a:off x="4464" y="1872"/>
              <a:ext cx="192" cy="384"/>
            </a:xfrm>
            <a:prstGeom prst="line">
              <a:avLst/>
            </a:prstGeom>
            <a:noFill/>
            <a:ln w="22225">
              <a:solidFill>
                <a:srgbClr val="CC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21" name="Line 1065"/>
            <p:cNvSpPr>
              <a:spLocks noChangeShapeType="1"/>
            </p:cNvSpPr>
            <p:nvPr/>
          </p:nvSpPr>
          <p:spPr bwMode="auto">
            <a:xfrm flipH="1" flipV="1">
              <a:off x="4512" y="1632"/>
              <a:ext cx="144" cy="192"/>
            </a:xfrm>
            <a:prstGeom prst="line">
              <a:avLst/>
            </a:prstGeom>
            <a:noFill/>
            <a:ln w="22225">
              <a:solidFill>
                <a:srgbClr val="CC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7322" name="Group 1066"/>
          <p:cNvGrpSpPr>
            <a:grpSpLocks/>
          </p:cNvGrpSpPr>
          <p:nvPr/>
        </p:nvGrpSpPr>
        <p:grpSpPr bwMode="auto">
          <a:xfrm>
            <a:off x="7086600" y="1066800"/>
            <a:ext cx="1905000" cy="533400"/>
            <a:chOff x="4464" y="672"/>
            <a:chExt cx="1200" cy="336"/>
          </a:xfrm>
        </p:grpSpPr>
        <p:sp>
          <p:nvSpPr>
            <p:cNvPr id="97323" name="Rectangle 1067"/>
            <p:cNvSpPr>
              <a:spLocks noChangeArrowheads="1"/>
            </p:cNvSpPr>
            <p:nvPr/>
          </p:nvSpPr>
          <p:spPr bwMode="auto">
            <a:xfrm>
              <a:off x="4704" y="672"/>
              <a:ext cx="960" cy="33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/>
                <a:t>AMS</a:t>
              </a:r>
            </a:p>
          </p:txBody>
        </p:sp>
        <p:sp>
          <p:nvSpPr>
            <p:cNvPr id="97324" name="Line 1068"/>
            <p:cNvSpPr>
              <a:spLocks noChangeShapeType="1"/>
            </p:cNvSpPr>
            <p:nvPr/>
          </p:nvSpPr>
          <p:spPr bwMode="auto">
            <a:xfrm flipH="1">
              <a:off x="4464" y="816"/>
              <a:ext cx="192" cy="144"/>
            </a:xfrm>
            <a:prstGeom prst="line">
              <a:avLst/>
            </a:prstGeom>
            <a:noFill/>
            <a:ln w="222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7325" name="Group 1069"/>
          <p:cNvGrpSpPr>
            <a:grpSpLocks/>
          </p:cNvGrpSpPr>
          <p:nvPr/>
        </p:nvGrpSpPr>
        <p:grpSpPr bwMode="auto">
          <a:xfrm>
            <a:off x="7086600" y="2667000"/>
            <a:ext cx="1905000" cy="1028700"/>
            <a:chOff x="4464" y="1680"/>
            <a:chExt cx="1200" cy="648"/>
          </a:xfrm>
        </p:grpSpPr>
        <p:sp>
          <p:nvSpPr>
            <p:cNvPr id="97326" name="Rectangle 1070"/>
            <p:cNvSpPr>
              <a:spLocks noChangeArrowheads="1"/>
            </p:cNvSpPr>
            <p:nvPr/>
          </p:nvSpPr>
          <p:spPr bwMode="auto">
            <a:xfrm>
              <a:off x="4704" y="1992"/>
              <a:ext cx="960" cy="336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dirty="0" err="1" smtClean="0"/>
                <a:t>GCxGC</a:t>
              </a:r>
              <a:endParaRPr lang="en-US" altLang="en-US" dirty="0"/>
            </a:p>
          </p:txBody>
        </p:sp>
        <p:sp>
          <p:nvSpPr>
            <p:cNvPr id="97327" name="Line 1071"/>
            <p:cNvSpPr>
              <a:spLocks noChangeShapeType="1"/>
            </p:cNvSpPr>
            <p:nvPr/>
          </p:nvSpPr>
          <p:spPr bwMode="auto">
            <a:xfrm flipH="1" flipV="1">
              <a:off x="4464" y="1680"/>
              <a:ext cx="240" cy="480"/>
            </a:xfrm>
            <a:prstGeom prst="line">
              <a:avLst/>
            </a:prstGeom>
            <a:noFill/>
            <a:ln w="22225">
              <a:solidFill>
                <a:srgbClr val="0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28" name="Line 1072"/>
            <p:cNvSpPr>
              <a:spLocks noChangeShapeType="1"/>
            </p:cNvSpPr>
            <p:nvPr/>
          </p:nvSpPr>
          <p:spPr bwMode="auto">
            <a:xfrm flipH="1">
              <a:off x="4560" y="2160"/>
              <a:ext cx="144" cy="144"/>
            </a:xfrm>
            <a:prstGeom prst="line">
              <a:avLst/>
            </a:prstGeom>
            <a:noFill/>
            <a:ln w="22225">
              <a:solidFill>
                <a:srgbClr val="0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7329" name="Group 1073"/>
          <p:cNvGrpSpPr>
            <a:grpSpLocks/>
          </p:cNvGrpSpPr>
          <p:nvPr/>
        </p:nvGrpSpPr>
        <p:grpSpPr bwMode="auto">
          <a:xfrm>
            <a:off x="3276600" y="2209800"/>
            <a:ext cx="2133600" cy="609600"/>
            <a:chOff x="2064" y="1392"/>
            <a:chExt cx="1344" cy="384"/>
          </a:xfrm>
        </p:grpSpPr>
        <p:sp>
          <p:nvSpPr>
            <p:cNvPr id="97330" name="Rectangle 1074"/>
            <p:cNvSpPr>
              <a:spLocks noChangeArrowheads="1"/>
            </p:cNvSpPr>
            <p:nvPr/>
          </p:nvSpPr>
          <p:spPr bwMode="auto">
            <a:xfrm>
              <a:off x="2304" y="1392"/>
              <a:ext cx="960" cy="336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/>
                <a:t>IR-CRDS</a:t>
              </a:r>
            </a:p>
          </p:txBody>
        </p:sp>
        <p:sp>
          <p:nvSpPr>
            <p:cNvPr id="97331" name="Line 1075"/>
            <p:cNvSpPr>
              <a:spLocks noChangeShapeType="1"/>
            </p:cNvSpPr>
            <p:nvPr/>
          </p:nvSpPr>
          <p:spPr bwMode="auto">
            <a:xfrm>
              <a:off x="3264" y="1632"/>
              <a:ext cx="144" cy="144"/>
            </a:xfrm>
            <a:prstGeom prst="line">
              <a:avLst/>
            </a:prstGeom>
            <a:noFill/>
            <a:ln w="22225">
              <a:solidFill>
                <a:srgbClr val="FF99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32" name="Line 1076"/>
            <p:cNvSpPr>
              <a:spLocks noChangeShapeType="1"/>
            </p:cNvSpPr>
            <p:nvPr/>
          </p:nvSpPr>
          <p:spPr bwMode="auto">
            <a:xfrm flipH="1">
              <a:off x="2064" y="1584"/>
              <a:ext cx="240" cy="192"/>
            </a:xfrm>
            <a:prstGeom prst="line">
              <a:avLst/>
            </a:prstGeom>
            <a:noFill/>
            <a:ln w="22225">
              <a:solidFill>
                <a:srgbClr val="FF99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7333" name="Group 1077"/>
          <p:cNvGrpSpPr>
            <a:grpSpLocks/>
          </p:cNvGrpSpPr>
          <p:nvPr/>
        </p:nvGrpSpPr>
        <p:grpSpPr bwMode="auto">
          <a:xfrm>
            <a:off x="2971800" y="1600200"/>
            <a:ext cx="2667000" cy="1295400"/>
            <a:chOff x="1872" y="1008"/>
            <a:chExt cx="1680" cy="816"/>
          </a:xfrm>
        </p:grpSpPr>
        <p:sp>
          <p:nvSpPr>
            <p:cNvPr id="97334" name="Rectangle 1078"/>
            <p:cNvSpPr>
              <a:spLocks noChangeArrowheads="1"/>
            </p:cNvSpPr>
            <p:nvPr/>
          </p:nvSpPr>
          <p:spPr bwMode="auto">
            <a:xfrm>
              <a:off x="2304" y="1008"/>
              <a:ext cx="960" cy="336"/>
            </a:xfrm>
            <a:prstGeom prst="rect">
              <a:avLst/>
            </a:prstGeom>
            <a:solidFill>
              <a:srgbClr val="66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/>
                <a:t>CRDS</a:t>
              </a:r>
            </a:p>
          </p:txBody>
        </p:sp>
        <p:sp>
          <p:nvSpPr>
            <p:cNvPr id="97335" name="Line 1079"/>
            <p:cNvSpPr>
              <a:spLocks noChangeShapeType="1"/>
            </p:cNvSpPr>
            <p:nvPr/>
          </p:nvSpPr>
          <p:spPr bwMode="auto">
            <a:xfrm flipH="1">
              <a:off x="1872" y="1248"/>
              <a:ext cx="432" cy="528"/>
            </a:xfrm>
            <a:prstGeom prst="line">
              <a:avLst/>
            </a:prstGeom>
            <a:noFill/>
            <a:ln w="22225">
              <a:solidFill>
                <a:srgbClr val="66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36" name="Line 1080"/>
            <p:cNvSpPr>
              <a:spLocks noChangeShapeType="1"/>
            </p:cNvSpPr>
            <p:nvPr/>
          </p:nvSpPr>
          <p:spPr bwMode="auto">
            <a:xfrm>
              <a:off x="3264" y="1200"/>
              <a:ext cx="288" cy="624"/>
            </a:xfrm>
            <a:prstGeom prst="line">
              <a:avLst/>
            </a:prstGeom>
            <a:noFill/>
            <a:ln w="22225">
              <a:solidFill>
                <a:srgbClr val="66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37" name="Line 1081"/>
            <p:cNvSpPr>
              <a:spLocks noChangeShapeType="1"/>
            </p:cNvSpPr>
            <p:nvPr/>
          </p:nvSpPr>
          <p:spPr bwMode="auto">
            <a:xfrm>
              <a:off x="3264" y="1104"/>
              <a:ext cx="240" cy="96"/>
            </a:xfrm>
            <a:prstGeom prst="line">
              <a:avLst/>
            </a:prstGeom>
            <a:noFill/>
            <a:ln w="22225">
              <a:solidFill>
                <a:srgbClr val="66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851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7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7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7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7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7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AutoShape 2"/>
          <p:cNvSpPr>
            <a:spLocks noChangeArrowheads="1"/>
          </p:cNvSpPr>
          <p:nvPr/>
        </p:nvSpPr>
        <p:spPr bwMode="auto">
          <a:xfrm>
            <a:off x="274638" y="1371600"/>
            <a:ext cx="1905000" cy="19050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title"/>
          </p:nvPr>
        </p:nvSpPr>
        <p:spPr>
          <a:xfrm>
            <a:off x="-304800" y="-228600"/>
            <a:ext cx="7772400" cy="1143000"/>
          </a:xfrm>
        </p:spPr>
        <p:txBody>
          <a:bodyPr/>
          <a:lstStyle/>
          <a:p>
            <a:r>
              <a:rPr lang="en-US" altLang="en-US" dirty="0"/>
              <a:t>Aerosol Instrumentation</a:t>
            </a:r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381000" y="8382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98309" name="Oval 5"/>
          <p:cNvSpPr>
            <a:spLocks noChangeArrowheads="1"/>
          </p:cNvSpPr>
          <p:nvPr/>
        </p:nvSpPr>
        <p:spPr bwMode="auto">
          <a:xfrm>
            <a:off x="4084638" y="1752600"/>
            <a:ext cx="2011362" cy="1096963"/>
          </a:xfrm>
          <a:prstGeom prst="ellipse">
            <a:avLst/>
          </a:prstGeom>
          <a:solidFill>
            <a:srgbClr val="CC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350838" y="1920875"/>
            <a:ext cx="1828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Atmospheric reactor</a:t>
            </a:r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1371600" y="3581400"/>
            <a:ext cx="1905000" cy="1371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/>
              <a:t>SMPS</a:t>
            </a:r>
          </a:p>
          <a:p>
            <a:pPr algn="ctr"/>
            <a:r>
              <a:rPr lang="en-US" altLang="en-US"/>
              <a:t>(Size </a:t>
            </a:r>
          </a:p>
          <a:p>
            <a:pPr algn="ctr"/>
            <a:r>
              <a:rPr lang="en-US" altLang="en-US"/>
              <a:t>Distribution)</a:t>
            </a:r>
          </a:p>
        </p:txBody>
      </p:sp>
      <p:sp>
        <p:nvSpPr>
          <p:cNvPr id="98312" name="Rectangle 8"/>
          <p:cNvSpPr>
            <a:spLocks noChangeArrowheads="1"/>
          </p:cNvSpPr>
          <p:nvPr/>
        </p:nvSpPr>
        <p:spPr bwMode="auto">
          <a:xfrm>
            <a:off x="3962400" y="3581400"/>
            <a:ext cx="2133600" cy="13716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/>
              <a:t>CPC</a:t>
            </a:r>
          </a:p>
          <a:p>
            <a:pPr algn="ctr"/>
            <a:r>
              <a:rPr lang="en-US" altLang="en-US"/>
              <a:t>(Number </a:t>
            </a:r>
          </a:p>
          <a:p>
            <a:pPr algn="ctr"/>
            <a:r>
              <a:rPr lang="en-US" altLang="en-US"/>
              <a:t>Concentration)</a:t>
            </a:r>
          </a:p>
        </p:txBody>
      </p:sp>
      <p:sp>
        <p:nvSpPr>
          <p:cNvPr id="98313" name="Rectangle 9"/>
          <p:cNvSpPr>
            <a:spLocks noChangeArrowheads="1"/>
          </p:cNvSpPr>
          <p:nvPr/>
        </p:nvSpPr>
        <p:spPr bwMode="auto">
          <a:xfrm>
            <a:off x="6707188" y="3581400"/>
            <a:ext cx="1903412" cy="13716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/>
              <a:t>APM</a:t>
            </a:r>
          </a:p>
          <a:p>
            <a:pPr algn="ctr"/>
            <a:r>
              <a:rPr lang="en-US" altLang="en-US"/>
              <a:t>(Single </a:t>
            </a:r>
          </a:p>
          <a:p>
            <a:pPr algn="ctr"/>
            <a:r>
              <a:rPr lang="en-US" altLang="en-US"/>
              <a:t>Particle Mass)</a:t>
            </a:r>
          </a:p>
        </p:txBody>
      </p:sp>
      <p:sp>
        <p:nvSpPr>
          <p:cNvPr id="98314" name="Line 10"/>
          <p:cNvSpPr>
            <a:spLocks noChangeShapeType="1"/>
          </p:cNvSpPr>
          <p:nvPr/>
        </p:nvSpPr>
        <p:spPr bwMode="auto">
          <a:xfrm flipH="1">
            <a:off x="6096000" y="5029200"/>
            <a:ext cx="1295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>
            <a:off x="2179638" y="2362200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6" name="Line 12"/>
          <p:cNvSpPr>
            <a:spLocks noChangeShapeType="1"/>
          </p:cNvSpPr>
          <p:nvPr/>
        </p:nvSpPr>
        <p:spPr bwMode="auto">
          <a:xfrm flipH="1">
            <a:off x="3276600" y="2667000"/>
            <a:ext cx="990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7" name="Line 13"/>
          <p:cNvSpPr>
            <a:spLocks noChangeShapeType="1"/>
          </p:cNvSpPr>
          <p:nvPr/>
        </p:nvSpPr>
        <p:spPr bwMode="auto">
          <a:xfrm>
            <a:off x="5105400" y="2873375"/>
            <a:ext cx="0" cy="70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8" name="Line 14"/>
          <p:cNvSpPr>
            <a:spLocks noChangeShapeType="1"/>
          </p:cNvSpPr>
          <p:nvPr/>
        </p:nvSpPr>
        <p:spPr bwMode="auto">
          <a:xfrm>
            <a:off x="5791200" y="2743200"/>
            <a:ext cx="914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9" name="AutoShape 15"/>
          <p:cNvSpPr>
            <a:spLocks noChangeArrowheads="1"/>
          </p:cNvSpPr>
          <p:nvPr/>
        </p:nvSpPr>
        <p:spPr bwMode="auto">
          <a:xfrm>
            <a:off x="4495800" y="5486400"/>
            <a:ext cx="1828800" cy="1219200"/>
          </a:xfrm>
          <a:prstGeom prst="hexagon">
            <a:avLst>
              <a:gd name="adj" fmla="val 37500"/>
              <a:gd name="vf" fmla="val 11547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20" name="Line 16"/>
          <p:cNvSpPr>
            <a:spLocks noChangeShapeType="1"/>
          </p:cNvSpPr>
          <p:nvPr/>
        </p:nvSpPr>
        <p:spPr bwMode="auto">
          <a:xfrm>
            <a:off x="3276600" y="4953000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1" name="Line 17"/>
          <p:cNvSpPr>
            <a:spLocks noChangeShapeType="1"/>
          </p:cNvSpPr>
          <p:nvPr/>
        </p:nvSpPr>
        <p:spPr bwMode="auto">
          <a:xfrm>
            <a:off x="4953000" y="4876800"/>
            <a:ext cx="381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2" name="Line 18"/>
          <p:cNvSpPr>
            <a:spLocks noChangeShapeType="1"/>
          </p:cNvSpPr>
          <p:nvPr/>
        </p:nvSpPr>
        <p:spPr bwMode="auto">
          <a:xfrm flipH="1">
            <a:off x="1981200" y="4953000"/>
            <a:ext cx="457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3" name="Rectangle 19"/>
          <p:cNvSpPr>
            <a:spLocks noChangeArrowheads="1"/>
          </p:cNvSpPr>
          <p:nvPr/>
        </p:nvSpPr>
        <p:spPr bwMode="auto">
          <a:xfrm>
            <a:off x="457200" y="5562600"/>
            <a:ext cx="3048000" cy="9906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/>
              <a:t>(CCN)</a:t>
            </a:r>
          </a:p>
          <a:p>
            <a:pPr algn="ctr"/>
            <a:r>
              <a:rPr lang="en-US" altLang="en-US"/>
              <a:t>Cloud particle activation</a:t>
            </a:r>
          </a:p>
        </p:txBody>
      </p:sp>
      <p:sp>
        <p:nvSpPr>
          <p:cNvPr id="98324" name="Text Box 20"/>
          <p:cNvSpPr txBox="1">
            <a:spLocks noChangeArrowheads="1"/>
          </p:cNvSpPr>
          <p:nvPr/>
        </p:nvSpPr>
        <p:spPr bwMode="auto">
          <a:xfrm>
            <a:off x="4618038" y="20574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SOA</a:t>
            </a:r>
          </a:p>
        </p:txBody>
      </p:sp>
      <p:sp>
        <p:nvSpPr>
          <p:cNvPr id="98325" name="Text Box 21"/>
          <p:cNvSpPr txBox="1">
            <a:spLocks noChangeArrowheads="1"/>
          </p:cNvSpPr>
          <p:nvPr/>
        </p:nvSpPr>
        <p:spPr bwMode="auto">
          <a:xfrm>
            <a:off x="4572000" y="5441950"/>
            <a:ext cx="1676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Aerosol Mass Produced</a:t>
            </a: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6826170" y="1828800"/>
            <a:ext cx="2165430" cy="1371600"/>
          </a:xfrm>
          <a:prstGeom prst="rect">
            <a:avLst/>
          </a:prstGeom>
          <a:solidFill>
            <a:srgbClr val="7030A0">
              <a:alpha val="7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dirty="0" smtClean="0"/>
              <a:t>TDMA</a:t>
            </a:r>
            <a:endParaRPr lang="en-US" altLang="en-US" dirty="0"/>
          </a:p>
          <a:p>
            <a:pPr algn="ctr"/>
            <a:r>
              <a:rPr lang="en-US" altLang="en-US" dirty="0" smtClean="0"/>
              <a:t>(</a:t>
            </a:r>
            <a:r>
              <a:rPr lang="en-US" altLang="en-US" dirty="0" err="1" smtClean="0"/>
              <a:t>hygroscopicity</a:t>
            </a:r>
            <a:r>
              <a:rPr lang="en-US" altLang="en-US" dirty="0" smtClean="0"/>
              <a:t> </a:t>
            </a:r>
            <a:endParaRPr lang="en-US" altLang="en-US" dirty="0"/>
          </a:p>
          <a:p>
            <a:pPr algn="ctr"/>
            <a:r>
              <a:rPr lang="en-US" altLang="en-US" dirty="0" smtClean="0"/>
              <a:t>volatility)</a:t>
            </a:r>
            <a:endParaRPr lang="en-US" altLang="en-US" dirty="0"/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 flipV="1">
            <a:off x="6172200" y="2254249"/>
            <a:ext cx="609600" cy="1079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2"/>
          <p:cNvSpPr>
            <a:spLocks noChangeShapeType="1"/>
          </p:cNvSpPr>
          <p:nvPr/>
        </p:nvSpPr>
        <p:spPr bwMode="auto">
          <a:xfrm flipV="1">
            <a:off x="5791200" y="1143000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6499185" y="-2411"/>
            <a:ext cx="1784430" cy="1371600"/>
          </a:xfrm>
          <a:prstGeom prst="rect">
            <a:avLst/>
          </a:prstGeom>
          <a:solidFill>
            <a:srgbClr val="002060">
              <a:alpha val="7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dirty="0" smtClean="0"/>
              <a:t>AMS</a:t>
            </a:r>
            <a:endParaRPr lang="en-US" altLang="en-US" dirty="0"/>
          </a:p>
          <a:p>
            <a:pPr algn="ctr"/>
            <a:r>
              <a:rPr lang="en-US" altLang="en-US" dirty="0" smtClean="0"/>
              <a:t>(Chemical </a:t>
            </a:r>
          </a:p>
          <a:p>
            <a:pPr algn="ctr"/>
            <a:r>
              <a:rPr lang="en-US" altLang="en-US" dirty="0" smtClean="0"/>
              <a:t>composition)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0215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Indoor vs. Outdoor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Pros (Indoor) – Can de designed for excellent temperature and RH control, repeatable photolysis conditions</a:t>
            </a:r>
          </a:p>
          <a:p>
            <a:r>
              <a:rPr lang="en-US" dirty="0" smtClean="0"/>
              <a:t>Cons (Indoor) – Difficult to simulate natural sunlight across the solar spectrum – relative rates of photolysis may be affected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1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Light Spectra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81" y="1752600"/>
            <a:ext cx="8195519" cy="3191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38600" y="5934670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Carter et al., 2004, ARB report</a:t>
            </a:r>
          </a:p>
          <a:p>
            <a:r>
              <a:rPr lang="en-US" u="sng" dirty="0">
                <a:hlinkClick r:id="rId4"/>
              </a:rPr>
              <a:t>http://www.cert.ucr.edu/~carter/pubs/lnoxrpt.pdf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30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</a:t>
            </a:r>
            <a:r>
              <a:rPr lang="en-US" baseline="-25000" dirty="0" smtClean="0"/>
              <a:t>1</a:t>
            </a:r>
            <a:r>
              <a:rPr lang="en-US" dirty="0" smtClean="0"/>
              <a:t> measurement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3400" y="3429000"/>
                <a:ext cx="8229600" cy="297180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𝑁𝑂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+</m:t>
                    </m:r>
                    <m:r>
                      <a:rPr lang="en-US" sz="2000" b="0" i="1" smtClean="0">
                        <a:latin typeface="Cambria Math"/>
                      </a:rPr>
                      <m:t>h𝑣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𝑁𝑂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+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𝑂</m:t>
                    </m:r>
                  </m:oMath>
                </a14:m>
                <a:endParaRPr lang="en-US" sz="2000" dirty="0" smtClean="0"/>
              </a:p>
              <a:p>
                <a:r>
                  <a:rPr lang="en-US" sz="2000" dirty="0" smtClean="0"/>
                  <a:t>NO</a:t>
                </a:r>
                <a:r>
                  <a:rPr lang="en-US" sz="2000" baseline="-25000" dirty="0" smtClean="0"/>
                  <a:t>2</a:t>
                </a:r>
                <a:r>
                  <a:rPr lang="en-US" sz="2000" dirty="0" smtClean="0"/>
                  <a:t> photolysis rate k</a:t>
                </a:r>
                <a:r>
                  <a:rPr lang="en-US" sz="2000" baseline="-25000" dirty="0" smtClean="0"/>
                  <a:t>1</a:t>
                </a:r>
              </a:p>
              <a:p>
                <a:pPr marL="0" indent="0">
                  <a:buNone/>
                </a:pPr>
                <a:r>
                  <a:rPr lang="en-US" sz="2000" dirty="0"/>
                  <a:t> </a:t>
                </a:r>
                <a:r>
                  <a:rPr lang="en-US" sz="2000" dirty="0" smtClean="0"/>
                  <a:t>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𝑘</m:t>
                    </m:r>
                    <m:r>
                      <a:rPr lang="en-US" sz="2000" b="0" i="1" baseline="-25000" smtClean="0">
                        <a:latin typeface="Cambria Math"/>
                      </a:rPr>
                      <m:t>1</m:t>
                    </m:r>
                    <m:r>
                      <a:rPr lang="en-US" sz="2000" b="0" i="1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𝑁𝑂</m:t>
                        </m:r>
                      </m:num>
                      <m:den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𝑁𝑂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/>
                        <a:ea typeface="Cambria Math"/>
                      </a:rPr>
                      <m:t>×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𝐹</m:t>
                        </m:r>
                      </m:num>
                      <m:den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𝑉</m:t>
                        </m:r>
                      </m:den>
                    </m:f>
                    <m:r>
                      <a:rPr lang="en-US" sz="2000" b="0" i="1" smtClean="0">
                        <a:latin typeface="Cambria Math"/>
                        <a:ea typeface="Cambria Math"/>
                      </a:rPr>
                      <m:t>×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𝜑</m:t>
                        </m:r>
                      </m:den>
                    </m:f>
                    <m:r>
                      <a:rPr lang="en-US" sz="2000" b="0" i="1" smtClean="0">
                        <a:latin typeface="Cambria Math"/>
                        <a:ea typeface="Cambria Math"/>
                      </a:rPr>
                      <m:t>×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𝑇</m:t>
                        </m:r>
                      </m:den>
                    </m:f>
                  </m:oMath>
                </a14:m>
                <a:r>
                  <a:rPr lang="en-US" sz="2000" dirty="0" smtClean="0"/>
                  <a:t> </a:t>
                </a:r>
              </a:p>
              <a:p>
                <a:pPr marL="0" indent="0">
                  <a:buNone/>
                </a:pPr>
                <a:r>
                  <a:rPr lang="en-US" sz="1600" dirty="0"/>
                  <a:t> </a:t>
                </a:r>
                <a:r>
                  <a:rPr lang="en-US" sz="1600" dirty="0" smtClean="0"/>
                  <a:t>     (NO</a:t>
                </a:r>
                <a:r>
                  <a:rPr lang="en-US" sz="1600" baseline="-25000" dirty="0" smtClean="0"/>
                  <a:t>2</a:t>
                </a:r>
                <a:r>
                  <a:rPr lang="en-US" sz="1600" dirty="0" smtClean="0"/>
                  <a:t>) = (NO</a:t>
                </a:r>
                <a:r>
                  <a:rPr lang="en-US" sz="1600" baseline="-25000" dirty="0" smtClean="0"/>
                  <a:t>2</a:t>
                </a:r>
                <a:r>
                  <a:rPr lang="en-US" sz="1600" dirty="0" smtClean="0"/>
                  <a:t>)</a:t>
                </a:r>
                <a:r>
                  <a:rPr lang="en-US" sz="1600" baseline="-25000" dirty="0" smtClean="0"/>
                  <a:t>final</a:t>
                </a:r>
                <a:r>
                  <a:rPr lang="en-US" sz="1600" dirty="0" smtClean="0"/>
                  <a:t> + ½ </a:t>
                </a:r>
                <a:r>
                  <a:rPr lang="el-GR" sz="1600" dirty="0" smtClean="0"/>
                  <a:t>Δ</a:t>
                </a:r>
                <a:r>
                  <a:rPr lang="en-US" sz="1600" dirty="0" smtClean="0"/>
                  <a:t>(NO)</a:t>
                </a:r>
              </a:p>
              <a:p>
                <a:pPr marL="0" indent="0">
                  <a:buNone/>
                </a:pPr>
                <a:r>
                  <a:rPr lang="en-US" sz="1600" dirty="0"/>
                  <a:t> </a:t>
                </a:r>
                <a:r>
                  <a:rPr lang="en-US" sz="1600" dirty="0" smtClean="0"/>
                  <a:t>     F: total flow rate in reactor </a:t>
                </a:r>
              </a:p>
              <a:p>
                <a:pPr marL="0" indent="0">
                  <a:buNone/>
                </a:pPr>
                <a:r>
                  <a:rPr lang="en-US" sz="1600" dirty="0"/>
                  <a:t> </a:t>
                </a:r>
                <a:r>
                  <a:rPr lang="en-US" sz="1600" dirty="0" smtClean="0"/>
                  <a:t>     V: volume of quartz reactor</a:t>
                </a:r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 smtClean="0"/>
                  <a:t>      </a:t>
                </a:r>
                <a:r>
                  <a:rPr lang="el-GR" sz="1600" dirty="0" smtClean="0"/>
                  <a:t>φ</a:t>
                </a:r>
                <a:r>
                  <a:rPr lang="en-US" sz="1600" dirty="0" smtClean="0"/>
                  <a:t>: quantum yield for the production of nitric oxide </a:t>
                </a:r>
              </a:p>
              <a:p>
                <a:pPr marL="0" indent="0">
                  <a:buNone/>
                </a:pPr>
                <a:r>
                  <a:rPr lang="en-US" sz="1600" dirty="0"/>
                  <a:t> </a:t>
                </a:r>
                <a:r>
                  <a:rPr lang="en-US" sz="1600" dirty="0" smtClean="0"/>
                  <a:t>      T: overall transmission factor of the quartz tube for UV light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400" y="3429000"/>
                <a:ext cx="8229600" cy="2971800"/>
              </a:xfrm>
              <a:blipFill rotWithShape="1">
                <a:blip r:embed="rId2"/>
                <a:stretch>
                  <a:fillRect l="-667" t="-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/>
          <p:nvPr/>
        </p:nvCxnSpPr>
        <p:spPr>
          <a:xfrm>
            <a:off x="3505200" y="39624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228600" y="1505527"/>
            <a:ext cx="8541327" cy="1498599"/>
            <a:chOff x="228600" y="1505527"/>
            <a:chExt cx="8541327" cy="1498599"/>
          </a:xfrm>
        </p:grpSpPr>
        <p:sp>
          <p:nvSpPr>
            <p:cNvPr id="4" name="Rectangle 3"/>
            <p:cNvSpPr/>
            <p:nvPr/>
          </p:nvSpPr>
          <p:spPr>
            <a:xfrm>
              <a:off x="2133600" y="2470726"/>
              <a:ext cx="5029200" cy="5334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</a:rPr>
                <a:t>known volume quartz tube</a:t>
              </a: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524000" y="2616196"/>
              <a:ext cx="609600" cy="2678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162800" y="2616196"/>
              <a:ext cx="609600" cy="2678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Arrow 7"/>
            <p:cNvSpPr/>
            <p:nvPr/>
          </p:nvSpPr>
          <p:spPr>
            <a:xfrm>
              <a:off x="304800" y="2737426"/>
              <a:ext cx="1143000" cy="4571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209800" y="1505527"/>
              <a:ext cx="4419600" cy="935181"/>
              <a:chOff x="2209800" y="1505527"/>
              <a:chExt cx="4419600" cy="935181"/>
            </a:xfrm>
          </p:grpSpPr>
          <p:cxnSp>
            <p:nvCxnSpPr>
              <p:cNvPr id="12" name="Straight Arrow Connector 11"/>
              <p:cNvCxnSpPr/>
              <p:nvPr/>
            </p:nvCxnSpPr>
            <p:spPr>
              <a:xfrm>
                <a:off x="2782455" y="1526308"/>
                <a:ext cx="685800" cy="914400"/>
              </a:xfrm>
              <a:prstGeom prst="straightConnector1">
                <a:avLst/>
              </a:prstGeom>
              <a:ln w="158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2209800" y="1526308"/>
                <a:ext cx="685800" cy="914400"/>
              </a:xfrm>
              <a:prstGeom prst="straightConnector1">
                <a:avLst/>
              </a:prstGeom>
              <a:ln w="158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5943600" y="1519382"/>
                <a:ext cx="685800" cy="914400"/>
              </a:xfrm>
              <a:prstGeom prst="straightConnector1">
                <a:avLst/>
              </a:prstGeom>
              <a:ln w="158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3276600" y="1524000"/>
                <a:ext cx="685800" cy="914400"/>
              </a:xfrm>
              <a:prstGeom prst="straightConnector1">
                <a:avLst/>
              </a:prstGeom>
              <a:ln w="158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3833091" y="1524000"/>
                <a:ext cx="685800" cy="914400"/>
              </a:xfrm>
              <a:prstGeom prst="straightConnector1">
                <a:avLst/>
              </a:prstGeom>
              <a:ln w="158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4343400" y="1524000"/>
                <a:ext cx="685800" cy="914400"/>
              </a:xfrm>
              <a:prstGeom prst="straightConnector1">
                <a:avLst/>
              </a:prstGeom>
              <a:ln w="158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>
                <a:off x="4876800" y="1524000"/>
                <a:ext cx="685800" cy="914400"/>
              </a:xfrm>
              <a:prstGeom prst="straightConnector1">
                <a:avLst/>
              </a:prstGeom>
              <a:ln w="158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5410200" y="1505527"/>
                <a:ext cx="685800" cy="914400"/>
              </a:xfrm>
              <a:prstGeom prst="straightConnector1">
                <a:avLst/>
              </a:prstGeom>
              <a:ln w="158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Rectangle 20"/>
            <p:cNvSpPr/>
            <p:nvPr/>
          </p:nvSpPr>
          <p:spPr>
            <a:xfrm>
              <a:off x="6400800" y="1676400"/>
              <a:ext cx="6096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2">
                      <a:lumMod val="75000"/>
                    </a:schemeClr>
                  </a:solidFill>
                </a:rPr>
                <a:t>h</a:t>
              </a:r>
              <a:r>
                <a:rPr lang="el-GR" sz="2400" dirty="0" smtClean="0">
                  <a:solidFill>
                    <a:schemeClr val="tx2">
                      <a:lumMod val="75000"/>
                    </a:schemeClr>
                  </a:solidFill>
                </a:rPr>
                <a:t>ν</a:t>
              </a:r>
              <a:endParaRPr lang="en-US" sz="24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28600" y="1992745"/>
              <a:ext cx="1295400" cy="7111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2">
                      <a:lumMod val="75000"/>
                    </a:schemeClr>
                  </a:solidFill>
                </a:rPr>
                <a:t>NO</a:t>
              </a:r>
              <a:r>
                <a:rPr lang="en-US" sz="2000" baseline="-25000" dirty="0" smtClean="0">
                  <a:solidFill>
                    <a:schemeClr val="tx2">
                      <a:lumMod val="75000"/>
                    </a:schemeClr>
                  </a:solidFill>
                </a:rPr>
                <a:t>2</a:t>
              </a:r>
              <a:endParaRPr lang="en-US" sz="2000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pPr algn="ctr"/>
              <a:r>
                <a:rPr lang="en-US" sz="2400" baseline="-25000" dirty="0" smtClean="0">
                  <a:solidFill>
                    <a:schemeClr val="tx2">
                      <a:lumMod val="75000"/>
                    </a:schemeClr>
                  </a:solidFill>
                </a:rPr>
                <a:t>1.00 L/min</a:t>
              </a:r>
              <a:endParaRPr lang="en-US" sz="2400" baseline="-250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4" name="Right Arrow 23"/>
            <p:cNvSpPr/>
            <p:nvPr/>
          </p:nvSpPr>
          <p:spPr>
            <a:xfrm>
              <a:off x="7811654" y="2727264"/>
              <a:ext cx="958273" cy="4571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7744691" y="1981200"/>
            <a:ext cx="1295400" cy="711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NO</a:t>
            </a:r>
            <a:r>
              <a:rPr lang="en-US" sz="2000" baseline="-25000" dirty="0" smtClean="0">
                <a:solidFill>
                  <a:schemeClr val="tx2">
                    <a:lumMod val="75000"/>
                  </a:schemeClr>
                </a:solidFill>
              </a:rPr>
              <a:t>X</a:t>
            </a:r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sz="2400" baseline="-25000" dirty="0" smtClean="0">
                <a:solidFill>
                  <a:schemeClr val="tx2">
                    <a:lumMod val="75000"/>
                  </a:schemeClr>
                </a:solidFill>
              </a:rPr>
              <a:t>Analyzer</a:t>
            </a:r>
            <a:endParaRPr lang="en-US" sz="2400" baseline="-25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4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vs. Secondary Particulate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743200"/>
            <a:ext cx="1952781" cy="1581753"/>
          </a:xfrm>
        </p:spPr>
      </p:pic>
      <p:cxnSp>
        <p:nvCxnSpPr>
          <p:cNvPr id="6" name="Straight Arrow Connector 5"/>
          <p:cNvCxnSpPr/>
          <p:nvPr/>
        </p:nvCxnSpPr>
        <p:spPr>
          <a:xfrm flipH="1">
            <a:off x="2667000" y="2057400"/>
            <a:ext cx="838200" cy="76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76400" y="1487269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Primary (direct) particulate emissions – defined by source and measurement method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90800" y="5873115"/>
            <a:ext cx="6248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(Focus of PEMS conference)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540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87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9788" y="78322"/>
            <a:ext cx="8093212" cy="6246278"/>
          </a:xfrm>
          <a:noFill/>
          <a:ln/>
        </p:spPr>
      </p:pic>
      <p:sp>
        <p:nvSpPr>
          <p:cNvPr id="335877" name="Text Box 5"/>
          <p:cNvSpPr txBox="1">
            <a:spLocks noChangeArrowheads="1"/>
          </p:cNvSpPr>
          <p:nvPr/>
        </p:nvSpPr>
        <p:spPr bwMode="auto">
          <a:xfrm>
            <a:off x="4495800" y="6415088"/>
            <a:ext cx="4800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Kittelson, 2008, AQMD Ultrafine Conference</a:t>
            </a:r>
          </a:p>
        </p:txBody>
      </p:sp>
    </p:spTree>
    <p:extLst>
      <p:ext uri="{BB962C8B-B14F-4D97-AF65-F5344CB8AC3E}">
        <p14:creationId xmlns:p14="http://schemas.microsoft.com/office/powerpoint/2010/main" val="1345474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228600" y="76200"/>
            <a:ext cx="4876800" cy="792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ja-JP" sz="3600" smtClean="0">
                <a:ea typeface="ＭＳ Ｐゴシック" panose="020B0600070205080204" pitchFamily="34" charset="-128"/>
              </a:rPr>
              <a:t>SOA from POA?</a:t>
            </a:r>
            <a:endParaRPr lang="en-US" altLang="en-US" sz="360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29000"/>
            <a:ext cx="3810000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791200" y="6248400"/>
            <a:ext cx="29384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ja-JP" sz="1600">
                <a:ea typeface="ＭＳ Ｐゴシック" panose="020B0600070205080204" pitchFamily="34" charset="-128"/>
              </a:rPr>
              <a:t>Robinson et al., 2007, </a:t>
            </a:r>
            <a:r>
              <a:rPr lang="en-US" altLang="ja-JP" sz="1600" i="1">
                <a:ea typeface="ＭＳ Ｐゴシック" panose="020B0600070205080204" pitchFamily="34" charset="-128"/>
              </a:rPr>
              <a:t>Science</a:t>
            </a:r>
            <a:endParaRPr lang="en-US" altLang="en-US" sz="1600" i="1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76200"/>
            <a:ext cx="45720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33400" y="990600"/>
            <a:ext cx="344487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ja-JP" sz="2400">
                <a:ea typeface="ＭＳ Ｐゴシック" panose="020B0600070205080204" pitchFamily="34" charset="-128"/>
              </a:rPr>
              <a:t>Significant fraction of POA volatilize at higher dilution ratio (~ambient condition)</a:t>
            </a:r>
          </a:p>
          <a:p>
            <a:pPr eaLnBrk="1" hangingPunct="1">
              <a:buFontTx/>
              <a:buChar char="•"/>
            </a:pPr>
            <a:endParaRPr lang="en-US" altLang="en-US" sz="2400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609600" y="2819400"/>
            <a:ext cx="34448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ja-JP" sz="2400">
                <a:ea typeface="ＭＳ Ｐゴシック" panose="020B0600070205080204" pitchFamily="34" charset="-128"/>
              </a:rPr>
              <a:t>Traditional SOA precursors cannot explain SOA from diesel exhaust</a:t>
            </a:r>
          </a:p>
          <a:p>
            <a:pPr eaLnBrk="1" hangingPunct="1">
              <a:buFontTx/>
              <a:buChar char="•"/>
            </a:pPr>
            <a:endParaRPr lang="en-US" altLang="en-US" sz="2400"/>
          </a:p>
        </p:txBody>
      </p:sp>
      <p:sp>
        <p:nvSpPr>
          <p:cNvPr id="4104" name="AutoShape 8"/>
          <p:cNvSpPr>
            <a:spLocks noChangeArrowheads="1"/>
          </p:cNvSpPr>
          <p:nvPr/>
        </p:nvSpPr>
        <p:spPr bwMode="auto">
          <a:xfrm>
            <a:off x="1752600" y="4648200"/>
            <a:ext cx="7620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304800" y="5334000"/>
            <a:ext cx="4953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ja-JP" sz="2400">
                <a:ea typeface="ＭＳ Ｐゴシック" panose="020B0600070205080204" pitchFamily="34" charset="-128"/>
              </a:rPr>
              <a:t>SOA from “Intermediate/Semi”-volatility Organic Compounds (IVOCs, SVOCs)</a:t>
            </a:r>
            <a:endParaRPr lang="en-US" altLang="en-US" sz="2400"/>
          </a:p>
        </p:txBody>
      </p:sp>
      <p:sp>
        <p:nvSpPr>
          <p:cNvPr id="4106" name="AutoShape 10"/>
          <p:cNvSpPr>
            <a:spLocks/>
          </p:cNvSpPr>
          <p:nvPr/>
        </p:nvSpPr>
        <p:spPr bwMode="auto">
          <a:xfrm>
            <a:off x="381000" y="914400"/>
            <a:ext cx="304800" cy="3581400"/>
          </a:xfrm>
          <a:prstGeom prst="leftBracket">
            <a:avLst>
              <a:gd name="adj" fmla="val 9791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458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vs. Secondary Particulate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743200"/>
            <a:ext cx="1952781" cy="1581753"/>
          </a:xfrm>
        </p:spPr>
      </p:pic>
      <p:cxnSp>
        <p:nvCxnSpPr>
          <p:cNvPr id="6" name="Straight Arrow Connector 5"/>
          <p:cNvCxnSpPr/>
          <p:nvPr/>
        </p:nvCxnSpPr>
        <p:spPr>
          <a:xfrm flipH="1">
            <a:off x="2667000" y="2057400"/>
            <a:ext cx="838200" cy="76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76400" y="1487269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Primary (direct) particulate emissions – defined by source and measurement method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19400" y="3059668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+ NO</a:t>
            </a:r>
            <a:r>
              <a:rPr lang="en-US" sz="2400" baseline="-25000" dirty="0" smtClean="0"/>
              <a:t>x</a:t>
            </a:r>
            <a:endParaRPr lang="en-US" sz="240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1905000" y="5873115"/>
            <a:ext cx="6934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(Also focus of PEMS conference)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144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Traditional Environmental </a:t>
            </a:r>
            <a:r>
              <a:rPr lang="en-US" dirty="0" smtClean="0"/>
              <a:t>Chambers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Laboratory </a:t>
            </a:r>
            <a:r>
              <a:rPr lang="en-US" dirty="0"/>
              <a:t>chambers are indispensable in the study of </a:t>
            </a:r>
            <a:r>
              <a:rPr lang="en-US" dirty="0" smtClean="0"/>
              <a:t>gas-phase</a:t>
            </a:r>
            <a:r>
              <a:rPr lang="en-US" dirty="0"/>
              <a:t> </a:t>
            </a:r>
            <a:r>
              <a:rPr lang="en-US" dirty="0" smtClean="0"/>
              <a:t>atmospheric </a:t>
            </a:r>
            <a:r>
              <a:rPr lang="en-US" dirty="0"/>
              <a:t>chemistry and atmospheric </a:t>
            </a:r>
            <a:r>
              <a:rPr lang="en-US" dirty="0" smtClean="0"/>
              <a:t>aerosol formation </a:t>
            </a:r>
            <a:r>
              <a:rPr lang="en-US" dirty="0"/>
              <a:t>and growth. Because of the difficulty of </a:t>
            </a:r>
            <a:r>
              <a:rPr lang="en-US" dirty="0" smtClean="0"/>
              <a:t>isolating chemical </a:t>
            </a:r>
            <a:r>
              <a:rPr lang="en-US" dirty="0"/>
              <a:t>and microphysical processes in the </a:t>
            </a:r>
            <a:r>
              <a:rPr lang="en-US" dirty="0" smtClean="0"/>
              <a:t>atmosphere from </a:t>
            </a:r>
            <a:r>
              <a:rPr lang="en-US" dirty="0"/>
              <a:t>flow and mixing effects, chamber studies provide </a:t>
            </a:r>
            <a:r>
              <a:rPr lang="en-US" dirty="0" smtClean="0"/>
              <a:t>the means </a:t>
            </a:r>
            <a:r>
              <a:rPr lang="en-US" dirty="0"/>
              <a:t>to develop mechanistic understanding of </a:t>
            </a:r>
            <a:r>
              <a:rPr lang="en-US" dirty="0" smtClean="0"/>
              <a:t>such processes</a:t>
            </a:r>
            <a:r>
              <a:rPr lang="en-US" dirty="0"/>
              <a:t>. In this context, a laboratory chamber </a:t>
            </a:r>
            <a:r>
              <a:rPr lang="en-US" dirty="0" smtClean="0"/>
              <a:t>constitutes a </a:t>
            </a:r>
            <a:r>
              <a:rPr lang="en-US" dirty="0"/>
              <a:t>well-mixed batch reactor in which the chemical </a:t>
            </a:r>
            <a:r>
              <a:rPr lang="en-US" dirty="0" smtClean="0"/>
              <a:t>processes of </a:t>
            </a:r>
            <a:r>
              <a:rPr lang="en-US" dirty="0"/>
              <a:t>interest can be isolated directly.</a:t>
            </a:r>
          </a:p>
        </p:txBody>
      </p:sp>
    </p:spTree>
    <p:extLst>
      <p:ext uri="{BB962C8B-B14F-4D97-AF65-F5344CB8AC3E}">
        <p14:creationId xmlns:p14="http://schemas.microsoft.com/office/powerpoint/2010/main" val="244613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vs. Secondary Particulate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743200"/>
            <a:ext cx="1952781" cy="1581753"/>
          </a:xfrm>
        </p:spPr>
      </p:pic>
      <p:cxnSp>
        <p:nvCxnSpPr>
          <p:cNvPr id="6" name="Straight Arrow Connector 5"/>
          <p:cNvCxnSpPr/>
          <p:nvPr/>
        </p:nvCxnSpPr>
        <p:spPr>
          <a:xfrm flipH="1">
            <a:off x="2667000" y="2057400"/>
            <a:ext cx="838200" cy="76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76400" y="1487269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Primary (direct) particulate emissions – defined by source and measurement method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19400" y="3059668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+ NO</a:t>
            </a:r>
            <a:r>
              <a:rPr lang="en-US" sz="2400" baseline="-25000" dirty="0" smtClean="0"/>
              <a:t>x</a:t>
            </a:r>
            <a:endParaRPr lang="en-US" sz="240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3124200" y="3500735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+ organic vapors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4065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vs. Secondary Particulate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743200"/>
            <a:ext cx="1952781" cy="1581753"/>
          </a:xfrm>
        </p:spPr>
      </p:pic>
      <p:cxnSp>
        <p:nvCxnSpPr>
          <p:cNvPr id="6" name="Straight Arrow Connector 5"/>
          <p:cNvCxnSpPr/>
          <p:nvPr/>
        </p:nvCxnSpPr>
        <p:spPr>
          <a:xfrm flipH="1">
            <a:off x="2667000" y="2057400"/>
            <a:ext cx="838200" cy="76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76400" y="1487269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Primary (direct) particulate emissions – defined by source and measurement method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19400" y="3059668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+ NO</a:t>
            </a:r>
            <a:r>
              <a:rPr lang="en-US" sz="2400" baseline="-25000" dirty="0" smtClean="0"/>
              <a:t>x</a:t>
            </a:r>
            <a:endParaRPr lang="en-US" sz="240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3124200" y="3500735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+ organic vapors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505200" y="2586335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+ ammonia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2592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vs. Secondary Particulate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743200"/>
            <a:ext cx="1952781" cy="1581753"/>
          </a:xfrm>
        </p:spPr>
      </p:pic>
      <p:cxnSp>
        <p:nvCxnSpPr>
          <p:cNvPr id="6" name="Straight Arrow Connector 5"/>
          <p:cNvCxnSpPr/>
          <p:nvPr/>
        </p:nvCxnSpPr>
        <p:spPr>
          <a:xfrm flipH="1">
            <a:off x="2667000" y="2057400"/>
            <a:ext cx="838200" cy="76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76400" y="1487269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Primary (direct) particulate emissions – defined by source and measurement method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19400" y="3059668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+ NO</a:t>
            </a:r>
            <a:r>
              <a:rPr lang="en-US" sz="2400" baseline="-25000" dirty="0" smtClean="0"/>
              <a:t>x</a:t>
            </a:r>
            <a:endParaRPr lang="en-US" sz="240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3124200" y="3500735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+ organic vapors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505200" y="2586335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+ ammonia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4807803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Gases undergo subsequent reaction in the atmosphere leading to the formation of additional particulate referred to as secondary particulate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25188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Atmospheric Chemistry Takes Over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6764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Organic vapors + NO</a:t>
            </a:r>
            <a:r>
              <a:rPr lang="en-US" sz="3200" baseline="-25000" dirty="0" smtClean="0"/>
              <a:t>x</a:t>
            </a:r>
            <a:r>
              <a:rPr lang="en-US" sz="3200" dirty="0" smtClean="0"/>
              <a:t> + sunlight </a:t>
            </a:r>
            <a:r>
              <a:rPr lang="en-US" sz="3200" dirty="0" smtClean="0">
                <a:sym typeface="Wingdings" panose="05000000000000000000" pitchFamily="2" charset="2"/>
              </a:rPr>
              <a:t> ozone </a:t>
            </a:r>
            <a:endParaRPr lang="en-US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3088478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Atmospheric Chemistry Takes Over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6764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Organic vapors + NO</a:t>
            </a:r>
            <a:r>
              <a:rPr lang="en-US" sz="3200" baseline="-25000" dirty="0" smtClean="0"/>
              <a:t>x</a:t>
            </a:r>
            <a:r>
              <a:rPr lang="en-US" sz="3200" dirty="0" smtClean="0"/>
              <a:t> + sunlight </a:t>
            </a:r>
            <a:r>
              <a:rPr lang="en-US" sz="3200" dirty="0" smtClean="0">
                <a:sym typeface="Wingdings" panose="05000000000000000000" pitchFamily="2" charset="2"/>
              </a:rPr>
              <a:t> ozone </a:t>
            </a:r>
            <a:endParaRPr lang="en-US" sz="3200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916740"/>
            <a:ext cx="777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AND Organic vapors with decreasing vapor pressure (condensable vapors) </a:t>
            </a:r>
          </a:p>
        </p:txBody>
      </p:sp>
    </p:spTree>
    <p:extLst>
      <p:ext uri="{BB962C8B-B14F-4D97-AF65-F5344CB8AC3E}">
        <p14:creationId xmlns:p14="http://schemas.microsoft.com/office/powerpoint/2010/main" val="32298334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Atmospheric Chemistry Takes Over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6764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Organic vapors + NO</a:t>
            </a:r>
            <a:r>
              <a:rPr lang="en-US" sz="3200" baseline="-25000" dirty="0" smtClean="0"/>
              <a:t>x</a:t>
            </a:r>
            <a:r>
              <a:rPr lang="en-US" sz="3200" dirty="0" smtClean="0"/>
              <a:t> + sunlight </a:t>
            </a:r>
            <a:r>
              <a:rPr lang="en-US" sz="3200" dirty="0" smtClean="0">
                <a:sym typeface="Wingdings" panose="05000000000000000000" pitchFamily="2" charset="2"/>
              </a:rPr>
              <a:t> ozone </a:t>
            </a:r>
            <a:endParaRPr lang="en-US" sz="3200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916740"/>
            <a:ext cx="777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AND Organic vapors with decreasing vapor pressure (condensable vapors) </a:t>
            </a:r>
          </a:p>
          <a:p>
            <a:r>
              <a:rPr lang="en-US" sz="3200" dirty="0" smtClean="0"/>
              <a:t>AND</a:t>
            </a:r>
            <a:r>
              <a:rPr lang="en-US" sz="3200" dirty="0"/>
              <a:t> </a:t>
            </a:r>
            <a:r>
              <a:rPr lang="en-US" sz="3200" dirty="0" smtClean="0"/>
              <a:t>Nitric acid </a:t>
            </a:r>
          </a:p>
        </p:txBody>
      </p:sp>
    </p:spTree>
    <p:extLst>
      <p:ext uri="{BB962C8B-B14F-4D97-AF65-F5344CB8AC3E}">
        <p14:creationId xmlns:p14="http://schemas.microsoft.com/office/powerpoint/2010/main" val="2757323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Atmospheric Chemistry Takes Over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6764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Organic vapors + NO</a:t>
            </a:r>
            <a:r>
              <a:rPr lang="en-US" sz="3200" baseline="-25000" dirty="0" smtClean="0"/>
              <a:t>x</a:t>
            </a:r>
            <a:r>
              <a:rPr lang="en-US" sz="3200" dirty="0" smtClean="0"/>
              <a:t> + sunlight </a:t>
            </a:r>
            <a:r>
              <a:rPr lang="en-US" sz="3200" dirty="0" smtClean="0">
                <a:sym typeface="Wingdings" panose="05000000000000000000" pitchFamily="2" charset="2"/>
              </a:rPr>
              <a:t> ozone </a:t>
            </a:r>
            <a:endParaRPr lang="en-US" sz="3200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916740"/>
            <a:ext cx="777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AND Organic vapors with decreasing vapor pressure (condensable vapors) </a:t>
            </a:r>
          </a:p>
          <a:p>
            <a:r>
              <a:rPr lang="en-US" sz="3200" dirty="0" smtClean="0"/>
              <a:t>AND</a:t>
            </a:r>
            <a:r>
              <a:rPr lang="en-US" sz="3200" dirty="0"/>
              <a:t> </a:t>
            </a:r>
            <a:r>
              <a:rPr lang="en-US" sz="3200" dirty="0" smtClean="0"/>
              <a:t>Nitric acid </a:t>
            </a:r>
          </a:p>
          <a:p>
            <a:r>
              <a:rPr lang="en-US" sz="3200" dirty="0" smtClean="0"/>
              <a:t>AND Ammonium nitrate (if ammonia present)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3109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Inorganic Secondary Particulate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2743200" cy="685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NO + ozone</a:t>
            </a:r>
            <a:endParaRPr lang="en-US" baseline="-25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048000" y="1905000"/>
            <a:ext cx="1066800" cy="0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419600" y="16002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NO</a:t>
            </a:r>
            <a:r>
              <a:rPr lang="en-US" sz="3200" baseline="-25000" dirty="0" smtClean="0"/>
              <a:t>2</a:t>
            </a:r>
            <a:endParaRPr lang="en-US" sz="3200" baseline="-25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410200" y="1905000"/>
            <a:ext cx="1066800" cy="0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86400" y="1244025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30000" dirty="0" smtClean="0"/>
              <a:t>.</a:t>
            </a:r>
            <a:r>
              <a:rPr lang="en-US" sz="3200" dirty="0" smtClean="0"/>
              <a:t>OH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705600" y="160020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HNO</a:t>
            </a:r>
            <a:r>
              <a:rPr lang="en-US" sz="3200" baseline="-25000" dirty="0"/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22301" y="2452785"/>
            <a:ext cx="870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NH</a:t>
            </a:r>
            <a:r>
              <a:rPr lang="en-US" sz="3200" baseline="-25000" dirty="0"/>
              <a:t>3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172200" y="2200404"/>
            <a:ext cx="952500" cy="923796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105400" y="3200400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NH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NO</a:t>
            </a:r>
            <a:r>
              <a:rPr lang="en-US" sz="3200" baseline="-25000" dirty="0" smtClean="0"/>
              <a:t>3</a:t>
            </a:r>
            <a:endParaRPr lang="en-US" sz="3200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228600" y="3911025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Similarly, </a:t>
            </a:r>
            <a:endParaRPr lang="en-US" sz="3200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09600" y="4547176"/>
            <a:ext cx="27432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SO</a:t>
            </a:r>
            <a:r>
              <a:rPr lang="en-US" baseline="-25000" dirty="0" smtClean="0"/>
              <a:t>2</a:t>
            </a:r>
            <a:r>
              <a:rPr lang="en-US" dirty="0" smtClean="0"/>
              <a:t> + oxidant</a:t>
            </a:r>
            <a:endParaRPr lang="en-US" baseline="-250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429000" y="4851975"/>
            <a:ext cx="1066800" cy="0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72000" y="4547175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SO</a:t>
            </a:r>
            <a:r>
              <a:rPr lang="en-US" sz="3200" baseline="-25000" dirty="0"/>
              <a:t>3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562600" y="4851975"/>
            <a:ext cx="1066800" cy="0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715000" y="4188457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30000" dirty="0" smtClean="0"/>
              <a:t>H</a:t>
            </a:r>
            <a:r>
              <a:rPr lang="en-US" sz="3200" baseline="-25000" dirty="0" smtClean="0"/>
              <a:t>2</a:t>
            </a:r>
            <a:r>
              <a:rPr lang="en-US" sz="3200" baseline="30000" dirty="0" smtClean="0"/>
              <a:t>O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6858000" y="454717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SO</a:t>
            </a:r>
            <a:r>
              <a:rPr lang="en-US" sz="3200" baseline="-25000" dirty="0" smtClean="0"/>
              <a:t>4</a:t>
            </a:r>
            <a:endParaRPr lang="en-US" sz="3200" baseline="-25000" dirty="0"/>
          </a:p>
        </p:txBody>
      </p:sp>
      <p:sp>
        <p:nvSpPr>
          <p:cNvPr id="23" name="TextBox 22"/>
          <p:cNvSpPr txBox="1"/>
          <p:nvPr/>
        </p:nvSpPr>
        <p:spPr>
          <a:xfrm>
            <a:off x="6874701" y="5399760"/>
            <a:ext cx="870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NH</a:t>
            </a:r>
            <a:r>
              <a:rPr lang="en-US" sz="3200" baseline="-25000" dirty="0"/>
              <a:t>3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6324600" y="5147379"/>
            <a:ext cx="952500" cy="923796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257800" y="6147375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(NH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)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SO</a:t>
            </a:r>
            <a:r>
              <a:rPr lang="en-US" sz="3200" baseline="-25000" dirty="0" smtClean="0"/>
              <a:t>4</a:t>
            </a:r>
            <a:endParaRPr lang="en-US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23120298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Secondary </a:t>
            </a:r>
            <a:r>
              <a:rPr lang="en-US" dirty="0"/>
              <a:t>Organic </a:t>
            </a:r>
            <a:r>
              <a:rPr lang="en-US" dirty="0" smtClean="0"/>
              <a:t>Aerosol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3581400" cy="68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Organic gases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+ </a:t>
            </a:r>
            <a:r>
              <a:rPr lang="en-US" baseline="30000" dirty="0" smtClean="0"/>
              <a:t>.</a:t>
            </a:r>
            <a:r>
              <a:rPr lang="en-US" dirty="0" smtClean="0"/>
              <a:t>OH</a:t>
            </a:r>
            <a:endParaRPr lang="en-US" baseline="-25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286000" y="2057400"/>
            <a:ext cx="914400" cy="0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52800" y="1295400"/>
            <a:ext cx="28747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Lighter </a:t>
            </a:r>
          </a:p>
          <a:p>
            <a:r>
              <a:rPr lang="en-US" sz="2800" dirty="0" smtClean="0"/>
              <a:t>(fragmentation) </a:t>
            </a:r>
          </a:p>
          <a:p>
            <a:r>
              <a:rPr lang="en-US" sz="2800" dirty="0" smtClean="0"/>
              <a:t>Oxidation</a:t>
            </a:r>
          </a:p>
          <a:p>
            <a:r>
              <a:rPr lang="en-US" sz="2800" dirty="0" smtClean="0"/>
              <a:t>Products</a:t>
            </a:r>
            <a:endParaRPr lang="en-US" sz="2800" baseline="-250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334000" y="3124200"/>
            <a:ext cx="1447800" cy="1600200"/>
          </a:xfrm>
          <a:prstGeom prst="straightConnector1">
            <a:avLst/>
          </a:prstGeom>
          <a:ln w="50800"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400800" y="1219200"/>
            <a:ext cx="2819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</a:t>
            </a:r>
            <a:r>
              <a:rPr lang="en-US" sz="2800" dirty="0" smtClean="0"/>
              <a:t>eavier </a:t>
            </a:r>
            <a:r>
              <a:rPr lang="en-US" sz="2800" dirty="0"/>
              <a:t>(functionalization) </a:t>
            </a:r>
            <a:r>
              <a:rPr lang="en-US" sz="2800" dirty="0" smtClean="0"/>
              <a:t>Oxidation Products</a:t>
            </a:r>
            <a:endParaRPr lang="en-US" sz="2800" baseline="-25000" dirty="0"/>
          </a:p>
          <a:p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867400" y="167640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+</a:t>
            </a:r>
            <a:endParaRPr lang="en-US" sz="4400" dirty="0"/>
          </a:p>
        </p:txBody>
      </p:sp>
      <p:sp>
        <p:nvSpPr>
          <p:cNvPr id="28" name="Oval 3"/>
          <p:cNvSpPr>
            <a:spLocks noChangeArrowheads="1"/>
          </p:cNvSpPr>
          <p:nvPr/>
        </p:nvSpPr>
        <p:spPr bwMode="auto">
          <a:xfrm>
            <a:off x="3657600" y="4572000"/>
            <a:ext cx="1892300" cy="17399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algn="ctr" eaLnBrk="0" hangingPunct="0"/>
            <a:endParaRPr lang="en-US" altLang="en-US" sz="2800" baseline="-25000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5105400" y="2971800"/>
            <a:ext cx="1447800" cy="1600200"/>
          </a:xfrm>
          <a:prstGeom prst="straightConnector1">
            <a:avLst/>
          </a:prstGeom>
          <a:ln w="50800"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172200" y="36576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Sorption</a:t>
            </a:r>
            <a:endParaRPr lang="en-US" sz="3200" dirty="0"/>
          </a:p>
        </p:txBody>
      </p:sp>
      <p:sp>
        <p:nvSpPr>
          <p:cNvPr id="31" name="TextBox 30"/>
          <p:cNvSpPr txBox="1"/>
          <p:nvPr/>
        </p:nvSpPr>
        <p:spPr>
          <a:xfrm>
            <a:off x="3429000" y="3606225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Evaporation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57466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57" y="1260309"/>
            <a:ext cx="6883400" cy="456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74207"/>
            <a:ext cx="9144000" cy="1143000"/>
          </a:xfrm>
        </p:spPr>
        <p:txBody>
          <a:bodyPr>
            <a:normAutofit/>
          </a:bodyPr>
          <a:lstStyle/>
          <a:p>
            <a:r>
              <a:rPr lang="en-US" sz="3900" dirty="0" smtClean="0">
                <a:solidFill>
                  <a:srgbClr val="FF0000"/>
                </a:solidFill>
              </a:rPr>
              <a:t>Chemistry of SOA Formation is Complicated!</a:t>
            </a:r>
            <a:endParaRPr lang="en-US" sz="39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22914" y="1337546"/>
            <a:ext cx="12192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VOC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6320135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Plus additional SOA formation through </a:t>
            </a:r>
            <a:r>
              <a:rPr lang="en-US" sz="2400" dirty="0" err="1" smtClean="0"/>
              <a:t>oligomerization</a:t>
            </a:r>
            <a:r>
              <a:rPr lang="en-US" sz="2400" dirty="0" smtClean="0"/>
              <a:t> 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811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52400"/>
            <a:ext cx="7219950" cy="506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5943600"/>
            <a:ext cx="8229600" cy="914400"/>
          </a:xfrm>
        </p:spPr>
        <p:txBody>
          <a:bodyPr>
            <a:normAutofit/>
          </a:bodyPr>
          <a:lstStyle/>
          <a:p>
            <a:r>
              <a:rPr lang="en-US" sz="1200" dirty="0" smtClean="0"/>
              <a:t>Carter et al., 2006, Mechanism Conference, </a:t>
            </a:r>
            <a:r>
              <a:rPr lang="en-US" sz="1200" u="sng" dirty="0" smtClean="0">
                <a:hlinkClick r:id="rId3"/>
              </a:rPr>
              <a:t>http</a:t>
            </a:r>
            <a:r>
              <a:rPr lang="en-US" sz="1200" u="sng" dirty="0">
                <a:hlinkClick r:id="rId3"/>
              </a:rPr>
              <a:t>://www.cert.ucr.edu/~carter/Mechanism_Conference/17%20C%20carter.pdf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smtClean="0"/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0968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Primary/Secondary </a:t>
            </a:r>
            <a:r>
              <a:rPr lang="en-US" dirty="0"/>
              <a:t>Organic </a:t>
            </a:r>
            <a:r>
              <a:rPr lang="en-US" dirty="0" smtClean="0"/>
              <a:t>Aerosol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6209" y="1752600"/>
            <a:ext cx="2630467" cy="68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Organic </a:t>
            </a:r>
            <a:r>
              <a:rPr lang="en-US" dirty="0" smtClean="0"/>
              <a:t>gases</a:t>
            </a:r>
            <a:endParaRPr lang="en-US" dirty="0" smtClean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409700" y="2133600"/>
            <a:ext cx="2435225" cy="0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754138" y="4267070"/>
            <a:ext cx="28747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Lighter </a:t>
            </a:r>
          </a:p>
          <a:p>
            <a:r>
              <a:rPr lang="en-US" sz="2800" dirty="0" smtClean="0"/>
              <a:t>(fragmentation) </a:t>
            </a:r>
          </a:p>
          <a:p>
            <a:r>
              <a:rPr lang="en-US" sz="2800" dirty="0" smtClean="0"/>
              <a:t>Oxidation</a:t>
            </a:r>
          </a:p>
          <a:p>
            <a:r>
              <a:rPr lang="en-US" sz="2800" dirty="0" smtClean="0"/>
              <a:t>Products</a:t>
            </a:r>
            <a:endParaRPr lang="en-US" sz="2800" baseline="-250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939430" y="2652747"/>
            <a:ext cx="1447800" cy="1600200"/>
          </a:xfrm>
          <a:prstGeom prst="straightConnector1">
            <a:avLst/>
          </a:prstGeom>
          <a:ln w="50800"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162300" y="4141856"/>
            <a:ext cx="2819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</a:t>
            </a:r>
            <a:r>
              <a:rPr lang="en-US" sz="2800" dirty="0" smtClean="0"/>
              <a:t>eavier </a:t>
            </a:r>
            <a:r>
              <a:rPr lang="en-US" sz="2800" dirty="0"/>
              <a:t>(functionalization) </a:t>
            </a:r>
            <a:r>
              <a:rPr lang="en-US" sz="2800" dirty="0" smtClean="0"/>
              <a:t>Oxidation Products</a:t>
            </a:r>
            <a:endParaRPr lang="en-US" sz="2800" baseline="-25000" dirty="0"/>
          </a:p>
          <a:p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6088064" y="464820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+</a:t>
            </a:r>
            <a:endParaRPr lang="en-US" sz="4400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990600" y="3035587"/>
            <a:ext cx="1709281" cy="1881779"/>
          </a:xfrm>
          <a:prstGeom prst="straightConnector1">
            <a:avLst/>
          </a:prstGeom>
          <a:ln w="50800"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57200" y="4038218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Sorption</a:t>
            </a:r>
            <a:endParaRPr lang="en-US" sz="3200" dirty="0"/>
          </a:p>
        </p:txBody>
      </p:sp>
      <p:sp>
        <p:nvSpPr>
          <p:cNvPr id="31" name="TextBox 30"/>
          <p:cNvSpPr txBox="1"/>
          <p:nvPr/>
        </p:nvSpPr>
        <p:spPr>
          <a:xfrm>
            <a:off x="1537571" y="2241933"/>
            <a:ext cx="243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Evaporation (due to     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</a:t>
            </a:r>
            <a:r>
              <a:rPr lang="en-US" sz="3200" dirty="0" smtClean="0"/>
              <a:t>dilution)</a:t>
            </a:r>
            <a:endParaRPr lang="en-US" sz="3200" dirty="0"/>
          </a:p>
        </p:txBody>
      </p:sp>
      <p:pic>
        <p:nvPicPr>
          <p:cNvPr id="14" name="Picture 313" descr="agglomar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04181"/>
            <a:ext cx="949325" cy="108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152400" y="1676400"/>
            <a:ext cx="1101725" cy="1143000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13" descr="agglomar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38" y="1676400"/>
            <a:ext cx="949325" cy="108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/>
          <p:cNvSpPr/>
          <p:nvPr/>
        </p:nvSpPr>
        <p:spPr>
          <a:xfrm>
            <a:off x="4038600" y="1704181"/>
            <a:ext cx="914400" cy="914400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181600" y="167640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+</a:t>
            </a:r>
            <a:endParaRPr lang="en-US" sz="4400" dirty="0"/>
          </a:p>
        </p:txBody>
      </p:sp>
      <p:sp>
        <p:nvSpPr>
          <p:cNvPr id="8" name="Rectangle 7"/>
          <p:cNvSpPr/>
          <p:nvPr/>
        </p:nvSpPr>
        <p:spPr>
          <a:xfrm>
            <a:off x="5781285" y="3308648"/>
            <a:ext cx="7796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/>
              <a:t>.</a:t>
            </a:r>
            <a:r>
              <a:rPr lang="en-US" sz="3200" dirty="0"/>
              <a:t>OH</a:t>
            </a:r>
            <a:endParaRPr lang="en-US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2883561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291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SOA formation is driven by gas-to-particle partitioning, with the gas-to-particle partitioning coefficient defined as: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74207"/>
            <a:ext cx="8229600" cy="1143000"/>
          </a:xfrm>
        </p:spPr>
        <p:txBody>
          <a:bodyPr>
            <a:normAutofit/>
          </a:bodyPr>
          <a:lstStyle/>
          <a:p>
            <a:r>
              <a:rPr lang="en-US" sz="3900" dirty="0" smtClean="0">
                <a:solidFill>
                  <a:srgbClr val="FF0000"/>
                </a:solidFill>
              </a:rPr>
              <a:t>How do we look at SOA Formation?</a:t>
            </a:r>
            <a:endParaRPr lang="en-US" sz="3900" dirty="0">
              <a:solidFill>
                <a:srgbClr val="FF0000"/>
              </a:solidFill>
            </a:endParaRPr>
          </a:p>
        </p:txBody>
      </p:sp>
      <p:pic>
        <p:nvPicPr>
          <p:cNvPr id="6" name="Picture 5" descr="Screen Shot 2016-02-08 at 10.45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612" y="3242761"/>
            <a:ext cx="4517803" cy="1782810"/>
          </a:xfrm>
          <a:prstGeom prst="rect">
            <a:avLst/>
          </a:prstGeom>
          <a:ln w="28575" cmpd="sng">
            <a:solidFill>
              <a:srgbClr val="FF0000"/>
            </a:solidFill>
            <a:prstDash val="dash"/>
          </a:ln>
        </p:spPr>
      </p:pic>
      <p:sp>
        <p:nvSpPr>
          <p:cNvPr id="7" name="TextBox 6"/>
          <p:cNvSpPr txBox="1"/>
          <p:nvPr/>
        </p:nvSpPr>
        <p:spPr>
          <a:xfrm>
            <a:off x="6096000" y="5424714"/>
            <a:ext cx="2431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saturation liquid vapor pressure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9" name="Straight Arrow Connector 8"/>
          <p:cNvCxnSpPr>
            <a:stCxn id="7" idx="0"/>
          </p:cNvCxnSpPr>
          <p:nvPr/>
        </p:nvCxnSpPr>
        <p:spPr>
          <a:xfrm flipH="1" flipV="1">
            <a:off x="6096000" y="4626430"/>
            <a:ext cx="1215572" cy="79828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664857" y="5595257"/>
            <a:ext cx="2431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8000"/>
                </a:solidFill>
              </a:rPr>
              <a:t>activity coefficient</a:t>
            </a:r>
            <a:endParaRPr lang="en-US" sz="2000" dirty="0">
              <a:solidFill>
                <a:srgbClr val="008000"/>
              </a:solidFill>
            </a:endParaRPr>
          </a:p>
        </p:txBody>
      </p:sp>
      <p:cxnSp>
        <p:nvCxnSpPr>
          <p:cNvPr id="11" name="Straight Arrow Connector 10"/>
          <p:cNvCxnSpPr>
            <a:stCxn id="10" idx="0"/>
          </p:cNvCxnSpPr>
          <p:nvPr/>
        </p:nvCxnSpPr>
        <p:spPr>
          <a:xfrm flipV="1">
            <a:off x="4880429" y="4517573"/>
            <a:ext cx="544285" cy="107768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9276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>
            <a:normAutofit fontScale="90000"/>
          </a:bodyPr>
          <a:lstStyle/>
          <a:p>
            <a:r>
              <a:rPr lang="en-US" altLang="en-US" sz="3600">
                <a:solidFill>
                  <a:schemeClr val="accent2"/>
                </a:solidFill>
              </a:rPr>
              <a:t>Equilibrium Partitioning of Semi-Volatile Compounds</a:t>
            </a:r>
          </a:p>
        </p:txBody>
      </p:sp>
      <p:sp>
        <p:nvSpPr>
          <p:cNvPr id="45059" name="Oval 3"/>
          <p:cNvSpPr>
            <a:spLocks noChangeArrowheads="1"/>
          </p:cNvSpPr>
          <p:nvPr/>
        </p:nvSpPr>
        <p:spPr bwMode="auto">
          <a:xfrm>
            <a:off x="3663950" y="3206750"/>
            <a:ext cx="1892300" cy="17399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algn="ctr" eaLnBrk="0" hangingPunct="0"/>
            <a:r>
              <a:rPr lang="en-US" altLang="en-US" sz="2800"/>
              <a:t>A</a:t>
            </a:r>
            <a:r>
              <a:rPr lang="en-US" altLang="en-US" sz="2800" baseline="-25000"/>
              <a:t>1</a:t>
            </a:r>
            <a:r>
              <a:rPr lang="en-US" altLang="en-US" sz="2800"/>
              <a:t>, A</a:t>
            </a:r>
            <a:r>
              <a:rPr lang="en-US" altLang="en-US" sz="2800" baseline="-25000"/>
              <a:t>2</a:t>
            </a:r>
            <a:r>
              <a:rPr lang="en-US" altLang="en-US" sz="2800"/>
              <a:t>,…,A</a:t>
            </a:r>
            <a:r>
              <a:rPr lang="en-US" altLang="en-US" sz="2800" baseline="-25000"/>
              <a:t>n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3733800" y="1981200"/>
            <a:ext cx="2209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800"/>
              <a:t>G</a:t>
            </a:r>
            <a:r>
              <a:rPr lang="en-US" altLang="en-US" sz="2800" baseline="-25000"/>
              <a:t>1</a:t>
            </a:r>
            <a:r>
              <a:rPr lang="en-US" altLang="en-US" sz="2800"/>
              <a:t>, G</a:t>
            </a:r>
            <a:r>
              <a:rPr lang="en-US" altLang="en-US" sz="2800" baseline="-25000"/>
              <a:t>2</a:t>
            </a:r>
            <a:r>
              <a:rPr lang="en-US" altLang="en-US" sz="2800"/>
              <a:t>,…,G</a:t>
            </a:r>
            <a:r>
              <a:rPr lang="en-US" altLang="en-US" sz="2800" baseline="-25000"/>
              <a:t>n</a:t>
            </a:r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>
            <a:off x="4648200" y="2517775"/>
            <a:ext cx="0" cy="6064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stealth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2057400" y="49530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/>
              <a:t>K</a:t>
            </a:r>
            <a:r>
              <a:rPr lang="en-US" altLang="en-US" baseline="-25000"/>
              <a:t>om,i</a:t>
            </a: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2819400" y="50292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/>
              <a:t>=</a:t>
            </a: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3200400" y="48768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/>
              <a:t>A</a:t>
            </a:r>
            <a:r>
              <a:rPr lang="en-US" altLang="en-US" baseline="-25000"/>
              <a:t>i</a:t>
            </a:r>
            <a:r>
              <a:rPr lang="en-US" altLang="en-US"/>
              <a:t>/M</a:t>
            </a:r>
            <a:r>
              <a:rPr lang="en-US" altLang="en-US" baseline="-25000"/>
              <a:t>o</a:t>
            </a:r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>
            <a:off x="3203575" y="5257800"/>
            <a:ext cx="9112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3352800" y="52578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/>
              <a:t>G</a:t>
            </a:r>
            <a:r>
              <a:rPr lang="en-US" altLang="en-US" baseline="-25000"/>
              <a:t>i</a:t>
            </a: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4191000" y="50292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/>
              <a:t>=</a:t>
            </a:r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4724400" y="5257800"/>
            <a:ext cx="152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/>
              <a:t>MW</a:t>
            </a:r>
            <a:r>
              <a:rPr lang="en-US" altLang="en-US" baseline="-25000"/>
              <a:t>om</a:t>
            </a:r>
            <a:r>
              <a:rPr lang="en-US" altLang="en-US">
                <a:latin typeface="Symbol" panose="05050102010706020507" pitchFamily="18" charset="2"/>
              </a:rPr>
              <a:t>g</a:t>
            </a:r>
            <a:r>
              <a:rPr lang="en-US" altLang="en-US" baseline="-25000"/>
              <a:t>i</a:t>
            </a:r>
            <a:r>
              <a:rPr lang="en-US" altLang="en-US"/>
              <a:t>p</a:t>
            </a:r>
            <a:r>
              <a:rPr lang="en-US" altLang="en-US" baseline="30000"/>
              <a:t>o</a:t>
            </a:r>
            <a:r>
              <a:rPr lang="en-US" altLang="en-US" baseline="-25000"/>
              <a:t>L,i</a:t>
            </a:r>
          </a:p>
        </p:txBody>
      </p:sp>
      <p:sp>
        <p:nvSpPr>
          <p:cNvPr id="45069" name="Line 13"/>
          <p:cNvSpPr>
            <a:spLocks noChangeShapeType="1"/>
          </p:cNvSpPr>
          <p:nvPr/>
        </p:nvSpPr>
        <p:spPr bwMode="auto">
          <a:xfrm>
            <a:off x="4727575" y="5257800"/>
            <a:ext cx="1444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5029200" y="48768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/>
              <a:t>RT</a:t>
            </a: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1981200" y="5715000"/>
            <a:ext cx="44958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>
                <a:latin typeface="Symbol" panose="05050102010706020507" pitchFamily="18" charset="2"/>
              </a:rPr>
              <a:t>g</a:t>
            </a:r>
            <a:r>
              <a:rPr lang="en-US" altLang="en-US" baseline="-25000"/>
              <a:t>i</a:t>
            </a:r>
            <a:r>
              <a:rPr lang="en-US" altLang="en-US"/>
              <a:t> = </a:t>
            </a:r>
            <a:r>
              <a:rPr lang="en-US" altLang="en-US">
                <a:latin typeface="Symbol" panose="05050102010706020507" pitchFamily="18" charset="2"/>
              </a:rPr>
              <a:t>g</a:t>
            </a:r>
            <a:r>
              <a:rPr lang="en-US" altLang="en-US" baseline="-25000"/>
              <a:t>i</a:t>
            </a:r>
            <a:r>
              <a:rPr lang="en-US" altLang="en-US"/>
              <a:t>(x</a:t>
            </a:r>
            <a:r>
              <a:rPr lang="en-US" altLang="en-US" baseline="-25000"/>
              <a:t>1</a:t>
            </a:r>
            <a:r>
              <a:rPr lang="en-US" altLang="en-US"/>
              <a:t>,x</a:t>
            </a:r>
            <a:r>
              <a:rPr lang="en-US" altLang="en-US" baseline="-25000"/>
              <a:t>2</a:t>
            </a:r>
            <a:r>
              <a:rPr lang="en-US" altLang="en-US"/>
              <a:t>,…,x</a:t>
            </a:r>
            <a:r>
              <a:rPr lang="en-US" altLang="en-US" baseline="-25000"/>
              <a:t>n</a:t>
            </a:r>
            <a:r>
              <a:rPr lang="en-US" altLang="en-US"/>
              <a:t>)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altLang="en-US"/>
              <a:t>p</a:t>
            </a:r>
            <a:r>
              <a:rPr lang="en-US" altLang="en-US" baseline="30000"/>
              <a:t>o</a:t>
            </a:r>
            <a:r>
              <a:rPr lang="en-US" altLang="en-US" baseline="-25000"/>
              <a:t>L,i</a:t>
            </a:r>
            <a:r>
              <a:rPr lang="en-US" altLang="en-US"/>
              <a:t> = p</a:t>
            </a:r>
            <a:r>
              <a:rPr lang="en-US" altLang="en-US" baseline="30000"/>
              <a:t>o</a:t>
            </a:r>
            <a:r>
              <a:rPr lang="en-US" altLang="en-US" baseline="-25000"/>
              <a:t>L,i</a:t>
            </a:r>
            <a:r>
              <a:rPr lang="en-US" altLang="en-US"/>
              <a:t> (T)</a:t>
            </a: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0" y="25908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/>
              <a:t>ROG</a:t>
            </a:r>
          </a:p>
        </p:txBody>
      </p:sp>
      <p:sp>
        <p:nvSpPr>
          <p:cNvPr id="45073" name="Line 17"/>
          <p:cNvSpPr>
            <a:spLocks noChangeShapeType="1"/>
          </p:cNvSpPr>
          <p:nvPr/>
        </p:nvSpPr>
        <p:spPr bwMode="auto">
          <a:xfrm flipV="1">
            <a:off x="1066800" y="2819400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914400" y="2133600"/>
            <a:ext cx="2667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altLang="en-US" dirty="0">
                <a:latin typeface="Symbol" panose="05050102010706020507" pitchFamily="18" charset="2"/>
              </a:rPr>
              <a:t>a</a:t>
            </a:r>
            <a:r>
              <a:rPr lang="en-US" altLang="en-US" baseline="-25000" dirty="0">
                <a:latin typeface="Symbol" panose="05050102010706020507" pitchFamily="18" charset="2"/>
              </a:rPr>
              <a:t>1</a:t>
            </a:r>
            <a:r>
              <a:rPr lang="en-US" altLang="en-US" dirty="0"/>
              <a:t>(</a:t>
            </a:r>
            <a:r>
              <a:rPr lang="en-US" altLang="en-US" dirty="0">
                <a:latin typeface="Symbol" panose="05050102010706020507" pitchFamily="18" charset="2"/>
              </a:rPr>
              <a:t>D</a:t>
            </a:r>
            <a:r>
              <a:rPr lang="en-US" altLang="en-US" dirty="0"/>
              <a:t>ROG)</a:t>
            </a:r>
          </a:p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altLang="en-US" dirty="0">
                <a:latin typeface="Symbol" panose="05050102010706020507" pitchFamily="18" charset="2"/>
              </a:rPr>
              <a:t>a</a:t>
            </a:r>
            <a:r>
              <a:rPr lang="en-US" altLang="en-US" baseline="-25000" dirty="0">
                <a:latin typeface="Symbol" panose="05050102010706020507" pitchFamily="18" charset="2"/>
              </a:rPr>
              <a:t>2</a:t>
            </a:r>
            <a:r>
              <a:rPr lang="en-US" altLang="en-US" dirty="0"/>
              <a:t>(</a:t>
            </a:r>
            <a:r>
              <a:rPr lang="en-US" altLang="en-US" dirty="0">
                <a:latin typeface="Symbol" panose="05050102010706020507" pitchFamily="18" charset="2"/>
              </a:rPr>
              <a:t>D</a:t>
            </a:r>
            <a:r>
              <a:rPr lang="en-US" altLang="en-US" dirty="0"/>
              <a:t>ROG)</a:t>
            </a:r>
            <a:endParaRPr lang="en-US" altLang="en-US" dirty="0">
              <a:latin typeface="Symbol" panose="05050102010706020507" pitchFamily="18" charset="2"/>
            </a:endParaRPr>
          </a:p>
        </p:txBody>
      </p:sp>
      <p:graphicFrame>
        <p:nvGraphicFramePr>
          <p:cNvPr id="45076" name="Object 20"/>
          <p:cNvGraphicFramePr>
            <a:graphicFrameLocks noChangeAspect="1"/>
          </p:cNvGraphicFramePr>
          <p:nvPr/>
        </p:nvGraphicFramePr>
        <p:xfrm>
          <a:off x="6248400" y="2833688"/>
          <a:ext cx="2438400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Equation" r:id="rId4" imgW="1168200" imgH="393480" progId="Equation.3">
                  <p:embed/>
                </p:oleObj>
              </mc:Choice>
              <mc:Fallback>
                <p:oleObj name="Equation" r:id="rId4" imgW="1168200" imgH="393480" progId="Equation.3">
                  <p:embed/>
                  <p:pic>
                    <p:nvPicPr>
                      <p:cNvPr id="45076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2833688"/>
                        <a:ext cx="2438400" cy="82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77" name="Text Box 21"/>
          <p:cNvSpPr txBox="1">
            <a:spLocks noChangeArrowheads="1"/>
          </p:cNvSpPr>
          <p:nvPr/>
        </p:nvSpPr>
        <p:spPr bwMode="auto">
          <a:xfrm>
            <a:off x="2025650" y="2727325"/>
            <a:ext cx="7937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/>
              <a:t>…</a:t>
            </a:r>
          </a:p>
        </p:txBody>
      </p:sp>
      <p:sp>
        <p:nvSpPr>
          <p:cNvPr id="45078" name="Text Box 22"/>
          <p:cNvSpPr txBox="1">
            <a:spLocks noChangeArrowheads="1"/>
          </p:cNvSpPr>
          <p:nvPr/>
        </p:nvSpPr>
        <p:spPr bwMode="auto">
          <a:xfrm>
            <a:off x="1733550" y="3133725"/>
            <a:ext cx="19240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dirty="0" smtClean="0">
                <a:latin typeface="Symbol" panose="05050102010706020507" pitchFamily="18" charset="2"/>
              </a:rPr>
              <a:t>a</a:t>
            </a:r>
            <a:r>
              <a:rPr lang="en-US" altLang="en-US" baseline="-25000" dirty="0" smtClean="0">
                <a:latin typeface="+mj-lt"/>
              </a:rPr>
              <a:t>n</a:t>
            </a:r>
            <a:r>
              <a:rPr lang="en-US" altLang="en-US" dirty="0" smtClean="0"/>
              <a:t>(</a:t>
            </a:r>
            <a:r>
              <a:rPr lang="en-US" altLang="en-US" dirty="0" smtClean="0">
                <a:latin typeface="Symbol" panose="05050102010706020507" pitchFamily="18" charset="2"/>
              </a:rPr>
              <a:t>D</a:t>
            </a:r>
            <a:r>
              <a:rPr lang="en-US" altLang="en-US" dirty="0" smtClean="0"/>
              <a:t>ROG</a:t>
            </a:r>
            <a:r>
              <a:rPr lang="en-US" altLang="en-US" dirty="0"/>
              <a:t>)</a:t>
            </a:r>
          </a:p>
        </p:txBody>
      </p:sp>
      <p:sp>
        <p:nvSpPr>
          <p:cNvPr id="45079" name="AutoShape 23"/>
          <p:cNvSpPr>
            <a:spLocks noChangeArrowheads="1"/>
          </p:cNvSpPr>
          <p:nvPr/>
        </p:nvSpPr>
        <p:spPr bwMode="auto">
          <a:xfrm>
            <a:off x="3048000" y="2776538"/>
            <a:ext cx="1219200" cy="152400"/>
          </a:xfrm>
          <a:prstGeom prst="rightArrow">
            <a:avLst>
              <a:gd name="adj1" fmla="val 50000"/>
              <a:gd name="adj2" fmla="val 2000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  <a:noFill/>
          <a:ln/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SOA formation potential</a:t>
            </a:r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1906588" y="5334000"/>
          <a:ext cx="5027612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Equation" r:id="rId3" imgW="2450880" imgH="457200" progId="Equation.3">
                  <p:embed/>
                </p:oleObj>
              </mc:Choice>
              <mc:Fallback>
                <p:oleObj name="Equation" r:id="rId3" imgW="2450880" imgH="457200" progId="Equation.3">
                  <p:embed/>
                  <p:pic>
                    <p:nvPicPr>
                      <p:cNvPr id="92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6588" y="5334000"/>
                        <a:ext cx="5027612" cy="9318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220" name="Group 4"/>
          <p:cNvGrpSpPr>
            <a:grpSpLocks/>
          </p:cNvGrpSpPr>
          <p:nvPr/>
        </p:nvGrpSpPr>
        <p:grpSpPr bwMode="auto">
          <a:xfrm>
            <a:off x="1571625" y="1600200"/>
            <a:ext cx="6000750" cy="3713163"/>
            <a:chOff x="948" y="1620"/>
            <a:chExt cx="3780" cy="2339"/>
          </a:xfrm>
        </p:grpSpPr>
        <p:sp>
          <p:nvSpPr>
            <p:cNvPr id="9221" name="Rectangle 5"/>
            <p:cNvSpPr>
              <a:spLocks noChangeArrowheads="1"/>
            </p:cNvSpPr>
            <p:nvPr/>
          </p:nvSpPr>
          <p:spPr bwMode="auto">
            <a:xfrm>
              <a:off x="948" y="1620"/>
              <a:ext cx="3780" cy="23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2" name="Rectangle 6"/>
            <p:cNvSpPr>
              <a:spLocks noChangeArrowheads="1"/>
            </p:cNvSpPr>
            <p:nvPr/>
          </p:nvSpPr>
          <p:spPr bwMode="auto">
            <a:xfrm>
              <a:off x="1304" y="1698"/>
              <a:ext cx="3088" cy="19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3" name="Rectangle 7"/>
            <p:cNvSpPr>
              <a:spLocks noChangeArrowheads="1"/>
            </p:cNvSpPr>
            <p:nvPr/>
          </p:nvSpPr>
          <p:spPr bwMode="auto">
            <a:xfrm>
              <a:off x="1304" y="1698"/>
              <a:ext cx="3088" cy="1936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4" name="Line 8"/>
            <p:cNvSpPr>
              <a:spLocks noChangeShapeType="1"/>
            </p:cNvSpPr>
            <p:nvPr/>
          </p:nvSpPr>
          <p:spPr bwMode="auto">
            <a:xfrm>
              <a:off x="1304" y="1698"/>
              <a:ext cx="1" cy="19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5" name="Line 9"/>
            <p:cNvSpPr>
              <a:spLocks noChangeShapeType="1"/>
            </p:cNvSpPr>
            <p:nvPr/>
          </p:nvSpPr>
          <p:spPr bwMode="auto">
            <a:xfrm>
              <a:off x="1279" y="3634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6" name="Line 10"/>
            <p:cNvSpPr>
              <a:spLocks noChangeShapeType="1"/>
            </p:cNvSpPr>
            <p:nvPr/>
          </p:nvSpPr>
          <p:spPr bwMode="auto">
            <a:xfrm>
              <a:off x="1279" y="3314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7" name="Line 11"/>
            <p:cNvSpPr>
              <a:spLocks noChangeShapeType="1"/>
            </p:cNvSpPr>
            <p:nvPr/>
          </p:nvSpPr>
          <p:spPr bwMode="auto">
            <a:xfrm>
              <a:off x="1279" y="2988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8" name="Line 12"/>
            <p:cNvSpPr>
              <a:spLocks noChangeShapeType="1"/>
            </p:cNvSpPr>
            <p:nvPr/>
          </p:nvSpPr>
          <p:spPr bwMode="auto">
            <a:xfrm>
              <a:off x="1279" y="2668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9" name="Line 13"/>
            <p:cNvSpPr>
              <a:spLocks noChangeShapeType="1"/>
            </p:cNvSpPr>
            <p:nvPr/>
          </p:nvSpPr>
          <p:spPr bwMode="auto">
            <a:xfrm>
              <a:off x="1279" y="2343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0" name="Line 14"/>
            <p:cNvSpPr>
              <a:spLocks noChangeShapeType="1"/>
            </p:cNvSpPr>
            <p:nvPr/>
          </p:nvSpPr>
          <p:spPr bwMode="auto">
            <a:xfrm>
              <a:off x="1279" y="2023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1" name="Line 15"/>
            <p:cNvSpPr>
              <a:spLocks noChangeShapeType="1"/>
            </p:cNvSpPr>
            <p:nvPr/>
          </p:nvSpPr>
          <p:spPr bwMode="auto">
            <a:xfrm>
              <a:off x="1279" y="1698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2" name="Line 16"/>
            <p:cNvSpPr>
              <a:spLocks noChangeShapeType="1"/>
            </p:cNvSpPr>
            <p:nvPr/>
          </p:nvSpPr>
          <p:spPr bwMode="auto">
            <a:xfrm>
              <a:off x="1304" y="3634"/>
              <a:ext cx="308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Line 17"/>
            <p:cNvSpPr>
              <a:spLocks noChangeShapeType="1"/>
            </p:cNvSpPr>
            <p:nvPr/>
          </p:nvSpPr>
          <p:spPr bwMode="auto">
            <a:xfrm flipV="1">
              <a:off x="1304" y="3634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4" name="Line 18"/>
            <p:cNvSpPr>
              <a:spLocks noChangeShapeType="1"/>
            </p:cNvSpPr>
            <p:nvPr/>
          </p:nvSpPr>
          <p:spPr bwMode="auto">
            <a:xfrm flipV="1">
              <a:off x="1764" y="3634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5" name="Line 19"/>
            <p:cNvSpPr>
              <a:spLocks noChangeShapeType="1"/>
            </p:cNvSpPr>
            <p:nvPr/>
          </p:nvSpPr>
          <p:spPr bwMode="auto">
            <a:xfrm flipV="1">
              <a:off x="2229" y="3634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6" name="Line 20"/>
            <p:cNvSpPr>
              <a:spLocks noChangeShapeType="1"/>
            </p:cNvSpPr>
            <p:nvPr/>
          </p:nvSpPr>
          <p:spPr bwMode="auto">
            <a:xfrm flipV="1">
              <a:off x="2688" y="3634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7" name="Line 21"/>
            <p:cNvSpPr>
              <a:spLocks noChangeShapeType="1"/>
            </p:cNvSpPr>
            <p:nvPr/>
          </p:nvSpPr>
          <p:spPr bwMode="auto">
            <a:xfrm flipV="1">
              <a:off x="3148" y="3634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8" name="Line 22"/>
            <p:cNvSpPr>
              <a:spLocks noChangeShapeType="1"/>
            </p:cNvSpPr>
            <p:nvPr/>
          </p:nvSpPr>
          <p:spPr bwMode="auto">
            <a:xfrm flipV="1">
              <a:off x="3607" y="3634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9" name="Line 23"/>
            <p:cNvSpPr>
              <a:spLocks noChangeShapeType="1"/>
            </p:cNvSpPr>
            <p:nvPr/>
          </p:nvSpPr>
          <p:spPr bwMode="auto">
            <a:xfrm flipV="1">
              <a:off x="4072" y="3634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0" name="Freeform 24"/>
            <p:cNvSpPr>
              <a:spLocks/>
            </p:cNvSpPr>
            <p:nvPr/>
          </p:nvSpPr>
          <p:spPr bwMode="auto">
            <a:xfrm>
              <a:off x="1284" y="3603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1" name="Freeform 25"/>
            <p:cNvSpPr>
              <a:spLocks/>
            </p:cNvSpPr>
            <p:nvPr/>
          </p:nvSpPr>
          <p:spPr bwMode="auto">
            <a:xfrm>
              <a:off x="1325" y="3608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Freeform 26"/>
            <p:cNvSpPr>
              <a:spLocks/>
            </p:cNvSpPr>
            <p:nvPr/>
          </p:nvSpPr>
          <p:spPr bwMode="auto">
            <a:xfrm>
              <a:off x="1330" y="3608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1 h 41"/>
                <a:gd name="T4" fmla="*/ 21 w 42"/>
                <a:gd name="T5" fmla="*/ 41 h 41"/>
                <a:gd name="T6" fmla="*/ 0 w 42"/>
                <a:gd name="T7" fmla="*/ 21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3" name="Freeform 27"/>
            <p:cNvSpPr>
              <a:spLocks/>
            </p:cNvSpPr>
            <p:nvPr/>
          </p:nvSpPr>
          <p:spPr bwMode="auto">
            <a:xfrm>
              <a:off x="1341" y="3603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4" name="Freeform 28"/>
            <p:cNvSpPr>
              <a:spLocks/>
            </p:cNvSpPr>
            <p:nvPr/>
          </p:nvSpPr>
          <p:spPr bwMode="auto">
            <a:xfrm>
              <a:off x="1377" y="3598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5" name="Freeform 29"/>
            <p:cNvSpPr>
              <a:spLocks/>
            </p:cNvSpPr>
            <p:nvPr/>
          </p:nvSpPr>
          <p:spPr bwMode="auto">
            <a:xfrm>
              <a:off x="1387" y="3603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6" name="Freeform 30"/>
            <p:cNvSpPr>
              <a:spLocks/>
            </p:cNvSpPr>
            <p:nvPr/>
          </p:nvSpPr>
          <p:spPr bwMode="auto">
            <a:xfrm>
              <a:off x="1392" y="3608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1 h 41"/>
                <a:gd name="T4" fmla="*/ 21 w 42"/>
                <a:gd name="T5" fmla="*/ 41 h 41"/>
                <a:gd name="T6" fmla="*/ 0 w 42"/>
                <a:gd name="T7" fmla="*/ 21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7" name="Freeform 31"/>
            <p:cNvSpPr>
              <a:spLocks/>
            </p:cNvSpPr>
            <p:nvPr/>
          </p:nvSpPr>
          <p:spPr bwMode="auto">
            <a:xfrm>
              <a:off x="1428" y="3603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1 h 41"/>
                <a:gd name="T4" fmla="*/ 21 w 42"/>
                <a:gd name="T5" fmla="*/ 41 h 41"/>
                <a:gd name="T6" fmla="*/ 0 w 42"/>
                <a:gd name="T7" fmla="*/ 21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8" name="Freeform 32"/>
            <p:cNvSpPr>
              <a:spLocks/>
            </p:cNvSpPr>
            <p:nvPr/>
          </p:nvSpPr>
          <p:spPr bwMode="auto">
            <a:xfrm>
              <a:off x="1434" y="3608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9" name="Freeform 33"/>
            <p:cNvSpPr>
              <a:spLocks/>
            </p:cNvSpPr>
            <p:nvPr/>
          </p:nvSpPr>
          <p:spPr bwMode="auto">
            <a:xfrm>
              <a:off x="1439" y="3603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0" name="Freeform 34"/>
            <p:cNvSpPr>
              <a:spLocks/>
            </p:cNvSpPr>
            <p:nvPr/>
          </p:nvSpPr>
          <p:spPr bwMode="auto">
            <a:xfrm>
              <a:off x="1480" y="3608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1" name="Freeform 35"/>
            <p:cNvSpPr>
              <a:spLocks/>
            </p:cNvSpPr>
            <p:nvPr/>
          </p:nvSpPr>
          <p:spPr bwMode="auto">
            <a:xfrm>
              <a:off x="1485" y="3603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2" name="Freeform 36"/>
            <p:cNvSpPr>
              <a:spLocks/>
            </p:cNvSpPr>
            <p:nvPr/>
          </p:nvSpPr>
          <p:spPr bwMode="auto">
            <a:xfrm>
              <a:off x="1490" y="3603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1 h 41"/>
                <a:gd name="T4" fmla="*/ 21 w 42"/>
                <a:gd name="T5" fmla="*/ 41 h 41"/>
                <a:gd name="T6" fmla="*/ 0 w 42"/>
                <a:gd name="T7" fmla="*/ 21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3" name="Freeform 37"/>
            <p:cNvSpPr>
              <a:spLocks/>
            </p:cNvSpPr>
            <p:nvPr/>
          </p:nvSpPr>
          <p:spPr bwMode="auto">
            <a:xfrm>
              <a:off x="1532" y="3598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4" name="Freeform 38"/>
            <p:cNvSpPr>
              <a:spLocks/>
            </p:cNvSpPr>
            <p:nvPr/>
          </p:nvSpPr>
          <p:spPr bwMode="auto">
            <a:xfrm>
              <a:off x="1537" y="3608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5" name="Freeform 39"/>
            <p:cNvSpPr>
              <a:spLocks/>
            </p:cNvSpPr>
            <p:nvPr/>
          </p:nvSpPr>
          <p:spPr bwMode="auto">
            <a:xfrm>
              <a:off x="1547" y="3603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6" name="Freeform 40"/>
            <p:cNvSpPr>
              <a:spLocks/>
            </p:cNvSpPr>
            <p:nvPr/>
          </p:nvSpPr>
          <p:spPr bwMode="auto">
            <a:xfrm>
              <a:off x="1583" y="3603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1 h 41"/>
                <a:gd name="T4" fmla="*/ 21 w 42"/>
                <a:gd name="T5" fmla="*/ 41 h 41"/>
                <a:gd name="T6" fmla="*/ 0 w 42"/>
                <a:gd name="T7" fmla="*/ 21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7" name="Freeform 41"/>
            <p:cNvSpPr>
              <a:spLocks/>
            </p:cNvSpPr>
            <p:nvPr/>
          </p:nvSpPr>
          <p:spPr bwMode="auto">
            <a:xfrm>
              <a:off x="1594" y="3593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8" name="Freeform 42"/>
            <p:cNvSpPr>
              <a:spLocks/>
            </p:cNvSpPr>
            <p:nvPr/>
          </p:nvSpPr>
          <p:spPr bwMode="auto">
            <a:xfrm>
              <a:off x="1599" y="3593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9" name="Freeform 43"/>
            <p:cNvSpPr>
              <a:spLocks/>
            </p:cNvSpPr>
            <p:nvPr/>
          </p:nvSpPr>
          <p:spPr bwMode="auto">
            <a:xfrm>
              <a:off x="1635" y="3603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0" name="Freeform 44"/>
            <p:cNvSpPr>
              <a:spLocks/>
            </p:cNvSpPr>
            <p:nvPr/>
          </p:nvSpPr>
          <p:spPr bwMode="auto">
            <a:xfrm>
              <a:off x="1645" y="3608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1 h 41"/>
                <a:gd name="T4" fmla="*/ 21 w 42"/>
                <a:gd name="T5" fmla="*/ 41 h 41"/>
                <a:gd name="T6" fmla="*/ 0 w 42"/>
                <a:gd name="T7" fmla="*/ 21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1" name="Freeform 45"/>
            <p:cNvSpPr>
              <a:spLocks/>
            </p:cNvSpPr>
            <p:nvPr/>
          </p:nvSpPr>
          <p:spPr bwMode="auto">
            <a:xfrm>
              <a:off x="1650" y="3603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1 h 41"/>
                <a:gd name="T4" fmla="*/ 21 w 42"/>
                <a:gd name="T5" fmla="*/ 41 h 41"/>
                <a:gd name="T6" fmla="*/ 0 w 42"/>
                <a:gd name="T7" fmla="*/ 21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2" name="Freeform 46"/>
            <p:cNvSpPr>
              <a:spLocks/>
            </p:cNvSpPr>
            <p:nvPr/>
          </p:nvSpPr>
          <p:spPr bwMode="auto">
            <a:xfrm>
              <a:off x="1692" y="3593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3" name="Freeform 47"/>
            <p:cNvSpPr>
              <a:spLocks/>
            </p:cNvSpPr>
            <p:nvPr/>
          </p:nvSpPr>
          <p:spPr bwMode="auto">
            <a:xfrm>
              <a:off x="1692" y="3603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4" name="Freeform 48"/>
            <p:cNvSpPr>
              <a:spLocks/>
            </p:cNvSpPr>
            <p:nvPr/>
          </p:nvSpPr>
          <p:spPr bwMode="auto">
            <a:xfrm>
              <a:off x="1697" y="3603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5" name="Freeform 49"/>
            <p:cNvSpPr>
              <a:spLocks/>
            </p:cNvSpPr>
            <p:nvPr/>
          </p:nvSpPr>
          <p:spPr bwMode="auto">
            <a:xfrm>
              <a:off x="1738" y="3593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0 h 41"/>
                <a:gd name="T4" fmla="*/ 21 w 41"/>
                <a:gd name="T5" fmla="*/ 41 h 41"/>
                <a:gd name="T6" fmla="*/ 0 w 41"/>
                <a:gd name="T7" fmla="*/ 20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6" name="Freeform 50"/>
            <p:cNvSpPr>
              <a:spLocks/>
            </p:cNvSpPr>
            <p:nvPr/>
          </p:nvSpPr>
          <p:spPr bwMode="auto">
            <a:xfrm>
              <a:off x="1743" y="3582"/>
              <a:ext cx="42" cy="42"/>
            </a:xfrm>
            <a:custGeom>
              <a:avLst/>
              <a:gdLst>
                <a:gd name="T0" fmla="*/ 21 w 42"/>
                <a:gd name="T1" fmla="*/ 0 h 42"/>
                <a:gd name="T2" fmla="*/ 42 w 42"/>
                <a:gd name="T3" fmla="*/ 21 h 42"/>
                <a:gd name="T4" fmla="*/ 21 w 42"/>
                <a:gd name="T5" fmla="*/ 42 h 42"/>
                <a:gd name="T6" fmla="*/ 0 w 42"/>
                <a:gd name="T7" fmla="*/ 21 h 42"/>
                <a:gd name="T8" fmla="*/ 21 w 42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21" y="0"/>
                  </a:moveTo>
                  <a:lnTo>
                    <a:pt x="42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7" name="Freeform 51"/>
            <p:cNvSpPr>
              <a:spLocks/>
            </p:cNvSpPr>
            <p:nvPr/>
          </p:nvSpPr>
          <p:spPr bwMode="auto">
            <a:xfrm>
              <a:off x="1754" y="3572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8" name="Freeform 52"/>
            <p:cNvSpPr>
              <a:spLocks/>
            </p:cNvSpPr>
            <p:nvPr/>
          </p:nvSpPr>
          <p:spPr bwMode="auto">
            <a:xfrm>
              <a:off x="1790" y="3536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9" name="Freeform 53"/>
            <p:cNvSpPr>
              <a:spLocks/>
            </p:cNvSpPr>
            <p:nvPr/>
          </p:nvSpPr>
          <p:spPr bwMode="auto">
            <a:xfrm>
              <a:off x="1800" y="3520"/>
              <a:ext cx="41" cy="42"/>
            </a:xfrm>
            <a:custGeom>
              <a:avLst/>
              <a:gdLst>
                <a:gd name="T0" fmla="*/ 21 w 41"/>
                <a:gd name="T1" fmla="*/ 0 h 42"/>
                <a:gd name="T2" fmla="*/ 41 w 41"/>
                <a:gd name="T3" fmla="*/ 21 h 42"/>
                <a:gd name="T4" fmla="*/ 21 w 41"/>
                <a:gd name="T5" fmla="*/ 42 h 42"/>
                <a:gd name="T6" fmla="*/ 0 w 41"/>
                <a:gd name="T7" fmla="*/ 21 h 42"/>
                <a:gd name="T8" fmla="*/ 21 w 41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2">
                  <a:moveTo>
                    <a:pt x="21" y="0"/>
                  </a:moveTo>
                  <a:lnTo>
                    <a:pt x="41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70" name="Freeform 54"/>
            <p:cNvSpPr>
              <a:spLocks/>
            </p:cNvSpPr>
            <p:nvPr/>
          </p:nvSpPr>
          <p:spPr bwMode="auto">
            <a:xfrm>
              <a:off x="1805" y="3525"/>
              <a:ext cx="42" cy="42"/>
            </a:xfrm>
            <a:custGeom>
              <a:avLst/>
              <a:gdLst>
                <a:gd name="T0" fmla="*/ 21 w 42"/>
                <a:gd name="T1" fmla="*/ 0 h 42"/>
                <a:gd name="T2" fmla="*/ 42 w 42"/>
                <a:gd name="T3" fmla="*/ 21 h 42"/>
                <a:gd name="T4" fmla="*/ 21 w 42"/>
                <a:gd name="T5" fmla="*/ 42 h 42"/>
                <a:gd name="T6" fmla="*/ 0 w 42"/>
                <a:gd name="T7" fmla="*/ 21 h 42"/>
                <a:gd name="T8" fmla="*/ 21 w 42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21" y="0"/>
                  </a:moveTo>
                  <a:lnTo>
                    <a:pt x="42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71" name="Freeform 55"/>
            <p:cNvSpPr>
              <a:spLocks/>
            </p:cNvSpPr>
            <p:nvPr/>
          </p:nvSpPr>
          <p:spPr bwMode="auto">
            <a:xfrm>
              <a:off x="1847" y="3494"/>
              <a:ext cx="41" cy="42"/>
            </a:xfrm>
            <a:custGeom>
              <a:avLst/>
              <a:gdLst>
                <a:gd name="T0" fmla="*/ 20 w 41"/>
                <a:gd name="T1" fmla="*/ 0 h 42"/>
                <a:gd name="T2" fmla="*/ 41 w 41"/>
                <a:gd name="T3" fmla="*/ 21 h 42"/>
                <a:gd name="T4" fmla="*/ 20 w 41"/>
                <a:gd name="T5" fmla="*/ 42 h 42"/>
                <a:gd name="T6" fmla="*/ 0 w 41"/>
                <a:gd name="T7" fmla="*/ 21 h 42"/>
                <a:gd name="T8" fmla="*/ 20 w 41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2">
                  <a:moveTo>
                    <a:pt x="20" y="0"/>
                  </a:moveTo>
                  <a:lnTo>
                    <a:pt x="41" y="21"/>
                  </a:lnTo>
                  <a:lnTo>
                    <a:pt x="20" y="42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72" name="Freeform 56"/>
            <p:cNvSpPr>
              <a:spLocks/>
            </p:cNvSpPr>
            <p:nvPr/>
          </p:nvSpPr>
          <p:spPr bwMode="auto">
            <a:xfrm>
              <a:off x="1852" y="3479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73" name="Freeform 57"/>
            <p:cNvSpPr>
              <a:spLocks/>
            </p:cNvSpPr>
            <p:nvPr/>
          </p:nvSpPr>
          <p:spPr bwMode="auto">
            <a:xfrm>
              <a:off x="1857" y="3484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74" name="Freeform 58"/>
            <p:cNvSpPr>
              <a:spLocks/>
            </p:cNvSpPr>
            <p:nvPr/>
          </p:nvSpPr>
          <p:spPr bwMode="auto">
            <a:xfrm>
              <a:off x="1898" y="3427"/>
              <a:ext cx="42" cy="42"/>
            </a:xfrm>
            <a:custGeom>
              <a:avLst/>
              <a:gdLst>
                <a:gd name="T0" fmla="*/ 21 w 42"/>
                <a:gd name="T1" fmla="*/ 0 h 42"/>
                <a:gd name="T2" fmla="*/ 42 w 42"/>
                <a:gd name="T3" fmla="*/ 21 h 42"/>
                <a:gd name="T4" fmla="*/ 21 w 42"/>
                <a:gd name="T5" fmla="*/ 42 h 42"/>
                <a:gd name="T6" fmla="*/ 0 w 42"/>
                <a:gd name="T7" fmla="*/ 21 h 42"/>
                <a:gd name="T8" fmla="*/ 21 w 42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21" y="0"/>
                  </a:moveTo>
                  <a:lnTo>
                    <a:pt x="42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75" name="Freeform 59"/>
            <p:cNvSpPr>
              <a:spLocks/>
            </p:cNvSpPr>
            <p:nvPr/>
          </p:nvSpPr>
          <p:spPr bwMode="auto">
            <a:xfrm>
              <a:off x="1903" y="3427"/>
              <a:ext cx="42" cy="42"/>
            </a:xfrm>
            <a:custGeom>
              <a:avLst/>
              <a:gdLst>
                <a:gd name="T0" fmla="*/ 21 w 42"/>
                <a:gd name="T1" fmla="*/ 0 h 42"/>
                <a:gd name="T2" fmla="*/ 42 w 42"/>
                <a:gd name="T3" fmla="*/ 21 h 42"/>
                <a:gd name="T4" fmla="*/ 21 w 42"/>
                <a:gd name="T5" fmla="*/ 42 h 42"/>
                <a:gd name="T6" fmla="*/ 0 w 42"/>
                <a:gd name="T7" fmla="*/ 21 h 42"/>
                <a:gd name="T8" fmla="*/ 21 w 42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21" y="0"/>
                  </a:moveTo>
                  <a:lnTo>
                    <a:pt x="42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76" name="Freeform 60"/>
            <p:cNvSpPr>
              <a:spLocks/>
            </p:cNvSpPr>
            <p:nvPr/>
          </p:nvSpPr>
          <p:spPr bwMode="auto">
            <a:xfrm>
              <a:off x="1903" y="3427"/>
              <a:ext cx="42" cy="42"/>
            </a:xfrm>
            <a:custGeom>
              <a:avLst/>
              <a:gdLst>
                <a:gd name="T0" fmla="*/ 21 w 42"/>
                <a:gd name="T1" fmla="*/ 0 h 42"/>
                <a:gd name="T2" fmla="*/ 42 w 42"/>
                <a:gd name="T3" fmla="*/ 21 h 42"/>
                <a:gd name="T4" fmla="*/ 21 w 42"/>
                <a:gd name="T5" fmla="*/ 42 h 42"/>
                <a:gd name="T6" fmla="*/ 0 w 42"/>
                <a:gd name="T7" fmla="*/ 21 h 42"/>
                <a:gd name="T8" fmla="*/ 21 w 42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21" y="0"/>
                  </a:moveTo>
                  <a:lnTo>
                    <a:pt x="42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77" name="Freeform 61"/>
            <p:cNvSpPr>
              <a:spLocks/>
            </p:cNvSpPr>
            <p:nvPr/>
          </p:nvSpPr>
          <p:spPr bwMode="auto">
            <a:xfrm>
              <a:off x="1950" y="3376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0 h 41"/>
                <a:gd name="T4" fmla="*/ 21 w 41"/>
                <a:gd name="T5" fmla="*/ 41 h 41"/>
                <a:gd name="T6" fmla="*/ 0 w 41"/>
                <a:gd name="T7" fmla="*/ 20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78" name="Freeform 62"/>
            <p:cNvSpPr>
              <a:spLocks/>
            </p:cNvSpPr>
            <p:nvPr/>
          </p:nvSpPr>
          <p:spPr bwMode="auto">
            <a:xfrm>
              <a:off x="1950" y="3365"/>
              <a:ext cx="41" cy="42"/>
            </a:xfrm>
            <a:custGeom>
              <a:avLst/>
              <a:gdLst>
                <a:gd name="T0" fmla="*/ 21 w 41"/>
                <a:gd name="T1" fmla="*/ 0 h 42"/>
                <a:gd name="T2" fmla="*/ 41 w 41"/>
                <a:gd name="T3" fmla="*/ 21 h 42"/>
                <a:gd name="T4" fmla="*/ 21 w 41"/>
                <a:gd name="T5" fmla="*/ 42 h 42"/>
                <a:gd name="T6" fmla="*/ 0 w 41"/>
                <a:gd name="T7" fmla="*/ 21 h 42"/>
                <a:gd name="T8" fmla="*/ 21 w 41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2">
                  <a:moveTo>
                    <a:pt x="21" y="0"/>
                  </a:moveTo>
                  <a:lnTo>
                    <a:pt x="41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79" name="Freeform 63"/>
            <p:cNvSpPr>
              <a:spLocks/>
            </p:cNvSpPr>
            <p:nvPr/>
          </p:nvSpPr>
          <p:spPr bwMode="auto">
            <a:xfrm>
              <a:off x="1960" y="3365"/>
              <a:ext cx="42" cy="42"/>
            </a:xfrm>
            <a:custGeom>
              <a:avLst/>
              <a:gdLst>
                <a:gd name="T0" fmla="*/ 21 w 42"/>
                <a:gd name="T1" fmla="*/ 0 h 42"/>
                <a:gd name="T2" fmla="*/ 42 w 42"/>
                <a:gd name="T3" fmla="*/ 21 h 42"/>
                <a:gd name="T4" fmla="*/ 21 w 42"/>
                <a:gd name="T5" fmla="*/ 42 h 42"/>
                <a:gd name="T6" fmla="*/ 0 w 42"/>
                <a:gd name="T7" fmla="*/ 21 h 42"/>
                <a:gd name="T8" fmla="*/ 21 w 42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21" y="0"/>
                  </a:moveTo>
                  <a:lnTo>
                    <a:pt x="42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80" name="Freeform 64"/>
            <p:cNvSpPr>
              <a:spLocks/>
            </p:cNvSpPr>
            <p:nvPr/>
          </p:nvSpPr>
          <p:spPr bwMode="auto">
            <a:xfrm>
              <a:off x="1996" y="3319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1 h 41"/>
                <a:gd name="T4" fmla="*/ 21 w 42"/>
                <a:gd name="T5" fmla="*/ 41 h 41"/>
                <a:gd name="T6" fmla="*/ 0 w 42"/>
                <a:gd name="T7" fmla="*/ 21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81" name="Freeform 65"/>
            <p:cNvSpPr>
              <a:spLocks/>
            </p:cNvSpPr>
            <p:nvPr/>
          </p:nvSpPr>
          <p:spPr bwMode="auto">
            <a:xfrm>
              <a:off x="2007" y="3303"/>
              <a:ext cx="41" cy="42"/>
            </a:xfrm>
            <a:custGeom>
              <a:avLst/>
              <a:gdLst>
                <a:gd name="T0" fmla="*/ 20 w 41"/>
                <a:gd name="T1" fmla="*/ 0 h 42"/>
                <a:gd name="T2" fmla="*/ 41 w 41"/>
                <a:gd name="T3" fmla="*/ 21 h 42"/>
                <a:gd name="T4" fmla="*/ 20 w 41"/>
                <a:gd name="T5" fmla="*/ 42 h 42"/>
                <a:gd name="T6" fmla="*/ 0 w 41"/>
                <a:gd name="T7" fmla="*/ 21 h 42"/>
                <a:gd name="T8" fmla="*/ 20 w 41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2">
                  <a:moveTo>
                    <a:pt x="20" y="0"/>
                  </a:moveTo>
                  <a:lnTo>
                    <a:pt x="41" y="21"/>
                  </a:lnTo>
                  <a:lnTo>
                    <a:pt x="20" y="42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82" name="Freeform 66"/>
            <p:cNvSpPr>
              <a:spLocks/>
            </p:cNvSpPr>
            <p:nvPr/>
          </p:nvSpPr>
          <p:spPr bwMode="auto">
            <a:xfrm>
              <a:off x="2012" y="3314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0 h 41"/>
                <a:gd name="T4" fmla="*/ 21 w 41"/>
                <a:gd name="T5" fmla="*/ 41 h 41"/>
                <a:gd name="T6" fmla="*/ 0 w 41"/>
                <a:gd name="T7" fmla="*/ 20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83" name="Freeform 67"/>
            <p:cNvSpPr>
              <a:spLocks/>
            </p:cNvSpPr>
            <p:nvPr/>
          </p:nvSpPr>
          <p:spPr bwMode="auto">
            <a:xfrm>
              <a:off x="2053" y="3257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84" name="Freeform 68"/>
            <p:cNvSpPr>
              <a:spLocks/>
            </p:cNvSpPr>
            <p:nvPr/>
          </p:nvSpPr>
          <p:spPr bwMode="auto">
            <a:xfrm>
              <a:off x="2058" y="3247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0 h 41"/>
                <a:gd name="T4" fmla="*/ 21 w 42"/>
                <a:gd name="T5" fmla="*/ 41 h 41"/>
                <a:gd name="T6" fmla="*/ 0 w 42"/>
                <a:gd name="T7" fmla="*/ 20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85" name="Freeform 69"/>
            <p:cNvSpPr>
              <a:spLocks/>
            </p:cNvSpPr>
            <p:nvPr/>
          </p:nvSpPr>
          <p:spPr bwMode="auto">
            <a:xfrm>
              <a:off x="2063" y="3247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0 h 41"/>
                <a:gd name="T4" fmla="*/ 21 w 42"/>
                <a:gd name="T5" fmla="*/ 41 h 41"/>
                <a:gd name="T6" fmla="*/ 0 w 42"/>
                <a:gd name="T7" fmla="*/ 20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86" name="Freeform 70"/>
            <p:cNvSpPr>
              <a:spLocks/>
            </p:cNvSpPr>
            <p:nvPr/>
          </p:nvSpPr>
          <p:spPr bwMode="auto">
            <a:xfrm>
              <a:off x="2105" y="3200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87" name="Freeform 71"/>
            <p:cNvSpPr>
              <a:spLocks/>
            </p:cNvSpPr>
            <p:nvPr/>
          </p:nvSpPr>
          <p:spPr bwMode="auto">
            <a:xfrm>
              <a:off x="2110" y="3164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88" name="Freeform 72"/>
            <p:cNvSpPr>
              <a:spLocks/>
            </p:cNvSpPr>
            <p:nvPr/>
          </p:nvSpPr>
          <p:spPr bwMode="auto">
            <a:xfrm>
              <a:off x="2115" y="3179"/>
              <a:ext cx="41" cy="42"/>
            </a:xfrm>
            <a:custGeom>
              <a:avLst/>
              <a:gdLst>
                <a:gd name="T0" fmla="*/ 21 w 41"/>
                <a:gd name="T1" fmla="*/ 0 h 42"/>
                <a:gd name="T2" fmla="*/ 41 w 41"/>
                <a:gd name="T3" fmla="*/ 21 h 42"/>
                <a:gd name="T4" fmla="*/ 21 w 41"/>
                <a:gd name="T5" fmla="*/ 42 h 42"/>
                <a:gd name="T6" fmla="*/ 0 w 41"/>
                <a:gd name="T7" fmla="*/ 21 h 42"/>
                <a:gd name="T8" fmla="*/ 21 w 41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2">
                  <a:moveTo>
                    <a:pt x="21" y="0"/>
                  </a:moveTo>
                  <a:lnTo>
                    <a:pt x="41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89" name="Freeform 73"/>
            <p:cNvSpPr>
              <a:spLocks/>
            </p:cNvSpPr>
            <p:nvPr/>
          </p:nvSpPr>
          <p:spPr bwMode="auto">
            <a:xfrm>
              <a:off x="2156" y="3123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0 h 41"/>
                <a:gd name="T4" fmla="*/ 21 w 42"/>
                <a:gd name="T5" fmla="*/ 41 h 41"/>
                <a:gd name="T6" fmla="*/ 0 w 42"/>
                <a:gd name="T7" fmla="*/ 20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90" name="Freeform 74"/>
            <p:cNvSpPr>
              <a:spLocks/>
            </p:cNvSpPr>
            <p:nvPr/>
          </p:nvSpPr>
          <p:spPr bwMode="auto">
            <a:xfrm>
              <a:off x="2162" y="3112"/>
              <a:ext cx="41" cy="42"/>
            </a:xfrm>
            <a:custGeom>
              <a:avLst/>
              <a:gdLst>
                <a:gd name="T0" fmla="*/ 20 w 41"/>
                <a:gd name="T1" fmla="*/ 0 h 42"/>
                <a:gd name="T2" fmla="*/ 41 w 41"/>
                <a:gd name="T3" fmla="*/ 21 h 42"/>
                <a:gd name="T4" fmla="*/ 20 w 41"/>
                <a:gd name="T5" fmla="*/ 42 h 42"/>
                <a:gd name="T6" fmla="*/ 0 w 41"/>
                <a:gd name="T7" fmla="*/ 21 h 42"/>
                <a:gd name="T8" fmla="*/ 20 w 41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2">
                  <a:moveTo>
                    <a:pt x="20" y="0"/>
                  </a:moveTo>
                  <a:lnTo>
                    <a:pt x="41" y="21"/>
                  </a:lnTo>
                  <a:lnTo>
                    <a:pt x="20" y="42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91" name="Freeform 75"/>
            <p:cNvSpPr>
              <a:spLocks/>
            </p:cNvSpPr>
            <p:nvPr/>
          </p:nvSpPr>
          <p:spPr bwMode="auto">
            <a:xfrm>
              <a:off x="2167" y="3107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92" name="Freeform 76"/>
            <p:cNvSpPr>
              <a:spLocks/>
            </p:cNvSpPr>
            <p:nvPr/>
          </p:nvSpPr>
          <p:spPr bwMode="auto">
            <a:xfrm>
              <a:off x="2208" y="3045"/>
              <a:ext cx="41" cy="42"/>
            </a:xfrm>
            <a:custGeom>
              <a:avLst/>
              <a:gdLst>
                <a:gd name="T0" fmla="*/ 21 w 41"/>
                <a:gd name="T1" fmla="*/ 0 h 42"/>
                <a:gd name="T2" fmla="*/ 41 w 41"/>
                <a:gd name="T3" fmla="*/ 21 h 42"/>
                <a:gd name="T4" fmla="*/ 21 w 41"/>
                <a:gd name="T5" fmla="*/ 42 h 42"/>
                <a:gd name="T6" fmla="*/ 0 w 41"/>
                <a:gd name="T7" fmla="*/ 21 h 42"/>
                <a:gd name="T8" fmla="*/ 21 w 41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2">
                  <a:moveTo>
                    <a:pt x="21" y="0"/>
                  </a:moveTo>
                  <a:lnTo>
                    <a:pt x="41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93" name="Freeform 77"/>
            <p:cNvSpPr>
              <a:spLocks/>
            </p:cNvSpPr>
            <p:nvPr/>
          </p:nvSpPr>
          <p:spPr bwMode="auto">
            <a:xfrm>
              <a:off x="2213" y="3045"/>
              <a:ext cx="42" cy="42"/>
            </a:xfrm>
            <a:custGeom>
              <a:avLst/>
              <a:gdLst>
                <a:gd name="T0" fmla="*/ 21 w 42"/>
                <a:gd name="T1" fmla="*/ 0 h 42"/>
                <a:gd name="T2" fmla="*/ 42 w 42"/>
                <a:gd name="T3" fmla="*/ 21 h 42"/>
                <a:gd name="T4" fmla="*/ 21 w 42"/>
                <a:gd name="T5" fmla="*/ 42 h 42"/>
                <a:gd name="T6" fmla="*/ 0 w 42"/>
                <a:gd name="T7" fmla="*/ 21 h 42"/>
                <a:gd name="T8" fmla="*/ 21 w 42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21" y="0"/>
                  </a:moveTo>
                  <a:lnTo>
                    <a:pt x="42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94" name="Freeform 78"/>
            <p:cNvSpPr>
              <a:spLocks/>
            </p:cNvSpPr>
            <p:nvPr/>
          </p:nvSpPr>
          <p:spPr bwMode="auto">
            <a:xfrm>
              <a:off x="2218" y="3019"/>
              <a:ext cx="42" cy="42"/>
            </a:xfrm>
            <a:custGeom>
              <a:avLst/>
              <a:gdLst>
                <a:gd name="T0" fmla="*/ 21 w 42"/>
                <a:gd name="T1" fmla="*/ 0 h 42"/>
                <a:gd name="T2" fmla="*/ 42 w 42"/>
                <a:gd name="T3" fmla="*/ 21 h 42"/>
                <a:gd name="T4" fmla="*/ 21 w 42"/>
                <a:gd name="T5" fmla="*/ 42 h 42"/>
                <a:gd name="T6" fmla="*/ 0 w 42"/>
                <a:gd name="T7" fmla="*/ 21 h 42"/>
                <a:gd name="T8" fmla="*/ 21 w 42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21" y="0"/>
                  </a:moveTo>
                  <a:lnTo>
                    <a:pt x="42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95" name="Freeform 79"/>
            <p:cNvSpPr>
              <a:spLocks/>
            </p:cNvSpPr>
            <p:nvPr/>
          </p:nvSpPr>
          <p:spPr bwMode="auto">
            <a:xfrm>
              <a:off x="2260" y="2988"/>
              <a:ext cx="41" cy="42"/>
            </a:xfrm>
            <a:custGeom>
              <a:avLst/>
              <a:gdLst>
                <a:gd name="T0" fmla="*/ 20 w 41"/>
                <a:gd name="T1" fmla="*/ 0 h 42"/>
                <a:gd name="T2" fmla="*/ 41 w 41"/>
                <a:gd name="T3" fmla="*/ 21 h 42"/>
                <a:gd name="T4" fmla="*/ 20 w 41"/>
                <a:gd name="T5" fmla="*/ 42 h 42"/>
                <a:gd name="T6" fmla="*/ 0 w 41"/>
                <a:gd name="T7" fmla="*/ 21 h 42"/>
                <a:gd name="T8" fmla="*/ 20 w 41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2">
                  <a:moveTo>
                    <a:pt x="20" y="0"/>
                  </a:moveTo>
                  <a:lnTo>
                    <a:pt x="41" y="21"/>
                  </a:lnTo>
                  <a:lnTo>
                    <a:pt x="20" y="42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96" name="Freeform 80"/>
            <p:cNvSpPr>
              <a:spLocks/>
            </p:cNvSpPr>
            <p:nvPr/>
          </p:nvSpPr>
          <p:spPr bwMode="auto">
            <a:xfrm>
              <a:off x="2265" y="2973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97" name="Freeform 81"/>
            <p:cNvSpPr>
              <a:spLocks/>
            </p:cNvSpPr>
            <p:nvPr/>
          </p:nvSpPr>
          <p:spPr bwMode="auto">
            <a:xfrm>
              <a:off x="2270" y="2968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0 h 41"/>
                <a:gd name="T4" fmla="*/ 21 w 41"/>
                <a:gd name="T5" fmla="*/ 41 h 41"/>
                <a:gd name="T6" fmla="*/ 0 w 41"/>
                <a:gd name="T7" fmla="*/ 20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98" name="Freeform 82"/>
            <p:cNvSpPr>
              <a:spLocks/>
            </p:cNvSpPr>
            <p:nvPr/>
          </p:nvSpPr>
          <p:spPr bwMode="auto">
            <a:xfrm>
              <a:off x="2311" y="2932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0 h 41"/>
                <a:gd name="T4" fmla="*/ 21 w 42"/>
                <a:gd name="T5" fmla="*/ 41 h 41"/>
                <a:gd name="T6" fmla="*/ 0 w 42"/>
                <a:gd name="T7" fmla="*/ 20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99" name="Freeform 83"/>
            <p:cNvSpPr>
              <a:spLocks/>
            </p:cNvSpPr>
            <p:nvPr/>
          </p:nvSpPr>
          <p:spPr bwMode="auto">
            <a:xfrm>
              <a:off x="2317" y="2937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00" name="Freeform 84"/>
            <p:cNvSpPr>
              <a:spLocks/>
            </p:cNvSpPr>
            <p:nvPr/>
          </p:nvSpPr>
          <p:spPr bwMode="auto">
            <a:xfrm>
              <a:off x="2327" y="2901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01" name="Freeform 85"/>
            <p:cNvSpPr>
              <a:spLocks/>
            </p:cNvSpPr>
            <p:nvPr/>
          </p:nvSpPr>
          <p:spPr bwMode="auto">
            <a:xfrm>
              <a:off x="2363" y="2839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0 h 41"/>
                <a:gd name="T4" fmla="*/ 21 w 41"/>
                <a:gd name="T5" fmla="*/ 41 h 41"/>
                <a:gd name="T6" fmla="*/ 0 w 41"/>
                <a:gd name="T7" fmla="*/ 20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02" name="Freeform 86"/>
            <p:cNvSpPr>
              <a:spLocks/>
            </p:cNvSpPr>
            <p:nvPr/>
          </p:nvSpPr>
          <p:spPr bwMode="auto">
            <a:xfrm>
              <a:off x="2368" y="2844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0 h 41"/>
                <a:gd name="T4" fmla="*/ 21 w 41"/>
                <a:gd name="T5" fmla="*/ 41 h 41"/>
                <a:gd name="T6" fmla="*/ 0 w 41"/>
                <a:gd name="T7" fmla="*/ 20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03" name="Freeform 87"/>
            <p:cNvSpPr>
              <a:spLocks/>
            </p:cNvSpPr>
            <p:nvPr/>
          </p:nvSpPr>
          <p:spPr bwMode="auto">
            <a:xfrm>
              <a:off x="2378" y="2854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1 h 41"/>
                <a:gd name="T4" fmla="*/ 21 w 42"/>
                <a:gd name="T5" fmla="*/ 41 h 41"/>
                <a:gd name="T6" fmla="*/ 0 w 42"/>
                <a:gd name="T7" fmla="*/ 21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04" name="Freeform 88"/>
            <p:cNvSpPr>
              <a:spLocks/>
            </p:cNvSpPr>
            <p:nvPr/>
          </p:nvSpPr>
          <p:spPr bwMode="auto">
            <a:xfrm>
              <a:off x="2415" y="2792"/>
              <a:ext cx="41" cy="42"/>
            </a:xfrm>
            <a:custGeom>
              <a:avLst/>
              <a:gdLst>
                <a:gd name="T0" fmla="*/ 20 w 41"/>
                <a:gd name="T1" fmla="*/ 0 h 42"/>
                <a:gd name="T2" fmla="*/ 41 w 41"/>
                <a:gd name="T3" fmla="*/ 21 h 42"/>
                <a:gd name="T4" fmla="*/ 20 w 41"/>
                <a:gd name="T5" fmla="*/ 42 h 42"/>
                <a:gd name="T6" fmla="*/ 0 w 41"/>
                <a:gd name="T7" fmla="*/ 21 h 42"/>
                <a:gd name="T8" fmla="*/ 20 w 41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2">
                  <a:moveTo>
                    <a:pt x="20" y="0"/>
                  </a:moveTo>
                  <a:lnTo>
                    <a:pt x="41" y="21"/>
                  </a:lnTo>
                  <a:lnTo>
                    <a:pt x="20" y="42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05" name="Freeform 89"/>
            <p:cNvSpPr>
              <a:spLocks/>
            </p:cNvSpPr>
            <p:nvPr/>
          </p:nvSpPr>
          <p:spPr bwMode="auto">
            <a:xfrm>
              <a:off x="2420" y="2782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06" name="Freeform 90"/>
            <p:cNvSpPr>
              <a:spLocks/>
            </p:cNvSpPr>
            <p:nvPr/>
          </p:nvSpPr>
          <p:spPr bwMode="auto">
            <a:xfrm>
              <a:off x="2425" y="2777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0 h 41"/>
                <a:gd name="T4" fmla="*/ 21 w 41"/>
                <a:gd name="T5" fmla="*/ 41 h 41"/>
                <a:gd name="T6" fmla="*/ 0 w 41"/>
                <a:gd name="T7" fmla="*/ 20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07" name="Freeform 91"/>
            <p:cNvSpPr>
              <a:spLocks/>
            </p:cNvSpPr>
            <p:nvPr/>
          </p:nvSpPr>
          <p:spPr bwMode="auto">
            <a:xfrm>
              <a:off x="2466" y="2725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1 h 41"/>
                <a:gd name="T4" fmla="*/ 21 w 42"/>
                <a:gd name="T5" fmla="*/ 41 h 41"/>
                <a:gd name="T6" fmla="*/ 0 w 42"/>
                <a:gd name="T7" fmla="*/ 21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08" name="Freeform 92"/>
            <p:cNvSpPr>
              <a:spLocks/>
            </p:cNvSpPr>
            <p:nvPr/>
          </p:nvSpPr>
          <p:spPr bwMode="auto">
            <a:xfrm>
              <a:off x="2471" y="2741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0 h 41"/>
                <a:gd name="T4" fmla="*/ 21 w 42"/>
                <a:gd name="T5" fmla="*/ 41 h 41"/>
                <a:gd name="T6" fmla="*/ 0 w 42"/>
                <a:gd name="T7" fmla="*/ 20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09" name="Freeform 93"/>
            <p:cNvSpPr>
              <a:spLocks/>
            </p:cNvSpPr>
            <p:nvPr/>
          </p:nvSpPr>
          <p:spPr bwMode="auto">
            <a:xfrm>
              <a:off x="2477" y="2704"/>
              <a:ext cx="41" cy="42"/>
            </a:xfrm>
            <a:custGeom>
              <a:avLst/>
              <a:gdLst>
                <a:gd name="T0" fmla="*/ 20 w 41"/>
                <a:gd name="T1" fmla="*/ 0 h 42"/>
                <a:gd name="T2" fmla="*/ 41 w 41"/>
                <a:gd name="T3" fmla="*/ 21 h 42"/>
                <a:gd name="T4" fmla="*/ 20 w 41"/>
                <a:gd name="T5" fmla="*/ 42 h 42"/>
                <a:gd name="T6" fmla="*/ 0 w 41"/>
                <a:gd name="T7" fmla="*/ 21 h 42"/>
                <a:gd name="T8" fmla="*/ 20 w 41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2">
                  <a:moveTo>
                    <a:pt x="20" y="0"/>
                  </a:moveTo>
                  <a:lnTo>
                    <a:pt x="41" y="21"/>
                  </a:lnTo>
                  <a:lnTo>
                    <a:pt x="20" y="42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10" name="Freeform 94"/>
            <p:cNvSpPr>
              <a:spLocks/>
            </p:cNvSpPr>
            <p:nvPr/>
          </p:nvSpPr>
          <p:spPr bwMode="auto">
            <a:xfrm>
              <a:off x="2518" y="2668"/>
              <a:ext cx="41" cy="42"/>
            </a:xfrm>
            <a:custGeom>
              <a:avLst/>
              <a:gdLst>
                <a:gd name="T0" fmla="*/ 21 w 41"/>
                <a:gd name="T1" fmla="*/ 0 h 42"/>
                <a:gd name="T2" fmla="*/ 41 w 41"/>
                <a:gd name="T3" fmla="*/ 21 h 42"/>
                <a:gd name="T4" fmla="*/ 21 w 41"/>
                <a:gd name="T5" fmla="*/ 42 h 42"/>
                <a:gd name="T6" fmla="*/ 0 w 41"/>
                <a:gd name="T7" fmla="*/ 21 h 42"/>
                <a:gd name="T8" fmla="*/ 21 w 41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2">
                  <a:moveTo>
                    <a:pt x="21" y="0"/>
                  </a:moveTo>
                  <a:lnTo>
                    <a:pt x="41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11" name="Freeform 95"/>
            <p:cNvSpPr>
              <a:spLocks/>
            </p:cNvSpPr>
            <p:nvPr/>
          </p:nvSpPr>
          <p:spPr bwMode="auto">
            <a:xfrm>
              <a:off x="2523" y="2668"/>
              <a:ext cx="41" cy="42"/>
            </a:xfrm>
            <a:custGeom>
              <a:avLst/>
              <a:gdLst>
                <a:gd name="T0" fmla="*/ 21 w 41"/>
                <a:gd name="T1" fmla="*/ 0 h 42"/>
                <a:gd name="T2" fmla="*/ 41 w 41"/>
                <a:gd name="T3" fmla="*/ 21 h 42"/>
                <a:gd name="T4" fmla="*/ 21 w 41"/>
                <a:gd name="T5" fmla="*/ 42 h 42"/>
                <a:gd name="T6" fmla="*/ 0 w 41"/>
                <a:gd name="T7" fmla="*/ 21 h 42"/>
                <a:gd name="T8" fmla="*/ 21 w 41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2">
                  <a:moveTo>
                    <a:pt x="21" y="0"/>
                  </a:moveTo>
                  <a:lnTo>
                    <a:pt x="41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12" name="Freeform 96"/>
            <p:cNvSpPr>
              <a:spLocks/>
            </p:cNvSpPr>
            <p:nvPr/>
          </p:nvSpPr>
          <p:spPr bwMode="auto">
            <a:xfrm>
              <a:off x="2533" y="2637"/>
              <a:ext cx="42" cy="42"/>
            </a:xfrm>
            <a:custGeom>
              <a:avLst/>
              <a:gdLst>
                <a:gd name="T0" fmla="*/ 21 w 42"/>
                <a:gd name="T1" fmla="*/ 0 h 42"/>
                <a:gd name="T2" fmla="*/ 42 w 42"/>
                <a:gd name="T3" fmla="*/ 21 h 42"/>
                <a:gd name="T4" fmla="*/ 21 w 42"/>
                <a:gd name="T5" fmla="*/ 42 h 42"/>
                <a:gd name="T6" fmla="*/ 0 w 42"/>
                <a:gd name="T7" fmla="*/ 21 h 42"/>
                <a:gd name="T8" fmla="*/ 21 w 42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21" y="0"/>
                  </a:moveTo>
                  <a:lnTo>
                    <a:pt x="42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13" name="Freeform 97"/>
            <p:cNvSpPr>
              <a:spLocks/>
            </p:cNvSpPr>
            <p:nvPr/>
          </p:nvSpPr>
          <p:spPr bwMode="auto">
            <a:xfrm>
              <a:off x="2570" y="2627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14" name="Freeform 98"/>
            <p:cNvSpPr>
              <a:spLocks/>
            </p:cNvSpPr>
            <p:nvPr/>
          </p:nvSpPr>
          <p:spPr bwMode="auto">
            <a:xfrm>
              <a:off x="2580" y="2601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15" name="Freeform 99"/>
            <p:cNvSpPr>
              <a:spLocks/>
            </p:cNvSpPr>
            <p:nvPr/>
          </p:nvSpPr>
          <p:spPr bwMode="auto">
            <a:xfrm>
              <a:off x="2585" y="2606"/>
              <a:ext cx="41" cy="42"/>
            </a:xfrm>
            <a:custGeom>
              <a:avLst/>
              <a:gdLst>
                <a:gd name="T0" fmla="*/ 21 w 41"/>
                <a:gd name="T1" fmla="*/ 0 h 42"/>
                <a:gd name="T2" fmla="*/ 41 w 41"/>
                <a:gd name="T3" fmla="*/ 21 h 42"/>
                <a:gd name="T4" fmla="*/ 21 w 41"/>
                <a:gd name="T5" fmla="*/ 42 h 42"/>
                <a:gd name="T6" fmla="*/ 0 w 41"/>
                <a:gd name="T7" fmla="*/ 21 h 42"/>
                <a:gd name="T8" fmla="*/ 21 w 41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2">
                  <a:moveTo>
                    <a:pt x="21" y="0"/>
                  </a:moveTo>
                  <a:lnTo>
                    <a:pt x="41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16" name="Freeform 100"/>
            <p:cNvSpPr>
              <a:spLocks/>
            </p:cNvSpPr>
            <p:nvPr/>
          </p:nvSpPr>
          <p:spPr bwMode="auto">
            <a:xfrm>
              <a:off x="2626" y="2581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0 h 41"/>
                <a:gd name="T4" fmla="*/ 21 w 42"/>
                <a:gd name="T5" fmla="*/ 41 h 41"/>
                <a:gd name="T6" fmla="*/ 0 w 42"/>
                <a:gd name="T7" fmla="*/ 20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17" name="Freeform 101"/>
            <p:cNvSpPr>
              <a:spLocks/>
            </p:cNvSpPr>
            <p:nvPr/>
          </p:nvSpPr>
          <p:spPr bwMode="auto">
            <a:xfrm>
              <a:off x="2632" y="2565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18" name="Freeform 102"/>
            <p:cNvSpPr>
              <a:spLocks/>
            </p:cNvSpPr>
            <p:nvPr/>
          </p:nvSpPr>
          <p:spPr bwMode="auto">
            <a:xfrm>
              <a:off x="2637" y="2555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19" name="Freeform 103"/>
            <p:cNvSpPr>
              <a:spLocks/>
            </p:cNvSpPr>
            <p:nvPr/>
          </p:nvSpPr>
          <p:spPr bwMode="auto">
            <a:xfrm>
              <a:off x="2678" y="2519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0 h 41"/>
                <a:gd name="T4" fmla="*/ 21 w 41"/>
                <a:gd name="T5" fmla="*/ 41 h 41"/>
                <a:gd name="T6" fmla="*/ 0 w 41"/>
                <a:gd name="T7" fmla="*/ 20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0" name="Freeform 104"/>
            <p:cNvSpPr>
              <a:spLocks/>
            </p:cNvSpPr>
            <p:nvPr/>
          </p:nvSpPr>
          <p:spPr bwMode="auto">
            <a:xfrm>
              <a:off x="2678" y="2519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0 h 41"/>
                <a:gd name="T4" fmla="*/ 21 w 41"/>
                <a:gd name="T5" fmla="*/ 41 h 41"/>
                <a:gd name="T6" fmla="*/ 0 w 41"/>
                <a:gd name="T7" fmla="*/ 20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1" name="Freeform 105"/>
            <p:cNvSpPr>
              <a:spLocks/>
            </p:cNvSpPr>
            <p:nvPr/>
          </p:nvSpPr>
          <p:spPr bwMode="auto">
            <a:xfrm>
              <a:off x="2683" y="2498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2" name="Freeform 106"/>
            <p:cNvSpPr>
              <a:spLocks/>
            </p:cNvSpPr>
            <p:nvPr/>
          </p:nvSpPr>
          <p:spPr bwMode="auto">
            <a:xfrm>
              <a:off x="2724" y="2482"/>
              <a:ext cx="42" cy="42"/>
            </a:xfrm>
            <a:custGeom>
              <a:avLst/>
              <a:gdLst>
                <a:gd name="T0" fmla="*/ 21 w 42"/>
                <a:gd name="T1" fmla="*/ 0 h 42"/>
                <a:gd name="T2" fmla="*/ 42 w 42"/>
                <a:gd name="T3" fmla="*/ 21 h 42"/>
                <a:gd name="T4" fmla="*/ 21 w 42"/>
                <a:gd name="T5" fmla="*/ 42 h 42"/>
                <a:gd name="T6" fmla="*/ 0 w 42"/>
                <a:gd name="T7" fmla="*/ 21 h 42"/>
                <a:gd name="T8" fmla="*/ 21 w 42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21" y="0"/>
                  </a:moveTo>
                  <a:lnTo>
                    <a:pt x="42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3" name="Freeform 107"/>
            <p:cNvSpPr>
              <a:spLocks/>
            </p:cNvSpPr>
            <p:nvPr/>
          </p:nvSpPr>
          <p:spPr bwMode="auto">
            <a:xfrm>
              <a:off x="2730" y="2482"/>
              <a:ext cx="41" cy="42"/>
            </a:xfrm>
            <a:custGeom>
              <a:avLst/>
              <a:gdLst>
                <a:gd name="T0" fmla="*/ 20 w 41"/>
                <a:gd name="T1" fmla="*/ 0 h 42"/>
                <a:gd name="T2" fmla="*/ 41 w 41"/>
                <a:gd name="T3" fmla="*/ 21 h 42"/>
                <a:gd name="T4" fmla="*/ 20 w 41"/>
                <a:gd name="T5" fmla="*/ 42 h 42"/>
                <a:gd name="T6" fmla="*/ 0 w 41"/>
                <a:gd name="T7" fmla="*/ 21 h 42"/>
                <a:gd name="T8" fmla="*/ 20 w 41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2">
                  <a:moveTo>
                    <a:pt x="20" y="0"/>
                  </a:moveTo>
                  <a:lnTo>
                    <a:pt x="41" y="21"/>
                  </a:lnTo>
                  <a:lnTo>
                    <a:pt x="20" y="42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4" name="Freeform 108"/>
            <p:cNvSpPr>
              <a:spLocks/>
            </p:cNvSpPr>
            <p:nvPr/>
          </p:nvSpPr>
          <p:spPr bwMode="auto">
            <a:xfrm>
              <a:off x="2740" y="2498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5" name="Freeform 109"/>
            <p:cNvSpPr>
              <a:spLocks/>
            </p:cNvSpPr>
            <p:nvPr/>
          </p:nvSpPr>
          <p:spPr bwMode="auto">
            <a:xfrm>
              <a:off x="2776" y="2436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6" name="Freeform 110"/>
            <p:cNvSpPr>
              <a:spLocks/>
            </p:cNvSpPr>
            <p:nvPr/>
          </p:nvSpPr>
          <p:spPr bwMode="auto">
            <a:xfrm>
              <a:off x="2786" y="2441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1 h 41"/>
                <a:gd name="T4" fmla="*/ 21 w 42"/>
                <a:gd name="T5" fmla="*/ 41 h 41"/>
                <a:gd name="T6" fmla="*/ 0 w 42"/>
                <a:gd name="T7" fmla="*/ 21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7" name="Freeform 111"/>
            <p:cNvSpPr>
              <a:spLocks/>
            </p:cNvSpPr>
            <p:nvPr/>
          </p:nvSpPr>
          <p:spPr bwMode="auto">
            <a:xfrm>
              <a:off x="2792" y="2457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8" name="Freeform 112"/>
            <p:cNvSpPr>
              <a:spLocks/>
            </p:cNvSpPr>
            <p:nvPr/>
          </p:nvSpPr>
          <p:spPr bwMode="auto">
            <a:xfrm>
              <a:off x="2833" y="2400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0 h 41"/>
                <a:gd name="T4" fmla="*/ 21 w 41"/>
                <a:gd name="T5" fmla="*/ 41 h 41"/>
                <a:gd name="T6" fmla="*/ 0 w 41"/>
                <a:gd name="T7" fmla="*/ 20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9" name="Freeform 113"/>
            <p:cNvSpPr>
              <a:spLocks/>
            </p:cNvSpPr>
            <p:nvPr/>
          </p:nvSpPr>
          <p:spPr bwMode="auto">
            <a:xfrm>
              <a:off x="2838" y="2426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0 h 41"/>
                <a:gd name="T4" fmla="*/ 21 w 41"/>
                <a:gd name="T5" fmla="*/ 41 h 41"/>
                <a:gd name="T6" fmla="*/ 0 w 41"/>
                <a:gd name="T7" fmla="*/ 20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30" name="Freeform 114"/>
            <p:cNvSpPr>
              <a:spLocks/>
            </p:cNvSpPr>
            <p:nvPr/>
          </p:nvSpPr>
          <p:spPr bwMode="auto">
            <a:xfrm>
              <a:off x="2843" y="2405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1 h 41"/>
                <a:gd name="T4" fmla="*/ 21 w 42"/>
                <a:gd name="T5" fmla="*/ 41 h 41"/>
                <a:gd name="T6" fmla="*/ 0 w 42"/>
                <a:gd name="T7" fmla="*/ 21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31" name="Freeform 115"/>
            <p:cNvSpPr>
              <a:spLocks/>
            </p:cNvSpPr>
            <p:nvPr/>
          </p:nvSpPr>
          <p:spPr bwMode="auto">
            <a:xfrm>
              <a:off x="2885" y="2379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32" name="Freeform 116"/>
            <p:cNvSpPr>
              <a:spLocks/>
            </p:cNvSpPr>
            <p:nvPr/>
          </p:nvSpPr>
          <p:spPr bwMode="auto">
            <a:xfrm>
              <a:off x="2890" y="2384"/>
              <a:ext cx="41" cy="42"/>
            </a:xfrm>
            <a:custGeom>
              <a:avLst/>
              <a:gdLst>
                <a:gd name="T0" fmla="*/ 20 w 41"/>
                <a:gd name="T1" fmla="*/ 0 h 42"/>
                <a:gd name="T2" fmla="*/ 41 w 41"/>
                <a:gd name="T3" fmla="*/ 21 h 42"/>
                <a:gd name="T4" fmla="*/ 20 w 41"/>
                <a:gd name="T5" fmla="*/ 42 h 42"/>
                <a:gd name="T6" fmla="*/ 0 w 41"/>
                <a:gd name="T7" fmla="*/ 21 h 42"/>
                <a:gd name="T8" fmla="*/ 20 w 41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2">
                  <a:moveTo>
                    <a:pt x="20" y="0"/>
                  </a:moveTo>
                  <a:lnTo>
                    <a:pt x="41" y="21"/>
                  </a:lnTo>
                  <a:lnTo>
                    <a:pt x="20" y="42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33" name="Freeform 117"/>
            <p:cNvSpPr>
              <a:spLocks/>
            </p:cNvSpPr>
            <p:nvPr/>
          </p:nvSpPr>
          <p:spPr bwMode="auto">
            <a:xfrm>
              <a:off x="2890" y="2374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34" name="Freeform 118"/>
            <p:cNvSpPr>
              <a:spLocks/>
            </p:cNvSpPr>
            <p:nvPr/>
          </p:nvSpPr>
          <p:spPr bwMode="auto">
            <a:xfrm>
              <a:off x="2936" y="2328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0 h 41"/>
                <a:gd name="T4" fmla="*/ 21 w 41"/>
                <a:gd name="T5" fmla="*/ 41 h 41"/>
                <a:gd name="T6" fmla="*/ 0 w 41"/>
                <a:gd name="T7" fmla="*/ 20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35" name="Freeform 119"/>
            <p:cNvSpPr>
              <a:spLocks/>
            </p:cNvSpPr>
            <p:nvPr/>
          </p:nvSpPr>
          <p:spPr bwMode="auto">
            <a:xfrm>
              <a:off x="2936" y="2338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0 h 41"/>
                <a:gd name="T4" fmla="*/ 21 w 41"/>
                <a:gd name="T5" fmla="*/ 41 h 41"/>
                <a:gd name="T6" fmla="*/ 0 w 41"/>
                <a:gd name="T7" fmla="*/ 20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36" name="Freeform 120"/>
            <p:cNvSpPr>
              <a:spLocks/>
            </p:cNvSpPr>
            <p:nvPr/>
          </p:nvSpPr>
          <p:spPr bwMode="auto">
            <a:xfrm>
              <a:off x="2946" y="2343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1 h 41"/>
                <a:gd name="T4" fmla="*/ 21 w 42"/>
                <a:gd name="T5" fmla="*/ 41 h 41"/>
                <a:gd name="T6" fmla="*/ 0 w 42"/>
                <a:gd name="T7" fmla="*/ 21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37" name="Freeform 121"/>
            <p:cNvSpPr>
              <a:spLocks/>
            </p:cNvSpPr>
            <p:nvPr/>
          </p:nvSpPr>
          <p:spPr bwMode="auto">
            <a:xfrm>
              <a:off x="2983" y="2286"/>
              <a:ext cx="41" cy="42"/>
            </a:xfrm>
            <a:custGeom>
              <a:avLst/>
              <a:gdLst>
                <a:gd name="T0" fmla="*/ 20 w 41"/>
                <a:gd name="T1" fmla="*/ 0 h 42"/>
                <a:gd name="T2" fmla="*/ 41 w 41"/>
                <a:gd name="T3" fmla="*/ 21 h 42"/>
                <a:gd name="T4" fmla="*/ 20 w 41"/>
                <a:gd name="T5" fmla="*/ 42 h 42"/>
                <a:gd name="T6" fmla="*/ 0 w 41"/>
                <a:gd name="T7" fmla="*/ 21 h 42"/>
                <a:gd name="T8" fmla="*/ 20 w 41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2">
                  <a:moveTo>
                    <a:pt x="20" y="0"/>
                  </a:moveTo>
                  <a:lnTo>
                    <a:pt x="41" y="21"/>
                  </a:lnTo>
                  <a:lnTo>
                    <a:pt x="20" y="42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38" name="Freeform 122"/>
            <p:cNvSpPr>
              <a:spLocks/>
            </p:cNvSpPr>
            <p:nvPr/>
          </p:nvSpPr>
          <p:spPr bwMode="auto">
            <a:xfrm>
              <a:off x="2993" y="2317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39" name="Freeform 123"/>
            <p:cNvSpPr>
              <a:spLocks/>
            </p:cNvSpPr>
            <p:nvPr/>
          </p:nvSpPr>
          <p:spPr bwMode="auto">
            <a:xfrm>
              <a:off x="2998" y="2302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0 h 41"/>
                <a:gd name="T4" fmla="*/ 21 w 41"/>
                <a:gd name="T5" fmla="*/ 41 h 41"/>
                <a:gd name="T6" fmla="*/ 0 w 41"/>
                <a:gd name="T7" fmla="*/ 20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40" name="Freeform 124"/>
            <p:cNvSpPr>
              <a:spLocks/>
            </p:cNvSpPr>
            <p:nvPr/>
          </p:nvSpPr>
          <p:spPr bwMode="auto">
            <a:xfrm>
              <a:off x="3039" y="2250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1 h 41"/>
                <a:gd name="T4" fmla="*/ 21 w 42"/>
                <a:gd name="T5" fmla="*/ 41 h 41"/>
                <a:gd name="T6" fmla="*/ 0 w 42"/>
                <a:gd name="T7" fmla="*/ 21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41" name="Freeform 125"/>
            <p:cNvSpPr>
              <a:spLocks/>
            </p:cNvSpPr>
            <p:nvPr/>
          </p:nvSpPr>
          <p:spPr bwMode="auto">
            <a:xfrm>
              <a:off x="3045" y="2286"/>
              <a:ext cx="41" cy="42"/>
            </a:xfrm>
            <a:custGeom>
              <a:avLst/>
              <a:gdLst>
                <a:gd name="T0" fmla="*/ 20 w 41"/>
                <a:gd name="T1" fmla="*/ 0 h 42"/>
                <a:gd name="T2" fmla="*/ 41 w 41"/>
                <a:gd name="T3" fmla="*/ 21 h 42"/>
                <a:gd name="T4" fmla="*/ 20 w 41"/>
                <a:gd name="T5" fmla="*/ 42 h 42"/>
                <a:gd name="T6" fmla="*/ 0 w 41"/>
                <a:gd name="T7" fmla="*/ 21 h 42"/>
                <a:gd name="T8" fmla="*/ 20 w 41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2">
                  <a:moveTo>
                    <a:pt x="20" y="0"/>
                  </a:moveTo>
                  <a:lnTo>
                    <a:pt x="41" y="21"/>
                  </a:lnTo>
                  <a:lnTo>
                    <a:pt x="20" y="42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42" name="Freeform 126"/>
            <p:cNvSpPr>
              <a:spLocks/>
            </p:cNvSpPr>
            <p:nvPr/>
          </p:nvSpPr>
          <p:spPr bwMode="auto">
            <a:xfrm>
              <a:off x="3050" y="2271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43" name="Freeform 127"/>
            <p:cNvSpPr>
              <a:spLocks/>
            </p:cNvSpPr>
            <p:nvPr/>
          </p:nvSpPr>
          <p:spPr bwMode="auto">
            <a:xfrm>
              <a:off x="3091" y="2281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44" name="Freeform 128"/>
            <p:cNvSpPr>
              <a:spLocks/>
            </p:cNvSpPr>
            <p:nvPr/>
          </p:nvSpPr>
          <p:spPr bwMode="auto">
            <a:xfrm>
              <a:off x="3096" y="2291"/>
              <a:ext cx="42" cy="42"/>
            </a:xfrm>
            <a:custGeom>
              <a:avLst/>
              <a:gdLst>
                <a:gd name="T0" fmla="*/ 21 w 42"/>
                <a:gd name="T1" fmla="*/ 0 h 42"/>
                <a:gd name="T2" fmla="*/ 42 w 42"/>
                <a:gd name="T3" fmla="*/ 21 h 42"/>
                <a:gd name="T4" fmla="*/ 21 w 42"/>
                <a:gd name="T5" fmla="*/ 42 h 42"/>
                <a:gd name="T6" fmla="*/ 0 w 42"/>
                <a:gd name="T7" fmla="*/ 21 h 42"/>
                <a:gd name="T8" fmla="*/ 21 w 42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21" y="0"/>
                  </a:moveTo>
                  <a:lnTo>
                    <a:pt x="42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45" name="Freeform 129"/>
            <p:cNvSpPr>
              <a:spLocks/>
            </p:cNvSpPr>
            <p:nvPr/>
          </p:nvSpPr>
          <p:spPr bwMode="auto">
            <a:xfrm>
              <a:off x="3107" y="2266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46" name="Freeform 130"/>
            <p:cNvSpPr>
              <a:spLocks/>
            </p:cNvSpPr>
            <p:nvPr/>
          </p:nvSpPr>
          <p:spPr bwMode="auto">
            <a:xfrm>
              <a:off x="3143" y="2250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47" name="Freeform 131"/>
            <p:cNvSpPr>
              <a:spLocks/>
            </p:cNvSpPr>
            <p:nvPr/>
          </p:nvSpPr>
          <p:spPr bwMode="auto">
            <a:xfrm>
              <a:off x="3148" y="2219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48" name="Freeform 132"/>
            <p:cNvSpPr>
              <a:spLocks/>
            </p:cNvSpPr>
            <p:nvPr/>
          </p:nvSpPr>
          <p:spPr bwMode="auto">
            <a:xfrm>
              <a:off x="3153" y="2245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49" name="Freeform 133"/>
            <p:cNvSpPr>
              <a:spLocks/>
            </p:cNvSpPr>
            <p:nvPr/>
          </p:nvSpPr>
          <p:spPr bwMode="auto">
            <a:xfrm>
              <a:off x="3194" y="2224"/>
              <a:ext cx="42" cy="42"/>
            </a:xfrm>
            <a:custGeom>
              <a:avLst/>
              <a:gdLst>
                <a:gd name="T0" fmla="*/ 21 w 42"/>
                <a:gd name="T1" fmla="*/ 0 h 42"/>
                <a:gd name="T2" fmla="*/ 42 w 42"/>
                <a:gd name="T3" fmla="*/ 21 h 42"/>
                <a:gd name="T4" fmla="*/ 21 w 42"/>
                <a:gd name="T5" fmla="*/ 42 h 42"/>
                <a:gd name="T6" fmla="*/ 0 w 42"/>
                <a:gd name="T7" fmla="*/ 21 h 42"/>
                <a:gd name="T8" fmla="*/ 21 w 42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21" y="0"/>
                  </a:moveTo>
                  <a:lnTo>
                    <a:pt x="42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50" name="Freeform 134"/>
            <p:cNvSpPr>
              <a:spLocks/>
            </p:cNvSpPr>
            <p:nvPr/>
          </p:nvSpPr>
          <p:spPr bwMode="auto">
            <a:xfrm>
              <a:off x="3200" y="2209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51" name="Freeform 135"/>
            <p:cNvSpPr>
              <a:spLocks/>
            </p:cNvSpPr>
            <p:nvPr/>
          </p:nvSpPr>
          <p:spPr bwMode="auto">
            <a:xfrm>
              <a:off x="3205" y="2240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52" name="Freeform 136"/>
            <p:cNvSpPr>
              <a:spLocks/>
            </p:cNvSpPr>
            <p:nvPr/>
          </p:nvSpPr>
          <p:spPr bwMode="auto">
            <a:xfrm>
              <a:off x="3246" y="2214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53" name="Freeform 137"/>
            <p:cNvSpPr>
              <a:spLocks/>
            </p:cNvSpPr>
            <p:nvPr/>
          </p:nvSpPr>
          <p:spPr bwMode="auto">
            <a:xfrm>
              <a:off x="3251" y="2198"/>
              <a:ext cx="41" cy="42"/>
            </a:xfrm>
            <a:custGeom>
              <a:avLst/>
              <a:gdLst>
                <a:gd name="T0" fmla="*/ 21 w 41"/>
                <a:gd name="T1" fmla="*/ 0 h 42"/>
                <a:gd name="T2" fmla="*/ 41 w 41"/>
                <a:gd name="T3" fmla="*/ 21 h 42"/>
                <a:gd name="T4" fmla="*/ 21 w 41"/>
                <a:gd name="T5" fmla="*/ 42 h 42"/>
                <a:gd name="T6" fmla="*/ 0 w 41"/>
                <a:gd name="T7" fmla="*/ 21 h 42"/>
                <a:gd name="T8" fmla="*/ 21 w 41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2">
                  <a:moveTo>
                    <a:pt x="21" y="0"/>
                  </a:moveTo>
                  <a:lnTo>
                    <a:pt x="41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54" name="Freeform 138"/>
            <p:cNvSpPr>
              <a:spLocks/>
            </p:cNvSpPr>
            <p:nvPr/>
          </p:nvSpPr>
          <p:spPr bwMode="auto">
            <a:xfrm>
              <a:off x="3256" y="2188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1 h 41"/>
                <a:gd name="T4" fmla="*/ 21 w 42"/>
                <a:gd name="T5" fmla="*/ 41 h 41"/>
                <a:gd name="T6" fmla="*/ 0 w 42"/>
                <a:gd name="T7" fmla="*/ 21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55" name="Freeform 139"/>
            <p:cNvSpPr>
              <a:spLocks/>
            </p:cNvSpPr>
            <p:nvPr/>
          </p:nvSpPr>
          <p:spPr bwMode="auto">
            <a:xfrm>
              <a:off x="3298" y="2209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56" name="Freeform 140"/>
            <p:cNvSpPr>
              <a:spLocks/>
            </p:cNvSpPr>
            <p:nvPr/>
          </p:nvSpPr>
          <p:spPr bwMode="auto">
            <a:xfrm>
              <a:off x="3303" y="2188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57" name="Freeform 141"/>
            <p:cNvSpPr>
              <a:spLocks/>
            </p:cNvSpPr>
            <p:nvPr/>
          </p:nvSpPr>
          <p:spPr bwMode="auto">
            <a:xfrm>
              <a:off x="3313" y="2198"/>
              <a:ext cx="41" cy="42"/>
            </a:xfrm>
            <a:custGeom>
              <a:avLst/>
              <a:gdLst>
                <a:gd name="T0" fmla="*/ 21 w 41"/>
                <a:gd name="T1" fmla="*/ 0 h 42"/>
                <a:gd name="T2" fmla="*/ 41 w 41"/>
                <a:gd name="T3" fmla="*/ 21 h 42"/>
                <a:gd name="T4" fmla="*/ 21 w 41"/>
                <a:gd name="T5" fmla="*/ 42 h 42"/>
                <a:gd name="T6" fmla="*/ 0 w 41"/>
                <a:gd name="T7" fmla="*/ 21 h 42"/>
                <a:gd name="T8" fmla="*/ 21 w 41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2">
                  <a:moveTo>
                    <a:pt x="21" y="0"/>
                  </a:moveTo>
                  <a:lnTo>
                    <a:pt x="41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58" name="Freeform 142"/>
            <p:cNvSpPr>
              <a:spLocks/>
            </p:cNvSpPr>
            <p:nvPr/>
          </p:nvSpPr>
          <p:spPr bwMode="auto">
            <a:xfrm>
              <a:off x="3349" y="2152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1 h 41"/>
                <a:gd name="T4" fmla="*/ 21 w 42"/>
                <a:gd name="T5" fmla="*/ 41 h 41"/>
                <a:gd name="T6" fmla="*/ 0 w 42"/>
                <a:gd name="T7" fmla="*/ 21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59" name="Freeform 143"/>
            <p:cNvSpPr>
              <a:spLocks/>
            </p:cNvSpPr>
            <p:nvPr/>
          </p:nvSpPr>
          <p:spPr bwMode="auto">
            <a:xfrm>
              <a:off x="3360" y="2178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60" name="Freeform 144"/>
            <p:cNvSpPr>
              <a:spLocks/>
            </p:cNvSpPr>
            <p:nvPr/>
          </p:nvSpPr>
          <p:spPr bwMode="auto">
            <a:xfrm>
              <a:off x="3365" y="2157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61" name="Freeform 145"/>
            <p:cNvSpPr>
              <a:spLocks/>
            </p:cNvSpPr>
            <p:nvPr/>
          </p:nvSpPr>
          <p:spPr bwMode="auto">
            <a:xfrm>
              <a:off x="3406" y="2162"/>
              <a:ext cx="41" cy="42"/>
            </a:xfrm>
            <a:custGeom>
              <a:avLst/>
              <a:gdLst>
                <a:gd name="T0" fmla="*/ 21 w 41"/>
                <a:gd name="T1" fmla="*/ 0 h 42"/>
                <a:gd name="T2" fmla="*/ 41 w 41"/>
                <a:gd name="T3" fmla="*/ 21 h 42"/>
                <a:gd name="T4" fmla="*/ 21 w 41"/>
                <a:gd name="T5" fmla="*/ 42 h 42"/>
                <a:gd name="T6" fmla="*/ 0 w 41"/>
                <a:gd name="T7" fmla="*/ 21 h 42"/>
                <a:gd name="T8" fmla="*/ 21 w 41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2">
                  <a:moveTo>
                    <a:pt x="21" y="0"/>
                  </a:moveTo>
                  <a:lnTo>
                    <a:pt x="41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62" name="Freeform 146"/>
            <p:cNvSpPr>
              <a:spLocks/>
            </p:cNvSpPr>
            <p:nvPr/>
          </p:nvSpPr>
          <p:spPr bwMode="auto">
            <a:xfrm>
              <a:off x="3406" y="2152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63" name="Freeform 147"/>
            <p:cNvSpPr>
              <a:spLocks/>
            </p:cNvSpPr>
            <p:nvPr/>
          </p:nvSpPr>
          <p:spPr bwMode="auto">
            <a:xfrm>
              <a:off x="3411" y="2178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0 h 41"/>
                <a:gd name="T4" fmla="*/ 21 w 42"/>
                <a:gd name="T5" fmla="*/ 41 h 41"/>
                <a:gd name="T6" fmla="*/ 0 w 42"/>
                <a:gd name="T7" fmla="*/ 20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64" name="Freeform 148"/>
            <p:cNvSpPr>
              <a:spLocks/>
            </p:cNvSpPr>
            <p:nvPr/>
          </p:nvSpPr>
          <p:spPr bwMode="auto">
            <a:xfrm>
              <a:off x="3453" y="2147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65" name="Freeform 149"/>
            <p:cNvSpPr>
              <a:spLocks/>
            </p:cNvSpPr>
            <p:nvPr/>
          </p:nvSpPr>
          <p:spPr bwMode="auto">
            <a:xfrm>
              <a:off x="3458" y="2183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66" name="Freeform 150"/>
            <p:cNvSpPr>
              <a:spLocks/>
            </p:cNvSpPr>
            <p:nvPr/>
          </p:nvSpPr>
          <p:spPr bwMode="auto">
            <a:xfrm>
              <a:off x="3463" y="2142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0 h 41"/>
                <a:gd name="T4" fmla="*/ 21 w 41"/>
                <a:gd name="T5" fmla="*/ 41 h 41"/>
                <a:gd name="T6" fmla="*/ 0 w 41"/>
                <a:gd name="T7" fmla="*/ 20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67" name="Freeform 151"/>
            <p:cNvSpPr>
              <a:spLocks/>
            </p:cNvSpPr>
            <p:nvPr/>
          </p:nvSpPr>
          <p:spPr bwMode="auto">
            <a:xfrm>
              <a:off x="3504" y="2136"/>
              <a:ext cx="41" cy="42"/>
            </a:xfrm>
            <a:custGeom>
              <a:avLst/>
              <a:gdLst>
                <a:gd name="T0" fmla="*/ 21 w 41"/>
                <a:gd name="T1" fmla="*/ 0 h 42"/>
                <a:gd name="T2" fmla="*/ 41 w 41"/>
                <a:gd name="T3" fmla="*/ 21 h 42"/>
                <a:gd name="T4" fmla="*/ 21 w 41"/>
                <a:gd name="T5" fmla="*/ 42 h 42"/>
                <a:gd name="T6" fmla="*/ 0 w 41"/>
                <a:gd name="T7" fmla="*/ 21 h 42"/>
                <a:gd name="T8" fmla="*/ 21 w 41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2">
                  <a:moveTo>
                    <a:pt x="21" y="0"/>
                  </a:moveTo>
                  <a:lnTo>
                    <a:pt x="41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68" name="Freeform 152"/>
            <p:cNvSpPr>
              <a:spLocks/>
            </p:cNvSpPr>
            <p:nvPr/>
          </p:nvSpPr>
          <p:spPr bwMode="auto">
            <a:xfrm>
              <a:off x="3509" y="2126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1 h 41"/>
                <a:gd name="T4" fmla="*/ 21 w 42"/>
                <a:gd name="T5" fmla="*/ 41 h 41"/>
                <a:gd name="T6" fmla="*/ 0 w 42"/>
                <a:gd name="T7" fmla="*/ 21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69" name="Freeform 153"/>
            <p:cNvSpPr>
              <a:spLocks/>
            </p:cNvSpPr>
            <p:nvPr/>
          </p:nvSpPr>
          <p:spPr bwMode="auto">
            <a:xfrm>
              <a:off x="3520" y="2157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70" name="Freeform 154"/>
            <p:cNvSpPr>
              <a:spLocks/>
            </p:cNvSpPr>
            <p:nvPr/>
          </p:nvSpPr>
          <p:spPr bwMode="auto">
            <a:xfrm>
              <a:off x="3556" y="2126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71" name="Freeform 155"/>
            <p:cNvSpPr>
              <a:spLocks/>
            </p:cNvSpPr>
            <p:nvPr/>
          </p:nvSpPr>
          <p:spPr bwMode="auto">
            <a:xfrm>
              <a:off x="3566" y="2090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72" name="Freeform 156"/>
            <p:cNvSpPr>
              <a:spLocks/>
            </p:cNvSpPr>
            <p:nvPr/>
          </p:nvSpPr>
          <p:spPr bwMode="auto">
            <a:xfrm>
              <a:off x="3571" y="2126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1 h 41"/>
                <a:gd name="T4" fmla="*/ 21 w 42"/>
                <a:gd name="T5" fmla="*/ 41 h 41"/>
                <a:gd name="T6" fmla="*/ 0 w 42"/>
                <a:gd name="T7" fmla="*/ 21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73" name="Freeform 157"/>
            <p:cNvSpPr>
              <a:spLocks/>
            </p:cNvSpPr>
            <p:nvPr/>
          </p:nvSpPr>
          <p:spPr bwMode="auto">
            <a:xfrm>
              <a:off x="3613" y="2147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74" name="Freeform 158"/>
            <p:cNvSpPr>
              <a:spLocks/>
            </p:cNvSpPr>
            <p:nvPr/>
          </p:nvSpPr>
          <p:spPr bwMode="auto">
            <a:xfrm>
              <a:off x="3618" y="2095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75" name="Freeform 159"/>
            <p:cNvSpPr>
              <a:spLocks/>
            </p:cNvSpPr>
            <p:nvPr/>
          </p:nvSpPr>
          <p:spPr bwMode="auto">
            <a:xfrm>
              <a:off x="3623" y="2111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0 h 41"/>
                <a:gd name="T4" fmla="*/ 21 w 41"/>
                <a:gd name="T5" fmla="*/ 41 h 41"/>
                <a:gd name="T6" fmla="*/ 0 w 41"/>
                <a:gd name="T7" fmla="*/ 20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76" name="Freeform 160"/>
            <p:cNvSpPr>
              <a:spLocks/>
            </p:cNvSpPr>
            <p:nvPr/>
          </p:nvSpPr>
          <p:spPr bwMode="auto">
            <a:xfrm>
              <a:off x="3664" y="2090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1 h 41"/>
                <a:gd name="T4" fmla="*/ 21 w 42"/>
                <a:gd name="T5" fmla="*/ 41 h 41"/>
                <a:gd name="T6" fmla="*/ 0 w 42"/>
                <a:gd name="T7" fmla="*/ 21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77" name="Freeform 161"/>
            <p:cNvSpPr>
              <a:spLocks/>
            </p:cNvSpPr>
            <p:nvPr/>
          </p:nvSpPr>
          <p:spPr bwMode="auto">
            <a:xfrm>
              <a:off x="3664" y="2095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1 h 41"/>
                <a:gd name="T4" fmla="*/ 21 w 42"/>
                <a:gd name="T5" fmla="*/ 41 h 41"/>
                <a:gd name="T6" fmla="*/ 0 w 42"/>
                <a:gd name="T7" fmla="*/ 21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78" name="Freeform 162"/>
            <p:cNvSpPr>
              <a:spLocks/>
            </p:cNvSpPr>
            <p:nvPr/>
          </p:nvSpPr>
          <p:spPr bwMode="auto">
            <a:xfrm>
              <a:off x="3675" y="2136"/>
              <a:ext cx="41" cy="42"/>
            </a:xfrm>
            <a:custGeom>
              <a:avLst/>
              <a:gdLst>
                <a:gd name="T0" fmla="*/ 20 w 41"/>
                <a:gd name="T1" fmla="*/ 0 h 42"/>
                <a:gd name="T2" fmla="*/ 41 w 41"/>
                <a:gd name="T3" fmla="*/ 21 h 42"/>
                <a:gd name="T4" fmla="*/ 20 w 41"/>
                <a:gd name="T5" fmla="*/ 42 h 42"/>
                <a:gd name="T6" fmla="*/ 0 w 41"/>
                <a:gd name="T7" fmla="*/ 21 h 42"/>
                <a:gd name="T8" fmla="*/ 20 w 41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2">
                  <a:moveTo>
                    <a:pt x="20" y="0"/>
                  </a:moveTo>
                  <a:lnTo>
                    <a:pt x="41" y="21"/>
                  </a:lnTo>
                  <a:lnTo>
                    <a:pt x="20" y="42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79" name="Freeform 163"/>
            <p:cNvSpPr>
              <a:spLocks/>
            </p:cNvSpPr>
            <p:nvPr/>
          </p:nvSpPr>
          <p:spPr bwMode="auto">
            <a:xfrm>
              <a:off x="3711" y="2116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80" name="Freeform 164"/>
            <p:cNvSpPr>
              <a:spLocks/>
            </p:cNvSpPr>
            <p:nvPr/>
          </p:nvSpPr>
          <p:spPr bwMode="auto">
            <a:xfrm>
              <a:off x="3716" y="2105"/>
              <a:ext cx="41" cy="42"/>
            </a:xfrm>
            <a:custGeom>
              <a:avLst/>
              <a:gdLst>
                <a:gd name="T0" fmla="*/ 21 w 41"/>
                <a:gd name="T1" fmla="*/ 0 h 42"/>
                <a:gd name="T2" fmla="*/ 41 w 41"/>
                <a:gd name="T3" fmla="*/ 21 h 42"/>
                <a:gd name="T4" fmla="*/ 21 w 41"/>
                <a:gd name="T5" fmla="*/ 42 h 42"/>
                <a:gd name="T6" fmla="*/ 0 w 41"/>
                <a:gd name="T7" fmla="*/ 21 h 42"/>
                <a:gd name="T8" fmla="*/ 21 w 41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2">
                  <a:moveTo>
                    <a:pt x="21" y="0"/>
                  </a:moveTo>
                  <a:lnTo>
                    <a:pt x="41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81" name="Freeform 165"/>
            <p:cNvSpPr>
              <a:spLocks/>
            </p:cNvSpPr>
            <p:nvPr/>
          </p:nvSpPr>
          <p:spPr bwMode="auto">
            <a:xfrm>
              <a:off x="3726" y="2105"/>
              <a:ext cx="42" cy="42"/>
            </a:xfrm>
            <a:custGeom>
              <a:avLst/>
              <a:gdLst>
                <a:gd name="T0" fmla="*/ 21 w 42"/>
                <a:gd name="T1" fmla="*/ 0 h 42"/>
                <a:gd name="T2" fmla="*/ 42 w 42"/>
                <a:gd name="T3" fmla="*/ 21 h 42"/>
                <a:gd name="T4" fmla="*/ 21 w 42"/>
                <a:gd name="T5" fmla="*/ 42 h 42"/>
                <a:gd name="T6" fmla="*/ 0 w 42"/>
                <a:gd name="T7" fmla="*/ 21 h 42"/>
                <a:gd name="T8" fmla="*/ 21 w 42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21" y="0"/>
                  </a:moveTo>
                  <a:lnTo>
                    <a:pt x="42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82" name="Freeform 166"/>
            <p:cNvSpPr>
              <a:spLocks/>
            </p:cNvSpPr>
            <p:nvPr/>
          </p:nvSpPr>
          <p:spPr bwMode="auto">
            <a:xfrm>
              <a:off x="3762" y="2111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0 h 41"/>
                <a:gd name="T4" fmla="*/ 21 w 42"/>
                <a:gd name="T5" fmla="*/ 41 h 41"/>
                <a:gd name="T6" fmla="*/ 0 w 42"/>
                <a:gd name="T7" fmla="*/ 20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83" name="Freeform 167"/>
            <p:cNvSpPr>
              <a:spLocks/>
            </p:cNvSpPr>
            <p:nvPr/>
          </p:nvSpPr>
          <p:spPr bwMode="auto">
            <a:xfrm>
              <a:off x="3773" y="2111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84" name="Freeform 168"/>
            <p:cNvSpPr>
              <a:spLocks/>
            </p:cNvSpPr>
            <p:nvPr/>
          </p:nvSpPr>
          <p:spPr bwMode="auto">
            <a:xfrm>
              <a:off x="3778" y="2121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85" name="Freeform 169"/>
            <p:cNvSpPr>
              <a:spLocks/>
            </p:cNvSpPr>
            <p:nvPr/>
          </p:nvSpPr>
          <p:spPr bwMode="auto">
            <a:xfrm>
              <a:off x="3819" y="2100"/>
              <a:ext cx="41" cy="42"/>
            </a:xfrm>
            <a:custGeom>
              <a:avLst/>
              <a:gdLst>
                <a:gd name="T0" fmla="*/ 21 w 41"/>
                <a:gd name="T1" fmla="*/ 0 h 42"/>
                <a:gd name="T2" fmla="*/ 41 w 41"/>
                <a:gd name="T3" fmla="*/ 21 h 42"/>
                <a:gd name="T4" fmla="*/ 21 w 41"/>
                <a:gd name="T5" fmla="*/ 42 h 42"/>
                <a:gd name="T6" fmla="*/ 0 w 41"/>
                <a:gd name="T7" fmla="*/ 21 h 42"/>
                <a:gd name="T8" fmla="*/ 21 w 41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2">
                  <a:moveTo>
                    <a:pt x="21" y="0"/>
                  </a:moveTo>
                  <a:lnTo>
                    <a:pt x="41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86" name="Freeform 170"/>
            <p:cNvSpPr>
              <a:spLocks/>
            </p:cNvSpPr>
            <p:nvPr/>
          </p:nvSpPr>
          <p:spPr bwMode="auto">
            <a:xfrm>
              <a:off x="3824" y="2085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0 h 41"/>
                <a:gd name="T4" fmla="*/ 21 w 42"/>
                <a:gd name="T5" fmla="*/ 41 h 41"/>
                <a:gd name="T6" fmla="*/ 0 w 42"/>
                <a:gd name="T7" fmla="*/ 20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87" name="Freeform 171"/>
            <p:cNvSpPr>
              <a:spLocks/>
            </p:cNvSpPr>
            <p:nvPr/>
          </p:nvSpPr>
          <p:spPr bwMode="auto">
            <a:xfrm>
              <a:off x="3829" y="2095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1 h 41"/>
                <a:gd name="T4" fmla="*/ 21 w 42"/>
                <a:gd name="T5" fmla="*/ 41 h 41"/>
                <a:gd name="T6" fmla="*/ 0 w 42"/>
                <a:gd name="T7" fmla="*/ 21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88" name="Freeform 172"/>
            <p:cNvSpPr>
              <a:spLocks/>
            </p:cNvSpPr>
            <p:nvPr/>
          </p:nvSpPr>
          <p:spPr bwMode="auto">
            <a:xfrm>
              <a:off x="3871" y="2100"/>
              <a:ext cx="41" cy="42"/>
            </a:xfrm>
            <a:custGeom>
              <a:avLst/>
              <a:gdLst>
                <a:gd name="T0" fmla="*/ 20 w 41"/>
                <a:gd name="T1" fmla="*/ 0 h 42"/>
                <a:gd name="T2" fmla="*/ 41 w 41"/>
                <a:gd name="T3" fmla="*/ 21 h 42"/>
                <a:gd name="T4" fmla="*/ 20 w 41"/>
                <a:gd name="T5" fmla="*/ 42 h 42"/>
                <a:gd name="T6" fmla="*/ 0 w 41"/>
                <a:gd name="T7" fmla="*/ 21 h 42"/>
                <a:gd name="T8" fmla="*/ 20 w 41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2">
                  <a:moveTo>
                    <a:pt x="20" y="0"/>
                  </a:moveTo>
                  <a:lnTo>
                    <a:pt x="41" y="21"/>
                  </a:lnTo>
                  <a:lnTo>
                    <a:pt x="20" y="42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89" name="Freeform 173"/>
            <p:cNvSpPr>
              <a:spLocks/>
            </p:cNvSpPr>
            <p:nvPr/>
          </p:nvSpPr>
          <p:spPr bwMode="auto">
            <a:xfrm>
              <a:off x="3876" y="2095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90" name="Freeform 174"/>
            <p:cNvSpPr>
              <a:spLocks/>
            </p:cNvSpPr>
            <p:nvPr/>
          </p:nvSpPr>
          <p:spPr bwMode="auto">
            <a:xfrm>
              <a:off x="3881" y="2105"/>
              <a:ext cx="41" cy="42"/>
            </a:xfrm>
            <a:custGeom>
              <a:avLst/>
              <a:gdLst>
                <a:gd name="T0" fmla="*/ 21 w 41"/>
                <a:gd name="T1" fmla="*/ 0 h 42"/>
                <a:gd name="T2" fmla="*/ 41 w 41"/>
                <a:gd name="T3" fmla="*/ 21 h 42"/>
                <a:gd name="T4" fmla="*/ 21 w 41"/>
                <a:gd name="T5" fmla="*/ 42 h 42"/>
                <a:gd name="T6" fmla="*/ 0 w 41"/>
                <a:gd name="T7" fmla="*/ 21 h 42"/>
                <a:gd name="T8" fmla="*/ 21 w 41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2">
                  <a:moveTo>
                    <a:pt x="21" y="0"/>
                  </a:moveTo>
                  <a:lnTo>
                    <a:pt x="41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91" name="Freeform 175"/>
            <p:cNvSpPr>
              <a:spLocks/>
            </p:cNvSpPr>
            <p:nvPr/>
          </p:nvSpPr>
          <p:spPr bwMode="auto">
            <a:xfrm>
              <a:off x="3922" y="2069"/>
              <a:ext cx="42" cy="42"/>
            </a:xfrm>
            <a:custGeom>
              <a:avLst/>
              <a:gdLst>
                <a:gd name="T0" fmla="*/ 21 w 42"/>
                <a:gd name="T1" fmla="*/ 0 h 42"/>
                <a:gd name="T2" fmla="*/ 42 w 42"/>
                <a:gd name="T3" fmla="*/ 21 h 42"/>
                <a:gd name="T4" fmla="*/ 21 w 42"/>
                <a:gd name="T5" fmla="*/ 42 h 42"/>
                <a:gd name="T6" fmla="*/ 0 w 42"/>
                <a:gd name="T7" fmla="*/ 21 h 42"/>
                <a:gd name="T8" fmla="*/ 21 w 42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21" y="0"/>
                  </a:moveTo>
                  <a:lnTo>
                    <a:pt x="42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92" name="Freeform 176"/>
            <p:cNvSpPr>
              <a:spLocks/>
            </p:cNvSpPr>
            <p:nvPr/>
          </p:nvSpPr>
          <p:spPr bwMode="auto">
            <a:xfrm>
              <a:off x="3928" y="2064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93" name="Freeform 177"/>
            <p:cNvSpPr>
              <a:spLocks/>
            </p:cNvSpPr>
            <p:nvPr/>
          </p:nvSpPr>
          <p:spPr bwMode="auto">
            <a:xfrm>
              <a:off x="3933" y="2111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94" name="Freeform 178"/>
            <p:cNvSpPr>
              <a:spLocks/>
            </p:cNvSpPr>
            <p:nvPr/>
          </p:nvSpPr>
          <p:spPr bwMode="auto">
            <a:xfrm>
              <a:off x="3969" y="2085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0 h 41"/>
                <a:gd name="T4" fmla="*/ 21 w 41"/>
                <a:gd name="T5" fmla="*/ 41 h 41"/>
                <a:gd name="T6" fmla="*/ 0 w 41"/>
                <a:gd name="T7" fmla="*/ 20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95" name="Freeform 179"/>
            <p:cNvSpPr>
              <a:spLocks/>
            </p:cNvSpPr>
            <p:nvPr/>
          </p:nvSpPr>
          <p:spPr bwMode="auto">
            <a:xfrm>
              <a:off x="3979" y="2085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0 h 41"/>
                <a:gd name="T4" fmla="*/ 21 w 42"/>
                <a:gd name="T5" fmla="*/ 41 h 41"/>
                <a:gd name="T6" fmla="*/ 0 w 42"/>
                <a:gd name="T7" fmla="*/ 20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96" name="Freeform 180"/>
            <p:cNvSpPr>
              <a:spLocks/>
            </p:cNvSpPr>
            <p:nvPr/>
          </p:nvSpPr>
          <p:spPr bwMode="auto">
            <a:xfrm>
              <a:off x="3984" y="2054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1 h 41"/>
                <a:gd name="T4" fmla="*/ 21 w 42"/>
                <a:gd name="T5" fmla="*/ 41 h 41"/>
                <a:gd name="T6" fmla="*/ 0 w 42"/>
                <a:gd name="T7" fmla="*/ 21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97" name="Freeform 181"/>
            <p:cNvSpPr>
              <a:spLocks/>
            </p:cNvSpPr>
            <p:nvPr/>
          </p:nvSpPr>
          <p:spPr bwMode="auto">
            <a:xfrm>
              <a:off x="4026" y="2069"/>
              <a:ext cx="41" cy="42"/>
            </a:xfrm>
            <a:custGeom>
              <a:avLst/>
              <a:gdLst>
                <a:gd name="T0" fmla="*/ 20 w 41"/>
                <a:gd name="T1" fmla="*/ 0 h 42"/>
                <a:gd name="T2" fmla="*/ 41 w 41"/>
                <a:gd name="T3" fmla="*/ 21 h 42"/>
                <a:gd name="T4" fmla="*/ 20 w 41"/>
                <a:gd name="T5" fmla="*/ 42 h 42"/>
                <a:gd name="T6" fmla="*/ 0 w 41"/>
                <a:gd name="T7" fmla="*/ 21 h 42"/>
                <a:gd name="T8" fmla="*/ 20 w 41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2">
                  <a:moveTo>
                    <a:pt x="20" y="0"/>
                  </a:moveTo>
                  <a:lnTo>
                    <a:pt x="41" y="21"/>
                  </a:lnTo>
                  <a:lnTo>
                    <a:pt x="20" y="42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98" name="Freeform 182"/>
            <p:cNvSpPr>
              <a:spLocks/>
            </p:cNvSpPr>
            <p:nvPr/>
          </p:nvSpPr>
          <p:spPr bwMode="auto">
            <a:xfrm>
              <a:off x="4031" y="2090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99" name="Freeform 183"/>
            <p:cNvSpPr>
              <a:spLocks/>
            </p:cNvSpPr>
            <p:nvPr/>
          </p:nvSpPr>
          <p:spPr bwMode="auto">
            <a:xfrm>
              <a:off x="4036" y="2054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00" name="Freeform 184"/>
            <p:cNvSpPr>
              <a:spLocks/>
            </p:cNvSpPr>
            <p:nvPr/>
          </p:nvSpPr>
          <p:spPr bwMode="auto">
            <a:xfrm>
              <a:off x="4077" y="2090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1 h 41"/>
                <a:gd name="T4" fmla="*/ 21 w 42"/>
                <a:gd name="T5" fmla="*/ 41 h 41"/>
                <a:gd name="T6" fmla="*/ 0 w 42"/>
                <a:gd name="T7" fmla="*/ 21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01" name="Freeform 185"/>
            <p:cNvSpPr>
              <a:spLocks/>
            </p:cNvSpPr>
            <p:nvPr/>
          </p:nvSpPr>
          <p:spPr bwMode="auto">
            <a:xfrm>
              <a:off x="4082" y="2085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0 h 41"/>
                <a:gd name="T4" fmla="*/ 21 w 42"/>
                <a:gd name="T5" fmla="*/ 41 h 41"/>
                <a:gd name="T6" fmla="*/ 0 w 42"/>
                <a:gd name="T7" fmla="*/ 20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02" name="Freeform 186"/>
            <p:cNvSpPr>
              <a:spLocks/>
            </p:cNvSpPr>
            <p:nvPr/>
          </p:nvSpPr>
          <p:spPr bwMode="auto">
            <a:xfrm>
              <a:off x="4093" y="2085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03" name="Freeform 187"/>
            <p:cNvSpPr>
              <a:spLocks/>
            </p:cNvSpPr>
            <p:nvPr/>
          </p:nvSpPr>
          <p:spPr bwMode="auto">
            <a:xfrm>
              <a:off x="4129" y="2111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0 h 41"/>
                <a:gd name="T4" fmla="*/ 21 w 41"/>
                <a:gd name="T5" fmla="*/ 41 h 41"/>
                <a:gd name="T6" fmla="*/ 0 w 41"/>
                <a:gd name="T7" fmla="*/ 20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04" name="Freeform 188"/>
            <p:cNvSpPr>
              <a:spLocks/>
            </p:cNvSpPr>
            <p:nvPr/>
          </p:nvSpPr>
          <p:spPr bwMode="auto">
            <a:xfrm>
              <a:off x="4134" y="2069"/>
              <a:ext cx="41" cy="42"/>
            </a:xfrm>
            <a:custGeom>
              <a:avLst/>
              <a:gdLst>
                <a:gd name="T0" fmla="*/ 21 w 41"/>
                <a:gd name="T1" fmla="*/ 0 h 42"/>
                <a:gd name="T2" fmla="*/ 41 w 41"/>
                <a:gd name="T3" fmla="*/ 21 h 42"/>
                <a:gd name="T4" fmla="*/ 21 w 41"/>
                <a:gd name="T5" fmla="*/ 42 h 42"/>
                <a:gd name="T6" fmla="*/ 0 w 41"/>
                <a:gd name="T7" fmla="*/ 21 h 42"/>
                <a:gd name="T8" fmla="*/ 21 w 41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2">
                  <a:moveTo>
                    <a:pt x="21" y="0"/>
                  </a:moveTo>
                  <a:lnTo>
                    <a:pt x="41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05" name="Freeform 189"/>
            <p:cNvSpPr>
              <a:spLocks/>
            </p:cNvSpPr>
            <p:nvPr/>
          </p:nvSpPr>
          <p:spPr bwMode="auto">
            <a:xfrm>
              <a:off x="4139" y="2095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1 h 41"/>
                <a:gd name="T4" fmla="*/ 21 w 42"/>
                <a:gd name="T5" fmla="*/ 41 h 41"/>
                <a:gd name="T6" fmla="*/ 0 w 42"/>
                <a:gd name="T7" fmla="*/ 21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06" name="Freeform 190"/>
            <p:cNvSpPr>
              <a:spLocks/>
            </p:cNvSpPr>
            <p:nvPr/>
          </p:nvSpPr>
          <p:spPr bwMode="auto">
            <a:xfrm>
              <a:off x="4181" y="2069"/>
              <a:ext cx="41" cy="42"/>
            </a:xfrm>
            <a:custGeom>
              <a:avLst/>
              <a:gdLst>
                <a:gd name="T0" fmla="*/ 20 w 41"/>
                <a:gd name="T1" fmla="*/ 0 h 42"/>
                <a:gd name="T2" fmla="*/ 41 w 41"/>
                <a:gd name="T3" fmla="*/ 21 h 42"/>
                <a:gd name="T4" fmla="*/ 20 w 41"/>
                <a:gd name="T5" fmla="*/ 42 h 42"/>
                <a:gd name="T6" fmla="*/ 0 w 41"/>
                <a:gd name="T7" fmla="*/ 21 h 42"/>
                <a:gd name="T8" fmla="*/ 20 w 41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2">
                  <a:moveTo>
                    <a:pt x="20" y="0"/>
                  </a:moveTo>
                  <a:lnTo>
                    <a:pt x="41" y="21"/>
                  </a:lnTo>
                  <a:lnTo>
                    <a:pt x="20" y="42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07" name="Freeform 191"/>
            <p:cNvSpPr>
              <a:spLocks/>
            </p:cNvSpPr>
            <p:nvPr/>
          </p:nvSpPr>
          <p:spPr bwMode="auto">
            <a:xfrm>
              <a:off x="4186" y="2069"/>
              <a:ext cx="41" cy="42"/>
            </a:xfrm>
            <a:custGeom>
              <a:avLst/>
              <a:gdLst>
                <a:gd name="T0" fmla="*/ 20 w 41"/>
                <a:gd name="T1" fmla="*/ 0 h 42"/>
                <a:gd name="T2" fmla="*/ 41 w 41"/>
                <a:gd name="T3" fmla="*/ 21 h 42"/>
                <a:gd name="T4" fmla="*/ 20 w 41"/>
                <a:gd name="T5" fmla="*/ 42 h 42"/>
                <a:gd name="T6" fmla="*/ 0 w 41"/>
                <a:gd name="T7" fmla="*/ 21 h 42"/>
                <a:gd name="T8" fmla="*/ 20 w 41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2">
                  <a:moveTo>
                    <a:pt x="20" y="0"/>
                  </a:moveTo>
                  <a:lnTo>
                    <a:pt x="41" y="21"/>
                  </a:lnTo>
                  <a:lnTo>
                    <a:pt x="20" y="42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08" name="Freeform 192"/>
            <p:cNvSpPr>
              <a:spLocks/>
            </p:cNvSpPr>
            <p:nvPr/>
          </p:nvSpPr>
          <p:spPr bwMode="auto">
            <a:xfrm>
              <a:off x="4191" y="2064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09" name="Freeform 193"/>
            <p:cNvSpPr>
              <a:spLocks/>
            </p:cNvSpPr>
            <p:nvPr/>
          </p:nvSpPr>
          <p:spPr bwMode="auto">
            <a:xfrm>
              <a:off x="4232" y="2085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0 h 41"/>
                <a:gd name="T4" fmla="*/ 21 w 42"/>
                <a:gd name="T5" fmla="*/ 41 h 41"/>
                <a:gd name="T6" fmla="*/ 0 w 42"/>
                <a:gd name="T7" fmla="*/ 20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10" name="Freeform 194"/>
            <p:cNvSpPr>
              <a:spLocks/>
            </p:cNvSpPr>
            <p:nvPr/>
          </p:nvSpPr>
          <p:spPr bwMode="auto">
            <a:xfrm>
              <a:off x="4237" y="2080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0 h 41"/>
                <a:gd name="T4" fmla="*/ 21 w 42"/>
                <a:gd name="T5" fmla="*/ 41 h 41"/>
                <a:gd name="T6" fmla="*/ 0 w 42"/>
                <a:gd name="T7" fmla="*/ 20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11" name="Freeform 195"/>
            <p:cNvSpPr>
              <a:spLocks/>
            </p:cNvSpPr>
            <p:nvPr/>
          </p:nvSpPr>
          <p:spPr bwMode="auto">
            <a:xfrm>
              <a:off x="4243" y="2095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12" name="Freeform 196"/>
            <p:cNvSpPr>
              <a:spLocks/>
            </p:cNvSpPr>
            <p:nvPr/>
          </p:nvSpPr>
          <p:spPr bwMode="auto">
            <a:xfrm>
              <a:off x="4284" y="2064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13" name="Freeform 197"/>
            <p:cNvSpPr>
              <a:spLocks/>
            </p:cNvSpPr>
            <p:nvPr/>
          </p:nvSpPr>
          <p:spPr bwMode="auto">
            <a:xfrm>
              <a:off x="4289" y="2095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14" name="Freeform 198"/>
            <p:cNvSpPr>
              <a:spLocks/>
            </p:cNvSpPr>
            <p:nvPr/>
          </p:nvSpPr>
          <p:spPr bwMode="auto">
            <a:xfrm>
              <a:off x="4299" y="2044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0 h 41"/>
                <a:gd name="T4" fmla="*/ 21 w 42"/>
                <a:gd name="T5" fmla="*/ 41 h 41"/>
                <a:gd name="T6" fmla="*/ 0 w 42"/>
                <a:gd name="T7" fmla="*/ 20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15" name="Freeform 199"/>
            <p:cNvSpPr>
              <a:spLocks/>
            </p:cNvSpPr>
            <p:nvPr/>
          </p:nvSpPr>
          <p:spPr bwMode="auto">
            <a:xfrm>
              <a:off x="4336" y="2054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16" name="Freeform 200"/>
            <p:cNvSpPr>
              <a:spLocks/>
            </p:cNvSpPr>
            <p:nvPr/>
          </p:nvSpPr>
          <p:spPr bwMode="auto">
            <a:xfrm>
              <a:off x="4346" y="2044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17" name="Freeform 201"/>
            <p:cNvSpPr>
              <a:spLocks/>
            </p:cNvSpPr>
            <p:nvPr/>
          </p:nvSpPr>
          <p:spPr bwMode="auto">
            <a:xfrm>
              <a:off x="4351" y="2059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18" name="Oval 202"/>
            <p:cNvSpPr>
              <a:spLocks noChangeArrowheads="1"/>
            </p:cNvSpPr>
            <p:nvPr/>
          </p:nvSpPr>
          <p:spPr bwMode="auto">
            <a:xfrm>
              <a:off x="1284" y="3608"/>
              <a:ext cx="36" cy="36"/>
            </a:xfrm>
            <a:prstGeom prst="ellipse">
              <a:avLst/>
            </a:prstGeom>
            <a:solidFill>
              <a:srgbClr val="FF00FF"/>
            </a:solidFill>
            <a:ln w="7938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19" name="Oval 203"/>
            <p:cNvSpPr>
              <a:spLocks noChangeArrowheads="1"/>
            </p:cNvSpPr>
            <p:nvPr/>
          </p:nvSpPr>
          <p:spPr bwMode="auto">
            <a:xfrm>
              <a:off x="1325" y="3608"/>
              <a:ext cx="36" cy="36"/>
            </a:xfrm>
            <a:prstGeom prst="ellipse">
              <a:avLst/>
            </a:prstGeom>
            <a:solidFill>
              <a:srgbClr val="FF00FF"/>
            </a:solidFill>
            <a:ln w="7938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0" name="Oval 204"/>
            <p:cNvSpPr>
              <a:spLocks noChangeArrowheads="1"/>
            </p:cNvSpPr>
            <p:nvPr/>
          </p:nvSpPr>
          <p:spPr bwMode="auto">
            <a:xfrm>
              <a:off x="1330" y="3608"/>
              <a:ext cx="36" cy="36"/>
            </a:xfrm>
            <a:prstGeom prst="ellipse">
              <a:avLst/>
            </a:prstGeom>
            <a:solidFill>
              <a:srgbClr val="FF00FF"/>
            </a:solidFill>
            <a:ln w="7938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421" name="Group 205"/>
          <p:cNvGrpSpPr>
            <a:grpSpLocks/>
          </p:cNvGrpSpPr>
          <p:nvPr/>
        </p:nvGrpSpPr>
        <p:grpSpPr bwMode="auto">
          <a:xfrm>
            <a:off x="1722438" y="1639888"/>
            <a:ext cx="5821362" cy="3617912"/>
            <a:chOff x="1085" y="847"/>
            <a:chExt cx="3667" cy="2279"/>
          </a:xfrm>
        </p:grpSpPr>
        <p:grpSp>
          <p:nvGrpSpPr>
            <p:cNvPr id="9422" name="Group 206"/>
            <p:cNvGrpSpPr>
              <a:grpSpLocks/>
            </p:cNvGrpSpPr>
            <p:nvPr/>
          </p:nvGrpSpPr>
          <p:grpSpPr bwMode="auto">
            <a:xfrm>
              <a:off x="1233" y="894"/>
              <a:ext cx="3227" cy="1995"/>
              <a:chOff x="1191" y="1698"/>
              <a:chExt cx="3227" cy="1995"/>
            </a:xfrm>
          </p:grpSpPr>
          <p:sp>
            <p:nvSpPr>
              <p:cNvPr id="9423" name="Oval 207"/>
              <p:cNvSpPr>
                <a:spLocks noChangeArrowheads="1"/>
              </p:cNvSpPr>
              <p:nvPr/>
            </p:nvSpPr>
            <p:spPr bwMode="auto">
              <a:xfrm>
                <a:off x="1341" y="3608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4" name="Oval 208"/>
              <p:cNvSpPr>
                <a:spLocks noChangeArrowheads="1"/>
              </p:cNvSpPr>
              <p:nvPr/>
            </p:nvSpPr>
            <p:spPr bwMode="auto">
              <a:xfrm>
                <a:off x="1377" y="3603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5" name="Oval 209"/>
              <p:cNvSpPr>
                <a:spLocks noChangeArrowheads="1"/>
              </p:cNvSpPr>
              <p:nvPr/>
            </p:nvSpPr>
            <p:spPr bwMode="auto">
              <a:xfrm>
                <a:off x="1387" y="3608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6" name="Oval 210"/>
              <p:cNvSpPr>
                <a:spLocks noChangeArrowheads="1"/>
              </p:cNvSpPr>
              <p:nvPr/>
            </p:nvSpPr>
            <p:spPr bwMode="auto">
              <a:xfrm>
                <a:off x="1392" y="3608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7" name="Oval 211"/>
              <p:cNvSpPr>
                <a:spLocks noChangeArrowheads="1"/>
              </p:cNvSpPr>
              <p:nvPr/>
            </p:nvSpPr>
            <p:spPr bwMode="auto">
              <a:xfrm>
                <a:off x="1428" y="3608"/>
                <a:ext cx="37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8" name="Oval 212"/>
              <p:cNvSpPr>
                <a:spLocks noChangeArrowheads="1"/>
              </p:cNvSpPr>
              <p:nvPr/>
            </p:nvSpPr>
            <p:spPr bwMode="auto">
              <a:xfrm>
                <a:off x="1434" y="3613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9" name="Oval 213"/>
              <p:cNvSpPr>
                <a:spLocks noChangeArrowheads="1"/>
              </p:cNvSpPr>
              <p:nvPr/>
            </p:nvSpPr>
            <p:spPr bwMode="auto">
              <a:xfrm>
                <a:off x="1439" y="3608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0" name="Oval 214"/>
              <p:cNvSpPr>
                <a:spLocks noChangeArrowheads="1"/>
              </p:cNvSpPr>
              <p:nvPr/>
            </p:nvSpPr>
            <p:spPr bwMode="auto">
              <a:xfrm>
                <a:off x="1480" y="3608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1" name="Oval 215"/>
              <p:cNvSpPr>
                <a:spLocks noChangeArrowheads="1"/>
              </p:cNvSpPr>
              <p:nvPr/>
            </p:nvSpPr>
            <p:spPr bwMode="auto">
              <a:xfrm>
                <a:off x="1485" y="3608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2" name="Oval 216"/>
              <p:cNvSpPr>
                <a:spLocks noChangeArrowheads="1"/>
              </p:cNvSpPr>
              <p:nvPr/>
            </p:nvSpPr>
            <p:spPr bwMode="auto">
              <a:xfrm>
                <a:off x="1490" y="3603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3" name="Oval 217"/>
              <p:cNvSpPr>
                <a:spLocks noChangeArrowheads="1"/>
              </p:cNvSpPr>
              <p:nvPr/>
            </p:nvSpPr>
            <p:spPr bwMode="auto">
              <a:xfrm>
                <a:off x="1532" y="3603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4" name="Oval 218"/>
              <p:cNvSpPr>
                <a:spLocks noChangeArrowheads="1"/>
              </p:cNvSpPr>
              <p:nvPr/>
            </p:nvSpPr>
            <p:spPr bwMode="auto">
              <a:xfrm>
                <a:off x="1537" y="3613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5" name="Oval 219"/>
              <p:cNvSpPr>
                <a:spLocks noChangeArrowheads="1"/>
              </p:cNvSpPr>
              <p:nvPr/>
            </p:nvSpPr>
            <p:spPr bwMode="auto">
              <a:xfrm>
                <a:off x="1547" y="3608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6" name="Oval 220"/>
              <p:cNvSpPr>
                <a:spLocks noChangeArrowheads="1"/>
              </p:cNvSpPr>
              <p:nvPr/>
            </p:nvSpPr>
            <p:spPr bwMode="auto">
              <a:xfrm>
                <a:off x="1583" y="3608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7" name="Oval 221"/>
              <p:cNvSpPr>
                <a:spLocks noChangeArrowheads="1"/>
              </p:cNvSpPr>
              <p:nvPr/>
            </p:nvSpPr>
            <p:spPr bwMode="auto">
              <a:xfrm>
                <a:off x="1594" y="3598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8" name="Oval 222"/>
              <p:cNvSpPr>
                <a:spLocks noChangeArrowheads="1"/>
              </p:cNvSpPr>
              <p:nvPr/>
            </p:nvSpPr>
            <p:spPr bwMode="auto">
              <a:xfrm>
                <a:off x="1599" y="3598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9" name="Oval 223"/>
              <p:cNvSpPr>
                <a:spLocks noChangeArrowheads="1"/>
              </p:cNvSpPr>
              <p:nvPr/>
            </p:nvSpPr>
            <p:spPr bwMode="auto">
              <a:xfrm>
                <a:off x="1635" y="3608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0" name="Oval 224"/>
              <p:cNvSpPr>
                <a:spLocks noChangeArrowheads="1"/>
              </p:cNvSpPr>
              <p:nvPr/>
            </p:nvSpPr>
            <p:spPr bwMode="auto">
              <a:xfrm>
                <a:off x="1645" y="3608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1" name="Oval 225"/>
              <p:cNvSpPr>
                <a:spLocks noChangeArrowheads="1"/>
              </p:cNvSpPr>
              <p:nvPr/>
            </p:nvSpPr>
            <p:spPr bwMode="auto">
              <a:xfrm>
                <a:off x="1650" y="3608"/>
                <a:ext cx="37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2" name="Oval 226"/>
              <p:cNvSpPr>
                <a:spLocks noChangeArrowheads="1"/>
              </p:cNvSpPr>
              <p:nvPr/>
            </p:nvSpPr>
            <p:spPr bwMode="auto">
              <a:xfrm>
                <a:off x="1692" y="3598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3" name="Oval 227"/>
              <p:cNvSpPr>
                <a:spLocks noChangeArrowheads="1"/>
              </p:cNvSpPr>
              <p:nvPr/>
            </p:nvSpPr>
            <p:spPr bwMode="auto">
              <a:xfrm>
                <a:off x="1692" y="3608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4" name="Oval 228"/>
              <p:cNvSpPr>
                <a:spLocks noChangeArrowheads="1"/>
              </p:cNvSpPr>
              <p:nvPr/>
            </p:nvSpPr>
            <p:spPr bwMode="auto">
              <a:xfrm>
                <a:off x="1697" y="3603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5" name="Oval 229"/>
              <p:cNvSpPr>
                <a:spLocks noChangeArrowheads="1"/>
              </p:cNvSpPr>
              <p:nvPr/>
            </p:nvSpPr>
            <p:spPr bwMode="auto">
              <a:xfrm>
                <a:off x="1738" y="3598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6" name="Oval 230"/>
              <p:cNvSpPr>
                <a:spLocks noChangeArrowheads="1"/>
              </p:cNvSpPr>
              <p:nvPr/>
            </p:nvSpPr>
            <p:spPr bwMode="auto">
              <a:xfrm>
                <a:off x="1743" y="3587"/>
                <a:ext cx="36" cy="37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7" name="Oval 231"/>
              <p:cNvSpPr>
                <a:spLocks noChangeArrowheads="1"/>
              </p:cNvSpPr>
              <p:nvPr/>
            </p:nvSpPr>
            <p:spPr bwMode="auto">
              <a:xfrm>
                <a:off x="1754" y="3577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8" name="Oval 232"/>
              <p:cNvSpPr>
                <a:spLocks noChangeArrowheads="1"/>
              </p:cNvSpPr>
              <p:nvPr/>
            </p:nvSpPr>
            <p:spPr bwMode="auto">
              <a:xfrm>
                <a:off x="1790" y="3546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9" name="Oval 233"/>
              <p:cNvSpPr>
                <a:spLocks noChangeArrowheads="1"/>
              </p:cNvSpPr>
              <p:nvPr/>
            </p:nvSpPr>
            <p:spPr bwMode="auto">
              <a:xfrm>
                <a:off x="1800" y="3531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0" name="Oval 234"/>
              <p:cNvSpPr>
                <a:spLocks noChangeArrowheads="1"/>
              </p:cNvSpPr>
              <p:nvPr/>
            </p:nvSpPr>
            <p:spPr bwMode="auto">
              <a:xfrm>
                <a:off x="1805" y="3536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1" name="Oval 235"/>
              <p:cNvSpPr>
                <a:spLocks noChangeArrowheads="1"/>
              </p:cNvSpPr>
              <p:nvPr/>
            </p:nvSpPr>
            <p:spPr bwMode="auto">
              <a:xfrm>
                <a:off x="1847" y="3510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2" name="Oval 236"/>
              <p:cNvSpPr>
                <a:spLocks noChangeArrowheads="1"/>
              </p:cNvSpPr>
              <p:nvPr/>
            </p:nvSpPr>
            <p:spPr bwMode="auto">
              <a:xfrm>
                <a:off x="1852" y="3494"/>
                <a:ext cx="36" cy="37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3" name="Oval 237"/>
              <p:cNvSpPr>
                <a:spLocks noChangeArrowheads="1"/>
              </p:cNvSpPr>
              <p:nvPr/>
            </p:nvSpPr>
            <p:spPr bwMode="auto">
              <a:xfrm>
                <a:off x="1857" y="3500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4" name="Oval 238"/>
              <p:cNvSpPr>
                <a:spLocks noChangeArrowheads="1"/>
              </p:cNvSpPr>
              <p:nvPr/>
            </p:nvSpPr>
            <p:spPr bwMode="auto">
              <a:xfrm>
                <a:off x="1898" y="3443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5" name="Oval 239"/>
              <p:cNvSpPr>
                <a:spLocks noChangeArrowheads="1"/>
              </p:cNvSpPr>
              <p:nvPr/>
            </p:nvSpPr>
            <p:spPr bwMode="auto">
              <a:xfrm>
                <a:off x="1903" y="3443"/>
                <a:ext cx="37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6" name="Oval 240"/>
              <p:cNvSpPr>
                <a:spLocks noChangeArrowheads="1"/>
              </p:cNvSpPr>
              <p:nvPr/>
            </p:nvSpPr>
            <p:spPr bwMode="auto">
              <a:xfrm>
                <a:off x="1903" y="3448"/>
                <a:ext cx="37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7" name="Oval 241"/>
              <p:cNvSpPr>
                <a:spLocks noChangeArrowheads="1"/>
              </p:cNvSpPr>
              <p:nvPr/>
            </p:nvSpPr>
            <p:spPr bwMode="auto">
              <a:xfrm>
                <a:off x="1950" y="3401"/>
                <a:ext cx="36" cy="37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8" name="Oval 242"/>
              <p:cNvSpPr>
                <a:spLocks noChangeArrowheads="1"/>
              </p:cNvSpPr>
              <p:nvPr/>
            </p:nvSpPr>
            <p:spPr bwMode="auto">
              <a:xfrm>
                <a:off x="1950" y="3391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9" name="Oval 243"/>
              <p:cNvSpPr>
                <a:spLocks noChangeArrowheads="1"/>
              </p:cNvSpPr>
              <p:nvPr/>
            </p:nvSpPr>
            <p:spPr bwMode="auto">
              <a:xfrm>
                <a:off x="1960" y="3391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0" name="Oval 244"/>
              <p:cNvSpPr>
                <a:spLocks noChangeArrowheads="1"/>
              </p:cNvSpPr>
              <p:nvPr/>
            </p:nvSpPr>
            <p:spPr bwMode="auto">
              <a:xfrm>
                <a:off x="1996" y="3355"/>
                <a:ext cx="37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1" name="Oval 245"/>
              <p:cNvSpPr>
                <a:spLocks noChangeArrowheads="1"/>
              </p:cNvSpPr>
              <p:nvPr/>
            </p:nvSpPr>
            <p:spPr bwMode="auto">
              <a:xfrm>
                <a:off x="2007" y="3345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2" name="Oval 246"/>
              <p:cNvSpPr>
                <a:spLocks noChangeArrowheads="1"/>
              </p:cNvSpPr>
              <p:nvPr/>
            </p:nvSpPr>
            <p:spPr bwMode="auto">
              <a:xfrm>
                <a:off x="2012" y="3355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3" name="Oval 247"/>
              <p:cNvSpPr>
                <a:spLocks noChangeArrowheads="1"/>
              </p:cNvSpPr>
              <p:nvPr/>
            </p:nvSpPr>
            <p:spPr bwMode="auto">
              <a:xfrm>
                <a:off x="2053" y="3309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4" name="Oval 248"/>
              <p:cNvSpPr>
                <a:spLocks noChangeArrowheads="1"/>
              </p:cNvSpPr>
              <p:nvPr/>
            </p:nvSpPr>
            <p:spPr bwMode="auto">
              <a:xfrm>
                <a:off x="2058" y="3298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5" name="Oval 249"/>
              <p:cNvSpPr>
                <a:spLocks noChangeArrowheads="1"/>
              </p:cNvSpPr>
              <p:nvPr/>
            </p:nvSpPr>
            <p:spPr bwMode="auto">
              <a:xfrm>
                <a:off x="2063" y="3298"/>
                <a:ext cx="37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6" name="Oval 250"/>
              <p:cNvSpPr>
                <a:spLocks noChangeArrowheads="1"/>
              </p:cNvSpPr>
              <p:nvPr/>
            </p:nvSpPr>
            <p:spPr bwMode="auto">
              <a:xfrm>
                <a:off x="2105" y="3267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7" name="Oval 251"/>
              <p:cNvSpPr>
                <a:spLocks noChangeArrowheads="1"/>
              </p:cNvSpPr>
              <p:nvPr/>
            </p:nvSpPr>
            <p:spPr bwMode="auto">
              <a:xfrm>
                <a:off x="2110" y="3231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8" name="Oval 252"/>
              <p:cNvSpPr>
                <a:spLocks noChangeArrowheads="1"/>
              </p:cNvSpPr>
              <p:nvPr/>
            </p:nvSpPr>
            <p:spPr bwMode="auto">
              <a:xfrm>
                <a:off x="2115" y="3247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9" name="Oval 253"/>
              <p:cNvSpPr>
                <a:spLocks noChangeArrowheads="1"/>
              </p:cNvSpPr>
              <p:nvPr/>
            </p:nvSpPr>
            <p:spPr bwMode="auto">
              <a:xfrm>
                <a:off x="2156" y="3205"/>
                <a:ext cx="37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0" name="Oval 254"/>
              <p:cNvSpPr>
                <a:spLocks noChangeArrowheads="1"/>
              </p:cNvSpPr>
              <p:nvPr/>
            </p:nvSpPr>
            <p:spPr bwMode="auto">
              <a:xfrm>
                <a:off x="2162" y="3195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1" name="Oval 255"/>
              <p:cNvSpPr>
                <a:spLocks noChangeArrowheads="1"/>
              </p:cNvSpPr>
              <p:nvPr/>
            </p:nvSpPr>
            <p:spPr bwMode="auto">
              <a:xfrm>
                <a:off x="2167" y="3195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2" name="Oval 256"/>
              <p:cNvSpPr>
                <a:spLocks noChangeArrowheads="1"/>
              </p:cNvSpPr>
              <p:nvPr/>
            </p:nvSpPr>
            <p:spPr bwMode="auto">
              <a:xfrm>
                <a:off x="2208" y="3148"/>
                <a:ext cx="36" cy="37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3" name="Oval 257"/>
              <p:cNvSpPr>
                <a:spLocks noChangeArrowheads="1"/>
              </p:cNvSpPr>
              <p:nvPr/>
            </p:nvSpPr>
            <p:spPr bwMode="auto">
              <a:xfrm>
                <a:off x="2213" y="3154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4" name="Oval 258"/>
              <p:cNvSpPr>
                <a:spLocks noChangeArrowheads="1"/>
              </p:cNvSpPr>
              <p:nvPr/>
            </p:nvSpPr>
            <p:spPr bwMode="auto">
              <a:xfrm>
                <a:off x="2218" y="3128"/>
                <a:ext cx="37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5" name="Oval 259"/>
              <p:cNvSpPr>
                <a:spLocks noChangeArrowheads="1"/>
              </p:cNvSpPr>
              <p:nvPr/>
            </p:nvSpPr>
            <p:spPr bwMode="auto">
              <a:xfrm>
                <a:off x="2260" y="3112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6" name="Oval 260"/>
              <p:cNvSpPr>
                <a:spLocks noChangeArrowheads="1"/>
              </p:cNvSpPr>
              <p:nvPr/>
            </p:nvSpPr>
            <p:spPr bwMode="auto">
              <a:xfrm>
                <a:off x="2265" y="3102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7" name="Oval 261"/>
              <p:cNvSpPr>
                <a:spLocks noChangeArrowheads="1"/>
              </p:cNvSpPr>
              <p:nvPr/>
            </p:nvSpPr>
            <p:spPr bwMode="auto">
              <a:xfrm>
                <a:off x="2270" y="3102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8" name="Oval 262"/>
              <p:cNvSpPr>
                <a:spLocks noChangeArrowheads="1"/>
              </p:cNvSpPr>
              <p:nvPr/>
            </p:nvSpPr>
            <p:spPr bwMode="auto">
              <a:xfrm>
                <a:off x="2311" y="3081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9" name="Oval 263"/>
              <p:cNvSpPr>
                <a:spLocks noChangeArrowheads="1"/>
              </p:cNvSpPr>
              <p:nvPr/>
            </p:nvSpPr>
            <p:spPr bwMode="auto">
              <a:xfrm>
                <a:off x="2317" y="3092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0" name="Oval 264"/>
              <p:cNvSpPr>
                <a:spLocks noChangeArrowheads="1"/>
              </p:cNvSpPr>
              <p:nvPr/>
            </p:nvSpPr>
            <p:spPr bwMode="auto">
              <a:xfrm>
                <a:off x="2327" y="3056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1" name="Oval 265"/>
              <p:cNvSpPr>
                <a:spLocks noChangeArrowheads="1"/>
              </p:cNvSpPr>
              <p:nvPr/>
            </p:nvSpPr>
            <p:spPr bwMode="auto">
              <a:xfrm>
                <a:off x="2363" y="3014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2" name="Oval 266"/>
              <p:cNvSpPr>
                <a:spLocks noChangeArrowheads="1"/>
              </p:cNvSpPr>
              <p:nvPr/>
            </p:nvSpPr>
            <p:spPr bwMode="auto">
              <a:xfrm>
                <a:off x="2368" y="3019"/>
                <a:ext cx="36" cy="37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3" name="Oval 267"/>
              <p:cNvSpPr>
                <a:spLocks noChangeArrowheads="1"/>
              </p:cNvSpPr>
              <p:nvPr/>
            </p:nvSpPr>
            <p:spPr bwMode="auto">
              <a:xfrm>
                <a:off x="2378" y="3035"/>
                <a:ext cx="37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4" name="Oval 268"/>
              <p:cNvSpPr>
                <a:spLocks noChangeArrowheads="1"/>
              </p:cNvSpPr>
              <p:nvPr/>
            </p:nvSpPr>
            <p:spPr bwMode="auto">
              <a:xfrm>
                <a:off x="2415" y="2994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5" name="Oval 269"/>
              <p:cNvSpPr>
                <a:spLocks noChangeArrowheads="1"/>
              </p:cNvSpPr>
              <p:nvPr/>
            </p:nvSpPr>
            <p:spPr bwMode="auto">
              <a:xfrm>
                <a:off x="2420" y="2988"/>
                <a:ext cx="36" cy="37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6" name="Oval 270"/>
              <p:cNvSpPr>
                <a:spLocks noChangeArrowheads="1"/>
              </p:cNvSpPr>
              <p:nvPr/>
            </p:nvSpPr>
            <p:spPr bwMode="auto">
              <a:xfrm>
                <a:off x="2425" y="2988"/>
                <a:ext cx="36" cy="37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7" name="Oval 271"/>
              <p:cNvSpPr>
                <a:spLocks noChangeArrowheads="1"/>
              </p:cNvSpPr>
              <p:nvPr/>
            </p:nvSpPr>
            <p:spPr bwMode="auto">
              <a:xfrm>
                <a:off x="2466" y="2957"/>
                <a:ext cx="36" cy="37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8" name="Oval 272"/>
              <p:cNvSpPr>
                <a:spLocks noChangeArrowheads="1"/>
              </p:cNvSpPr>
              <p:nvPr/>
            </p:nvSpPr>
            <p:spPr bwMode="auto">
              <a:xfrm>
                <a:off x="2471" y="2978"/>
                <a:ext cx="37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9" name="Oval 273"/>
              <p:cNvSpPr>
                <a:spLocks noChangeArrowheads="1"/>
              </p:cNvSpPr>
              <p:nvPr/>
            </p:nvSpPr>
            <p:spPr bwMode="auto">
              <a:xfrm>
                <a:off x="2477" y="2942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0" name="Oval 274"/>
              <p:cNvSpPr>
                <a:spLocks noChangeArrowheads="1"/>
              </p:cNvSpPr>
              <p:nvPr/>
            </p:nvSpPr>
            <p:spPr bwMode="auto">
              <a:xfrm>
                <a:off x="2518" y="2937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1" name="Oval 275"/>
              <p:cNvSpPr>
                <a:spLocks noChangeArrowheads="1"/>
              </p:cNvSpPr>
              <p:nvPr/>
            </p:nvSpPr>
            <p:spPr bwMode="auto">
              <a:xfrm>
                <a:off x="2523" y="2937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2" name="Oval 276"/>
              <p:cNvSpPr>
                <a:spLocks noChangeArrowheads="1"/>
              </p:cNvSpPr>
              <p:nvPr/>
            </p:nvSpPr>
            <p:spPr bwMode="auto">
              <a:xfrm>
                <a:off x="2533" y="2911"/>
                <a:ext cx="37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3" name="Oval 277"/>
              <p:cNvSpPr>
                <a:spLocks noChangeArrowheads="1"/>
              </p:cNvSpPr>
              <p:nvPr/>
            </p:nvSpPr>
            <p:spPr bwMode="auto">
              <a:xfrm>
                <a:off x="2570" y="2921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4" name="Oval 278"/>
              <p:cNvSpPr>
                <a:spLocks noChangeArrowheads="1"/>
              </p:cNvSpPr>
              <p:nvPr/>
            </p:nvSpPr>
            <p:spPr bwMode="auto">
              <a:xfrm>
                <a:off x="2580" y="2906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5" name="Oval 279"/>
              <p:cNvSpPr>
                <a:spLocks noChangeArrowheads="1"/>
              </p:cNvSpPr>
              <p:nvPr/>
            </p:nvSpPr>
            <p:spPr bwMode="auto">
              <a:xfrm>
                <a:off x="2585" y="2911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6" name="Oval 280"/>
              <p:cNvSpPr>
                <a:spLocks noChangeArrowheads="1"/>
              </p:cNvSpPr>
              <p:nvPr/>
            </p:nvSpPr>
            <p:spPr bwMode="auto">
              <a:xfrm>
                <a:off x="2626" y="2911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7" name="Oval 281"/>
              <p:cNvSpPr>
                <a:spLocks noChangeArrowheads="1"/>
              </p:cNvSpPr>
              <p:nvPr/>
            </p:nvSpPr>
            <p:spPr bwMode="auto">
              <a:xfrm>
                <a:off x="2632" y="2901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8" name="Oval 282"/>
              <p:cNvSpPr>
                <a:spLocks noChangeArrowheads="1"/>
              </p:cNvSpPr>
              <p:nvPr/>
            </p:nvSpPr>
            <p:spPr bwMode="auto">
              <a:xfrm>
                <a:off x="2637" y="2890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9" name="Oval 283"/>
              <p:cNvSpPr>
                <a:spLocks noChangeArrowheads="1"/>
              </p:cNvSpPr>
              <p:nvPr/>
            </p:nvSpPr>
            <p:spPr bwMode="auto">
              <a:xfrm>
                <a:off x="2678" y="2880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0" name="Oval 284"/>
              <p:cNvSpPr>
                <a:spLocks noChangeArrowheads="1"/>
              </p:cNvSpPr>
              <p:nvPr/>
            </p:nvSpPr>
            <p:spPr bwMode="auto">
              <a:xfrm>
                <a:off x="2678" y="2885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1" name="Oval 285"/>
              <p:cNvSpPr>
                <a:spLocks noChangeArrowheads="1"/>
              </p:cNvSpPr>
              <p:nvPr/>
            </p:nvSpPr>
            <p:spPr bwMode="auto">
              <a:xfrm>
                <a:off x="2683" y="2870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2" name="Oval 286"/>
              <p:cNvSpPr>
                <a:spLocks noChangeArrowheads="1"/>
              </p:cNvSpPr>
              <p:nvPr/>
            </p:nvSpPr>
            <p:spPr bwMode="auto">
              <a:xfrm>
                <a:off x="2724" y="2880"/>
                <a:ext cx="37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3" name="Oval 287"/>
              <p:cNvSpPr>
                <a:spLocks noChangeArrowheads="1"/>
              </p:cNvSpPr>
              <p:nvPr/>
            </p:nvSpPr>
            <p:spPr bwMode="auto">
              <a:xfrm>
                <a:off x="2730" y="2880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4" name="Oval 288"/>
              <p:cNvSpPr>
                <a:spLocks noChangeArrowheads="1"/>
              </p:cNvSpPr>
              <p:nvPr/>
            </p:nvSpPr>
            <p:spPr bwMode="auto">
              <a:xfrm>
                <a:off x="2740" y="2906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5" name="Oval 289"/>
              <p:cNvSpPr>
                <a:spLocks noChangeArrowheads="1"/>
              </p:cNvSpPr>
              <p:nvPr/>
            </p:nvSpPr>
            <p:spPr bwMode="auto">
              <a:xfrm>
                <a:off x="2776" y="2870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6" name="Oval 290"/>
              <p:cNvSpPr>
                <a:spLocks noChangeArrowheads="1"/>
              </p:cNvSpPr>
              <p:nvPr/>
            </p:nvSpPr>
            <p:spPr bwMode="auto">
              <a:xfrm>
                <a:off x="2786" y="2875"/>
                <a:ext cx="37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7" name="Oval 291"/>
              <p:cNvSpPr>
                <a:spLocks noChangeArrowheads="1"/>
              </p:cNvSpPr>
              <p:nvPr/>
            </p:nvSpPr>
            <p:spPr bwMode="auto">
              <a:xfrm>
                <a:off x="2792" y="2895"/>
                <a:ext cx="36" cy="37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8" name="Oval 292"/>
              <p:cNvSpPr>
                <a:spLocks noChangeArrowheads="1"/>
              </p:cNvSpPr>
              <p:nvPr/>
            </p:nvSpPr>
            <p:spPr bwMode="auto">
              <a:xfrm>
                <a:off x="2833" y="2870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9" name="Oval 293"/>
              <p:cNvSpPr>
                <a:spLocks noChangeArrowheads="1"/>
              </p:cNvSpPr>
              <p:nvPr/>
            </p:nvSpPr>
            <p:spPr bwMode="auto">
              <a:xfrm>
                <a:off x="2838" y="2895"/>
                <a:ext cx="36" cy="37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10" name="Oval 294"/>
              <p:cNvSpPr>
                <a:spLocks noChangeArrowheads="1"/>
              </p:cNvSpPr>
              <p:nvPr/>
            </p:nvSpPr>
            <p:spPr bwMode="auto">
              <a:xfrm>
                <a:off x="2843" y="2875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11" name="Oval 295"/>
              <p:cNvSpPr>
                <a:spLocks noChangeArrowheads="1"/>
              </p:cNvSpPr>
              <p:nvPr/>
            </p:nvSpPr>
            <p:spPr bwMode="auto">
              <a:xfrm>
                <a:off x="2885" y="2880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12" name="Oval 296"/>
              <p:cNvSpPr>
                <a:spLocks noChangeArrowheads="1"/>
              </p:cNvSpPr>
              <p:nvPr/>
            </p:nvSpPr>
            <p:spPr bwMode="auto">
              <a:xfrm>
                <a:off x="2890" y="2885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13" name="Oval 297"/>
              <p:cNvSpPr>
                <a:spLocks noChangeArrowheads="1"/>
              </p:cNvSpPr>
              <p:nvPr/>
            </p:nvSpPr>
            <p:spPr bwMode="auto">
              <a:xfrm>
                <a:off x="2890" y="2880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14" name="Oval 298"/>
              <p:cNvSpPr>
                <a:spLocks noChangeArrowheads="1"/>
              </p:cNvSpPr>
              <p:nvPr/>
            </p:nvSpPr>
            <p:spPr bwMode="auto">
              <a:xfrm>
                <a:off x="2936" y="2859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15" name="Oval 299"/>
              <p:cNvSpPr>
                <a:spLocks noChangeArrowheads="1"/>
              </p:cNvSpPr>
              <p:nvPr/>
            </p:nvSpPr>
            <p:spPr bwMode="auto">
              <a:xfrm>
                <a:off x="2936" y="2875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16" name="Oval 300"/>
              <p:cNvSpPr>
                <a:spLocks noChangeArrowheads="1"/>
              </p:cNvSpPr>
              <p:nvPr/>
            </p:nvSpPr>
            <p:spPr bwMode="auto">
              <a:xfrm>
                <a:off x="2946" y="2885"/>
                <a:ext cx="37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17" name="Oval 301"/>
              <p:cNvSpPr>
                <a:spLocks noChangeArrowheads="1"/>
              </p:cNvSpPr>
              <p:nvPr/>
            </p:nvSpPr>
            <p:spPr bwMode="auto">
              <a:xfrm>
                <a:off x="2983" y="2854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18" name="Oval 302"/>
              <p:cNvSpPr>
                <a:spLocks noChangeArrowheads="1"/>
              </p:cNvSpPr>
              <p:nvPr/>
            </p:nvSpPr>
            <p:spPr bwMode="auto">
              <a:xfrm>
                <a:off x="2993" y="2890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19" name="Oval 303"/>
              <p:cNvSpPr>
                <a:spLocks noChangeArrowheads="1"/>
              </p:cNvSpPr>
              <p:nvPr/>
            </p:nvSpPr>
            <p:spPr bwMode="auto">
              <a:xfrm>
                <a:off x="2998" y="2880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0" name="Oval 304"/>
              <p:cNvSpPr>
                <a:spLocks noChangeArrowheads="1"/>
              </p:cNvSpPr>
              <p:nvPr/>
            </p:nvSpPr>
            <p:spPr bwMode="auto">
              <a:xfrm>
                <a:off x="3039" y="2854"/>
                <a:ext cx="37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1" name="Oval 305"/>
              <p:cNvSpPr>
                <a:spLocks noChangeArrowheads="1"/>
              </p:cNvSpPr>
              <p:nvPr/>
            </p:nvSpPr>
            <p:spPr bwMode="auto">
              <a:xfrm>
                <a:off x="3045" y="2895"/>
                <a:ext cx="36" cy="37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2" name="Oval 306"/>
              <p:cNvSpPr>
                <a:spLocks noChangeArrowheads="1"/>
              </p:cNvSpPr>
              <p:nvPr/>
            </p:nvSpPr>
            <p:spPr bwMode="auto">
              <a:xfrm>
                <a:off x="3050" y="2880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3" name="Oval 307"/>
              <p:cNvSpPr>
                <a:spLocks noChangeArrowheads="1"/>
              </p:cNvSpPr>
              <p:nvPr/>
            </p:nvSpPr>
            <p:spPr bwMode="auto">
              <a:xfrm>
                <a:off x="3091" y="2916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4" name="Oval 308"/>
              <p:cNvSpPr>
                <a:spLocks noChangeArrowheads="1"/>
              </p:cNvSpPr>
              <p:nvPr/>
            </p:nvSpPr>
            <p:spPr bwMode="auto">
              <a:xfrm>
                <a:off x="3096" y="2932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5" name="Oval 309"/>
              <p:cNvSpPr>
                <a:spLocks noChangeArrowheads="1"/>
              </p:cNvSpPr>
              <p:nvPr/>
            </p:nvSpPr>
            <p:spPr bwMode="auto">
              <a:xfrm>
                <a:off x="3107" y="2911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6" name="Oval 310"/>
              <p:cNvSpPr>
                <a:spLocks noChangeArrowheads="1"/>
              </p:cNvSpPr>
              <p:nvPr/>
            </p:nvSpPr>
            <p:spPr bwMode="auto">
              <a:xfrm>
                <a:off x="3143" y="2916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7" name="Oval 311"/>
              <p:cNvSpPr>
                <a:spLocks noChangeArrowheads="1"/>
              </p:cNvSpPr>
              <p:nvPr/>
            </p:nvSpPr>
            <p:spPr bwMode="auto">
              <a:xfrm>
                <a:off x="3148" y="2890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8" name="Oval 312"/>
              <p:cNvSpPr>
                <a:spLocks noChangeArrowheads="1"/>
              </p:cNvSpPr>
              <p:nvPr/>
            </p:nvSpPr>
            <p:spPr bwMode="auto">
              <a:xfrm>
                <a:off x="3153" y="2921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9" name="Oval 313"/>
              <p:cNvSpPr>
                <a:spLocks noChangeArrowheads="1"/>
              </p:cNvSpPr>
              <p:nvPr/>
            </p:nvSpPr>
            <p:spPr bwMode="auto">
              <a:xfrm>
                <a:off x="3194" y="2926"/>
                <a:ext cx="36" cy="37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30" name="Oval 314"/>
              <p:cNvSpPr>
                <a:spLocks noChangeArrowheads="1"/>
              </p:cNvSpPr>
              <p:nvPr/>
            </p:nvSpPr>
            <p:spPr bwMode="auto">
              <a:xfrm>
                <a:off x="3200" y="2911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31" name="Oval 315"/>
              <p:cNvSpPr>
                <a:spLocks noChangeArrowheads="1"/>
              </p:cNvSpPr>
              <p:nvPr/>
            </p:nvSpPr>
            <p:spPr bwMode="auto">
              <a:xfrm>
                <a:off x="3205" y="2947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32" name="Oval 316"/>
              <p:cNvSpPr>
                <a:spLocks noChangeArrowheads="1"/>
              </p:cNvSpPr>
              <p:nvPr/>
            </p:nvSpPr>
            <p:spPr bwMode="auto">
              <a:xfrm>
                <a:off x="3246" y="2947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33" name="Oval 317"/>
              <p:cNvSpPr>
                <a:spLocks noChangeArrowheads="1"/>
              </p:cNvSpPr>
              <p:nvPr/>
            </p:nvSpPr>
            <p:spPr bwMode="auto">
              <a:xfrm>
                <a:off x="3251" y="2937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34" name="Oval 318"/>
              <p:cNvSpPr>
                <a:spLocks noChangeArrowheads="1"/>
              </p:cNvSpPr>
              <p:nvPr/>
            </p:nvSpPr>
            <p:spPr bwMode="auto">
              <a:xfrm>
                <a:off x="3256" y="2926"/>
                <a:ext cx="36" cy="37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35" name="Oval 319"/>
              <p:cNvSpPr>
                <a:spLocks noChangeArrowheads="1"/>
              </p:cNvSpPr>
              <p:nvPr/>
            </p:nvSpPr>
            <p:spPr bwMode="auto">
              <a:xfrm>
                <a:off x="3298" y="2968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36" name="Oval 320"/>
              <p:cNvSpPr>
                <a:spLocks noChangeArrowheads="1"/>
              </p:cNvSpPr>
              <p:nvPr/>
            </p:nvSpPr>
            <p:spPr bwMode="auto">
              <a:xfrm>
                <a:off x="3303" y="2952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37" name="Oval 321"/>
              <p:cNvSpPr>
                <a:spLocks noChangeArrowheads="1"/>
              </p:cNvSpPr>
              <p:nvPr/>
            </p:nvSpPr>
            <p:spPr bwMode="auto">
              <a:xfrm>
                <a:off x="3313" y="2968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38" name="Oval 322"/>
              <p:cNvSpPr>
                <a:spLocks noChangeArrowheads="1"/>
              </p:cNvSpPr>
              <p:nvPr/>
            </p:nvSpPr>
            <p:spPr bwMode="auto">
              <a:xfrm>
                <a:off x="3349" y="2947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39" name="Oval 323"/>
              <p:cNvSpPr>
                <a:spLocks noChangeArrowheads="1"/>
              </p:cNvSpPr>
              <p:nvPr/>
            </p:nvSpPr>
            <p:spPr bwMode="auto">
              <a:xfrm>
                <a:off x="3360" y="2978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40" name="Oval 324"/>
              <p:cNvSpPr>
                <a:spLocks noChangeArrowheads="1"/>
              </p:cNvSpPr>
              <p:nvPr/>
            </p:nvSpPr>
            <p:spPr bwMode="auto">
              <a:xfrm>
                <a:off x="3365" y="2957"/>
                <a:ext cx="36" cy="37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41" name="Oval 325"/>
              <p:cNvSpPr>
                <a:spLocks noChangeArrowheads="1"/>
              </p:cNvSpPr>
              <p:nvPr/>
            </p:nvSpPr>
            <p:spPr bwMode="auto">
              <a:xfrm>
                <a:off x="3406" y="2983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42" name="Oval 326"/>
              <p:cNvSpPr>
                <a:spLocks noChangeArrowheads="1"/>
              </p:cNvSpPr>
              <p:nvPr/>
            </p:nvSpPr>
            <p:spPr bwMode="auto">
              <a:xfrm>
                <a:off x="3406" y="2978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43" name="Oval 327"/>
              <p:cNvSpPr>
                <a:spLocks noChangeArrowheads="1"/>
              </p:cNvSpPr>
              <p:nvPr/>
            </p:nvSpPr>
            <p:spPr bwMode="auto">
              <a:xfrm>
                <a:off x="3411" y="3009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44" name="Oval 328"/>
              <p:cNvSpPr>
                <a:spLocks noChangeArrowheads="1"/>
              </p:cNvSpPr>
              <p:nvPr/>
            </p:nvSpPr>
            <p:spPr bwMode="auto">
              <a:xfrm>
                <a:off x="3453" y="2999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45" name="Oval 329"/>
              <p:cNvSpPr>
                <a:spLocks noChangeArrowheads="1"/>
              </p:cNvSpPr>
              <p:nvPr/>
            </p:nvSpPr>
            <p:spPr bwMode="auto">
              <a:xfrm>
                <a:off x="3458" y="3040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46" name="Oval 330"/>
              <p:cNvSpPr>
                <a:spLocks noChangeArrowheads="1"/>
              </p:cNvSpPr>
              <p:nvPr/>
            </p:nvSpPr>
            <p:spPr bwMode="auto">
              <a:xfrm>
                <a:off x="3463" y="2999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47" name="Oval 331"/>
              <p:cNvSpPr>
                <a:spLocks noChangeArrowheads="1"/>
              </p:cNvSpPr>
              <p:nvPr/>
            </p:nvSpPr>
            <p:spPr bwMode="auto">
              <a:xfrm>
                <a:off x="3504" y="3014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48" name="Oval 332"/>
              <p:cNvSpPr>
                <a:spLocks noChangeArrowheads="1"/>
              </p:cNvSpPr>
              <p:nvPr/>
            </p:nvSpPr>
            <p:spPr bwMode="auto">
              <a:xfrm>
                <a:off x="3509" y="3009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49" name="Oval 333"/>
              <p:cNvSpPr>
                <a:spLocks noChangeArrowheads="1"/>
              </p:cNvSpPr>
              <p:nvPr/>
            </p:nvSpPr>
            <p:spPr bwMode="auto">
              <a:xfrm>
                <a:off x="3520" y="3045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50" name="Oval 334"/>
              <p:cNvSpPr>
                <a:spLocks noChangeArrowheads="1"/>
              </p:cNvSpPr>
              <p:nvPr/>
            </p:nvSpPr>
            <p:spPr bwMode="auto">
              <a:xfrm>
                <a:off x="3556" y="3030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51" name="Oval 335"/>
              <p:cNvSpPr>
                <a:spLocks noChangeArrowheads="1"/>
              </p:cNvSpPr>
              <p:nvPr/>
            </p:nvSpPr>
            <p:spPr bwMode="auto">
              <a:xfrm>
                <a:off x="3566" y="3004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52" name="Oval 336"/>
              <p:cNvSpPr>
                <a:spLocks noChangeArrowheads="1"/>
              </p:cNvSpPr>
              <p:nvPr/>
            </p:nvSpPr>
            <p:spPr bwMode="auto">
              <a:xfrm>
                <a:off x="3571" y="3040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53" name="Oval 337"/>
              <p:cNvSpPr>
                <a:spLocks noChangeArrowheads="1"/>
              </p:cNvSpPr>
              <p:nvPr/>
            </p:nvSpPr>
            <p:spPr bwMode="auto">
              <a:xfrm>
                <a:off x="3613" y="3081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54" name="Oval 338"/>
              <p:cNvSpPr>
                <a:spLocks noChangeArrowheads="1"/>
              </p:cNvSpPr>
              <p:nvPr/>
            </p:nvSpPr>
            <p:spPr bwMode="auto">
              <a:xfrm>
                <a:off x="3618" y="3035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55" name="Oval 339"/>
              <p:cNvSpPr>
                <a:spLocks noChangeArrowheads="1"/>
              </p:cNvSpPr>
              <p:nvPr/>
            </p:nvSpPr>
            <p:spPr bwMode="auto">
              <a:xfrm>
                <a:off x="3623" y="3050"/>
                <a:ext cx="36" cy="37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56" name="Oval 340"/>
              <p:cNvSpPr>
                <a:spLocks noChangeArrowheads="1"/>
              </p:cNvSpPr>
              <p:nvPr/>
            </p:nvSpPr>
            <p:spPr bwMode="auto">
              <a:xfrm>
                <a:off x="3664" y="3050"/>
                <a:ext cx="36" cy="37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57" name="Oval 341"/>
              <p:cNvSpPr>
                <a:spLocks noChangeArrowheads="1"/>
              </p:cNvSpPr>
              <p:nvPr/>
            </p:nvSpPr>
            <p:spPr bwMode="auto">
              <a:xfrm>
                <a:off x="3664" y="3061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58" name="Oval 342"/>
              <p:cNvSpPr>
                <a:spLocks noChangeArrowheads="1"/>
              </p:cNvSpPr>
              <p:nvPr/>
            </p:nvSpPr>
            <p:spPr bwMode="auto">
              <a:xfrm>
                <a:off x="3675" y="3102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59" name="Oval 343"/>
              <p:cNvSpPr>
                <a:spLocks noChangeArrowheads="1"/>
              </p:cNvSpPr>
              <p:nvPr/>
            </p:nvSpPr>
            <p:spPr bwMode="auto">
              <a:xfrm>
                <a:off x="3711" y="3102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60" name="Oval 344"/>
              <p:cNvSpPr>
                <a:spLocks noChangeArrowheads="1"/>
              </p:cNvSpPr>
              <p:nvPr/>
            </p:nvSpPr>
            <p:spPr bwMode="auto">
              <a:xfrm>
                <a:off x="3716" y="3087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61" name="Oval 345"/>
              <p:cNvSpPr>
                <a:spLocks noChangeArrowheads="1"/>
              </p:cNvSpPr>
              <p:nvPr/>
            </p:nvSpPr>
            <p:spPr bwMode="auto">
              <a:xfrm>
                <a:off x="3726" y="3097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62" name="Oval 346"/>
              <p:cNvSpPr>
                <a:spLocks noChangeArrowheads="1"/>
              </p:cNvSpPr>
              <p:nvPr/>
            </p:nvSpPr>
            <p:spPr bwMode="auto">
              <a:xfrm>
                <a:off x="3762" y="3117"/>
                <a:ext cx="36" cy="37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63" name="Oval 347"/>
              <p:cNvSpPr>
                <a:spLocks noChangeArrowheads="1"/>
              </p:cNvSpPr>
              <p:nvPr/>
            </p:nvSpPr>
            <p:spPr bwMode="auto">
              <a:xfrm>
                <a:off x="3773" y="3117"/>
                <a:ext cx="36" cy="37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64" name="Oval 348"/>
              <p:cNvSpPr>
                <a:spLocks noChangeArrowheads="1"/>
              </p:cNvSpPr>
              <p:nvPr/>
            </p:nvSpPr>
            <p:spPr bwMode="auto">
              <a:xfrm>
                <a:off x="3778" y="3133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65" name="Oval 349"/>
              <p:cNvSpPr>
                <a:spLocks noChangeArrowheads="1"/>
              </p:cNvSpPr>
              <p:nvPr/>
            </p:nvSpPr>
            <p:spPr bwMode="auto">
              <a:xfrm>
                <a:off x="3819" y="3133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66" name="Oval 350"/>
              <p:cNvSpPr>
                <a:spLocks noChangeArrowheads="1"/>
              </p:cNvSpPr>
              <p:nvPr/>
            </p:nvSpPr>
            <p:spPr bwMode="auto">
              <a:xfrm>
                <a:off x="3824" y="3117"/>
                <a:ext cx="36" cy="37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67" name="Oval 351"/>
              <p:cNvSpPr>
                <a:spLocks noChangeArrowheads="1"/>
              </p:cNvSpPr>
              <p:nvPr/>
            </p:nvSpPr>
            <p:spPr bwMode="auto">
              <a:xfrm>
                <a:off x="3829" y="3133"/>
                <a:ext cx="37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68" name="Oval 352"/>
              <p:cNvSpPr>
                <a:spLocks noChangeArrowheads="1"/>
              </p:cNvSpPr>
              <p:nvPr/>
            </p:nvSpPr>
            <p:spPr bwMode="auto">
              <a:xfrm>
                <a:off x="3871" y="3154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69" name="Oval 353"/>
              <p:cNvSpPr>
                <a:spLocks noChangeArrowheads="1"/>
              </p:cNvSpPr>
              <p:nvPr/>
            </p:nvSpPr>
            <p:spPr bwMode="auto">
              <a:xfrm>
                <a:off x="3876" y="3148"/>
                <a:ext cx="36" cy="37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70" name="Oval 354"/>
              <p:cNvSpPr>
                <a:spLocks noChangeArrowheads="1"/>
              </p:cNvSpPr>
              <p:nvPr/>
            </p:nvSpPr>
            <p:spPr bwMode="auto">
              <a:xfrm>
                <a:off x="3881" y="3164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71" name="Oval 355"/>
              <p:cNvSpPr>
                <a:spLocks noChangeArrowheads="1"/>
              </p:cNvSpPr>
              <p:nvPr/>
            </p:nvSpPr>
            <p:spPr bwMode="auto">
              <a:xfrm>
                <a:off x="3922" y="3143"/>
                <a:ext cx="37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72" name="Oval 356"/>
              <p:cNvSpPr>
                <a:spLocks noChangeArrowheads="1"/>
              </p:cNvSpPr>
              <p:nvPr/>
            </p:nvSpPr>
            <p:spPr bwMode="auto">
              <a:xfrm>
                <a:off x="3928" y="3138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73" name="Oval 357"/>
              <p:cNvSpPr>
                <a:spLocks noChangeArrowheads="1"/>
              </p:cNvSpPr>
              <p:nvPr/>
            </p:nvSpPr>
            <p:spPr bwMode="auto">
              <a:xfrm>
                <a:off x="3933" y="3190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74" name="Oval 358"/>
              <p:cNvSpPr>
                <a:spLocks noChangeArrowheads="1"/>
              </p:cNvSpPr>
              <p:nvPr/>
            </p:nvSpPr>
            <p:spPr bwMode="auto">
              <a:xfrm>
                <a:off x="3969" y="3179"/>
                <a:ext cx="36" cy="37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75" name="Oval 359"/>
              <p:cNvSpPr>
                <a:spLocks noChangeArrowheads="1"/>
              </p:cNvSpPr>
              <p:nvPr/>
            </p:nvSpPr>
            <p:spPr bwMode="auto">
              <a:xfrm>
                <a:off x="3979" y="3185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76" name="Oval 360"/>
              <p:cNvSpPr>
                <a:spLocks noChangeArrowheads="1"/>
              </p:cNvSpPr>
              <p:nvPr/>
            </p:nvSpPr>
            <p:spPr bwMode="auto">
              <a:xfrm>
                <a:off x="3984" y="3154"/>
                <a:ext cx="37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77" name="Oval 361"/>
              <p:cNvSpPr>
                <a:spLocks noChangeArrowheads="1"/>
              </p:cNvSpPr>
              <p:nvPr/>
            </p:nvSpPr>
            <p:spPr bwMode="auto">
              <a:xfrm>
                <a:off x="4026" y="3185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78" name="Oval 362"/>
              <p:cNvSpPr>
                <a:spLocks noChangeArrowheads="1"/>
              </p:cNvSpPr>
              <p:nvPr/>
            </p:nvSpPr>
            <p:spPr bwMode="auto">
              <a:xfrm>
                <a:off x="4031" y="3205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79" name="Oval 363"/>
              <p:cNvSpPr>
                <a:spLocks noChangeArrowheads="1"/>
              </p:cNvSpPr>
              <p:nvPr/>
            </p:nvSpPr>
            <p:spPr bwMode="auto">
              <a:xfrm>
                <a:off x="4036" y="3169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80" name="Oval 364"/>
              <p:cNvSpPr>
                <a:spLocks noChangeArrowheads="1"/>
              </p:cNvSpPr>
              <p:nvPr/>
            </p:nvSpPr>
            <p:spPr bwMode="auto">
              <a:xfrm>
                <a:off x="4077" y="3221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81" name="Oval 365"/>
              <p:cNvSpPr>
                <a:spLocks noChangeArrowheads="1"/>
              </p:cNvSpPr>
              <p:nvPr/>
            </p:nvSpPr>
            <p:spPr bwMode="auto">
              <a:xfrm>
                <a:off x="4082" y="3221"/>
                <a:ext cx="37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82" name="Oval 366"/>
              <p:cNvSpPr>
                <a:spLocks noChangeArrowheads="1"/>
              </p:cNvSpPr>
              <p:nvPr/>
            </p:nvSpPr>
            <p:spPr bwMode="auto">
              <a:xfrm>
                <a:off x="4093" y="3221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83" name="Oval 367"/>
              <p:cNvSpPr>
                <a:spLocks noChangeArrowheads="1"/>
              </p:cNvSpPr>
              <p:nvPr/>
            </p:nvSpPr>
            <p:spPr bwMode="auto">
              <a:xfrm>
                <a:off x="4129" y="3262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84" name="Oval 368"/>
              <p:cNvSpPr>
                <a:spLocks noChangeArrowheads="1"/>
              </p:cNvSpPr>
              <p:nvPr/>
            </p:nvSpPr>
            <p:spPr bwMode="auto">
              <a:xfrm>
                <a:off x="4134" y="3226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85" name="Oval 369"/>
              <p:cNvSpPr>
                <a:spLocks noChangeArrowheads="1"/>
              </p:cNvSpPr>
              <p:nvPr/>
            </p:nvSpPr>
            <p:spPr bwMode="auto">
              <a:xfrm>
                <a:off x="4139" y="3252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86" name="Oval 370"/>
              <p:cNvSpPr>
                <a:spLocks noChangeArrowheads="1"/>
              </p:cNvSpPr>
              <p:nvPr/>
            </p:nvSpPr>
            <p:spPr bwMode="auto">
              <a:xfrm>
                <a:off x="4181" y="3236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87" name="Oval 371"/>
              <p:cNvSpPr>
                <a:spLocks noChangeArrowheads="1"/>
              </p:cNvSpPr>
              <p:nvPr/>
            </p:nvSpPr>
            <p:spPr bwMode="auto">
              <a:xfrm>
                <a:off x="4186" y="3241"/>
                <a:ext cx="36" cy="37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88" name="Oval 372"/>
              <p:cNvSpPr>
                <a:spLocks noChangeArrowheads="1"/>
              </p:cNvSpPr>
              <p:nvPr/>
            </p:nvSpPr>
            <p:spPr bwMode="auto">
              <a:xfrm>
                <a:off x="4191" y="3236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89" name="Oval 373"/>
              <p:cNvSpPr>
                <a:spLocks noChangeArrowheads="1"/>
              </p:cNvSpPr>
              <p:nvPr/>
            </p:nvSpPr>
            <p:spPr bwMode="auto">
              <a:xfrm>
                <a:off x="4232" y="3267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90" name="Oval 374"/>
              <p:cNvSpPr>
                <a:spLocks noChangeArrowheads="1"/>
              </p:cNvSpPr>
              <p:nvPr/>
            </p:nvSpPr>
            <p:spPr bwMode="auto">
              <a:xfrm>
                <a:off x="4237" y="3267"/>
                <a:ext cx="37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91" name="Oval 375"/>
              <p:cNvSpPr>
                <a:spLocks noChangeArrowheads="1"/>
              </p:cNvSpPr>
              <p:nvPr/>
            </p:nvSpPr>
            <p:spPr bwMode="auto">
              <a:xfrm>
                <a:off x="4243" y="3283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92" name="Oval 376"/>
              <p:cNvSpPr>
                <a:spLocks noChangeArrowheads="1"/>
              </p:cNvSpPr>
              <p:nvPr/>
            </p:nvSpPr>
            <p:spPr bwMode="auto">
              <a:xfrm>
                <a:off x="4284" y="3267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93" name="Oval 377"/>
              <p:cNvSpPr>
                <a:spLocks noChangeArrowheads="1"/>
              </p:cNvSpPr>
              <p:nvPr/>
            </p:nvSpPr>
            <p:spPr bwMode="auto">
              <a:xfrm>
                <a:off x="4289" y="3293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94" name="Oval 378"/>
              <p:cNvSpPr>
                <a:spLocks noChangeArrowheads="1"/>
              </p:cNvSpPr>
              <p:nvPr/>
            </p:nvSpPr>
            <p:spPr bwMode="auto">
              <a:xfrm>
                <a:off x="4299" y="3247"/>
                <a:ext cx="37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95" name="Oval 379"/>
              <p:cNvSpPr>
                <a:spLocks noChangeArrowheads="1"/>
              </p:cNvSpPr>
              <p:nvPr/>
            </p:nvSpPr>
            <p:spPr bwMode="auto">
              <a:xfrm>
                <a:off x="4336" y="3272"/>
                <a:ext cx="36" cy="37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96" name="Oval 380"/>
              <p:cNvSpPr>
                <a:spLocks noChangeArrowheads="1"/>
              </p:cNvSpPr>
              <p:nvPr/>
            </p:nvSpPr>
            <p:spPr bwMode="auto">
              <a:xfrm>
                <a:off x="4346" y="3267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97" name="Oval 381"/>
              <p:cNvSpPr>
                <a:spLocks noChangeArrowheads="1"/>
              </p:cNvSpPr>
              <p:nvPr/>
            </p:nvSpPr>
            <p:spPr bwMode="auto">
              <a:xfrm>
                <a:off x="4351" y="3278"/>
                <a:ext cx="36" cy="36"/>
              </a:xfrm>
              <a:prstGeom prst="ellipse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98" name="Line 382"/>
              <p:cNvSpPr>
                <a:spLocks noChangeShapeType="1"/>
              </p:cNvSpPr>
              <p:nvPr/>
            </p:nvSpPr>
            <p:spPr bwMode="auto">
              <a:xfrm>
                <a:off x="4392" y="1698"/>
                <a:ext cx="1" cy="19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99" name="Line 383"/>
              <p:cNvSpPr>
                <a:spLocks noChangeShapeType="1"/>
              </p:cNvSpPr>
              <p:nvPr/>
            </p:nvSpPr>
            <p:spPr bwMode="auto">
              <a:xfrm>
                <a:off x="4366" y="3634"/>
                <a:ext cx="5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00" name="Line 384"/>
              <p:cNvSpPr>
                <a:spLocks noChangeShapeType="1"/>
              </p:cNvSpPr>
              <p:nvPr/>
            </p:nvSpPr>
            <p:spPr bwMode="auto">
              <a:xfrm>
                <a:off x="4366" y="3314"/>
                <a:ext cx="5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01" name="Line 385"/>
              <p:cNvSpPr>
                <a:spLocks noChangeShapeType="1"/>
              </p:cNvSpPr>
              <p:nvPr/>
            </p:nvSpPr>
            <p:spPr bwMode="auto">
              <a:xfrm>
                <a:off x="4366" y="2988"/>
                <a:ext cx="5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02" name="Line 386"/>
              <p:cNvSpPr>
                <a:spLocks noChangeShapeType="1"/>
              </p:cNvSpPr>
              <p:nvPr/>
            </p:nvSpPr>
            <p:spPr bwMode="auto">
              <a:xfrm>
                <a:off x="4366" y="2668"/>
                <a:ext cx="5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03" name="Line 387"/>
              <p:cNvSpPr>
                <a:spLocks noChangeShapeType="1"/>
              </p:cNvSpPr>
              <p:nvPr/>
            </p:nvSpPr>
            <p:spPr bwMode="auto">
              <a:xfrm>
                <a:off x="4366" y="2343"/>
                <a:ext cx="5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04" name="Line 388"/>
              <p:cNvSpPr>
                <a:spLocks noChangeShapeType="1"/>
              </p:cNvSpPr>
              <p:nvPr/>
            </p:nvSpPr>
            <p:spPr bwMode="auto">
              <a:xfrm>
                <a:off x="4366" y="2023"/>
                <a:ext cx="5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05" name="Line 389"/>
              <p:cNvSpPr>
                <a:spLocks noChangeShapeType="1"/>
              </p:cNvSpPr>
              <p:nvPr/>
            </p:nvSpPr>
            <p:spPr bwMode="auto">
              <a:xfrm>
                <a:off x="4366" y="1698"/>
                <a:ext cx="5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06" name="Line 390"/>
              <p:cNvSpPr>
                <a:spLocks noChangeShapeType="1"/>
              </p:cNvSpPr>
              <p:nvPr/>
            </p:nvSpPr>
            <p:spPr bwMode="auto">
              <a:xfrm flipV="1">
                <a:off x="1284" y="1909"/>
                <a:ext cx="82" cy="19"/>
              </a:xfrm>
              <a:prstGeom prst="line">
                <a:avLst/>
              </a:prstGeom>
              <a:noFill/>
              <a:ln w="7938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07" name="Line 391"/>
              <p:cNvSpPr>
                <a:spLocks noChangeShapeType="1"/>
              </p:cNvSpPr>
              <p:nvPr/>
            </p:nvSpPr>
            <p:spPr bwMode="auto">
              <a:xfrm>
                <a:off x="1366" y="1909"/>
                <a:ext cx="362" cy="527"/>
              </a:xfrm>
              <a:prstGeom prst="line">
                <a:avLst/>
              </a:prstGeom>
              <a:noFill/>
              <a:ln w="7938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08" name="Line 392"/>
              <p:cNvSpPr>
                <a:spLocks noChangeShapeType="1"/>
              </p:cNvSpPr>
              <p:nvPr/>
            </p:nvSpPr>
            <p:spPr bwMode="auto">
              <a:xfrm>
                <a:off x="1728" y="2436"/>
                <a:ext cx="454" cy="790"/>
              </a:xfrm>
              <a:prstGeom prst="line">
                <a:avLst/>
              </a:prstGeom>
              <a:noFill/>
              <a:ln w="7938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09" name="Line 393"/>
              <p:cNvSpPr>
                <a:spLocks noChangeShapeType="1"/>
              </p:cNvSpPr>
              <p:nvPr/>
            </p:nvSpPr>
            <p:spPr bwMode="auto">
              <a:xfrm>
                <a:off x="2182" y="3226"/>
                <a:ext cx="171" cy="134"/>
              </a:xfrm>
              <a:prstGeom prst="line">
                <a:avLst/>
              </a:prstGeom>
              <a:noFill/>
              <a:ln w="7938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10" name="Line 394"/>
              <p:cNvSpPr>
                <a:spLocks noChangeShapeType="1"/>
              </p:cNvSpPr>
              <p:nvPr/>
            </p:nvSpPr>
            <p:spPr bwMode="auto">
              <a:xfrm>
                <a:off x="2353" y="3360"/>
                <a:ext cx="279" cy="119"/>
              </a:xfrm>
              <a:prstGeom prst="line">
                <a:avLst/>
              </a:prstGeom>
              <a:noFill/>
              <a:ln w="7938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11" name="Line 395"/>
              <p:cNvSpPr>
                <a:spLocks noChangeShapeType="1"/>
              </p:cNvSpPr>
              <p:nvPr/>
            </p:nvSpPr>
            <p:spPr bwMode="auto">
              <a:xfrm>
                <a:off x="2632" y="3479"/>
                <a:ext cx="185" cy="41"/>
              </a:xfrm>
              <a:prstGeom prst="line">
                <a:avLst/>
              </a:prstGeom>
              <a:noFill/>
              <a:ln w="7938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12" name="Line 396"/>
              <p:cNvSpPr>
                <a:spLocks noChangeShapeType="1"/>
              </p:cNvSpPr>
              <p:nvPr/>
            </p:nvSpPr>
            <p:spPr bwMode="auto">
              <a:xfrm>
                <a:off x="2817" y="3520"/>
                <a:ext cx="207" cy="36"/>
              </a:xfrm>
              <a:prstGeom prst="line">
                <a:avLst/>
              </a:prstGeom>
              <a:noFill/>
              <a:ln w="7938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13" name="Line 397"/>
              <p:cNvSpPr>
                <a:spLocks noChangeShapeType="1"/>
              </p:cNvSpPr>
              <p:nvPr/>
            </p:nvSpPr>
            <p:spPr bwMode="auto">
              <a:xfrm>
                <a:off x="3024" y="3556"/>
                <a:ext cx="1229" cy="78"/>
              </a:xfrm>
              <a:prstGeom prst="line">
                <a:avLst/>
              </a:prstGeom>
              <a:noFill/>
              <a:ln w="7938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14" name="Rectangle 398"/>
              <p:cNvSpPr>
                <a:spLocks noChangeArrowheads="1"/>
              </p:cNvSpPr>
              <p:nvPr/>
            </p:nvSpPr>
            <p:spPr bwMode="auto">
              <a:xfrm>
                <a:off x="1346" y="1889"/>
                <a:ext cx="36" cy="36"/>
              </a:xfrm>
              <a:prstGeom prst="rect">
                <a:avLst/>
              </a:prstGeom>
              <a:solidFill>
                <a:srgbClr val="800000"/>
              </a:solidFill>
              <a:ln w="7938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15" name="Rectangle 399"/>
              <p:cNvSpPr>
                <a:spLocks noChangeArrowheads="1"/>
              </p:cNvSpPr>
              <p:nvPr/>
            </p:nvSpPr>
            <p:spPr bwMode="auto">
              <a:xfrm>
                <a:off x="1707" y="2415"/>
                <a:ext cx="36" cy="36"/>
              </a:xfrm>
              <a:prstGeom prst="rect">
                <a:avLst/>
              </a:prstGeom>
              <a:solidFill>
                <a:srgbClr val="800000"/>
              </a:solidFill>
              <a:ln w="7938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16" name="Rectangle 400"/>
              <p:cNvSpPr>
                <a:spLocks noChangeArrowheads="1"/>
              </p:cNvSpPr>
              <p:nvPr/>
            </p:nvSpPr>
            <p:spPr bwMode="auto">
              <a:xfrm>
                <a:off x="2162" y="3205"/>
                <a:ext cx="36" cy="36"/>
              </a:xfrm>
              <a:prstGeom prst="rect">
                <a:avLst/>
              </a:prstGeom>
              <a:solidFill>
                <a:srgbClr val="800000"/>
              </a:solidFill>
              <a:ln w="7938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17" name="Rectangle 401"/>
              <p:cNvSpPr>
                <a:spLocks noChangeArrowheads="1"/>
              </p:cNvSpPr>
              <p:nvPr/>
            </p:nvSpPr>
            <p:spPr bwMode="auto">
              <a:xfrm>
                <a:off x="2332" y="3340"/>
                <a:ext cx="36" cy="36"/>
              </a:xfrm>
              <a:prstGeom prst="rect">
                <a:avLst/>
              </a:prstGeom>
              <a:solidFill>
                <a:srgbClr val="800000"/>
              </a:solidFill>
              <a:ln w="7938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18" name="Rectangle 402"/>
              <p:cNvSpPr>
                <a:spLocks noChangeArrowheads="1"/>
              </p:cNvSpPr>
              <p:nvPr/>
            </p:nvSpPr>
            <p:spPr bwMode="auto">
              <a:xfrm>
                <a:off x="2611" y="3458"/>
                <a:ext cx="36" cy="36"/>
              </a:xfrm>
              <a:prstGeom prst="rect">
                <a:avLst/>
              </a:prstGeom>
              <a:solidFill>
                <a:srgbClr val="800000"/>
              </a:solidFill>
              <a:ln w="7938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19" name="Rectangle 403"/>
              <p:cNvSpPr>
                <a:spLocks noChangeArrowheads="1"/>
              </p:cNvSpPr>
              <p:nvPr/>
            </p:nvSpPr>
            <p:spPr bwMode="auto">
              <a:xfrm>
                <a:off x="2797" y="3500"/>
                <a:ext cx="36" cy="36"/>
              </a:xfrm>
              <a:prstGeom prst="rect">
                <a:avLst/>
              </a:prstGeom>
              <a:solidFill>
                <a:srgbClr val="800000"/>
              </a:solidFill>
              <a:ln w="7938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0" name="Rectangle 404"/>
              <p:cNvSpPr>
                <a:spLocks noChangeArrowheads="1"/>
              </p:cNvSpPr>
              <p:nvPr/>
            </p:nvSpPr>
            <p:spPr bwMode="auto">
              <a:xfrm>
                <a:off x="3003" y="3536"/>
                <a:ext cx="36" cy="36"/>
              </a:xfrm>
              <a:prstGeom prst="rect">
                <a:avLst/>
              </a:prstGeom>
              <a:solidFill>
                <a:srgbClr val="800000"/>
              </a:solidFill>
              <a:ln w="7938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1" name="Rectangle 405"/>
              <p:cNvSpPr>
                <a:spLocks noChangeArrowheads="1"/>
              </p:cNvSpPr>
              <p:nvPr/>
            </p:nvSpPr>
            <p:spPr bwMode="auto">
              <a:xfrm>
                <a:off x="4232" y="3613"/>
                <a:ext cx="36" cy="36"/>
              </a:xfrm>
              <a:prstGeom prst="rect">
                <a:avLst/>
              </a:prstGeom>
              <a:solidFill>
                <a:srgbClr val="800000"/>
              </a:solidFill>
              <a:ln w="7938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2" name="Rectangle 406"/>
              <p:cNvSpPr>
                <a:spLocks noChangeArrowheads="1"/>
              </p:cNvSpPr>
              <p:nvPr/>
            </p:nvSpPr>
            <p:spPr bwMode="auto">
              <a:xfrm>
                <a:off x="1191" y="3587"/>
                <a:ext cx="49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altLang="en-US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0</a:t>
                </a:r>
                <a:endParaRPr lang="en-US" altLang="en-US">
                  <a:solidFill>
                    <a:srgbClr val="C5D1FF"/>
                  </a:solidFill>
                </a:endParaRPr>
              </a:p>
            </p:txBody>
          </p:sp>
        </p:grpSp>
        <p:sp>
          <p:nvSpPr>
            <p:cNvPr id="9623" name="Rectangle 407"/>
            <p:cNvSpPr>
              <a:spLocks noChangeArrowheads="1"/>
            </p:cNvSpPr>
            <p:nvPr/>
          </p:nvSpPr>
          <p:spPr bwMode="auto">
            <a:xfrm>
              <a:off x="4511" y="2463"/>
              <a:ext cx="4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10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endParaRPr lang="en-US" altLang="en-US">
                <a:solidFill>
                  <a:srgbClr val="C5D1FF"/>
                </a:solidFill>
              </a:endParaRPr>
            </a:p>
          </p:txBody>
        </p:sp>
        <p:sp>
          <p:nvSpPr>
            <p:cNvPr id="9624" name="Rectangle 408"/>
            <p:cNvSpPr>
              <a:spLocks noChangeArrowheads="1"/>
            </p:cNvSpPr>
            <p:nvPr/>
          </p:nvSpPr>
          <p:spPr bwMode="auto">
            <a:xfrm>
              <a:off x="4511" y="2138"/>
              <a:ext cx="4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100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  <a:endParaRPr lang="en-US" altLang="en-US">
                <a:solidFill>
                  <a:srgbClr val="C5D1FF"/>
                </a:solidFill>
              </a:endParaRPr>
            </a:p>
          </p:txBody>
        </p:sp>
        <p:sp>
          <p:nvSpPr>
            <p:cNvPr id="9625" name="Rectangle 409"/>
            <p:cNvSpPr>
              <a:spLocks noChangeArrowheads="1"/>
            </p:cNvSpPr>
            <p:nvPr/>
          </p:nvSpPr>
          <p:spPr bwMode="auto">
            <a:xfrm>
              <a:off x="4511" y="1818"/>
              <a:ext cx="4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100">
                  <a:solidFill>
                    <a:srgbClr val="000000"/>
                  </a:solidFill>
                  <a:latin typeface="Arial" panose="020B0604020202020204" pitchFamily="34" charset="0"/>
                </a:rPr>
                <a:t>6</a:t>
              </a:r>
              <a:endParaRPr lang="en-US" altLang="en-US">
                <a:solidFill>
                  <a:srgbClr val="C5D1FF"/>
                </a:solidFill>
              </a:endParaRPr>
            </a:p>
          </p:txBody>
        </p:sp>
        <p:sp>
          <p:nvSpPr>
            <p:cNvPr id="9626" name="Rectangle 410"/>
            <p:cNvSpPr>
              <a:spLocks noChangeArrowheads="1"/>
            </p:cNvSpPr>
            <p:nvPr/>
          </p:nvSpPr>
          <p:spPr bwMode="auto">
            <a:xfrm>
              <a:off x="4511" y="1493"/>
              <a:ext cx="4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100">
                  <a:solidFill>
                    <a:srgbClr val="000000"/>
                  </a:solidFill>
                  <a:latin typeface="Arial" panose="020B0604020202020204" pitchFamily="34" charset="0"/>
                </a:rPr>
                <a:t>8</a:t>
              </a:r>
              <a:endParaRPr lang="en-US" altLang="en-US">
                <a:solidFill>
                  <a:srgbClr val="C5D1FF"/>
                </a:solidFill>
              </a:endParaRPr>
            </a:p>
          </p:txBody>
        </p:sp>
        <p:sp>
          <p:nvSpPr>
            <p:cNvPr id="9627" name="Rectangle 411"/>
            <p:cNvSpPr>
              <a:spLocks noChangeArrowheads="1"/>
            </p:cNvSpPr>
            <p:nvPr/>
          </p:nvSpPr>
          <p:spPr bwMode="auto">
            <a:xfrm>
              <a:off x="4464" y="1172"/>
              <a:ext cx="9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100">
                  <a:solidFill>
                    <a:srgbClr val="000000"/>
                  </a:solidFill>
                  <a:latin typeface="Arial" panose="020B0604020202020204" pitchFamily="34" charset="0"/>
                </a:rPr>
                <a:t>10</a:t>
              </a:r>
              <a:endParaRPr lang="en-US" altLang="en-US">
                <a:solidFill>
                  <a:srgbClr val="C5D1FF"/>
                </a:solidFill>
              </a:endParaRPr>
            </a:p>
          </p:txBody>
        </p:sp>
        <p:sp>
          <p:nvSpPr>
            <p:cNvPr id="9628" name="Rectangle 412"/>
            <p:cNvSpPr>
              <a:spLocks noChangeArrowheads="1"/>
            </p:cNvSpPr>
            <p:nvPr/>
          </p:nvSpPr>
          <p:spPr bwMode="auto">
            <a:xfrm>
              <a:off x="4464" y="847"/>
              <a:ext cx="9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100">
                  <a:solidFill>
                    <a:srgbClr val="000000"/>
                  </a:solidFill>
                  <a:latin typeface="Arial" panose="020B0604020202020204" pitchFamily="34" charset="0"/>
                </a:rPr>
                <a:t>12</a:t>
              </a:r>
              <a:endParaRPr lang="en-US" altLang="en-US">
                <a:solidFill>
                  <a:srgbClr val="C5D1FF"/>
                </a:solidFill>
              </a:endParaRPr>
            </a:p>
          </p:txBody>
        </p:sp>
        <p:sp>
          <p:nvSpPr>
            <p:cNvPr id="9629" name="Rectangle 413"/>
            <p:cNvSpPr>
              <a:spLocks noChangeArrowheads="1"/>
            </p:cNvSpPr>
            <p:nvPr/>
          </p:nvSpPr>
          <p:spPr bwMode="auto">
            <a:xfrm>
              <a:off x="1326" y="2912"/>
              <a:ext cx="4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100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  <a:endParaRPr lang="en-US" altLang="en-US">
                <a:solidFill>
                  <a:srgbClr val="C5D1FF"/>
                </a:solidFill>
              </a:endParaRPr>
            </a:p>
          </p:txBody>
        </p:sp>
        <p:sp>
          <p:nvSpPr>
            <p:cNvPr id="9630" name="Rectangle 414"/>
            <p:cNvSpPr>
              <a:spLocks noChangeArrowheads="1"/>
            </p:cNvSpPr>
            <p:nvPr/>
          </p:nvSpPr>
          <p:spPr bwMode="auto">
            <a:xfrm>
              <a:off x="1739" y="2912"/>
              <a:ext cx="14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100">
                  <a:solidFill>
                    <a:srgbClr val="000000"/>
                  </a:solidFill>
                  <a:latin typeface="Arial" panose="020B0604020202020204" pitchFamily="34" charset="0"/>
                </a:rPr>
                <a:t>100</a:t>
              </a:r>
              <a:endParaRPr lang="en-US" altLang="en-US">
                <a:solidFill>
                  <a:srgbClr val="C5D1FF"/>
                </a:solidFill>
              </a:endParaRPr>
            </a:p>
          </p:txBody>
        </p:sp>
        <p:sp>
          <p:nvSpPr>
            <p:cNvPr id="9631" name="Rectangle 415"/>
            <p:cNvSpPr>
              <a:spLocks noChangeArrowheads="1"/>
            </p:cNvSpPr>
            <p:nvPr/>
          </p:nvSpPr>
          <p:spPr bwMode="auto">
            <a:xfrm>
              <a:off x="2204" y="2912"/>
              <a:ext cx="14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100">
                  <a:solidFill>
                    <a:srgbClr val="000000"/>
                  </a:solidFill>
                  <a:latin typeface="Arial" panose="020B0604020202020204" pitchFamily="34" charset="0"/>
                </a:rPr>
                <a:t>200</a:t>
              </a:r>
              <a:endParaRPr lang="en-US" altLang="en-US">
                <a:solidFill>
                  <a:srgbClr val="C5D1FF"/>
                </a:solidFill>
              </a:endParaRPr>
            </a:p>
          </p:txBody>
        </p:sp>
        <p:sp>
          <p:nvSpPr>
            <p:cNvPr id="9632" name="Rectangle 416"/>
            <p:cNvSpPr>
              <a:spLocks noChangeArrowheads="1"/>
            </p:cNvSpPr>
            <p:nvPr/>
          </p:nvSpPr>
          <p:spPr bwMode="auto">
            <a:xfrm>
              <a:off x="2663" y="2912"/>
              <a:ext cx="14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100">
                  <a:solidFill>
                    <a:srgbClr val="000000"/>
                  </a:solidFill>
                  <a:latin typeface="Arial" panose="020B0604020202020204" pitchFamily="34" charset="0"/>
                </a:rPr>
                <a:t>300</a:t>
              </a:r>
              <a:endParaRPr lang="en-US" altLang="en-US">
                <a:solidFill>
                  <a:srgbClr val="C5D1FF"/>
                </a:solidFill>
              </a:endParaRPr>
            </a:p>
          </p:txBody>
        </p:sp>
        <p:sp>
          <p:nvSpPr>
            <p:cNvPr id="9633" name="Rectangle 417"/>
            <p:cNvSpPr>
              <a:spLocks noChangeArrowheads="1"/>
            </p:cNvSpPr>
            <p:nvPr/>
          </p:nvSpPr>
          <p:spPr bwMode="auto">
            <a:xfrm>
              <a:off x="3123" y="2912"/>
              <a:ext cx="14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100">
                  <a:solidFill>
                    <a:srgbClr val="000000"/>
                  </a:solidFill>
                  <a:latin typeface="Arial" panose="020B0604020202020204" pitchFamily="34" charset="0"/>
                </a:rPr>
                <a:t>400</a:t>
              </a:r>
              <a:endParaRPr lang="en-US" altLang="en-US">
                <a:solidFill>
                  <a:srgbClr val="C5D1FF"/>
                </a:solidFill>
              </a:endParaRPr>
            </a:p>
          </p:txBody>
        </p:sp>
        <p:sp>
          <p:nvSpPr>
            <p:cNvPr id="9634" name="Rectangle 418"/>
            <p:cNvSpPr>
              <a:spLocks noChangeArrowheads="1"/>
            </p:cNvSpPr>
            <p:nvPr/>
          </p:nvSpPr>
          <p:spPr bwMode="auto">
            <a:xfrm>
              <a:off x="3582" y="2912"/>
              <a:ext cx="14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100">
                  <a:solidFill>
                    <a:srgbClr val="000000"/>
                  </a:solidFill>
                  <a:latin typeface="Arial" panose="020B0604020202020204" pitchFamily="34" charset="0"/>
                </a:rPr>
                <a:t>500</a:t>
              </a:r>
              <a:endParaRPr lang="en-US" altLang="en-US">
                <a:solidFill>
                  <a:srgbClr val="C5D1FF"/>
                </a:solidFill>
              </a:endParaRPr>
            </a:p>
          </p:txBody>
        </p:sp>
        <p:sp>
          <p:nvSpPr>
            <p:cNvPr id="9635" name="Rectangle 419"/>
            <p:cNvSpPr>
              <a:spLocks noChangeArrowheads="1"/>
            </p:cNvSpPr>
            <p:nvPr/>
          </p:nvSpPr>
          <p:spPr bwMode="auto">
            <a:xfrm>
              <a:off x="4047" y="2912"/>
              <a:ext cx="14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100">
                  <a:solidFill>
                    <a:srgbClr val="000000"/>
                  </a:solidFill>
                  <a:latin typeface="Arial" panose="020B0604020202020204" pitchFamily="34" charset="0"/>
                </a:rPr>
                <a:t>600</a:t>
              </a:r>
              <a:endParaRPr lang="en-US" altLang="en-US">
                <a:solidFill>
                  <a:srgbClr val="C5D1FF"/>
                </a:solidFill>
              </a:endParaRPr>
            </a:p>
          </p:txBody>
        </p:sp>
        <p:sp>
          <p:nvSpPr>
            <p:cNvPr id="9636" name="Rectangle 420"/>
            <p:cNvSpPr>
              <a:spLocks noChangeArrowheads="1"/>
            </p:cNvSpPr>
            <p:nvPr/>
          </p:nvSpPr>
          <p:spPr bwMode="auto">
            <a:xfrm>
              <a:off x="2581" y="3011"/>
              <a:ext cx="6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200" b="1">
                  <a:solidFill>
                    <a:srgbClr val="000000"/>
                  </a:solidFill>
                  <a:latin typeface="Arial" panose="020B0604020202020204" pitchFamily="34" charset="0"/>
                </a:rPr>
                <a:t>Time (minute)</a:t>
              </a:r>
              <a:endParaRPr lang="en-US" altLang="en-US">
                <a:solidFill>
                  <a:srgbClr val="C5D1FF"/>
                </a:solidFill>
              </a:endParaRPr>
            </a:p>
          </p:txBody>
        </p:sp>
        <p:sp>
          <p:nvSpPr>
            <p:cNvPr id="9637" name="Rectangle 421"/>
            <p:cNvSpPr>
              <a:spLocks noChangeArrowheads="1"/>
            </p:cNvSpPr>
            <p:nvPr/>
          </p:nvSpPr>
          <p:spPr bwMode="auto">
            <a:xfrm rot="16200000">
              <a:off x="4492" y="2008"/>
              <a:ext cx="4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200" b="1">
                  <a:solidFill>
                    <a:srgbClr val="000000"/>
                  </a:solidFill>
                  <a:latin typeface="Arial" panose="020B0604020202020204" pitchFamily="34" charset="0"/>
                </a:rPr>
                <a:t>Volume (</a:t>
              </a:r>
              <a:endParaRPr lang="en-US" altLang="en-US">
                <a:solidFill>
                  <a:srgbClr val="C5D1FF"/>
                </a:solidFill>
              </a:endParaRPr>
            </a:p>
          </p:txBody>
        </p:sp>
        <p:sp>
          <p:nvSpPr>
            <p:cNvPr id="9638" name="Rectangle 422"/>
            <p:cNvSpPr>
              <a:spLocks noChangeArrowheads="1"/>
            </p:cNvSpPr>
            <p:nvPr/>
          </p:nvSpPr>
          <p:spPr bwMode="auto">
            <a:xfrm rot="16200000">
              <a:off x="4667" y="1766"/>
              <a:ext cx="5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200" b="1">
                  <a:solidFill>
                    <a:srgbClr val="000000"/>
                  </a:solidFill>
                  <a:latin typeface="Symbol" panose="05050102010706020507" pitchFamily="18" charset="2"/>
                </a:rPr>
                <a:t>m</a:t>
              </a:r>
              <a:endParaRPr lang="en-US" altLang="en-US">
                <a:solidFill>
                  <a:srgbClr val="C5D1FF"/>
                </a:solidFill>
              </a:endParaRPr>
            </a:p>
          </p:txBody>
        </p:sp>
        <p:sp>
          <p:nvSpPr>
            <p:cNvPr id="9639" name="Rectangle 423"/>
            <p:cNvSpPr>
              <a:spLocks noChangeArrowheads="1"/>
            </p:cNvSpPr>
            <p:nvPr/>
          </p:nvSpPr>
          <p:spPr bwMode="auto">
            <a:xfrm rot="16200000">
              <a:off x="4652" y="1684"/>
              <a:ext cx="8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200" b="1">
                  <a:solidFill>
                    <a:srgbClr val="000000"/>
                  </a:solidFill>
                  <a:latin typeface="Arial" panose="020B0604020202020204" pitchFamily="34" charset="0"/>
                </a:rPr>
                <a:t>m</a:t>
              </a:r>
              <a:endParaRPr lang="en-US" altLang="en-US">
                <a:solidFill>
                  <a:srgbClr val="C5D1FF"/>
                </a:solidFill>
              </a:endParaRPr>
            </a:p>
          </p:txBody>
        </p:sp>
        <p:sp>
          <p:nvSpPr>
            <p:cNvPr id="9640" name="Rectangle 424"/>
            <p:cNvSpPr>
              <a:spLocks noChangeArrowheads="1"/>
            </p:cNvSpPr>
            <p:nvPr/>
          </p:nvSpPr>
          <p:spPr bwMode="auto">
            <a:xfrm rot="16200000">
              <a:off x="4637" y="1639"/>
              <a:ext cx="3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  <a:endParaRPr lang="en-US" altLang="en-US">
                <a:solidFill>
                  <a:srgbClr val="C5D1FF"/>
                </a:solidFill>
              </a:endParaRPr>
            </a:p>
          </p:txBody>
        </p:sp>
        <p:sp>
          <p:nvSpPr>
            <p:cNvPr id="9641" name="Rectangle 425"/>
            <p:cNvSpPr>
              <a:spLocks noChangeArrowheads="1"/>
            </p:cNvSpPr>
            <p:nvPr/>
          </p:nvSpPr>
          <p:spPr bwMode="auto">
            <a:xfrm rot="16200000">
              <a:off x="4612" y="1520"/>
              <a:ext cx="16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200" b="1">
                  <a:solidFill>
                    <a:srgbClr val="000000"/>
                  </a:solidFill>
                  <a:latin typeface="Arial" panose="020B0604020202020204" pitchFamily="34" charset="0"/>
                </a:rPr>
                <a:t>/cm</a:t>
              </a:r>
              <a:endParaRPr lang="en-US" altLang="en-US">
                <a:solidFill>
                  <a:srgbClr val="C5D1FF"/>
                </a:solidFill>
              </a:endParaRPr>
            </a:p>
          </p:txBody>
        </p:sp>
        <p:sp>
          <p:nvSpPr>
            <p:cNvPr id="9642" name="Rectangle 426"/>
            <p:cNvSpPr>
              <a:spLocks noChangeArrowheads="1"/>
            </p:cNvSpPr>
            <p:nvPr/>
          </p:nvSpPr>
          <p:spPr bwMode="auto">
            <a:xfrm rot="16200000">
              <a:off x="4637" y="1433"/>
              <a:ext cx="3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  <a:endParaRPr lang="en-US" altLang="en-US">
                <a:solidFill>
                  <a:srgbClr val="C5D1FF"/>
                </a:solidFill>
              </a:endParaRPr>
            </a:p>
          </p:txBody>
        </p:sp>
        <p:sp>
          <p:nvSpPr>
            <p:cNvPr id="9643" name="Rectangle 427"/>
            <p:cNvSpPr>
              <a:spLocks noChangeArrowheads="1"/>
            </p:cNvSpPr>
            <p:nvPr/>
          </p:nvSpPr>
          <p:spPr bwMode="auto">
            <a:xfrm rot="16200000">
              <a:off x="4679" y="1380"/>
              <a:ext cx="3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200" b="1">
                  <a:solidFill>
                    <a:srgbClr val="000000"/>
                  </a:solidFill>
                  <a:latin typeface="Arial" panose="020B0604020202020204" pitchFamily="34" charset="0"/>
                </a:rPr>
                <a:t>)</a:t>
              </a:r>
              <a:endParaRPr lang="en-US" altLang="en-US">
                <a:solidFill>
                  <a:srgbClr val="C5D1FF"/>
                </a:solidFill>
              </a:endParaRPr>
            </a:p>
          </p:txBody>
        </p:sp>
        <p:sp>
          <p:nvSpPr>
            <p:cNvPr id="9644" name="Rectangle 428"/>
            <p:cNvSpPr>
              <a:spLocks noChangeArrowheads="1"/>
            </p:cNvSpPr>
            <p:nvPr/>
          </p:nvSpPr>
          <p:spPr bwMode="auto">
            <a:xfrm>
              <a:off x="4501" y="2783"/>
              <a:ext cx="4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100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  <a:endParaRPr lang="en-US" altLang="en-US">
                <a:solidFill>
                  <a:srgbClr val="C5D1FF"/>
                </a:solidFill>
              </a:endParaRPr>
            </a:p>
          </p:txBody>
        </p:sp>
        <p:sp>
          <p:nvSpPr>
            <p:cNvPr id="9645" name="Rectangle 429"/>
            <p:cNvSpPr>
              <a:spLocks noChangeArrowheads="1"/>
            </p:cNvSpPr>
            <p:nvPr/>
          </p:nvSpPr>
          <p:spPr bwMode="auto">
            <a:xfrm>
              <a:off x="1198" y="2463"/>
              <a:ext cx="9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100">
                  <a:solidFill>
                    <a:srgbClr val="000000"/>
                  </a:solidFill>
                  <a:latin typeface="Arial" panose="020B0604020202020204" pitchFamily="34" charset="0"/>
                </a:rPr>
                <a:t>10</a:t>
              </a:r>
              <a:endParaRPr lang="en-US" altLang="en-US">
                <a:solidFill>
                  <a:srgbClr val="C5D1FF"/>
                </a:solidFill>
              </a:endParaRPr>
            </a:p>
          </p:txBody>
        </p:sp>
        <p:sp>
          <p:nvSpPr>
            <p:cNvPr id="9646" name="Rectangle 430"/>
            <p:cNvSpPr>
              <a:spLocks noChangeArrowheads="1"/>
            </p:cNvSpPr>
            <p:nvPr/>
          </p:nvSpPr>
          <p:spPr bwMode="auto">
            <a:xfrm>
              <a:off x="1198" y="2138"/>
              <a:ext cx="9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100">
                  <a:solidFill>
                    <a:srgbClr val="000000"/>
                  </a:solidFill>
                  <a:latin typeface="Arial" panose="020B0604020202020204" pitchFamily="34" charset="0"/>
                </a:rPr>
                <a:t>20</a:t>
              </a:r>
              <a:endParaRPr lang="en-US" altLang="en-US">
                <a:solidFill>
                  <a:srgbClr val="C5D1FF"/>
                </a:solidFill>
              </a:endParaRPr>
            </a:p>
          </p:txBody>
        </p:sp>
        <p:sp>
          <p:nvSpPr>
            <p:cNvPr id="9647" name="Rectangle 431"/>
            <p:cNvSpPr>
              <a:spLocks noChangeArrowheads="1"/>
            </p:cNvSpPr>
            <p:nvPr/>
          </p:nvSpPr>
          <p:spPr bwMode="auto">
            <a:xfrm>
              <a:off x="1198" y="1818"/>
              <a:ext cx="9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100">
                  <a:solidFill>
                    <a:srgbClr val="000000"/>
                  </a:solidFill>
                  <a:latin typeface="Arial" panose="020B0604020202020204" pitchFamily="34" charset="0"/>
                </a:rPr>
                <a:t>30</a:t>
              </a:r>
              <a:endParaRPr lang="en-US" altLang="en-US">
                <a:solidFill>
                  <a:srgbClr val="C5D1FF"/>
                </a:solidFill>
              </a:endParaRPr>
            </a:p>
          </p:txBody>
        </p:sp>
        <p:sp>
          <p:nvSpPr>
            <p:cNvPr id="9648" name="Rectangle 432"/>
            <p:cNvSpPr>
              <a:spLocks noChangeArrowheads="1"/>
            </p:cNvSpPr>
            <p:nvPr/>
          </p:nvSpPr>
          <p:spPr bwMode="auto">
            <a:xfrm>
              <a:off x="1198" y="1493"/>
              <a:ext cx="9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100">
                  <a:solidFill>
                    <a:srgbClr val="000000"/>
                  </a:solidFill>
                  <a:latin typeface="Arial" panose="020B0604020202020204" pitchFamily="34" charset="0"/>
                </a:rPr>
                <a:t>40</a:t>
              </a:r>
              <a:endParaRPr lang="en-US" altLang="en-US">
                <a:solidFill>
                  <a:srgbClr val="C5D1FF"/>
                </a:solidFill>
              </a:endParaRPr>
            </a:p>
          </p:txBody>
        </p:sp>
        <p:sp>
          <p:nvSpPr>
            <p:cNvPr id="9649" name="Rectangle 433"/>
            <p:cNvSpPr>
              <a:spLocks noChangeArrowheads="1"/>
            </p:cNvSpPr>
            <p:nvPr/>
          </p:nvSpPr>
          <p:spPr bwMode="auto">
            <a:xfrm>
              <a:off x="1198" y="1172"/>
              <a:ext cx="9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100">
                  <a:solidFill>
                    <a:srgbClr val="000000"/>
                  </a:solidFill>
                  <a:latin typeface="Arial" panose="020B0604020202020204" pitchFamily="34" charset="0"/>
                </a:rPr>
                <a:t>50</a:t>
              </a:r>
              <a:endParaRPr lang="en-US" altLang="en-US">
                <a:solidFill>
                  <a:srgbClr val="C5D1FF"/>
                </a:solidFill>
              </a:endParaRPr>
            </a:p>
          </p:txBody>
        </p:sp>
        <p:sp>
          <p:nvSpPr>
            <p:cNvPr id="9650" name="Rectangle 434"/>
            <p:cNvSpPr>
              <a:spLocks noChangeArrowheads="1"/>
            </p:cNvSpPr>
            <p:nvPr/>
          </p:nvSpPr>
          <p:spPr bwMode="auto">
            <a:xfrm>
              <a:off x="1198" y="847"/>
              <a:ext cx="9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100">
                  <a:solidFill>
                    <a:srgbClr val="000000"/>
                  </a:solidFill>
                  <a:latin typeface="Arial" panose="020B0604020202020204" pitchFamily="34" charset="0"/>
                </a:rPr>
                <a:t>60</a:t>
              </a:r>
              <a:endParaRPr lang="en-US" altLang="en-US">
                <a:solidFill>
                  <a:srgbClr val="C5D1FF"/>
                </a:solidFill>
              </a:endParaRPr>
            </a:p>
          </p:txBody>
        </p:sp>
        <p:sp>
          <p:nvSpPr>
            <p:cNvPr id="9651" name="Rectangle 435"/>
            <p:cNvSpPr>
              <a:spLocks noChangeArrowheads="1"/>
            </p:cNvSpPr>
            <p:nvPr/>
          </p:nvSpPr>
          <p:spPr bwMode="auto">
            <a:xfrm rot="16200000">
              <a:off x="940" y="1789"/>
              <a:ext cx="4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200" b="1">
                  <a:solidFill>
                    <a:srgbClr val="000000"/>
                  </a:solidFill>
                  <a:latin typeface="Arial" panose="020B0604020202020204" pitchFamily="34" charset="0"/>
                </a:rPr>
                <a:t>HC (ppb)</a:t>
              </a:r>
              <a:endParaRPr lang="en-US" altLang="en-US">
                <a:solidFill>
                  <a:srgbClr val="C5D1FF"/>
                </a:solidFill>
              </a:endParaRPr>
            </a:p>
          </p:txBody>
        </p:sp>
        <p:sp>
          <p:nvSpPr>
            <p:cNvPr id="9652" name="Freeform 436"/>
            <p:cNvSpPr>
              <a:spLocks/>
            </p:cNvSpPr>
            <p:nvPr/>
          </p:nvSpPr>
          <p:spPr bwMode="auto">
            <a:xfrm>
              <a:off x="2033" y="1116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0 h 41"/>
                <a:gd name="T4" fmla="*/ 21 w 42"/>
                <a:gd name="T5" fmla="*/ 41 h 41"/>
                <a:gd name="T6" fmla="*/ 0 w 42"/>
                <a:gd name="T7" fmla="*/ 20 h 41"/>
                <a:gd name="T8" fmla="*/ 21 w 4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53" name="Rectangle 437"/>
            <p:cNvSpPr>
              <a:spLocks noChangeArrowheads="1"/>
            </p:cNvSpPr>
            <p:nvPr/>
          </p:nvSpPr>
          <p:spPr bwMode="auto">
            <a:xfrm>
              <a:off x="2157" y="1090"/>
              <a:ext cx="1241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PM Volume(corrected)</a:t>
              </a:r>
            </a:p>
            <a:p>
              <a:pPr eaLnBrk="0" hangingPunct="0"/>
              <a:r>
                <a:rPr lang="en-US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PM Volume(uncorrected)</a:t>
              </a:r>
              <a:endParaRPr lang="en-US" altLang="en-US" sz="1400">
                <a:solidFill>
                  <a:srgbClr val="C5D1FF"/>
                </a:solidFill>
              </a:endParaRPr>
            </a:p>
            <a:p>
              <a:pPr eaLnBrk="0" hangingPunct="0"/>
              <a:r>
                <a:rPr lang="en-US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Hydrocarbon</a:t>
              </a:r>
            </a:p>
          </p:txBody>
        </p:sp>
        <p:sp>
          <p:nvSpPr>
            <p:cNvPr id="9654" name="Oval 438"/>
            <p:cNvSpPr>
              <a:spLocks noChangeArrowheads="1"/>
            </p:cNvSpPr>
            <p:nvPr/>
          </p:nvSpPr>
          <p:spPr bwMode="auto">
            <a:xfrm>
              <a:off x="2033" y="1255"/>
              <a:ext cx="36" cy="36"/>
            </a:xfrm>
            <a:prstGeom prst="ellipse">
              <a:avLst/>
            </a:prstGeom>
            <a:solidFill>
              <a:srgbClr val="FF00FF"/>
            </a:solidFill>
            <a:ln w="7938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55" name="Line 439"/>
            <p:cNvSpPr>
              <a:spLocks noChangeShapeType="1"/>
            </p:cNvSpPr>
            <p:nvPr/>
          </p:nvSpPr>
          <p:spPr bwMode="auto">
            <a:xfrm>
              <a:off x="1971" y="1420"/>
              <a:ext cx="171" cy="1"/>
            </a:xfrm>
            <a:prstGeom prst="line">
              <a:avLst/>
            </a:prstGeom>
            <a:noFill/>
            <a:ln w="7938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56" name="Rectangle 440"/>
            <p:cNvSpPr>
              <a:spLocks noChangeArrowheads="1"/>
            </p:cNvSpPr>
            <p:nvPr/>
          </p:nvSpPr>
          <p:spPr bwMode="auto">
            <a:xfrm>
              <a:off x="2033" y="1400"/>
              <a:ext cx="36" cy="36"/>
            </a:xfrm>
            <a:prstGeom prst="rect">
              <a:avLst/>
            </a:prstGeom>
            <a:solidFill>
              <a:srgbClr val="800000"/>
            </a:solidFill>
            <a:ln w="7938">
              <a:solidFill>
                <a:srgbClr val="8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657" name="Group 441"/>
          <p:cNvGrpSpPr>
            <a:grpSpLocks/>
          </p:cNvGrpSpPr>
          <p:nvPr/>
        </p:nvGrpSpPr>
        <p:grpSpPr bwMode="auto">
          <a:xfrm>
            <a:off x="1219200" y="2025650"/>
            <a:ext cx="914400" cy="2743200"/>
            <a:chOff x="768" y="1104"/>
            <a:chExt cx="576" cy="1728"/>
          </a:xfrm>
        </p:grpSpPr>
        <p:sp>
          <p:nvSpPr>
            <p:cNvPr id="9658" name="Line 442"/>
            <p:cNvSpPr>
              <a:spLocks noChangeShapeType="1"/>
            </p:cNvSpPr>
            <p:nvPr/>
          </p:nvSpPr>
          <p:spPr bwMode="auto">
            <a:xfrm>
              <a:off x="912" y="2256"/>
              <a:ext cx="0" cy="5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59" name="Line 443"/>
            <p:cNvSpPr>
              <a:spLocks noChangeShapeType="1"/>
            </p:cNvSpPr>
            <p:nvPr/>
          </p:nvSpPr>
          <p:spPr bwMode="auto">
            <a:xfrm>
              <a:off x="912" y="1104"/>
              <a:ext cx="0" cy="5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60" name="Text Box 444"/>
            <p:cNvSpPr txBox="1">
              <a:spLocks noChangeArrowheads="1"/>
            </p:cNvSpPr>
            <p:nvPr/>
          </p:nvSpPr>
          <p:spPr bwMode="auto">
            <a:xfrm rot="16200000">
              <a:off x="456" y="1704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>
                  <a:latin typeface="Symbol" panose="05050102010706020507" pitchFamily="18" charset="2"/>
                </a:rPr>
                <a:t>D</a:t>
              </a:r>
              <a:r>
                <a:rPr lang="en-US" altLang="en-US"/>
                <a:t>ROG</a:t>
              </a:r>
            </a:p>
          </p:txBody>
        </p:sp>
        <p:sp>
          <p:nvSpPr>
            <p:cNvPr id="9661" name="Line 445"/>
            <p:cNvSpPr>
              <a:spLocks noChangeShapeType="1"/>
            </p:cNvSpPr>
            <p:nvPr/>
          </p:nvSpPr>
          <p:spPr bwMode="auto">
            <a:xfrm>
              <a:off x="912" y="1104"/>
              <a:ext cx="432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62" name="Line 446"/>
            <p:cNvSpPr>
              <a:spLocks noChangeShapeType="1"/>
            </p:cNvSpPr>
            <p:nvPr/>
          </p:nvSpPr>
          <p:spPr bwMode="auto">
            <a:xfrm>
              <a:off x="912" y="2832"/>
              <a:ext cx="432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663" name="Group 447"/>
          <p:cNvGrpSpPr>
            <a:grpSpLocks/>
          </p:cNvGrpSpPr>
          <p:nvPr/>
        </p:nvGrpSpPr>
        <p:grpSpPr bwMode="auto">
          <a:xfrm>
            <a:off x="7086600" y="2305050"/>
            <a:ext cx="914400" cy="2463800"/>
            <a:chOff x="4464" y="1280"/>
            <a:chExt cx="576" cy="1552"/>
          </a:xfrm>
        </p:grpSpPr>
        <p:sp>
          <p:nvSpPr>
            <p:cNvPr id="9664" name="Line 448"/>
            <p:cNvSpPr>
              <a:spLocks noChangeShapeType="1"/>
            </p:cNvSpPr>
            <p:nvPr/>
          </p:nvSpPr>
          <p:spPr bwMode="auto">
            <a:xfrm>
              <a:off x="4880" y="2256"/>
              <a:ext cx="0" cy="5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65" name="Line 449"/>
            <p:cNvSpPr>
              <a:spLocks noChangeShapeType="1"/>
            </p:cNvSpPr>
            <p:nvPr/>
          </p:nvSpPr>
          <p:spPr bwMode="auto">
            <a:xfrm>
              <a:off x="4880" y="1280"/>
              <a:ext cx="0" cy="5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66" name="Line 450"/>
            <p:cNvSpPr>
              <a:spLocks noChangeShapeType="1"/>
            </p:cNvSpPr>
            <p:nvPr/>
          </p:nvSpPr>
          <p:spPr bwMode="auto">
            <a:xfrm>
              <a:off x="4464" y="1280"/>
              <a:ext cx="432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67" name="Line 451"/>
            <p:cNvSpPr>
              <a:spLocks noChangeShapeType="1"/>
            </p:cNvSpPr>
            <p:nvPr/>
          </p:nvSpPr>
          <p:spPr bwMode="auto">
            <a:xfrm>
              <a:off x="4464" y="2832"/>
              <a:ext cx="432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68" name="Text Box 452"/>
            <p:cNvSpPr txBox="1">
              <a:spLocks noChangeArrowheads="1"/>
            </p:cNvSpPr>
            <p:nvPr/>
          </p:nvSpPr>
          <p:spPr bwMode="auto">
            <a:xfrm rot="16200000">
              <a:off x="4440" y="1656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>
                  <a:latin typeface="Symbol" panose="05050102010706020507" pitchFamily="18" charset="2"/>
                </a:rPr>
                <a:t>D</a:t>
              </a:r>
              <a:r>
                <a:rPr lang="en-US" altLang="en-US"/>
                <a:t>M</a:t>
              </a:r>
              <a:r>
                <a:rPr lang="en-US" altLang="en-US" baseline="-25000"/>
                <a:t>o</a:t>
              </a:r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6745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6" name="Object 8"/>
          <p:cNvGraphicFramePr>
            <a:graphicFrameLocks noChangeAspect="1"/>
          </p:cNvGraphicFramePr>
          <p:nvPr/>
        </p:nvGraphicFramePr>
        <p:xfrm>
          <a:off x="533400" y="1143000"/>
          <a:ext cx="8043863" cy="45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8" name="Chart" r:id="rId3" imgW="9716031" imgH="5524958" progId="Excel.Chart.8">
                  <p:embed/>
                </p:oleObj>
              </mc:Choice>
              <mc:Fallback>
                <p:oleObj name="Chart" r:id="rId3" imgW="9716031" imgH="5524958" progId="Excel.Chart.8">
                  <p:embed/>
                  <p:pic>
                    <p:nvPicPr>
                      <p:cNvPr id="4301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143000"/>
                        <a:ext cx="8043863" cy="457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1" name="Object 3"/>
          <p:cNvGraphicFramePr>
            <a:graphicFrameLocks noChangeAspect="1"/>
          </p:cNvGraphicFramePr>
          <p:nvPr/>
        </p:nvGraphicFramePr>
        <p:xfrm>
          <a:off x="685800" y="5715000"/>
          <a:ext cx="3429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9" name="Equation" r:id="rId5" imgW="1841400" imgH="457200" progId="Equation.3">
                  <p:embed/>
                </p:oleObj>
              </mc:Choice>
              <mc:Fallback>
                <p:oleObj name="Equation" r:id="rId5" imgW="1841400" imgH="457200" progId="Equation.3">
                  <p:embed/>
                  <p:pic>
                    <p:nvPicPr>
                      <p:cNvPr id="430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5715000"/>
                        <a:ext cx="3429000" cy="8382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2" name="Object 4"/>
          <p:cNvGraphicFramePr>
            <a:graphicFrameLocks noChangeAspect="1"/>
          </p:cNvGraphicFramePr>
          <p:nvPr/>
        </p:nvGraphicFramePr>
        <p:xfrm>
          <a:off x="2282825" y="4114800"/>
          <a:ext cx="1835150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0" name="Equation" r:id="rId7" imgW="1117440" imgH="342720" progId="Equation.3">
                  <p:embed/>
                </p:oleObj>
              </mc:Choice>
              <mc:Fallback>
                <p:oleObj name="Equation" r:id="rId7" imgW="1117440" imgH="342720" progId="Equation.3">
                  <p:embed/>
                  <p:pic>
                    <p:nvPicPr>
                      <p:cNvPr id="430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2825" y="4114800"/>
                        <a:ext cx="1835150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2590800" y="3706813"/>
            <a:ext cx="1420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000"/>
              <a:t>At small M</a:t>
            </a:r>
            <a:r>
              <a:rPr lang="en-US" altLang="en-US" sz="2000" baseline="-25000"/>
              <a:t>o</a:t>
            </a:r>
            <a:endParaRPr lang="en-US" altLang="en-US" sz="2000"/>
          </a:p>
        </p:txBody>
      </p:sp>
      <p:graphicFrame>
        <p:nvGraphicFramePr>
          <p:cNvPr id="43014" name="Object 6"/>
          <p:cNvGraphicFramePr>
            <a:graphicFrameLocks noChangeAspect="1"/>
          </p:cNvGraphicFramePr>
          <p:nvPr/>
        </p:nvGraphicFramePr>
        <p:xfrm>
          <a:off x="6858000" y="2133600"/>
          <a:ext cx="1066800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1" name="Equation" r:id="rId9" imgW="609480" imgH="583920" progId="Equation.3">
                  <p:embed/>
                </p:oleObj>
              </mc:Choice>
              <mc:Fallback>
                <p:oleObj name="Equation" r:id="rId9" imgW="609480" imgH="583920" progId="Equation.3">
                  <p:embed/>
                  <p:pic>
                    <p:nvPicPr>
                      <p:cNvPr id="4301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2133600"/>
                        <a:ext cx="1066800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381000" y="228600"/>
            <a:ext cx="822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chemeClr val="accent2"/>
                </a:solidFill>
              </a:rPr>
              <a:t>SOA formation as a function of organic aerosol mass</a:t>
            </a:r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 flipV="1">
            <a:off x="1662113" y="1981200"/>
            <a:ext cx="319087" cy="2605088"/>
          </a:xfrm>
          <a:prstGeom prst="line">
            <a:avLst/>
          </a:prstGeom>
          <a:noFill/>
          <a:ln w="381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18" name="Line 10"/>
          <p:cNvSpPr>
            <a:spLocks noChangeShapeType="1"/>
          </p:cNvSpPr>
          <p:nvPr/>
        </p:nvSpPr>
        <p:spPr bwMode="auto">
          <a:xfrm>
            <a:off x="5638800" y="1857375"/>
            <a:ext cx="2514600" cy="0"/>
          </a:xfrm>
          <a:prstGeom prst="line">
            <a:avLst/>
          </a:prstGeom>
          <a:noFill/>
          <a:ln w="381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933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  <a:noFill/>
          <a:ln/>
        </p:spPr>
        <p:txBody>
          <a:bodyPr lIns="92075" tIns="46038" rIns="92075" bIns="46038">
            <a:normAutofit fontScale="90000"/>
          </a:bodyPr>
          <a:lstStyle/>
          <a:p>
            <a:r>
              <a:rPr lang="en-US" altLang="en-US" dirty="0">
                <a:solidFill>
                  <a:schemeClr val="accent2"/>
                </a:solidFill>
              </a:rPr>
              <a:t>General </a:t>
            </a:r>
            <a:r>
              <a:rPr lang="en-US" altLang="en-US" dirty="0" smtClean="0">
                <a:solidFill>
                  <a:schemeClr val="accent2"/>
                </a:solidFill>
              </a:rPr>
              <a:t>SOA Experimental </a:t>
            </a:r>
            <a:r>
              <a:rPr lang="en-US" altLang="en-US" dirty="0">
                <a:solidFill>
                  <a:schemeClr val="accent2"/>
                </a:solidFill>
              </a:rPr>
              <a:t>Protocol</a:t>
            </a:r>
          </a:p>
        </p:txBody>
      </p:sp>
      <p:sp>
        <p:nvSpPr>
          <p:cNvPr id="55299" name="Line 3"/>
          <p:cNvSpPr>
            <a:spLocks noChangeShapeType="1"/>
          </p:cNvSpPr>
          <p:nvPr/>
        </p:nvSpPr>
        <p:spPr bwMode="auto">
          <a:xfrm>
            <a:off x="3203575" y="3962400"/>
            <a:ext cx="4540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0" name="Line 4"/>
          <p:cNvSpPr>
            <a:spLocks noChangeShapeType="1"/>
          </p:cNvSpPr>
          <p:nvPr/>
        </p:nvSpPr>
        <p:spPr bwMode="auto">
          <a:xfrm flipH="1">
            <a:off x="5413375" y="3962400"/>
            <a:ext cx="4540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1" name="Arc 5"/>
          <p:cNvSpPr>
            <a:spLocks/>
          </p:cNvSpPr>
          <p:nvPr/>
        </p:nvSpPr>
        <p:spPr bwMode="auto">
          <a:xfrm>
            <a:off x="1679575" y="2365375"/>
            <a:ext cx="1676400" cy="9906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496 h 21600"/>
              <a:gd name="T2" fmla="*/ 21580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21496"/>
                </a:moveTo>
                <a:cubicBezTo>
                  <a:pt x="57" y="9615"/>
                  <a:pt x="9699" y="11"/>
                  <a:pt x="21580" y="0"/>
                </a:cubicBezTo>
              </a:path>
              <a:path w="21600" h="21600" stroke="0" extrusionOk="0">
                <a:moveTo>
                  <a:pt x="0" y="21496"/>
                </a:moveTo>
                <a:cubicBezTo>
                  <a:pt x="57" y="9615"/>
                  <a:pt x="9699" y="11"/>
                  <a:pt x="21580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2" name="Arc 6"/>
          <p:cNvSpPr>
            <a:spLocks/>
          </p:cNvSpPr>
          <p:nvPr/>
        </p:nvSpPr>
        <p:spPr bwMode="auto">
          <a:xfrm>
            <a:off x="5410200" y="2365375"/>
            <a:ext cx="1981200" cy="984250"/>
          </a:xfrm>
          <a:custGeom>
            <a:avLst/>
            <a:gdLst>
              <a:gd name="G0" fmla="+- 0 0 0"/>
              <a:gd name="G1" fmla="+- 21462 0 0"/>
              <a:gd name="G2" fmla="+- 21600 0 0"/>
              <a:gd name="T0" fmla="*/ 2440 w 21600"/>
              <a:gd name="T1" fmla="*/ 0 h 21462"/>
              <a:gd name="T2" fmla="*/ 21600 w 21600"/>
              <a:gd name="T3" fmla="*/ 21462 h 21462"/>
              <a:gd name="T4" fmla="*/ 0 w 21600"/>
              <a:gd name="T5" fmla="*/ 21462 h 21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462" fill="none" extrusionOk="0">
                <a:moveTo>
                  <a:pt x="2439" y="0"/>
                </a:moveTo>
                <a:cubicBezTo>
                  <a:pt x="13354" y="1241"/>
                  <a:pt x="21600" y="10476"/>
                  <a:pt x="21600" y="21462"/>
                </a:cubicBezTo>
              </a:path>
              <a:path w="21600" h="21462" stroke="0" extrusionOk="0">
                <a:moveTo>
                  <a:pt x="2439" y="0"/>
                </a:moveTo>
                <a:cubicBezTo>
                  <a:pt x="13354" y="1241"/>
                  <a:pt x="21600" y="10476"/>
                  <a:pt x="21600" y="21462"/>
                </a:cubicBezTo>
                <a:lnTo>
                  <a:pt x="0" y="21462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3581400" y="3733800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>
                <a:latin typeface="Symbol" panose="05050102010706020507" pitchFamily="18" charset="2"/>
              </a:rPr>
              <a:t>D</a:t>
            </a:r>
            <a:r>
              <a:rPr lang="en-US" altLang="en-US" sz="2000"/>
              <a:t>ROG</a:t>
            </a:r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4702175" y="3733800"/>
            <a:ext cx="806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altLang="en-US" sz="2000">
                <a:latin typeface="Symbol" panose="05050102010706020507" pitchFamily="18" charset="2"/>
              </a:rPr>
              <a:t>D</a:t>
            </a:r>
            <a:r>
              <a:rPr lang="en-US" altLang="en-US" sz="2000"/>
              <a:t>M</a:t>
            </a:r>
            <a:r>
              <a:rPr lang="en-US" altLang="en-US" sz="2000" baseline="-25000"/>
              <a:t>o</a:t>
            </a:r>
          </a:p>
        </p:txBody>
      </p:sp>
      <p:sp>
        <p:nvSpPr>
          <p:cNvPr id="55305" name="Line 9"/>
          <p:cNvSpPr>
            <a:spLocks noChangeShapeType="1"/>
          </p:cNvSpPr>
          <p:nvPr/>
        </p:nvSpPr>
        <p:spPr bwMode="auto">
          <a:xfrm>
            <a:off x="4038600" y="4041775"/>
            <a:ext cx="0" cy="758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6" name="Line 10"/>
          <p:cNvSpPr>
            <a:spLocks noChangeShapeType="1"/>
          </p:cNvSpPr>
          <p:nvPr/>
        </p:nvSpPr>
        <p:spPr bwMode="auto">
          <a:xfrm>
            <a:off x="5257800" y="4041775"/>
            <a:ext cx="0" cy="758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7" name="Line 11"/>
          <p:cNvSpPr>
            <a:spLocks noChangeShapeType="1"/>
          </p:cNvSpPr>
          <p:nvPr/>
        </p:nvSpPr>
        <p:spPr bwMode="auto">
          <a:xfrm flipH="1">
            <a:off x="4117975" y="4041775"/>
            <a:ext cx="1063625" cy="758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8" name="Rectangle 12"/>
          <p:cNvSpPr>
            <a:spLocks noChangeArrowheads="1"/>
          </p:cNvSpPr>
          <p:nvPr/>
        </p:nvSpPr>
        <p:spPr bwMode="auto">
          <a:xfrm>
            <a:off x="3733800" y="48006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 b="1"/>
              <a:t>Y</a:t>
            </a:r>
            <a:r>
              <a:rPr lang="en-US" altLang="en-US" sz="2000" b="1" baseline="-25000"/>
              <a:t>expt</a:t>
            </a:r>
          </a:p>
        </p:txBody>
      </p:sp>
      <p:sp>
        <p:nvSpPr>
          <p:cNvPr id="55309" name="Rectangle 13"/>
          <p:cNvSpPr>
            <a:spLocks noChangeArrowheads="1"/>
          </p:cNvSpPr>
          <p:nvPr/>
        </p:nvSpPr>
        <p:spPr bwMode="auto">
          <a:xfrm>
            <a:off x="4997450" y="4830763"/>
            <a:ext cx="6429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altLang="en-US" sz="2000" b="1"/>
              <a:t>Y</a:t>
            </a:r>
            <a:r>
              <a:rPr lang="en-US" altLang="en-US" sz="2000" b="1" baseline="-25000"/>
              <a:t>calc</a:t>
            </a:r>
          </a:p>
        </p:txBody>
      </p:sp>
      <p:sp>
        <p:nvSpPr>
          <p:cNvPr id="55310" name="Rectangle 14"/>
          <p:cNvSpPr>
            <a:spLocks noChangeArrowheads="1"/>
          </p:cNvSpPr>
          <p:nvPr/>
        </p:nvSpPr>
        <p:spPr bwMode="auto">
          <a:xfrm>
            <a:off x="5257800" y="4038600"/>
            <a:ext cx="1143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800"/>
              <a:t>K</a:t>
            </a:r>
            <a:r>
              <a:rPr lang="en-US" altLang="en-US" sz="1800" baseline="-25000"/>
              <a:t>om,i</a:t>
            </a:r>
            <a:endParaRPr lang="en-US" altLang="en-US" sz="1800"/>
          </a:p>
          <a:p>
            <a:pPr eaLnBrk="0" hangingPunct="0">
              <a:spcBef>
                <a:spcPct val="50000"/>
              </a:spcBef>
            </a:pPr>
            <a:r>
              <a:rPr lang="en-US" altLang="en-US" sz="1800">
                <a:latin typeface="Symbol" panose="05050102010706020507" pitchFamily="18" charset="2"/>
              </a:rPr>
              <a:t> a</a:t>
            </a:r>
            <a:r>
              <a:rPr lang="en-US" altLang="en-US" sz="1800" baseline="-25000"/>
              <a:t>i</a:t>
            </a:r>
          </a:p>
        </p:txBody>
      </p:sp>
      <p:sp>
        <p:nvSpPr>
          <p:cNvPr id="55311" name="Rectangle 15"/>
          <p:cNvSpPr>
            <a:spLocks noChangeArrowheads="1"/>
          </p:cNvSpPr>
          <p:nvPr/>
        </p:nvSpPr>
        <p:spPr bwMode="auto">
          <a:xfrm>
            <a:off x="990600" y="5867400"/>
            <a:ext cx="7315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800"/>
              <a:t>--Coefficients K</a:t>
            </a:r>
            <a:r>
              <a:rPr lang="en-US" altLang="en-US" sz="1800" baseline="-25000"/>
              <a:t>om.i</a:t>
            </a:r>
            <a:r>
              <a:rPr lang="en-US" altLang="en-US" sz="1800"/>
              <a:t> and </a:t>
            </a:r>
            <a:r>
              <a:rPr lang="en-US" altLang="en-US" sz="1800">
                <a:latin typeface="Symbol" panose="05050102010706020507" pitchFamily="18" charset="2"/>
              </a:rPr>
              <a:t>a</a:t>
            </a:r>
            <a:r>
              <a:rPr lang="en-US" altLang="en-US" sz="1800" baseline="-25000"/>
              <a:t>i</a:t>
            </a:r>
            <a:r>
              <a:rPr lang="en-US" altLang="en-US" sz="1800"/>
              <a:t> values are then varied so that the sum of the residuals between experimental and calculated yields for a single parent is minimized.</a:t>
            </a:r>
          </a:p>
        </p:txBody>
      </p:sp>
      <p:sp>
        <p:nvSpPr>
          <p:cNvPr id="55312" name="Rectangle 16"/>
          <p:cNvSpPr>
            <a:spLocks noChangeArrowheads="1"/>
          </p:cNvSpPr>
          <p:nvPr/>
        </p:nvSpPr>
        <p:spPr bwMode="auto">
          <a:xfrm>
            <a:off x="990600" y="5410200"/>
            <a:ext cx="670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800"/>
              <a:t>--Assume two product classes</a:t>
            </a:r>
          </a:p>
        </p:txBody>
      </p:sp>
      <p:sp>
        <p:nvSpPr>
          <p:cNvPr id="55313" name="Rectangle 17"/>
          <p:cNvSpPr>
            <a:spLocks noChangeArrowheads="1"/>
          </p:cNvSpPr>
          <p:nvPr/>
        </p:nvSpPr>
        <p:spPr bwMode="auto">
          <a:xfrm>
            <a:off x="3200400" y="1600200"/>
            <a:ext cx="2819400" cy="14478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algn="ctr" eaLnBrk="0" hangingPunct="0"/>
            <a:endParaRPr lang="en-US" altLang="en-US"/>
          </a:p>
        </p:txBody>
      </p:sp>
      <p:sp>
        <p:nvSpPr>
          <p:cNvPr id="55314" name="Rectangle 18"/>
          <p:cNvSpPr>
            <a:spLocks noChangeArrowheads="1"/>
          </p:cNvSpPr>
          <p:nvPr/>
        </p:nvSpPr>
        <p:spPr bwMode="auto">
          <a:xfrm>
            <a:off x="2895600" y="1676400"/>
            <a:ext cx="335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000"/>
              <a:t>Parent ROG(s)</a:t>
            </a:r>
          </a:p>
        </p:txBody>
      </p:sp>
      <p:sp>
        <p:nvSpPr>
          <p:cNvPr id="55315" name="Rectangle 19"/>
          <p:cNvSpPr>
            <a:spLocks noChangeArrowheads="1"/>
          </p:cNvSpPr>
          <p:nvPr/>
        </p:nvSpPr>
        <p:spPr bwMode="auto">
          <a:xfrm>
            <a:off x="3276600" y="1981200"/>
            <a:ext cx="274320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000"/>
              <a:t>Seed Aerosol (optional)</a:t>
            </a:r>
            <a:endParaRPr lang="en-US" altLang="en-US" sz="1600" baseline="-25000"/>
          </a:p>
          <a:p>
            <a:pPr algn="ctr" eaLnBrk="0" hangingPunct="0">
              <a:spcBef>
                <a:spcPct val="50000"/>
              </a:spcBef>
            </a:pPr>
            <a:r>
              <a:rPr lang="en-US" altLang="en-US"/>
              <a:t> </a:t>
            </a:r>
          </a:p>
        </p:txBody>
      </p:sp>
      <p:sp>
        <p:nvSpPr>
          <p:cNvPr id="55316" name="Rectangle 20"/>
          <p:cNvSpPr>
            <a:spLocks noChangeArrowheads="1"/>
          </p:cNvSpPr>
          <p:nvPr/>
        </p:nvSpPr>
        <p:spPr bwMode="auto">
          <a:xfrm>
            <a:off x="3490913" y="2286000"/>
            <a:ext cx="20780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altLang="en-US" sz="2000"/>
              <a:t>Propene (optional)</a:t>
            </a:r>
          </a:p>
        </p:txBody>
      </p:sp>
      <p:sp>
        <p:nvSpPr>
          <p:cNvPr id="55317" name="Rectangle 21"/>
          <p:cNvSpPr>
            <a:spLocks noChangeArrowheads="1"/>
          </p:cNvSpPr>
          <p:nvPr/>
        </p:nvSpPr>
        <p:spPr bwMode="auto">
          <a:xfrm>
            <a:off x="3962400" y="2590800"/>
            <a:ext cx="1130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altLang="en-US" sz="2000"/>
              <a:t>NO, NO</a:t>
            </a:r>
            <a:r>
              <a:rPr lang="en-US" altLang="en-US" sz="2000" baseline="-25000"/>
              <a:t>2</a:t>
            </a:r>
          </a:p>
        </p:txBody>
      </p:sp>
      <p:sp>
        <p:nvSpPr>
          <p:cNvPr id="55318" name="Rectangle 22"/>
          <p:cNvSpPr>
            <a:spLocks noChangeArrowheads="1"/>
          </p:cNvSpPr>
          <p:nvPr/>
        </p:nvSpPr>
        <p:spPr bwMode="auto">
          <a:xfrm>
            <a:off x="381000" y="3429000"/>
            <a:ext cx="2667000" cy="1524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0" hangingPunct="0"/>
            <a:endParaRPr lang="en-US" altLang="en-US" sz="2000"/>
          </a:p>
          <a:p>
            <a:pPr eaLnBrk="0" hangingPunct="0"/>
            <a:r>
              <a:rPr lang="en-US" altLang="en-US" sz="2000"/>
              <a:t>Gas Phase Sampling:</a:t>
            </a:r>
          </a:p>
          <a:p>
            <a:pPr eaLnBrk="0" hangingPunct="0"/>
            <a:r>
              <a:rPr lang="en-US" altLang="en-US" sz="2000"/>
              <a:t>-Hydrocarbon</a:t>
            </a:r>
          </a:p>
          <a:p>
            <a:pPr eaLnBrk="0" hangingPunct="0"/>
            <a:r>
              <a:rPr lang="en-US" altLang="en-US" sz="2000"/>
              <a:t>-Ozone, NO, NO</a:t>
            </a:r>
            <a:r>
              <a:rPr lang="en-US" altLang="en-US" sz="2000" baseline="-25000"/>
              <a:t>2</a:t>
            </a:r>
          </a:p>
          <a:p>
            <a:pPr eaLnBrk="0" hangingPunct="0"/>
            <a:r>
              <a:rPr lang="en-US" altLang="en-US" sz="2000"/>
              <a:t>-Relative humidity, T</a:t>
            </a:r>
            <a:endParaRPr lang="en-US" altLang="en-US" sz="2000" baseline="-25000"/>
          </a:p>
          <a:p>
            <a:pPr eaLnBrk="0" hangingPunct="0"/>
            <a:endParaRPr lang="en-US" altLang="en-US" sz="2000"/>
          </a:p>
        </p:txBody>
      </p:sp>
      <p:sp>
        <p:nvSpPr>
          <p:cNvPr id="55319" name="Rectangle 23"/>
          <p:cNvSpPr>
            <a:spLocks noChangeArrowheads="1"/>
          </p:cNvSpPr>
          <p:nvPr/>
        </p:nvSpPr>
        <p:spPr bwMode="auto">
          <a:xfrm>
            <a:off x="6019800" y="3429000"/>
            <a:ext cx="2590800" cy="1600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0" hangingPunct="0"/>
            <a:r>
              <a:rPr lang="en-US" altLang="en-US" sz="2000"/>
              <a:t>Aerosol Sampling:</a:t>
            </a:r>
          </a:p>
          <a:p>
            <a:pPr eaLnBrk="0" hangingPunct="0"/>
            <a:r>
              <a:rPr lang="en-US" altLang="en-US" sz="2000"/>
              <a:t>-Number Concentration</a:t>
            </a:r>
          </a:p>
          <a:p>
            <a:pPr eaLnBrk="0" hangingPunct="0"/>
            <a:r>
              <a:rPr lang="en-US" altLang="en-US" sz="2000"/>
              <a:t>-Size Distribution</a:t>
            </a:r>
          </a:p>
        </p:txBody>
      </p:sp>
    </p:spTree>
    <p:extLst>
      <p:ext uri="{BB962C8B-B14F-4D97-AF65-F5344CB8AC3E}">
        <p14:creationId xmlns:p14="http://schemas.microsoft.com/office/powerpoint/2010/main" val="399837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 lIns="92075" tIns="46038" rIns="92075" bIns="46038"/>
          <a:lstStyle/>
          <a:p>
            <a:r>
              <a:rPr lang="en-US" altLang="en-US" dirty="0" smtClean="0"/>
              <a:t>SMPS</a:t>
            </a:r>
            <a:endParaRPr lang="en-US" altLang="en-US" dirty="0"/>
          </a:p>
        </p:txBody>
      </p:sp>
      <p:sp>
        <p:nvSpPr>
          <p:cNvPr id="123907" name="Line 3"/>
          <p:cNvSpPr>
            <a:spLocks noChangeShapeType="1"/>
          </p:cNvSpPr>
          <p:nvPr/>
        </p:nvSpPr>
        <p:spPr bwMode="auto">
          <a:xfrm flipV="1">
            <a:off x="990600" y="1905000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08" name="Line 4"/>
          <p:cNvSpPr>
            <a:spLocks noChangeShapeType="1"/>
          </p:cNvSpPr>
          <p:nvPr/>
        </p:nvSpPr>
        <p:spPr bwMode="auto">
          <a:xfrm>
            <a:off x="990600" y="1905000"/>
            <a:ext cx="30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09" name="Oval 5"/>
          <p:cNvSpPr>
            <a:spLocks noChangeArrowheads="1"/>
          </p:cNvSpPr>
          <p:nvPr/>
        </p:nvSpPr>
        <p:spPr bwMode="auto">
          <a:xfrm>
            <a:off x="1301750" y="1758950"/>
            <a:ext cx="139700" cy="2921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10" name="Line 6"/>
          <p:cNvSpPr>
            <a:spLocks noChangeShapeType="1"/>
          </p:cNvSpPr>
          <p:nvPr/>
        </p:nvSpPr>
        <p:spPr bwMode="auto">
          <a:xfrm>
            <a:off x="1371600" y="1752600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11" name="Line 7"/>
          <p:cNvSpPr>
            <a:spLocks noChangeShapeType="1"/>
          </p:cNvSpPr>
          <p:nvPr/>
        </p:nvSpPr>
        <p:spPr bwMode="auto">
          <a:xfrm>
            <a:off x="1371600" y="2057400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12" name="Freeform 8"/>
          <p:cNvSpPr>
            <a:spLocks/>
          </p:cNvSpPr>
          <p:nvPr/>
        </p:nvSpPr>
        <p:spPr bwMode="auto">
          <a:xfrm>
            <a:off x="2057400" y="1749425"/>
            <a:ext cx="98425" cy="309563"/>
          </a:xfrm>
          <a:custGeom>
            <a:avLst/>
            <a:gdLst>
              <a:gd name="T0" fmla="*/ 0 w 62"/>
              <a:gd name="T1" fmla="*/ 194 h 195"/>
              <a:gd name="T2" fmla="*/ 31 w 62"/>
              <a:gd name="T3" fmla="*/ 180 h 195"/>
              <a:gd name="T4" fmla="*/ 46 w 62"/>
              <a:gd name="T5" fmla="*/ 158 h 195"/>
              <a:gd name="T6" fmla="*/ 54 w 62"/>
              <a:gd name="T7" fmla="*/ 135 h 195"/>
              <a:gd name="T8" fmla="*/ 61 w 62"/>
              <a:gd name="T9" fmla="*/ 113 h 195"/>
              <a:gd name="T10" fmla="*/ 61 w 62"/>
              <a:gd name="T11" fmla="*/ 90 h 195"/>
              <a:gd name="T12" fmla="*/ 61 w 62"/>
              <a:gd name="T13" fmla="*/ 68 h 195"/>
              <a:gd name="T14" fmla="*/ 54 w 62"/>
              <a:gd name="T15" fmla="*/ 45 h 195"/>
              <a:gd name="T16" fmla="*/ 39 w 62"/>
              <a:gd name="T17" fmla="*/ 23 h 195"/>
              <a:gd name="T18" fmla="*/ 16 w 62"/>
              <a:gd name="T19" fmla="*/ 0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2" h="195">
                <a:moveTo>
                  <a:pt x="0" y="194"/>
                </a:moveTo>
                <a:lnTo>
                  <a:pt x="31" y="180"/>
                </a:lnTo>
                <a:lnTo>
                  <a:pt x="46" y="158"/>
                </a:lnTo>
                <a:lnTo>
                  <a:pt x="54" y="135"/>
                </a:lnTo>
                <a:lnTo>
                  <a:pt x="61" y="113"/>
                </a:lnTo>
                <a:lnTo>
                  <a:pt x="61" y="90"/>
                </a:lnTo>
                <a:lnTo>
                  <a:pt x="61" y="68"/>
                </a:lnTo>
                <a:lnTo>
                  <a:pt x="54" y="45"/>
                </a:lnTo>
                <a:lnTo>
                  <a:pt x="39" y="23"/>
                </a:lnTo>
                <a:lnTo>
                  <a:pt x="16" y="0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3" name="Rectangle 9"/>
          <p:cNvSpPr>
            <a:spLocks noChangeArrowheads="1"/>
          </p:cNvSpPr>
          <p:nvPr/>
        </p:nvSpPr>
        <p:spPr bwMode="auto">
          <a:xfrm>
            <a:off x="1301750" y="2520950"/>
            <a:ext cx="977900" cy="2921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14" name="Line 10"/>
          <p:cNvSpPr>
            <a:spLocks noChangeShapeType="1"/>
          </p:cNvSpPr>
          <p:nvPr/>
        </p:nvSpPr>
        <p:spPr bwMode="auto">
          <a:xfrm>
            <a:off x="990600" y="2667000"/>
            <a:ext cx="30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15" name="Line 11"/>
          <p:cNvSpPr>
            <a:spLocks noChangeShapeType="1"/>
          </p:cNvSpPr>
          <p:nvPr/>
        </p:nvSpPr>
        <p:spPr bwMode="auto">
          <a:xfrm flipV="1">
            <a:off x="2590800" y="2514600"/>
            <a:ext cx="2286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16" name="Line 12"/>
          <p:cNvSpPr>
            <a:spLocks noChangeShapeType="1"/>
          </p:cNvSpPr>
          <p:nvPr/>
        </p:nvSpPr>
        <p:spPr bwMode="auto">
          <a:xfrm>
            <a:off x="2590800" y="2514600"/>
            <a:ext cx="2286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17" name="Line 13"/>
          <p:cNvSpPr>
            <a:spLocks noChangeShapeType="1"/>
          </p:cNvSpPr>
          <p:nvPr/>
        </p:nvSpPr>
        <p:spPr bwMode="auto">
          <a:xfrm>
            <a:off x="2590800" y="2514600"/>
            <a:ext cx="22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18" name="Line 14"/>
          <p:cNvSpPr>
            <a:spLocks noChangeShapeType="1"/>
          </p:cNvSpPr>
          <p:nvPr/>
        </p:nvSpPr>
        <p:spPr bwMode="auto">
          <a:xfrm>
            <a:off x="2590800" y="2819400"/>
            <a:ext cx="22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19" name="Line 15"/>
          <p:cNvSpPr>
            <a:spLocks noChangeShapeType="1"/>
          </p:cNvSpPr>
          <p:nvPr/>
        </p:nvSpPr>
        <p:spPr bwMode="auto">
          <a:xfrm flipV="1">
            <a:off x="990600" y="5105400"/>
            <a:ext cx="2286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0" name="Line 16"/>
          <p:cNvSpPr>
            <a:spLocks noChangeShapeType="1"/>
          </p:cNvSpPr>
          <p:nvPr/>
        </p:nvSpPr>
        <p:spPr bwMode="auto">
          <a:xfrm>
            <a:off x="990600" y="5105400"/>
            <a:ext cx="2286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1" name="Line 17"/>
          <p:cNvSpPr>
            <a:spLocks noChangeShapeType="1"/>
          </p:cNvSpPr>
          <p:nvPr/>
        </p:nvSpPr>
        <p:spPr bwMode="auto">
          <a:xfrm>
            <a:off x="990600" y="5105400"/>
            <a:ext cx="22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2" name="Line 18"/>
          <p:cNvSpPr>
            <a:spLocks noChangeShapeType="1"/>
          </p:cNvSpPr>
          <p:nvPr/>
        </p:nvSpPr>
        <p:spPr bwMode="auto">
          <a:xfrm>
            <a:off x="990600" y="5410200"/>
            <a:ext cx="22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3" name="Line 19"/>
          <p:cNvSpPr>
            <a:spLocks noChangeShapeType="1"/>
          </p:cNvSpPr>
          <p:nvPr/>
        </p:nvSpPr>
        <p:spPr bwMode="auto">
          <a:xfrm flipH="1">
            <a:off x="2286000" y="2667000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4" name="Line 20"/>
          <p:cNvSpPr>
            <a:spLocks noChangeShapeType="1"/>
          </p:cNvSpPr>
          <p:nvPr/>
        </p:nvSpPr>
        <p:spPr bwMode="auto">
          <a:xfrm>
            <a:off x="2743200" y="26670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5" name="Line 21"/>
          <p:cNvSpPr>
            <a:spLocks noChangeShapeType="1"/>
          </p:cNvSpPr>
          <p:nvPr/>
        </p:nvSpPr>
        <p:spPr bwMode="auto">
          <a:xfrm>
            <a:off x="3200400" y="26670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6" name="Line 22"/>
          <p:cNvSpPr>
            <a:spLocks noChangeShapeType="1"/>
          </p:cNvSpPr>
          <p:nvPr/>
        </p:nvSpPr>
        <p:spPr bwMode="auto">
          <a:xfrm>
            <a:off x="2133600" y="1905000"/>
            <a:ext cx="1143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7" name="Line 23"/>
          <p:cNvSpPr>
            <a:spLocks noChangeShapeType="1"/>
          </p:cNvSpPr>
          <p:nvPr/>
        </p:nvSpPr>
        <p:spPr bwMode="auto">
          <a:xfrm flipV="1">
            <a:off x="3352800" y="1905000"/>
            <a:ext cx="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8" name="Line 24"/>
          <p:cNvSpPr>
            <a:spLocks noChangeShapeType="1"/>
          </p:cNvSpPr>
          <p:nvPr/>
        </p:nvSpPr>
        <p:spPr bwMode="auto">
          <a:xfrm>
            <a:off x="3276600" y="1905000"/>
            <a:ext cx="76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9" name="Oval 25"/>
          <p:cNvSpPr>
            <a:spLocks noChangeArrowheads="1"/>
          </p:cNvSpPr>
          <p:nvPr/>
        </p:nvSpPr>
        <p:spPr bwMode="auto">
          <a:xfrm>
            <a:off x="2978150" y="3054350"/>
            <a:ext cx="5969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30" name="Line 26"/>
          <p:cNvSpPr>
            <a:spLocks noChangeShapeType="1"/>
          </p:cNvSpPr>
          <p:nvPr/>
        </p:nvSpPr>
        <p:spPr bwMode="auto">
          <a:xfrm>
            <a:off x="3581400" y="3124200"/>
            <a:ext cx="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31" name="Line 27"/>
          <p:cNvSpPr>
            <a:spLocks noChangeShapeType="1"/>
          </p:cNvSpPr>
          <p:nvPr/>
        </p:nvSpPr>
        <p:spPr bwMode="auto">
          <a:xfrm>
            <a:off x="2971800" y="3124200"/>
            <a:ext cx="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32" name="Freeform 28"/>
          <p:cNvSpPr>
            <a:spLocks/>
          </p:cNvSpPr>
          <p:nvPr/>
        </p:nvSpPr>
        <p:spPr bwMode="auto">
          <a:xfrm>
            <a:off x="2971800" y="4800600"/>
            <a:ext cx="625475" cy="90488"/>
          </a:xfrm>
          <a:custGeom>
            <a:avLst/>
            <a:gdLst>
              <a:gd name="T0" fmla="*/ 0 w 394"/>
              <a:gd name="T1" fmla="*/ 0 h 57"/>
              <a:gd name="T2" fmla="*/ 33 w 394"/>
              <a:gd name="T3" fmla="*/ 26 h 57"/>
              <a:gd name="T4" fmla="*/ 55 w 394"/>
              <a:gd name="T5" fmla="*/ 41 h 57"/>
              <a:gd name="T6" fmla="*/ 78 w 394"/>
              <a:gd name="T7" fmla="*/ 48 h 57"/>
              <a:gd name="T8" fmla="*/ 100 w 394"/>
              <a:gd name="T9" fmla="*/ 48 h 57"/>
              <a:gd name="T10" fmla="*/ 123 w 394"/>
              <a:gd name="T11" fmla="*/ 48 h 57"/>
              <a:gd name="T12" fmla="*/ 145 w 394"/>
              <a:gd name="T13" fmla="*/ 56 h 57"/>
              <a:gd name="T14" fmla="*/ 168 w 394"/>
              <a:gd name="T15" fmla="*/ 56 h 57"/>
              <a:gd name="T16" fmla="*/ 190 w 394"/>
              <a:gd name="T17" fmla="*/ 56 h 57"/>
              <a:gd name="T18" fmla="*/ 213 w 394"/>
              <a:gd name="T19" fmla="*/ 56 h 57"/>
              <a:gd name="T20" fmla="*/ 235 w 394"/>
              <a:gd name="T21" fmla="*/ 56 h 57"/>
              <a:gd name="T22" fmla="*/ 258 w 394"/>
              <a:gd name="T23" fmla="*/ 56 h 57"/>
              <a:gd name="T24" fmla="*/ 280 w 394"/>
              <a:gd name="T25" fmla="*/ 56 h 57"/>
              <a:gd name="T26" fmla="*/ 303 w 394"/>
              <a:gd name="T27" fmla="*/ 56 h 57"/>
              <a:gd name="T28" fmla="*/ 325 w 394"/>
              <a:gd name="T29" fmla="*/ 41 h 57"/>
              <a:gd name="T30" fmla="*/ 348 w 394"/>
              <a:gd name="T31" fmla="*/ 41 h 57"/>
              <a:gd name="T32" fmla="*/ 370 w 394"/>
              <a:gd name="T33" fmla="*/ 26 h 57"/>
              <a:gd name="T34" fmla="*/ 393 w 394"/>
              <a:gd name="T35" fmla="*/ 3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94" h="57">
                <a:moveTo>
                  <a:pt x="0" y="0"/>
                </a:moveTo>
                <a:lnTo>
                  <a:pt x="33" y="26"/>
                </a:lnTo>
                <a:lnTo>
                  <a:pt x="55" y="41"/>
                </a:lnTo>
                <a:lnTo>
                  <a:pt x="78" y="48"/>
                </a:lnTo>
                <a:lnTo>
                  <a:pt x="100" y="48"/>
                </a:lnTo>
                <a:lnTo>
                  <a:pt x="123" y="48"/>
                </a:lnTo>
                <a:lnTo>
                  <a:pt x="145" y="56"/>
                </a:lnTo>
                <a:lnTo>
                  <a:pt x="168" y="56"/>
                </a:lnTo>
                <a:lnTo>
                  <a:pt x="190" y="56"/>
                </a:lnTo>
                <a:lnTo>
                  <a:pt x="213" y="56"/>
                </a:lnTo>
                <a:lnTo>
                  <a:pt x="235" y="56"/>
                </a:lnTo>
                <a:lnTo>
                  <a:pt x="258" y="56"/>
                </a:lnTo>
                <a:lnTo>
                  <a:pt x="280" y="56"/>
                </a:lnTo>
                <a:lnTo>
                  <a:pt x="303" y="56"/>
                </a:lnTo>
                <a:lnTo>
                  <a:pt x="325" y="41"/>
                </a:lnTo>
                <a:lnTo>
                  <a:pt x="348" y="41"/>
                </a:lnTo>
                <a:lnTo>
                  <a:pt x="370" y="26"/>
                </a:lnTo>
                <a:lnTo>
                  <a:pt x="393" y="3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33" name="Line 29"/>
          <p:cNvSpPr>
            <a:spLocks noChangeShapeType="1"/>
          </p:cNvSpPr>
          <p:nvPr/>
        </p:nvSpPr>
        <p:spPr bwMode="auto">
          <a:xfrm>
            <a:off x="3200400" y="48768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34" name="Line 30"/>
          <p:cNvSpPr>
            <a:spLocks noChangeShapeType="1"/>
          </p:cNvSpPr>
          <p:nvPr/>
        </p:nvSpPr>
        <p:spPr bwMode="auto">
          <a:xfrm flipH="1">
            <a:off x="2514600" y="5257800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35" name="Rectangle 31"/>
          <p:cNvSpPr>
            <a:spLocks noChangeArrowheads="1"/>
          </p:cNvSpPr>
          <p:nvPr/>
        </p:nvSpPr>
        <p:spPr bwMode="auto">
          <a:xfrm>
            <a:off x="1530350" y="5111750"/>
            <a:ext cx="977900" cy="2921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36" name="Line 32"/>
          <p:cNvSpPr>
            <a:spLocks noChangeShapeType="1"/>
          </p:cNvSpPr>
          <p:nvPr/>
        </p:nvSpPr>
        <p:spPr bwMode="auto">
          <a:xfrm>
            <a:off x="1143000" y="5257800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37" name="Line 33"/>
          <p:cNvSpPr>
            <a:spLocks noChangeShapeType="1"/>
          </p:cNvSpPr>
          <p:nvPr/>
        </p:nvSpPr>
        <p:spPr bwMode="auto">
          <a:xfrm flipH="1">
            <a:off x="533400" y="5257800"/>
            <a:ext cx="533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38" name="Line 34"/>
          <p:cNvSpPr>
            <a:spLocks noChangeShapeType="1"/>
          </p:cNvSpPr>
          <p:nvPr/>
        </p:nvSpPr>
        <p:spPr bwMode="auto">
          <a:xfrm flipV="1">
            <a:off x="533400" y="48006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39" name="Line 35"/>
          <p:cNvSpPr>
            <a:spLocks noChangeShapeType="1"/>
          </p:cNvSpPr>
          <p:nvPr/>
        </p:nvSpPr>
        <p:spPr bwMode="auto">
          <a:xfrm>
            <a:off x="3352800" y="48768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0" name="Line 36"/>
          <p:cNvSpPr>
            <a:spLocks noChangeShapeType="1"/>
          </p:cNvSpPr>
          <p:nvPr/>
        </p:nvSpPr>
        <p:spPr bwMode="auto">
          <a:xfrm>
            <a:off x="3352800" y="5257800"/>
            <a:ext cx="533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1" name="Rectangle 37"/>
          <p:cNvSpPr>
            <a:spLocks noChangeArrowheads="1"/>
          </p:cNvSpPr>
          <p:nvPr/>
        </p:nvSpPr>
        <p:spPr bwMode="auto">
          <a:xfrm>
            <a:off x="3892550" y="4883150"/>
            <a:ext cx="673100" cy="6731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2" name="Line 38"/>
          <p:cNvSpPr>
            <a:spLocks noChangeShapeType="1"/>
          </p:cNvSpPr>
          <p:nvPr/>
        </p:nvSpPr>
        <p:spPr bwMode="auto">
          <a:xfrm flipV="1">
            <a:off x="3810000" y="2362200"/>
            <a:ext cx="1828800" cy="13716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3" name="Line 39"/>
          <p:cNvSpPr>
            <a:spLocks noChangeShapeType="1"/>
          </p:cNvSpPr>
          <p:nvPr/>
        </p:nvSpPr>
        <p:spPr bwMode="auto">
          <a:xfrm>
            <a:off x="3810000" y="3962400"/>
            <a:ext cx="1981200" cy="10668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4" name="Line 40"/>
          <p:cNvSpPr>
            <a:spLocks noChangeShapeType="1"/>
          </p:cNvSpPr>
          <p:nvPr/>
        </p:nvSpPr>
        <p:spPr bwMode="auto">
          <a:xfrm>
            <a:off x="6248400" y="2286000"/>
            <a:ext cx="0" cy="3048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5" name="Line 41"/>
          <p:cNvSpPr>
            <a:spLocks noChangeShapeType="1"/>
          </p:cNvSpPr>
          <p:nvPr/>
        </p:nvSpPr>
        <p:spPr bwMode="auto">
          <a:xfrm flipV="1">
            <a:off x="7239000" y="48006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6" name="Line 42"/>
          <p:cNvSpPr>
            <a:spLocks noChangeShapeType="1"/>
          </p:cNvSpPr>
          <p:nvPr/>
        </p:nvSpPr>
        <p:spPr bwMode="auto">
          <a:xfrm flipV="1">
            <a:off x="7239000" y="1447800"/>
            <a:ext cx="0" cy="312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7" name="Line 43"/>
          <p:cNvSpPr>
            <a:spLocks noChangeShapeType="1"/>
          </p:cNvSpPr>
          <p:nvPr/>
        </p:nvSpPr>
        <p:spPr bwMode="auto">
          <a:xfrm flipV="1">
            <a:off x="6400800" y="22098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8" name="Line 44"/>
          <p:cNvSpPr>
            <a:spLocks noChangeShapeType="1"/>
          </p:cNvSpPr>
          <p:nvPr/>
        </p:nvSpPr>
        <p:spPr bwMode="auto">
          <a:xfrm flipH="1" flipV="1">
            <a:off x="5867400" y="1828800"/>
            <a:ext cx="3810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9" name="Line 45"/>
          <p:cNvSpPr>
            <a:spLocks noChangeShapeType="1"/>
          </p:cNvSpPr>
          <p:nvPr/>
        </p:nvSpPr>
        <p:spPr bwMode="auto">
          <a:xfrm flipH="1" flipV="1">
            <a:off x="6096000" y="1828800"/>
            <a:ext cx="304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50" name="Line 46"/>
          <p:cNvSpPr>
            <a:spLocks noChangeShapeType="1"/>
          </p:cNvSpPr>
          <p:nvPr/>
        </p:nvSpPr>
        <p:spPr bwMode="auto">
          <a:xfrm>
            <a:off x="7086600" y="41148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51" name="Line 47"/>
          <p:cNvSpPr>
            <a:spLocks noChangeShapeType="1"/>
          </p:cNvSpPr>
          <p:nvPr/>
        </p:nvSpPr>
        <p:spPr bwMode="auto">
          <a:xfrm>
            <a:off x="7239000" y="4800600"/>
            <a:ext cx="304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52" name="Line 48"/>
          <p:cNvSpPr>
            <a:spLocks noChangeShapeType="1"/>
          </p:cNvSpPr>
          <p:nvPr/>
        </p:nvSpPr>
        <p:spPr bwMode="auto">
          <a:xfrm>
            <a:off x="7239000" y="4572000"/>
            <a:ext cx="304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53" name="Line 49"/>
          <p:cNvSpPr>
            <a:spLocks noChangeShapeType="1"/>
          </p:cNvSpPr>
          <p:nvPr/>
        </p:nvSpPr>
        <p:spPr bwMode="auto">
          <a:xfrm flipH="1" flipV="1">
            <a:off x="7086600" y="4648200"/>
            <a:ext cx="1524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54" name="Rectangle 50"/>
          <p:cNvSpPr>
            <a:spLocks noChangeArrowheads="1"/>
          </p:cNvSpPr>
          <p:nvPr/>
        </p:nvSpPr>
        <p:spPr bwMode="auto">
          <a:xfrm>
            <a:off x="7116763" y="2667000"/>
            <a:ext cx="184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1" hangingPunct="1"/>
            <a:r>
              <a:rPr lang="en-US" altLang="en-US" sz="1000"/>
              <a:t>-</a:t>
            </a:r>
          </a:p>
        </p:txBody>
      </p:sp>
      <p:sp>
        <p:nvSpPr>
          <p:cNvPr id="123955" name="Rectangle 51"/>
          <p:cNvSpPr>
            <a:spLocks noChangeArrowheads="1"/>
          </p:cNvSpPr>
          <p:nvPr/>
        </p:nvSpPr>
        <p:spPr bwMode="auto">
          <a:xfrm>
            <a:off x="7116763" y="2971800"/>
            <a:ext cx="184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1" hangingPunct="1"/>
            <a:r>
              <a:rPr lang="en-US" altLang="en-US" sz="1000"/>
              <a:t>-</a:t>
            </a:r>
          </a:p>
        </p:txBody>
      </p:sp>
      <p:sp>
        <p:nvSpPr>
          <p:cNvPr id="123956" name="Rectangle 52"/>
          <p:cNvSpPr>
            <a:spLocks noChangeArrowheads="1"/>
          </p:cNvSpPr>
          <p:nvPr/>
        </p:nvSpPr>
        <p:spPr bwMode="auto">
          <a:xfrm>
            <a:off x="7116763" y="3276600"/>
            <a:ext cx="184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1" hangingPunct="1"/>
            <a:r>
              <a:rPr lang="en-US" altLang="en-US" sz="1000"/>
              <a:t>-</a:t>
            </a:r>
          </a:p>
        </p:txBody>
      </p:sp>
      <p:sp>
        <p:nvSpPr>
          <p:cNvPr id="123957" name="Rectangle 53"/>
          <p:cNvSpPr>
            <a:spLocks noChangeArrowheads="1"/>
          </p:cNvSpPr>
          <p:nvPr/>
        </p:nvSpPr>
        <p:spPr bwMode="auto">
          <a:xfrm>
            <a:off x="7116763" y="3429000"/>
            <a:ext cx="184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1" hangingPunct="1"/>
            <a:r>
              <a:rPr lang="en-US" altLang="en-US" sz="1000"/>
              <a:t>-</a:t>
            </a:r>
          </a:p>
        </p:txBody>
      </p:sp>
      <p:sp>
        <p:nvSpPr>
          <p:cNvPr id="123958" name="Rectangle 54"/>
          <p:cNvSpPr>
            <a:spLocks noChangeArrowheads="1"/>
          </p:cNvSpPr>
          <p:nvPr/>
        </p:nvSpPr>
        <p:spPr bwMode="auto">
          <a:xfrm>
            <a:off x="7116763" y="3581400"/>
            <a:ext cx="184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1" hangingPunct="1"/>
            <a:r>
              <a:rPr lang="en-US" altLang="en-US" sz="1000"/>
              <a:t>-</a:t>
            </a:r>
          </a:p>
        </p:txBody>
      </p:sp>
      <p:sp>
        <p:nvSpPr>
          <p:cNvPr id="123959" name="Rectangle 55"/>
          <p:cNvSpPr>
            <a:spLocks noChangeArrowheads="1"/>
          </p:cNvSpPr>
          <p:nvPr/>
        </p:nvSpPr>
        <p:spPr bwMode="auto">
          <a:xfrm>
            <a:off x="7116763" y="3733800"/>
            <a:ext cx="184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1" hangingPunct="1"/>
            <a:r>
              <a:rPr lang="en-US" altLang="en-US" sz="1000"/>
              <a:t>-</a:t>
            </a:r>
          </a:p>
        </p:txBody>
      </p:sp>
      <p:sp>
        <p:nvSpPr>
          <p:cNvPr id="123960" name="Rectangle 56"/>
          <p:cNvSpPr>
            <a:spLocks noChangeArrowheads="1"/>
          </p:cNvSpPr>
          <p:nvPr/>
        </p:nvSpPr>
        <p:spPr bwMode="auto">
          <a:xfrm>
            <a:off x="7116763" y="2514600"/>
            <a:ext cx="184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1" hangingPunct="1"/>
            <a:r>
              <a:rPr lang="en-US" altLang="en-US" sz="1000"/>
              <a:t>-</a:t>
            </a:r>
          </a:p>
        </p:txBody>
      </p:sp>
      <p:sp>
        <p:nvSpPr>
          <p:cNvPr id="123961" name="Rectangle 57"/>
          <p:cNvSpPr>
            <a:spLocks noChangeArrowheads="1"/>
          </p:cNvSpPr>
          <p:nvPr/>
        </p:nvSpPr>
        <p:spPr bwMode="auto">
          <a:xfrm>
            <a:off x="7116763" y="2819400"/>
            <a:ext cx="184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1" hangingPunct="1"/>
            <a:r>
              <a:rPr lang="en-US" altLang="en-US" sz="1000"/>
              <a:t>-</a:t>
            </a:r>
          </a:p>
        </p:txBody>
      </p:sp>
      <p:sp>
        <p:nvSpPr>
          <p:cNvPr id="123962" name="Rectangle 58"/>
          <p:cNvSpPr>
            <a:spLocks noChangeArrowheads="1"/>
          </p:cNvSpPr>
          <p:nvPr/>
        </p:nvSpPr>
        <p:spPr bwMode="auto">
          <a:xfrm>
            <a:off x="7116763" y="3124200"/>
            <a:ext cx="184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1" hangingPunct="1"/>
            <a:r>
              <a:rPr lang="en-US" altLang="en-US" sz="1000"/>
              <a:t>-</a:t>
            </a:r>
          </a:p>
        </p:txBody>
      </p:sp>
      <p:sp>
        <p:nvSpPr>
          <p:cNvPr id="123963" name="Rectangle 59"/>
          <p:cNvSpPr>
            <a:spLocks noChangeArrowheads="1"/>
          </p:cNvSpPr>
          <p:nvPr/>
        </p:nvSpPr>
        <p:spPr bwMode="auto">
          <a:xfrm>
            <a:off x="7070725" y="3878263"/>
            <a:ext cx="2587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1" hangingPunct="1"/>
            <a:r>
              <a:rPr lang="en-US" altLang="en-US" sz="1000"/>
              <a:t> -</a:t>
            </a:r>
          </a:p>
        </p:txBody>
      </p:sp>
      <p:sp>
        <p:nvSpPr>
          <p:cNvPr id="123964" name="Line 60"/>
          <p:cNvSpPr>
            <a:spLocks noChangeShapeType="1"/>
          </p:cNvSpPr>
          <p:nvPr/>
        </p:nvSpPr>
        <p:spPr bwMode="auto">
          <a:xfrm>
            <a:off x="6629400" y="12192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65" name="Line 61"/>
          <p:cNvSpPr>
            <a:spLocks noChangeShapeType="1"/>
          </p:cNvSpPr>
          <p:nvPr/>
        </p:nvSpPr>
        <p:spPr bwMode="auto">
          <a:xfrm>
            <a:off x="6781800" y="1219200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66" name="Line 62"/>
          <p:cNvSpPr>
            <a:spLocks noChangeShapeType="1"/>
          </p:cNvSpPr>
          <p:nvPr/>
        </p:nvSpPr>
        <p:spPr bwMode="auto">
          <a:xfrm>
            <a:off x="6934200" y="12192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67" name="Line 63"/>
          <p:cNvSpPr>
            <a:spLocks noChangeShapeType="1"/>
          </p:cNvSpPr>
          <p:nvPr/>
        </p:nvSpPr>
        <p:spPr bwMode="auto">
          <a:xfrm>
            <a:off x="6477000" y="12192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68" name="Line 64"/>
          <p:cNvSpPr>
            <a:spLocks noChangeShapeType="1"/>
          </p:cNvSpPr>
          <p:nvPr/>
        </p:nvSpPr>
        <p:spPr bwMode="auto">
          <a:xfrm>
            <a:off x="7086600" y="12192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69" name="Line 65"/>
          <p:cNvSpPr>
            <a:spLocks noChangeShapeType="1"/>
          </p:cNvSpPr>
          <p:nvPr/>
        </p:nvSpPr>
        <p:spPr bwMode="auto">
          <a:xfrm>
            <a:off x="6629400" y="48768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70" name="Line 66"/>
          <p:cNvSpPr>
            <a:spLocks noChangeShapeType="1"/>
          </p:cNvSpPr>
          <p:nvPr/>
        </p:nvSpPr>
        <p:spPr bwMode="auto">
          <a:xfrm>
            <a:off x="6781800" y="4876800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71" name="Line 67"/>
          <p:cNvSpPr>
            <a:spLocks noChangeShapeType="1"/>
          </p:cNvSpPr>
          <p:nvPr/>
        </p:nvSpPr>
        <p:spPr bwMode="auto">
          <a:xfrm>
            <a:off x="6934200" y="48768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72" name="Line 68"/>
          <p:cNvSpPr>
            <a:spLocks noChangeShapeType="1"/>
          </p:cNvSpPr>
          <p:nvPr/>
        </p:nvSpPr>
        <p:spPr bwMode="auto">
          <a:xfrm>
            <a:off x="6477000" y="48768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73" name="Line 69"/>
          <p:cNvSpPr>
            <a:spLocks noChangeShapeType="1"/>
          </p:cNvSpPr>
          <p:nvPr/>
        </p:nvSpPr>
        <p:spPr bwMode="auto">
          <a:xfrm>
            <a:off x="7086600" y="48768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74" name="Rectangle 70"/>
          <p:cNvSpPr>
            <a:spLocks noChangeArrowheads="1"/>
          </p:cNvSpPr>
          <p:nvPr/>
        </p:nvSpPr>
        <p:spPr bwMode="auto">
          <a:xfrm>
            <a:off x="6232525" y="776288"/>
            <a:ext cx="11525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1" hangingPunct="1"/>
            <a:r>
              <a:rPr lang="en-US" altLang="en-US" sz="2800"/>
              <a:t>Sheath</a:t>
            </a:r>
          </a:p>
        </p:txBody>
      </p:sp>
      <p:sp>
        <p:nvSpPr>
          <p:cNvPr id="123975" name="Rectangle 71"/>
          <p:cNvSpPr>
            <a:spLocks noChangeArrowheads="1"/>
          </p:cNvSpPr>
          <p:nvPr/>
        </p:nvSpPr>
        <p:spPr bwMode="auto">
          <a:xfrm>
            <a:off x="6232525" y="5653088"/>
            <a:ext cx="11715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1" hangingPunct="1"/>
            <a:r>
              <a:rPr lang="en-US" altLang="en-US" sz="2800"/>
              <a:t>Excess</a:t>
            </a:r>
          </a:p>
        </p:txBody>
      </p:sp>
      <p:sp>
        <p:nvSpPr>
          <p:cNvPr id="123976" name="Line 72"/>
          <p:cNvSpPr>
            <a:spLocks noChangeShapeType="1"/>
          </p:cNvSpPr>
          <p:nvPr/>
        </p:nvSpPr>
        <p:spPr bwMode="auto">
          <a:xfrm>
            <a:off x="5638800" y="1447800"/>
            <a:ext cx="3810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77" name="Line 73"/>
          <p:cNvSpPr>
            <a:spLocks noChangeShapeType="1"/>
          </p:cNvSpPr>
          <p:nvPr/>
        </p:nvSpPr>
        <p:spPr bwMode="auto">
          <a:xfrm>
            <a:off x="7315200" y="4800600"/>
            <a:ext cx="3810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78" name="Oval 74"/>
          <p:cNvSpPr>
            <a:spLocks noChangeArrowheads="1"/>
          </p:cNvSpPr>
          <p:nvPr/>
        </p:nvSpPr>
        <p:spPr bwMode="auto">
          <a:xfrm>
            <a:off x="6026150" y="1911350"/>
            <a:ext cx="6350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79" name="Oval 75"/>
          <p:cNvSpPr>
            <a:spLocks noChangeArrowheads="1"/>
          </p:cNvSpPr>
          <p:nvPr/>
        </p:nvSpPr>
        <p:spPr bwMode="auto">
          <a:xfrm>
            <a:off x="6254750" y="2216150"/>
            <a:ext cx="6350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80" name="Oval 76"/>
          <p:cNvSpPr>
            <a:spLocks noChangeArrowheads="1"/>
          </p:cNvSpPr>
          <p:nvPr/>
        </p:nvSpPr>
        <p:spPr bwMode="auto">
          <a:xfrm>
            <a:off x="7092950" y="3892550"/>
            <a:ext cx="6350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81" name="Oval 77"/>
          <p:cNvSpPr>
            <a:spLocks noChangeArrowheads="1"/>
          </p:cNvSpPr>
          <p:nvPr/>
        </p:nvSpPr>
        <p:spPr bwMode="auto">
          <a:xfrm>
            <a:off x="6635750" y="3282950"/>
            <a:ext cx="6350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82" name="Oval 78"/>
          <p:cNvSpPr>
            <a:spLocks noChangeArrowheads="1"/>
          </p:cNvSpPr>
          <p:nvPr/>
        </p:nvSpPr>
        <p:spPr bwMode="auto">
          <a:xfrm>
            <a:off x="7169150" y="3587750"/>
            <a:ext cx="6350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83" name="Oval 79"/>
          <p:cNvSpPr>
            <a:spLocks noChangeArrowheads="1"/>
          </p:cNvSpPr>
          <p:nvPr/>
        </p:nvSpPr>
        <p:spPr bwMode="auto">
          <a:xfrm>
            <a:off x="6635750" y="2825750"/>
            <a:ext cx="6350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84" name="Oval 80"/>
          <p:cNvSpPr>
            <a:spLocks noChangeArrowheads="1"/>
          </p:cNvSpPr>
          <p:nvPr/>
        </p:nvSpPr>
        <p:spPr bwMode="auto">
          <a:xfrm>
            <a:off x="6635750" y="4502150"/>
            <a:ext cx="1397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85" name="Oval 81"/>
          <p:cNvSpPr>
            <a:spLocks noChangeArrowheads="1"/>
          </p:cNvSpPr>
          <p:nvPr/>
        </p:nvSpPr>
        <p:spPr bwMode="auto">
          <a:xfrm>
            <a:off x="7092950" y="4425950"/>
            <a:ext cx="6350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86" name="Rectangle 82"/>
          <p:cNvSpPr>
            <a:spLocks noChangeArrowheads="1"/>
          </p:cNvSpPr>
          <p:nvPr/>
        </p:nvSpPr>
        <p:spPr bwMode="auto">
          <a:xfrm>
            <a:off x="7605713" y="5135563"/>
            <a:ext cx="1517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1" hangingPunct="1"/>
            <a:r>
              <a:rPr lang="en-US" altLang="en-US" sz="2000"/>
              <a:t>(To detector)</a:t>
            </a:r>
          </a:p>
        </p:txBody>
      </p:sp>
      <p:sp>
        <p:nvSpPr>
          <p:cNvPr id="123987" name="Rectangle 83"/>
          <p:cNvSpPr>
            <a:spLocks noChangeArrowheads="1"/>
          </p:cNvSpPr>
          <p:nvPr/>
        </p:nvSpPr>
        <p:spPr bwMode="auto">
          <a:xfrm>
            <a:off x="1431925" y="2468563"/>
            <a:ext cx="735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1" hangingPunct="1"/>
            <a:r>
              <a:rPr lang="en-US" altLang="en-US" sz="2000"/>
              <a:t>Filter</a:t>
            </a:r>
          </a:p>
        </p:txBody>
      </p:sp>
      <p:sp>
        <p:nvSpPr>
          <p:cNvPr id="123988" name="Rectangle 84"/>
          <p:cNvSpPr>
            <a:spLocks noChangeArrowheads="1"/>
          </p:cNvSpPr>
          <p:nvPr/>
        </p:nvSpPr>
        <p:spPr bwMode="auto">
          <a:xfrm>
            <a:off x="1660525" y="5059363"/>
            <a:ext cx="735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1" hangingPunct="1"/>
            <a:r>
              <a:rPr lang="en-US" altLang="en-US" sz="2000"/>
              <a:t>Filter</a:t>
            </a:r>
          </a:p>
        </p:txBody>
      </p:sp>
      <p:sp>
        <p:nvSpPr>
          <p:cNvPr id="123989" name="Rectangle 85"/>
          <p:cNvSpPr>
            <a:spLocks noChangeArrowheads="1"/>
          </p:cNvSpPr>
          <p:nvPr/>
        </p:nvSpPr>
        <p:spPr bwMode="auto">
          <a:xfrm>
            <a:off x="1279525" y="1325563"/>
            <a:ext cx="1001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1" hangingPunct="1"/>
            <a:r>
              <a:rPr lang="en-US" altLang="en-US" sz="2000"/>
              <a:t>Charger</a:t>
            </a:r>
          </a:p>
        </p:txBody>
      </p:sp>
      <p:sp>
        <p:nvSpPr>
          <p:cNvPr id="123990" name="Rectangle 86"/>
          <p:cNvSpPr>
            <a:spLocks noChangeArrowheads="1"/>
          </p:cNvSpPr>
          <p:nvPr/>
        </p:nvSpPr>
        <p:spPr bwMode="auto">
          <a:xfrm rot="5340000">
            <a:off x="2803525" y="3794125"/>
            <a:ext cx="895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1" hangingPunct="1"/>
            <a:r>
              <a:rPr lang="en-US" altLang="en-US"/>
              <a:t>DMA</a:t>
            </a:r>
          </a:p>
        </p:txBody>
      </p:sp>
      <p:sp>
        <p:nvSpPr>
          <p:cNvPr id="123991" name="Rectangle 87"/>
          <p:cNvSpPr>
            <a:spLocks noChangeArrowheads="1"/>
          </p:cNvSpPr>
          <p:nvPr/>
        </p:nvSpPr>
        <p:spPr bwMode="auto">
          <a:xfrm>
            <a:off x="3870325" y="5059363"/>
            <a:ext cx="706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1" hangingPunct="1"/>
            <a:r>
              <a:rPr lang="en-US" altLang="en-US" sz="2000"/>
              <a:t>CNC</a:t>
            </a:r>
          </a:p>
        </p:txBody>
      </p:sp>
      <p:sp>
        <p:nvSpPr>
          <p:cNvPr id="123992" name="Rectangle 88"/>
          <p:cNvSpPr>
            <a:spLocks noChangeArrowheads="1"/>
          </p:cNvSpPr>
          <p:nvPr/>
        </p:nvSpPr>
        <p:spPr bwMode="auto">
          <a:xfrm>
            <a:off x="212725" y="4297363"/>
            <a:ext cx="1108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1" hangingPunct="1"/>
            <a:r>
              <a:rPr lang="en-US" altLang="en-US" sz="2000"/>
              <a:t>To pump</a:t>
            </a:r>
          </a:p>
        </p:txBody>
      </p:sp>
      <p:sp>
        <p:nvSpPr>
          <p:cNvPr id="123993" name="Rectangle 89"/>
          <p:cNvSpPr>
            <a:spLocks noChangeArrowheads="1"/>
          </p:cNvSpPr>
          <p:nvPr/>
        </p:nvSpPr>
        <p:spPr bwMode="auto">
          <a:xfrm>
            <a:off x="5165725" y="1173163"/>
            <a:ext cx="69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1" hangingPunct="1"/>
            <a:r>
              <a:rPr lang="en-US" altLang="en-US" sz="2000"/>
              <a:t>Aero</a:t>
            </a:r>
          </a:p>
        </p:txBody>
      </p:sp>
      <p:sp>
        <p:nvSpPr>
          <p:cNvPr id="123994" name="Rectangle 90"/>
          <p:cNvSpPr>
            <a:spLocks noChangeArrowheads="1"/>
          </p:cNvSpPr>
          <p:nvPr/>
        </p:nvSpPr>
        <p:spPr bwMode="auto">
          <a:xfrm>
            <a:off x="7680325" y="4830763"/>
            <a:ext cx="790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1" hangingPunct="1"/>
            <a:r>
              <a:rPr lang="en-US" altLang="en-US" sz="2000"/>
              <a:t>Mono</a:t>
            </a:r>
          </a:p>
        </p:txBody>
      </p:sp>
      <p:sp>
        <p:nvSpPr>
          <p:cNvPr id="123995" name="Rectangle 91"/>
          <p:cNvSpPr>
            <a:spLocks noChangeArrowheads="1"/>
          </p:cNvSpPr>
          <p:nvPr/>
        </p:nvSpPr>
        <p:spPr bwMode="auto">
          <a:xfrm>
            <a:off x="152400" y="792163"/>
            <a:ext cx="1143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1" hangingPunct="1"/>
            <a:r>
              <a:rPr lang="en-US" altLang="en-US" sz="1800"/>
              <a:t>From</a:t>
            </a:r>
          </a:p>
          <a:p>
            <a:pPr eaLnBrk="1" hangingPunct="1"/>
            <a:r>
              <a:rPr lang="en-US" altLang="en-US" sz="1800"/>
              <a:t>Chamber</a:t>
            </a:r>
          </a:p>
        </p:txBody>
      </p:sp>
      <p:sp>
        <p:nvSpPr>
          <p:cNvPr id="123996" name="Line 92"/>
          <p:cNvSpPr>
            <a:spLocks noChangeShapeType="1"/>
          </p:cNvSpPr>
          <p:nvPr/>
        </p:nvSpPr>
        <p:spPr bwMode="auto">
          <a:xfrm flipH="1">
            <a:off x="457200" y="2286000"/>
            <a:ext cx="533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97" name="Line 93"/>
          <p:cNvSpPr>
            <a:spLocks noChangeShapeType="1"/>
          </p:cNvSpPr>
          <p:nvPr/>
        </p:nvSpPr>
        <p:spPr bwMode="auto">
          <a:xfrm flipV="1">
            <a:off x="457200" y="1371600"/>
            <a:ext cx="0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23998" name="Object 94"/>
          <p:cNvGraphicFramePr>
            <a:graphicFrameLocks/>
          </p:cNvGraphicFramePr>
          <p:nvPr/>
        </p:nvGraphicFramePr>
        <p:xfrm>
          <a:off x="866775" y="5786438"/>
          <a:ext cx="1706563" cy="86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name="Equation" r:id="rId3" imgW="1777680" imgH="952200" progId="Equation.3">
                  <p:embed/>
                </p:oleObj>
              </mc:Choice>
              <mc:Fallback>
                <p:oleObj name="Equation" r:id="rId3" imgW="1777680" imgH="952200" progId="Equation.3">
                  <p:embed/>
                  <p:pic>
                    <p:nvPicPr>
                      <p:cNvPr id="123998" name="Object 9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775" y="5786438"/>
                        <a:ext cx="1706563" cy="862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99" name="Object 95"/>
          <p:cNvGraphicFramePr>
            <a:graphicFrameLocks/>
          </p:cNvGraphicFramePr>
          <p:nvPr/>
        </p:nvGraphicFramePr>
        <p:xfrm>
          <a:off x="3557588" y="5838825"/>
          <a:ext cx="165735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Equation" r:id="rId5" imgW="1714320" imgH="812520" progId="Equation.3">
                  <p:embed/>
                </p:oleObj>
              </mc:Choice>
              <mc:Fallback>
                <p:oleObj name="Equation" r:id="rId5" imgW="1714320" imgH="812520" progId="Equation.3">
                  <p:embed/>
                  <p:pic>
                    <p:nvPicPr>
                      <p:cNvPr id="123999" name="Object 95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588" y="5838825"/>
                        <a:ext cx="1657350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64757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2210" name="Object 2"/>
          <p:cNvGraphicFramePr>
            <a:graphicFrameLocks noChangeAspect="1"/>
          </p:cNvGraphicFramePr>
          <p:nvPr/>
        </p:nvGraphicFramePr>
        <p:xfrm>
          <a:off x="233363" y="465138"/>
          <a:ext cx="8775700" cy="394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Worksheet" r:id="rId3" imgW="8774508" imgH="3947299" progId="Excel.Sheet.8">
                  <p:embed/>
                </p:oleObj>
              </mc:Choice>
              <mc:Fallback>
                <p:oleObj name="Worksheet" r:id="rId3" imgW="8774508" imgH="3947299" progId="Excel.Sheet.8">
                  <p:embed/>
                  <p:pic>
                    <p:nvPicPr>
                      <p:cNvPr id="2222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363" y="465138"/>
                        <a:ext cx="8775700" cy="3948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2211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ri">
            <a:solidFill>
              <a:srgbClr val="0000F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334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7467600" cy="579438"/>
          </a:xfrm>
        </p:spPr>
        <p:txBody>
          <a:bodyPr>
            <a:normAutofit fontScale="90000"/>
          </a:bodyPr>
          <a:lstStyle/>
          <a:p>
            <a:r>
              <a:rPr lang="en-US" altLang="zh-CN" sz="2000" dirty="0" smtClean="0">
                <a:ea typeface="SimSun" pitchFamily="2" charset="-122"/>
              </a:rPr>
              <a:t>VTDMA</a:t>
            </a:r>
            <a:r>
              <a:rPr lang="en-US" altLang="zh-CN" sz="2000" dirty="0">
                <a:ea typeface="SimSun" pitchFamily="2" charset="-122"/>
              </a:rPr>
              <a:t/>
            </a:r>
            <a:br>
              <a:rPr lang="en-US" altLang="zh-CN" sz="2000" dirty="0">
                <a:ea typeface="SimSun" pitchFamily="2" charset="-122"/>
              </a:rPr>
            </a:br>
            <a:r>
              <a:rPr lang="en-US" altLang="zh-CN" sz="1400" b="0" dirty="0" smtClean="0">
                <a:ea typeface="SimSun" pitchFamily="2" charset="-122"/>
              </a:rPr>
              <a:t>Volatility Tandem </a:t>
            </a:r>
            <a:r>
              <a:rPr lang="en-US" altLang="zh-CN" sz="1400" b="0" dirty="0">
                <a:ea typeface="SimSun" pitchFamily="2" charset="-122"/>
              </a:rPr>
              <a:t>Differential Mobility Analyzer</a:t>
            </a:r>
          </a:p>
        </p:txBody>
      </p:sp>
      <p:grpSp>
        <p:nvGrpSpPr>
          <p:cNvPr id="6" name="Group 57"/>
          <p:cNvGrpSpPr>
            <a:grpSpLocks/>
          </p:cNvGrpSpPr>
          <p:nvPr/>
        </p:nvGrpSpPr>
        <p:grpSpPr bwMode="auto">
          <a:xfrm>
            <a:off x="304800" y="1858962"/>
            <a:ext cx="4343400" cy="3733800"/>
            <a:chOff x="192" y="912"/>
            <a:chExt cx="2736" cy="2352"/>
          </a:xfrm>
        </p:grpSpPr>
        <p:grpSp>
          <p:nvGrpSpPr>
            <p:cNvPr id="7" name="Group 37"/>
            <p:cNvGrpSpPr>
              <a:grpSpLocks/>
            </p:cNvGrpSpPr>
            <p:nvPr/>
          </p:nvGrpSpPr>
          <p:grpSpPr bwMode="auto">
            <a:xfrm>
              <a:off x="192" y="1152"/>
              <a:ext cx="1296" cy="1776"/>
              <a:chOff x="192" y="1152"/>
              <a:chExt cx="1296" cy="1776"/>
            </a:xfrm>
          </p:grpSpPr>
          <p:sp>
            <p:nvSpPr>
              <p:cNvPr id="16" name="Line 4"/>
              <p:cNvSpPr>
                <a:spLocks noChangeShapeType="1"/>
              </p:cNvSpPr>
              <p:nvPr/>
            </p:nvSpPr>
            <p:spPr bwMode="auto">
              <a:xfrm>
                <a:off x="624" y="1344"/>
                <a:ext cx="0" cy="1584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HK" altLang="en-US"/>
              </a:p>
            </p:txBody>
          </p:sp>
          <p:sp>
            <p:nvSpPr>
              <p:cNvPr id="17" name="Line 5"/>
              <p:cNvSpPr>
                <a:spLocks noChangeShapeType="1"/>
              </p:cNvSpPr>
              <p:nvPr/>
            </p:nvSpPr>
            <p:spPr bwMode="auto">
              <a:xfrm>
                <a:off x="1104" y="1344"/>
                <a:ext cx="0" cy="1296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HK" altLang="en-US"/>
              </a:p>
            </p:txBody>
          </p:sp>
          <p:sp>
            <p:nvSpPr>
              <p:cNvPr id="18" name="Line 6"/>
              <p:cNvSpPr>
                <a:spLocks noChangeShapeType="1"/>
              </p:cNvSpPr>
              <p:nvPr/>
            </p:nvSpPr>
            <p:spPr bwMode="auto">
              <a:xfrm>
                <a:off x="720" y="1344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HK" altLang="en-US"/>
              </a:p>
            </p:txBody>
          </p:sp>
          <p:sp>
            <p:nvSpPr>
              <p:cNvPr id="19" name="Line 7"/>
              <p:cNvSpPr>
                <a:spLocks noChangeShapeType="1"/>
              </p:cNvSpPr>
              <p:nvPr/>
            </p:nvSpPr>
            <p:spPr bwMode="auto">
              <a:xfrm>
                <a:off x="1104" y="2736"/>
                <a:ext cx="0" cy="192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HK" altLang="en-US"/>
              </a:p>
            </p:txBody>
          </p:sp>
          <p:sp>
            <p:nvSpPr>
              <p:cNvPr id="20" name="Rectangle 8"/>
              <p:cNvSpPr>
                <a:spLocks noChangeArrowheads="1"/>
              </p:cNvSpPr>
              <p:nvPr/>
            </p:nvSpPr>
            <p:spPr bwMode="auto">
              <a:xfrm>
                <a:off x="480" y="1440"/>
                <a:ext cx="144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r>
                  <a:rPr lang="en-US" altLang="zh-CN" sz="2000">
                    <a:ea typeface="SimSun" pitchFamily="2" charset="-122"/>
                  </a:rPr>
                  <a:t>+</a:t>
                </a:r>
              </a:p>
            </p:txBody>
          </p:sp>
          <p:sp>
            <p:nvSpPr>
              <p:cNvPr id="21" name="Rectangle 9"/>
              <p:cNvSpPr>
                <a:spLocks noChangeArrowheads="1"/>
              </p:cNvSpPr>
              <p:nvPr/>
            </p:nvSpPr>
            <p:spPr bwMode="auto">
              <a:xfrm>
                <a:off x="480" y="2352"/>
                <a:ext cx="144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r>
                  <a:rPr lang="en-US" altLang="zh-CN" sz="2000">
                    <a:ea typeface="SimSun" pitchFamily="2" charset="-122"/>
                  </a:rPr>
                  <a:t>+</a:t>
                </a:r>
              </a:p>
            </p:txBody>
          </p:sp>
          <p:sp>
            <p:nvSpPr>
              <p:cNvPr id="22" name="Rectangle 10"/>
              <p:cNvSpPr>
                <a:spLocks noChangeArrowheads="1"/>
              </p:cNvSpPr>
              <p:nvPr/>
            </p:nvSpPr>
            <p:spPr bwMode="auto">
              <a:xfrm>
                <a:off x="480" y="2016"/>
                <a:ext cx="144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r>
                  <a:rPr lang="en-US" altLang="zh-CN" sz="2000">
                    <a:ea typeface="SimSun" pitchFamily="2" charset="-122"/>
                  </a:rPr>
                  <a:t>+</a:t>
                </a:r>
              </a:p>
            </p:txBody>
          </p:sp>
          <p:sp>
            <p:nvSpPr>
              <p:cNvPr id="23" name="Rectangle 11"/>
              <p:cNvSpPr>
                <a:spLocks noChangeArrowheads="1"/>
              </p:cNvSpPr>
              <p:nvPr/>
            </p:nvSpPr>
            <p:spPr bwMode="auto">
              <a:xfrm>
                <a:off x="480" y="1728"/>
                <a:ext cx="144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r>
                  <a:rPr lang="en-US" altLang="zh-CN" sz="2000">
                    <a:ea typeface="SimSun" pitchFamily="2" charset="-122"/>
                  </a:rPr>
                  <a:t>+</a:t>
                </a:r>
              </a:p>
            </p:txBody>
          </p:sp>
          <p:sp>
            <p:nvSpPr>
              <p:cNvPr id="24" name="Rectangle 12"/>
              <p:cNvSpPr>
                <a:spLocks noChangeArrowheads="1"/>
              </p:cNvSpPr>
              <p:nvPr/>
            </p:nvSpPr>
            <p:spPr bwMode="auto">
              <a:xfrm>
                <a:off x="1104" y="1440"/>
                <a:ext cx="144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r>
                  <a:rPr lang="en-US" altLang="zh-CN" sz="2000">
                    <a:ea typeface="SimSun" pitchFamily="2" charset="-122"/>
                    <a:cs typeface="Arial" charset="0"/>
                  </a:rPr>
                  <a:t>-</a:t>
                </a:r>
              </a:p>
            </p:txBody>
          </p:sp>
          <p:sp>
            <p:nvSpPr>
              <p:cNvPr id="25" name="Rectangle 14"/>
              <p:cNvSpPr>
                <a:spLocks noChangeArrowheads="1"/>
              </p:cNvSpPr>
              <p:nvPr/>
            </p:nvSpPr>
            <p:spPr bwMode="auto">
              <a:xfrm>
                <a:off x="1104" y="1728"/>
                <a:ext cx="144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r>
                  <a:rPr lang="en-US" altLang="zh-CN" sz="2000">
                    <a:ea typeface="SimSun" pitchFamily="2" charset="-122"/>
                    <a:cs typeface="Arial" charset="0"/>
                  </a:rPr>
                  <a:t>-</a:t>
                </a:r>
              </a:p>
            </p:txBody>
          </p:sp>
          <p:sp>
            <p:nvSpPr>
              <p:cNvPr id="26" name="Rectangle 15"/>
              <p:cNvSpPr>
                <a:spLocks noChangeArrowheads="1"/>
              </p:cNvSpPr>
              <p:nvPr/>
            </p:nvSpPr>
            <p:spPr bwMode="auto">
              <a:xfrm>
                <a:off x="1104" y="2016"/>
                <a:ext cx="144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r>
                  <a:rPr lang="en-US" altLang="zh-CN" sz="2000">
                    <a:ea typeface="SimSun" pitchFamily="2" charset="-122"/>
                    <a:cs typeface="Arial" charset="0"/>
                  </a:rPr>
                  <a:t>-</a:t>
                </a:r>
              </a:p>
            </p:txBody>
          </p:sp>
          <p:sp>
            <p:nvSpPr>
              <p:cNvPr id="27" name="Rectangle 16"/>
              <p:cNvSpPr>
                <a:spLocks noChangeArrowheads="1"/>
              </p:cNvSpPr>
              <p:nvPr/>
            </p:nvSpPr>
            <p:spPr bwMode="auto">
              <a:xfrm>
                <a:off x="1104" y="2352"/>
                <a:ext cx="144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r>
                  <a:rPr lang="en-US" altLang="zh-CN" sz="2000">
                    <a:ea typeface="SimSun" pitchFamily="2" charset="-122"/>
                    <a:cs typeface="Arial" charset="0"/>
                  </a:rPr>
                  <a:t>-</a:t>
                </a:r>
              </a:p>
            </p:txBody>
          </p:sp>
          <p:sp>
            <p:nvSpPr>
              <p:cNvPr id="28" name="Line 17"/>
              <p:cNvSpPr>
                <a:spLocks noChangeShapeType="1"/>
              </p:cNvSpPr>
              <p:nvPr/>
            </p:nvSpPr>
            <p:spPr bwMode="auto">
              <a:xfrm>
                <a:off x="672" y="1152"/>
                <a:ext cx="0" cy="2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HK" altLang="en-US"/>
              </a:p>
            </p:txBody>
          </p:sp>
          <p:sp>
            <p:nvSpPr>
              <p:cNvPr id="29" name="AutoShape 18"/>
              <p:cNvSpPr>
                <a:spLocks noChangeArrowheads="1"/>
              </p:cNvSpPr>
              <p:nvPr/>
            </p:nvSpPr>
            <p:spPr bwMode="auto">
              <a:xfrm>
                <a:off x="768" y="1248"/>
                <a:ext cx="288" cy="144"/>
              </a:xfrm>
              <a:prstGeom prst="downArrow">
                <a:avLst>
                  <a:gd name="adj1" fmla="val 79167"/>
                  <a:gd name="adj2" fmla="val 33333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HK" altLang="en-US"/>
              </a:p>
            </p:txBody>
          </p:sp>
          <p:sp>
            <p:nvSpPr>
              <p:cNvPr id="30" name="Arc 19"/>
              <p:cNvSpPr>
                <a:spLocks/>
              </p:cNvSpPr>
              <p:nvPr/>
            </p:nvSpPr>
            <p:spPr bwMode="auto">
              <a:xfrm rot="10800000">
                <a:off x="672" y="1488"/>
                <a:ext cx="432" cy="67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58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HK" altLang="en-US"/>
              </a:p>
            </p:txBody>
          </p:sp>
          <p:sp>
            <p:nvSpPr>
              <p:cNvPr id="31" name="Arc 20"/>
              <p:cNvSpPr>
                <a:spLocks/>
              </p:cNvSpPr>
              <p:nvPr/>
            </p:nvSpPr>
            <p:spPr bwMode="auto">
              <a:xfrm rot="10800000">
                <a:off x="672" y="1488"/>
                <a:ext cx="432" cy="12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HK" altLang="en-US"/>
              </a:p>
            </p:txBody>
          </p:sp>
          <p:sp>
            <p:nvSpPr>
              <p:cNvPr id="32" name="Arc 21"/>
              <p:cNvSpPr>
                <a:spLocks/>
              </p:cNvSpPr>
              <p:nvPr/>
            </p:nvSpPr>
            <p:spPr bwMode="auto">
              <a:xfrm rot="10800000">
                <a:off x="672" y="1488"/>
                <a:ext cx="432" cy="139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58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HK" altLang="en-US"/>
              </a:p>
            </p:txBody>
          </p:sp>
          <p:grpSp>
            <p:nvGrpSpPr>
              <p:cNvPr id="33" name="Group 25"/>
              <p:cNvGrpSpPr>
                <a:grpSpLocks/>
              </p:cNvGrpSpPr>
              <p:nvPr/>
            </p:nvGrpSpPr>
            <p:grpSpPr bwMode="auto">
              <a:xfrm>
                <a:off x="672" y="1920"/>
                <a:ext cx="96" cy="96"/>
                <a:chOff x="1440" y="1968"/>
                <a:chExt cx="96" cy="96"/>
              </a:xfrm>
            </p:grpSpPr>
            <p:sp>
              <p:nvSpPr>
                <p:cNvPr id="44" name="Oval 22"/>
                <p:cNvSpPr>
                  <a:spLocks noChangeArrowheads="1"/>
                </p:cNvSpPr>
                <p:nvPr/>
              </p:nvSpPr>
              <p:spPr bwMode="auto">
                <a:xfrm>
                  <a:off x="1440" y="1968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HK" altLang="en-US"/>
                </a:p>
              </p:txBody>
            </p:sp>
            <p:sp>
              <p:nvSpPr>
                <p:cNvPr id="45" name="Rectangle 23"/>
                <p:cNvSpPr>
                  <a:spLocks noChangeArrowheads="1"/>
                </p:cNvSpPr>
                <p:nvPr/>
              </p:nvSpPr>
              <p:spPr bwMode="auto">
                <a:xfrm>
                  <a:off x="1440" y="1968"/>
                  <a:ext cx="96" cy="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r>
                    <a:rPr lang="en-US" altLang="zh-CN" sz="1400">
                      <a:ea typeface="SimSun" pitchFamily="2" charset="-122"/>
                    </a:rPr>
                    <a:t>+</a:t>
                  </a:r>
                </a:p>
              </p:txBody>
            </p:sp>
          </p:grpSp>
          <p:grpSp>
            <p:nvGrpSpPr>
              <p:cNvPr id="34" name="Group 29"/>
              <p:cNvGrpSpPr>
                <a:grpSpLocks/>
              </p:cNvGrpSpPr>
              <p:nvPr/>
            </p:nvGrpSpPr>
            <p:grpSpPr bwMode="auto">
              <a:xfrm>
                <a:off x="1008" y="2112"/>
                <a:ext cx="96" cy="96"/>
                <a:chOff x="1764" y="1950"/>
                <a:chExt cx="96" cy="96"/>
              </a:xfrm>
            </p:grpSpPr>
            <p:sp>
              <p:nvSpPr>
                <p:cNvPr id="42" name="Oval 27"/>
                <p:cNvSpPr>
                  <a:spLocks noChangeArrowheads="1"/>
                </p:cNvSpPr>
                <p:nvPr/>
              </p:nvSpPr>
              <p:spPr bwMode="auto">
                <a:xfrm>
                  <a:off x="1776" y="1968"/>
                  <a:ext cx="63" cy="63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HK" altLang="en-US"/>
                </a:p>
              </p:txBody>
            </p:sp>
            <p:sp>
              <p:nvSpPr>
                <p:cNvPr id="43" name="Rectangle 28"/>
                <p:cNvSpPr>
                  <a:spLocks noChangeArrowheads="1"/>
                </p:cNvSpPr>
                <p:nvPr/>
              </p:nvSpPr>
              <p:spPr bwMode="auto">
                <a:xfrm>
                  <a:off x="1764" y="1950"/>
                  <a:ext cx="96" cy="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r>
                    <a:rPr lang="en-US" altLang="zh-CN" sz="1000">
                      <a:ea typeface="SimSun" pitchFamily="2" charset="-122"/>
                    </a:rPr>
                    <a:t>+</a:t>
                  </a:r>
                </a:p>
              </p:txBody>
            </p:sp>
          </p:grpSp>
          <p:grpSp>
            <p:nvGrpSpPr>
              <p:cNvPr id="35" name="Group 30"/>
              <p:cNvGrpSpPr>
                <a:grpSpLocks/>
              </p:cNvGrpSpPr>
              <p:nvPr/>
            </p:nvGrpSpPr>
            <p:grpSpPr bwMode="auto">
              <a:xfrm>
                <a:off x="960" y="2784"/>
                <a:ext cx="144" cy="144"/>
                <a:chOff x="1440" y="1968"/>
                <a:chExt cx="96" cy="96"/>
              </a:xfrm>
            </p:grpSpPr>
            <p:sp>
              <p:nvSpPr>
                <p:cNvPr id="40" name="Oval 31"/>
                <p:cNvSpPr>
                  <a:spLocks noChangeArrowheads="1"/>
                </p:cNvSpPr>
                <p:nvPr/>
              </p:nvSpPr>
              <p:spPr bwMode="auto">
                <a:xfrm>
                  <a:off x="1440" y="1968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HK" altLang="en-US"/>
                </a:p>
              </p:txBody>
            </p:sp>
            <p:sp>
              <p:nvSpPr>
                <p:cNvPr id="41" name="Rectangle 32"/>
                <p:cNvSpPr>
                  <a:spLocks noChangeArrowheads="1"/>
                </p:cNvSpPr>
                <p:nvPr/>
              </p:nvSpPr>
              <p:spPr bwMode="auto">
                <a:xfrm>
                  <a:off x="1440" y="1968"/>
                  <a:ext cx="96" cy="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r>
                    <a:rPr lang="en-US" altLang="zh-CN" sz="1400">
                      <a:ea typeface="SimSun" pitchFamily="2" charset="-122"/>
                    </a:rPr>
                    <a:t>+</a:t>
                  </a:r>
                </a:p>
              </p:txBody>
            </p:sp>
          </p:grpSp>
          <p:sp>
            <p:nvSpPr>
              <p:cNvPr id="36" name="Line 33"/>
              <p:cNvSpPr>
                <a:spLocks noChangeShapeType="1"/>
              </p:cNvSpPr>
              <p:nvPr/>
            </p:nvSpPr>
            <p:spPr bwMode="auto">
              <a:xfrm>
                <a:off x="768" y="1968"/>
                <a:ext cx="192" cy="0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HK" altLang="en-US"/>
              </a:p>
            </p:txBody>
          </p:sp>
          <p:sp>
            <p:nvSpPr>
              <p:cNvPr id="37" name="Line 34"/>
              <p:cNvSpPr>
                <a:spLocks noChangeShapeType="1"/>
              </p:cNvSpPr>
              <p:nvPr/>
            </p:nvSpPr>
            <p:spPr bwMode="auto">
              <a:xfrm flipH="1">
                <a:off x="480" y="1968"/>
                <a:ext cx="192" cy="0"/>
              </a:xfrm>
              <a:prstGeom prst="line">
                <a:avLst/>
              </a:prstGeom>
              <a:noFill/>
              <a:ln w="22225">
                <a:solidFill>
                  <a:srgbClr val="33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HK" altLang="en-US"/>
              </a:p>
            </p:txBody>
          </p:sp>
          <p:sp>
            <p:nvSpPr>
              <p:cNvPr id="38" name="Rectangle 35"/>
              <p:cNvSpPr>
                <a:spLocks noChangeArrowheads="1"/>
              </p:cNvSpPr>
              <p:nvPr/>
            </p:nvSpPr>
            <p:spPr bwMode="auto">
              <a:xfrm>
                <a:off x="1152" y="1872"/>
                <a:ext cx="336" cy="2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r>
                  <a:rPr lang="en-US" altLang="zh-CN" sz="1200">
                    <a:solidFill>
                      <a:srgbClr val="FF6600"/>
                    </a:solidFill>
                    <a:ea typeface="SimSun" pitchFamily="2" charset="-122"/>
                  </a:rPr>
                  <a:t>Electrical</a:t>
                </a:r>
              </a:p>
              <a:p>
                <a:pPr eaLnBrk="0" hangingPunct="0"/>
                <a:r>
                  <a:rPr lang="en-US" altLang="zh-CN" sz="1200">
                    <a:solidFill>
                      <a:srgbClr val="FF6600"/>
                    </a:solidFill>
                    <a:ea typeface="SimSun" pitchFamily="2" charset="-122"/>
                  </a:rPr>
                  <a:t>force</a:t>
                </a:r>
              </a:p>
            </p:txBody>
          </p:sp>
          <p:sp>
            <p:nvSpPr>
              <p:cNvPr id="39" name="Rectangle 36"/>
              <p:cNvSpPr>
                <a:spLocks noChangeArrowheads="1"/>
              </p:cNvSpPr>
              <p:nvPr/>
            </p:nvSpPr>
            <p:spPr bwMode="auto">
              <a:xfrm>
                <a:off x="192" y="1872"/>
                <a:ext cx="288" cy="2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r>
                  <a:rPr lang="en-US" altLang="zh-CN" sz="1200">
                    <a:solidFill>
                      <a:srgbClr val="6699FF"/>
                    </a:solidFill>
                    <a:ea typeface="SimSun" pitchFamily="2" charset="-122"/>
                  </a:rPr>
                  <a:t>Drag</a:t>
                </a:r>
              </a:p>
              <a:p>
                <a:pPr eaLnBrk="0" hangingPunct="0"/>
                <a:r>
                  <a:rPr lang="en-US" altLang="zh-CN" sz="1200">
                    <a:solidFill>
                      <a:srgbClr val="6699FF"/>
                    </a:solidFill>
                    <a:ea typeface="SimSun" pitchFamily="2" charset="-122"/>
                  </a:rPr>
                  <a:t>force</a:t>
                </a:r>
              </a:p>
            </p:txBody>
          </p:sp>
        </p:grpSp>
        <p:sp>
          <p:nvSpPr>
            <p:cNvPr id="8" name="Rectangle 41"/>
            <p:cNvSpPr>
              <a:spLocks noChangeArrowheads="1"/>
            </p:cNvSpPr>
            <p:nvPr/>
          </p:nvSpPr>
          <p:spPr bwMode="auto">
            <a:xfrm>
              <a:off x="1728" y="1392"/>
              <a:ext cx="288" cy="1392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>
                    <a:alpha val="91000"/>
                  </a:srgbClr>
                </a:gs>
              </a:gsLst>
              <a:lin ang="5400000" scaled="1"/>
            </a:gradFill>
            <a:ln w="222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HK" altLang="en-US"/>
            </a:p>
          </p:txBody>
        </p:sp>
        <p:cxnSp>
          <p:nvCxnSpPr>
            <p:cNvPr id="9" name="AutoShape 42"/>
            <p:cNvCxnSpPr>
              <a:cxnSpLocks noChangeShapeType="1"/>
            </p:cNvCxnSpPr>
            <p:nvPr/>
          </p:nvCxnSpPr>
          <p:spPr bwMode="auto">
            <a:xfrm rot="5400000" flipH="1" flipV="1">
              <a:off x="834" y="1662"/>
              <a:ext cx="1308" cy="768"/>
            </a:xfrm>
            <a:prstGeom prst="bentConnector5">
              <a:avLst>
                <a:gd name="adj1" fmla="val 458"/>
                <a:gd name="adj2" fmla="val 40625"/>
                <a:gd name="adj3" fmla="val 110472"/>
              </a:avLst>
            </a:prstGeom>
            <a:noFill/>
            <a:ln w="222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Rectangle 43"/>
            <p:cNvSpPr>
              <a:spLocks noChangeArrowheads="1"/>
            </p:cNvSpPr>
            <p:nvPr/>
          </p:nvSpPr>
          <p:spPr bwMode="auto">
            <a:xfrm>
              <a:off x="672" y="2976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en-US" altLang="zh-CN">
                  <a:ea typeface="SimSun" pitchFamily="2" charset="-122"/>
                </a:rPr>
                <a:t>DMA</a:t>
              </a:r>
            </a:p>
          </p:txBody>
        </p:sp>
        <p:sp>
          <p:nvSpPr>
            <p:cNvPr id="11" name="Rectangle 44"/>
            <p:cNvSpPr>
              <a:spLocks noChangeArrowheads="1"/>
            </p:cNvSpPr>
            <p:nvPr/>
          </p:nvSpPr>
          <p:spPr bwMode="auto">
            <a:xfrm>
              <a:off x="2088" y="1488"/>
              <a:ext cx="72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en-US" altLang="zh-CN" dirty="0">
                  <a:ea typeface="SimSun" pitchFamily="2" charset="-122"/>
                </a:rPr>
                <a:t>Thermal </a:t>
              </a:r>
            </a:p>
            <a:p>
              <a:pPr eaLnBrk="0" hangingPunct="0"/>
              <a:r>
                <a:rPr lang="en-US" altLang="zh-CN" dirty="0">
                  <a:ea typeface="SimSun" pitchFamily="2" charset="-122"/>
                </a:rPr>
                <a:t>denuder</a:t>
              </a:r>
              <a:endParaRPr lang="en-US" altLang="zh-CN" dirty="0">
                <a:ea typeface="SimSun" pitchFamily="2" charset="-122"/>
                <a:cs typeface="Arial" charset="0"/>
              </a:endParaRPr>
            </a:p>
          </p:txBody>
        </p:sp>
        <p:sp>
          <p:nvSpPr>
            <p:cNvPr id="12" name="Rectangle 45"/>
            <p:cNvSpPr>
              <a:spLocks noChangeArrowheads="1"/>
            </p:cNvSpPr>
            <p:nvPr/>
          </p:nvSpPr>
          <p:spPr bwMode="auto">
            <a:xfrm>
              <a:off x="1392" y="912"/>
              <a:ext cx="528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en-US" altLang="zh-CN" sz="1200">
                  <a:ea typeface="SimSun" pitchFamily="2" charset="-122"/>
                </a:rPr>
                <a:t>particle with</a:t>
              </a:r>
            </a:p>
            <a:p>
              <a:pPr eaLnBrk="0" hangingPunct="0"/>
              <a:r>
                <a:rPr lang="en-US" altLang="zh-CN" sz="1200">
                  <a:ea typeface="SimSun" pitchFamily="2" charset="-122"/>
                </a:rPr>
                <a:t>specific size</a:t>
              </a:r>
            </a:p>
          </p:txBody>
        </p:sp>
        <p:cxnSp>
          <p:nvCxnSpPr>
            <p:cNvPr id="13" name="AutoShape 46"/>
            <p:cNvCxnSpPr>
              <a:cxnSpLocks noChangeShapeType="1"/>
              <a:stCxn id="8" idx="2"/>
            </p:cNvCxnSpPr>
            <p:nvPr/>
          </p:nvCxnSpPr>
          <p:spPr bwMode="auto">
            <a:xfrm rot="16200000" flipH="1">
              <a:off x="2043" y="2620"/>
              <a:ext cx="89" cy="432"/>
            </a:xfrm>
            <a:prstGeom prst="bentConnector2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" name="Rectangle 54"/>
            <p:cNvSpPr>
              <a:spLocks noChangeArrowheads="1"/>
            </p:cNvSpPr>
            <p:nvPr/>
          </p:nvSpPr>
          <p:spPr bwMode="auto">
            <a:xfrm>
              <a:off x="2352" y="2736"/>
              <a:ext cx="576" cy="240"/>
            </a:xfrm>
            <a:prstGeom prst="rect">
              <a:avLst/>
            </a:prstGeom>
            <a:noFill/>
            <a:ln w="222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en-US" altLang="zh-CN">
                  <a:ea typeface="SimSun" pitchFamily="2" charset="-122"/>
                </a:rPr>
                <a:t>SMPS</a:t>
              </a:r>
            </a:p>
          </p:txBody>
        </p:sp>
        <p:sp>
          <p:nvSpPr>
            <p:cNvPr id="15" name="Rectangle 55"/>
            <p:cNvSpPr>
              <a:spLocks noChangeArrowheads="1"/>
            </p:cNvSpPr>
            <p:nvPr/>
          </p:nvSpPr>
          <p:spPr bwMode="auto">
            <a:xfrm>
              <a:off x="2400" y="2496"/>
              <a:ext cx="43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zh-CN" altLang="en-US" sz="1200">
                  <a:ea typeface="SimSun" pitchFamily="2" charset="-122"/>
                </a:rPr>
                <a:t> </a:t>
              </a:r>
              <a:r>
                <a:rPr lang="en-US" altLang="zh-CN" sz="1200">
                  <a:ea typeface="SimSun" pitchFamily="2" charset="-122"/>
                </a:rPr>
                <a:t>size scan</a:t>
              </a:r>
            </a:p>
          </p:txBody>
        </p:sp>
      </p:grpSp>
      <p:pic>
        <p:nvPicPr>
          <p:cNvPr id="46" name="Picture 56" descr="TD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30362"/>
            <a:ext cx="3259138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1"/>
          <p:cNvSpPr>
            <a:spLocks noChangeArrowheads="1"/>
          </p:cNvSpPr>
          <p:nvPr/>
        </p:nvSpPr>
        <p:spPr bwMode="auto">
          <a:xfrm>
            <a:off x="2743200" y="2619982"/>
            <a:ext cx="457200" cy="2209800"/>
          </a:xfrm>
          <a:prstGeom prst="rect">
            <a:avLst/>
          </a:prstGeom>
          <a:gradFill rotWithShape="1">
            <a:gsLst>
              <a:gs pos="0">
                <a:srgbClr val="00B0F0"/>
              </a:gs>
              <a:gs pos="100000">
                <a:schemeClr val="accent3"/>
              </a:gs>
            </a:gsLst>
            <a:lin ang="5400000" scaled="1"/>
          </a:gradFill>
          <a:ln w="222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48" name="Rectangle 44"/>
          <p:cNvSpPr>
            <a:spLocks noChangeArrowheads="1"/>
          </p:cNvSpPr>
          <p:nvPr/>
        </p:nvSpPr>
        <p:spPr bwMode="auto">
          <a:xfrm>
            <a:off x="3313907" y="2716933"/>
            <a:ext cx="1143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/>
            <a:r>
              <a:rPr lang="en-US" altLang="zh-CN" dirty="0" smtClean="0">
                <a:ea typeface="SimSun" pitchFamily="2" charset="-122"/>
              </a:rPr>
              <a:t>Residence</a:t>
            </a:r>
          </a:p>
          <a:p>
            <a:pPr eaLnBrk="0" hangingPunct="0"/>
            <a:r>
              <a:rPr lang="en-US" altLang="zh-CN" dirty="0" smtClean="0">
                <a:ea typeface="SimSun" pitchFamily="2" charset="-122"/>
                <a:cs typeface="Arial" charset="0"/>
              </a:rPr>
              <a:t>chamber</a:t>
            </a:r>
            <a:endParaRPr lang="en-US" altLang="zh-CN" dirty="0">
              <a:ea typeface="SimSun" pitchFamily="2" charset="-122"/>
              <a:cs typeface="Arial" charset="0"/>
            </a:endParaRPr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 bwMode="auto">
          <a:xfrm>
            <a:off x="457200" y="838200"/>
            <a:ext cx="7467600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4000" b="1" dirty="0" smtClean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zh-CN" sz="2000" dirty="0" smtClean="0">
                <a:ea typeface="SimSun" pitchFamily="2" charset="-122"/>
              </a:rPr>
              <a:t>HTDMA</a:t>
            </a:r>
            <a:br>
              <a:rPr lang="en-US" altLang="zh-CN" sz="2000" dirty="0" smtClean="0">
                <a:ea typeface="SimSun" pitchFamily="2" charset="-122"/>
              </a:rPr>
            </a:br>
            <a:r>
              <a:rPr lang="en-US" altLang="zh-CN" sz="1400" b="0" dirty="0" err="1" smtClean="0">
                <a:ea typeface="SimSun" pitchFamily="2" charset="-122"/>
              </a:rPr>
              <a:t>Hygroscopicity</a:t>
            </a:r>
            <a:r>
              <a:rPr lang="en-US" altLang="zh-CN" sz="1400" b="0" dirty="0" smtClean="0">
                <a:ea typeface="SimSun" pitchFamily="2" charset="-122"/>
              </a:rPr>
              <a:t> Tandem Differential Mobility Analyzer</a:t>
            </a:r>
            <a:endParaRPr lang="en-US" altLang="zh-CN" sz="1400" b="0" dirty="0">
              <a:ea typeface="SimSun" pitchFamily="2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347C10A-B845-4A42-A937-7CC26FB23FB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34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A:\Graph0.e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6669088" cy="44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1187" name="Text Box 3"/>
          <p:cNvSpPr txBox="1">
            <a:spLocks noChangeArrowheads="1"/>
          </p:cNvSpPr>
          <p:nvPr/>
        </p:nvSpPr>
        <p:spPr bwMode="auto">
          <a:xfrm>
            <a:off x="1371600" y="228600"/>
            <a:ext cx="7315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 smtClean="0"/>
              <a:t>TDMA analysis (volatility or </a:t>
            </a:r>
            <a:r>
              <a:rPr lang="en-US" altLang="en-US" sz="2800" dirty="0" err="1" smtClean="0"/>
              <a:t>hygroscopicity</a:t>
            </a:r>
            <a:r>
              <a:rPr lang="en-US" altLang="en-US" sz="2800" dirty="0" smtClean="0"/>
              <a:t>)</a:t>
            </a:r>
            <a:endParaRPr lang="en-US" altLang="en-US" sz="2800" dirty="0"/>
          </a:p>
        </p:txBody>
      </p:sp>
      <p:sp>
        <p:nvSpPr>
          <p:cNvPr id="221189" name="Rectangle 5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ri">
            <a:solidFill>
              <a:srgbClr val="0000F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90" name="Line 6"/>
          <p:cNvSpPr>
            <a:spLocks noChangeShapeType="1"/>
          </p:cNvSpPr>
          <p:nvPr/>
        </p:nvSpPr>
        <p:spPr bwMode="auto">
          <a:xfrm>
            <a:off x="6705600" y="1905000"/>
            <a:ext cx="152400" cy="0"/>
          </a:xfrm>
          <a:prstGeom prst="line">
            <a:avLst/>
          </a:prstGeom>
          <a:noFill/>
          <a:ln w="12700">
            <a:solidFill>
              <a:srgbClr val="3399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91" name="Line 7"/>
          <p:cNvSpPr>
            <a:spLocks noChangeShapeType="1"/>
          </p:cNvSpPr>
          <p:nvPr/>
        </p:nvSpPr>
        <p:spPr bwMode="auto">
          <a:xfrm>
            <a:off x="6705600" y="2514600"/>
            <a:ext cx="152400" cy="0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92" name="Line 8"/>
          <p:cNvSpPr>
            <a:spLocks noChangeShapeType="1"/>
          </p:cNvSpPr>
          <p:nvPr/>
        </p:nvSpPr>
        <p:spPr bwMode="auto">
          <a:xfrm>
            <a:off x="6705600" y="3124200"/>
            <a:ext cx="1524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93" name="Line 9"/>
          <p:cNvSpPr>
            <a:spLocks noChangeShapeType="1"/>
          </p:cNvSpPr>
          <p:nvPr/>
        </p:nvSpPr>
        <p:spPr bwMode="auto">
          <a:xfrm>
            <a:off x="6705600" y="3733800"/>
            <a:ext cx="152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768252" y="1143000"/>
            <a:ext cx="76200" cy="342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114800" y="1143000"/>
            <a:ext cx="76200" cy="342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844452" y="990600"/>
            <a:ext cx="13716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51762" y="825674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Gf=</a:t>
            </a:r>
            <a:r>
              <a:rPr lang="en-US" dirty="0" err="1" smtClean="0"/>
              <a:t>D</a:t>
            </a:r>
            <a:r>
              <a:rPr lang="en-US" baseline="-25000" dirty="0" err="1" smtClean="0"/>
              <a:t>f</a:t>
            </a:r>
            <a:r>
              <a:rPr lang="en-US" dirty="0" smtClean="0"/>
              <a:t>/D</a:t>
            </a:r>
            <a:r>
              <a:rPr lang="en-US" baseline="-25000" dirty="0" smtClean="0"/>
              <a:t>i</a:t>
            </a:r>
            <a:r>
              <a:rPr lang="en-US" dirty="0" smtClean="0"/>
              <a:t> or VRF=(D</a:t>
            </a:r>
            <a:r>
              <a:rPr lang="en-US" baseline="-25000" dirty="0" smtClean="0"/>
              <a:t>i</a:t>
            </a:r>
            <a:r>
              <a:rPr lang="en-US" dirty="0" smtClean="0"/>
              <a:t>/</a:t>
            </a:r>
            <a:r>
              <a:rPr lang="en-US" dirty="0" err="1" smtClean="0"/>
              <a:t>D</a:t>
            </a:r>
            <a:r>
              <a:rPr lang="en-US" baseline="-25000" dirty="0" err="1" smtClean="0"/>
              <a:t>f</a:t>
            </a:r>
            <a:r>
              <a:rPr lang="en-US" dirty="0" smtClean="0"/>
              <a:t>)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855253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191250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1600" y="64770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Hallquist</a:t>
            </a:r>
            <a:r>
              <a:rPr lang="en-US" dirty="0" smtClean="0"/>
              <a:t> et al., 2009, ACP:9, 5155-5236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34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  <a:noFill/>
          <a:ln/>
        </p:spPr>
        <p:txBody>
          <a:bodyPr lIns="92075" tIns="46038" rIns="92075" bIns="46038"/>
          <a:lstStyle/>
          <a:p>
            <a:r>
              <a:rPr lang="en-US" altLang="en-US" dirty="0">
                <a:solidFill>
                  <a:schemeClr val="accent2"/>
                </a:solidFill>
              </a:rPr>
              <a:t>General </a:t>
            </a:r>
            <a:r>
              <a:rPr lang="en-US" altLang="en-US" dirty="0" smtClean="0">
                <a:solidFill>
                  <a:schemeClr val="accent2"/>
                </a:solidFill>
              </a:rPr>
              <a:t>Emission </a:t>
            </a:r>
            <a:r>
              <a:rPr lang="en-US" altLang="en-US" dirty="0">
                <a:solidFill>
                  <a:schemeClr val="accent2"/>
                </a:solidFill>
              </a:rPr>
              <a:t>Protocol</a:t>
            </a:r>
          </a:p>
        </p:txBody>
      </p:sp>
      <p:sp>
        <p:nvSpPr>
          <p:cNvPr id="55299" name="Line 3"/>
          <p:cNvSpPr>
            <a:spLocks noChangeShapeType="1"/>
          </p:cNvSpPr>
          <p:nvPr/>
        </p:nvSpPr>
        <p:spPr bwMode="auto">
          <a:xfrm>
            <a:off x="3203575" y="3962400"/>
            <a:ext cx="4540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0" name="Line 4"/>
          <p:cNvSpPr>
            <a:spLocks noChangeShapeType="1"/>
          </p:cNvSpPr>
          <p:nvPr/>
        </p:nvSpPr>
        <p:spPr bwMode="auto">
          <a:xfrm flipH="1">
            <a:off x="5413375" y="3962400"/>
            <a:ext cx="4540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1" name="Arc 5"/>
          <p:cNvSpPr>
            <a:spLocks/>
          </p:cNvSpPr>
          <p:nvPr/>
        </p:nvSpPr>
        <p:spPr bwMode="auto">
          <a:xfrm>
            <a:off x="1679575" y="2365375"/>
            <a:ext cx="1676400" cy="9906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496 h 21600"/>
              <a:gd name="T2" fmla="*/ 21580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21496"/>
                </a:moveTo>
                <a:cubicBezTo>
                  <a:pt x="57" y="9615"/>
                  <a:pt x="9699" y="11"/>
                  <a:pt x="21580" y="0"/>
                </a:cubicBezTo>
              </a:path>
              <a:path w="21600" h="21600" stroke="0" extrusionOk="0">
                <a:moveTo>
                  <a:pt x="0" y="21496"/>
                </a:moveTo>
                <a:cubicBezTo>
                  <a:pt x="57" y="9615"/>
                  <a:pt x="9699" y="11"/>
                  <a:pt x="21580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2" name="Arc 6"/>
          <p:cNvSpPr>
            <a:spLocks/>
          </p:cNvSpPr>
          <p:nvPr/>
        </p:nvSpPr>
        <p:spPr bwMode="auto">
          <a:xfrm>
            <a:off x="5410200" y="2365375"/>
            <a:ext cx="1981200" cy="984250"/>
          </a:xfrm>
          <a:custGeom>
            <a:avLst/>
            <a:gdLst>
              <a:gd name="G0" fmla="+- 0 0 0"/>
              <a:gd name="G1" fmla="+- 21462 0 0"/>
              <a:gd name="G2" fmla="+- 21600 0 0"/>
              <a:gd name="T0" fmla="*/ 2440 w 21600"/>
              <a:gd name="T1" fmla="*/ 0 h 21462"/>
              <a:gd name="T2" fmla="*/ 21600 w 21600"/>
              <a:gd name="T3" fmla="*/ 21462 h 21462"/>
              <a:gd name="T4" fmla="*/ 0 w 21600"/>
              <a:gd name="T5" fmla="*/ 21462 h 21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462" fill="none" extrusionOk="0">
                <a:moveTo>
                  <a:pt x="2439" y="0"/>
                </a:moveTo>
                <a:cubicBezTo>
                  <a:pt x="13354" y="1241"/>
                  <a:pt x="21600" y="10476"/>
                  <a:pt x="21600" y="21462"/>
                </a:cubicBezTo>
              </a:path>
              <a:path w="21600" h="21462" stroke="0" extrusionOk="0">
                <a:moveTo>
                  <a:pt x="2439" y="0"/>
                </a:moveTo>
                <a:cubicBezTo>
                  <a:pt x="13354" y="1241"/>
                  <a:pt x="21600" y="10476"/>
                  <a:pt x="21600" y="21462"/>
                </a:cubicBezTo>
                <a:lnTo>
                  <a:pt x="0" y="21462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3581400" y="3733800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>
                <a:latin typeface="Symbol" panose="05050102010706020507" pitchFamily="18" charset="2"/>
              </a:rPr>
              <a:t>D</a:t>
            </a:r>
            <a:r>
              <a:rPr lang="en-US" altLang="en-US" sz="2000"/>
              <a:t>ROG</a:t>
            </a:r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4702175" y="3733800"/>
            <a:ext cx="806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altLang="en-US" sz="2000">
                <a:latin typeface="Symbol" panose="05050102010706020507" pitchFamily="18" charset="2"/>
              </a:rPr>
              <a:t>D</a:t>
            </a:r>
            <a:r>
              <a:rPr lang="en-US" altLang="en-US" sz="2000"/>
              <a:t>M</a:t>
            </a:r>
            <a:r>
              <a:rPr lang="en-US" altLang="en-US" sz="2000" baseline="-25000"/>
              <a:t>o</a:t>
            </a:r>
          </a:p>
        </p:txBody>
      </p:sp>
      <p:sp>
        <p:nvSpPr>
          <p:cNvPr id="55305" name="Line 9"/>
          <p:cNvSpPr>
            <a:spLocks noChangeShapeType="1"/>
          </p:cNvSpPr>
          <p:nvPr/>
        </p:nvSpPr>
        <p:spPr bwMode="auto">
          <a:xfrm>
            <a:off x="4038600" y="4041775"/>
            <a:ext cx="0" cy="758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6" name="Line 10"/>
          <p:cNvSpPr>
            <a:spLocks noChangeShapeType="1"/>
          </p:cNvSpPr>
          <p:nvPr/>
        </p:nvSpPr>
        <p:spPr bwMode="auto">
          <a:xfrm>
            <a:off x="5257800" y="4041775"/>
            <a:ext cx="0" cy="758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7" name="Line 11"/>
          <p:cNvSpPr>
            <a:spLocks noChangeShapeType="1"/>
          </p:cNvSpPr>
          <p:nvPr/>
        </p:nvSpPr>
        <p:spPr bwMode="auto">
          <a:xfrm flipH="1">
            <a:off x="4117975" y="4041775"/>
            <a:ext cx="1063625" cy="758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8" name="Rectangle 12"/>
          <p:cNvSpPr>
            <a:spLocks noChangeArrowheads="1"/>
          </p:cNvSpPr>
          <p:nvPr/>
        </p:nvSpPr>
        <p:spPr bwMode="auto">
          <a:xfrm>
            <a:off x="3733800" y="48006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 b="1"/>
              <a:t>Y</a:t>
            </a:r>
            <a:r>
              <a:rPr lang="en-US" altLang="en-US" sz="2000" b="1" baseline="-25000"/>
              <a:t>expt</a:t>
            </a:r>
          </a:p>
        </p:txBody>
      </p:sp>
      <p:sp>
        <p:nvSpPr>
          <p:cNvPr id="55309" name="Rectangle 13"/>
          <p:cNvSpPr>
            <a:spLocks noChangeArrowheads="1"/>
          </p:cNvSpPr>
          <p:nvPr/>
        </p:nvSpPr>
        <p:spPr bwMode="auto">
          <a:xfrm>
            <a:off x="4997450" y="4830763"/>
            <a:ext cx="6429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altLang="en-US" sz="2000" b="1"/>
              <a:t>Y</a:t>
            </a:r>
            <a:r>
              <a:rPr lang="en-US" altLang="en-US" sz="2000" b="1" baseline="-25000"/>
              <a:t>calc</a:t>
            </a:r>
          </a:p>
        </p:txBody>
      </p:sp>
      <p:sp>
        <p:nvSpPr>
          <p:cNvPr id="55310" name="Rectangle 14"/>
          <p:cNvSpPr>
            <a:spLocks noChangeArrowheads="1"/>
          </p:cNvSpPr>
          <p:nvPr/>
        </p:nvSpPr>
        <p:spPr bwMode="auto">
          <a:xfrm>
            <a:off x="5257800" y="4038600"/>
            <a:ext cx="1143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800"/>
              <a:t>K</a:t>
            </a:r>
            <a:r>
              <a:rPr lang="en-US" altLang="en-US" sz="1800" baseline="-25000"/>
              <a:t>om,i</a:t>
            </a:r>
            <a:endParaRPr lang="en-US" altLang="en-US" sz="1800"/>
          </a:p>
          <a:p>
            <a:pPr eaLnBrk="0" hangingPunct="0">
              <a:spcBef>
                <a:spcPct val="50000"/>
              </a:spcBef>
            </a:pPr>
            <a:r>
              <a:rPr lang="en-US" altLang="en-US" sz="1800">
                <a:latin typeface="Symbol" panose="05050102010706020507" pitchFamily="18" charset="2"/>
              </a:rPr>
              <a:t> a</a:t>
            </a:r>
            <a:r>
              <a:rPr lang="en-US" altLang="en-US" sz="1800" baseline="-25000"/>
              <a:t>i</a:t>
            </a:r>
          </a:p>
        </p:txBody>
      </p:sp>
      <p:sp>
        <p:nvSpPr>
          <p:cNvPr id="55311" name="Rectangle 15"/>
          <p:cNvSpPr>
            <a:spLocks noChangeArrowheads="1"/>
          </p:cNvSpPr>
          <p:nvPr/>
        </p:nvSpPr>
        <p:spPr bwMode="auto">
          <a:xfrm>
            <a:off x="990600" y="5867400"/>
            <a:ext cx="7315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800"/>
              <a:t>--Coefficients K</a:t>
            </a:r>
            <a:r>
              <a:rPr lang="en-US" altLang="en-US" sz="1800" baseline="-25000"/>
              <a:t>om.i</a:t>
            </a:r>
            <a:r>
              <a:rPr lang="en-US" altLang="en-US" sz="1800"/>
              <a:t> and </a:t>
            </a:r>
            <a:r>
              <a:rPr lang="en-US" altLang="en-US" sz="1800">
                <a:latin typeface="Symbol" panose="05050102010706020507" pitchFamily="18" charset="2"/>
              </a:rPr>
              <a:t>a</a:t>
            </a:r>
            <a:r>
              <a:rPr lang="en-US" altLang="en-US" sz="1800" baseline="-25000"/>
              <a:t>i</a:t>
            </a:r>
            <a:r>
              <a:rPr lang="en-US" altLang="en-US" sz="1800"/>
              <a:t> values are then varied so that the sum of the residuals between experimental and calculated yields for a single parent is minimized.</a:t>
            </a:r>
          </a:p>
        </p:txBody>
      </p:sp>
      <p:sp>
        <p:nvSpPr>
          <p:cNvPr id="55312" name="Rectangle 16"/>
          <p:cNvSpPr>
            <a:spLocks noChangeArrowheads="1"/>
          </p:cNvSpPr>
          <p:nvPr/>
        </p:nvSpPr>
        <p:spPr bwMode="auto">
          <a:xfrm>
            <a:off x="990600" y="5410200"/>
            <a:ext cx="670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800"/>
              <a:t>--Assume two product classes</a:t>
            </a:r>
          </a:p>
        </p:txBody>
      </p:sp>
      <p:sp>
        <p:nvSpPr>
          <p:cNvPr id="55313" name="Rectangle 17"/>
          <p:cNvSpPr>
            <a:spLocks noChangeArrowheads="1"/>
          </p:cNvSpPr>
          <p:nvPr/>
        </p:nvSpPr>
        <p:spPr bwMode="auto">
          <a:xfrm>
            <a:off x="3200400" y="1600200"/>
            <a:ext cx="2819400" cy="14478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algn="ctr" eaLnBrk="0" hangingPunct="0"/>
            <a:endParaRPr lang="en-US" altLang="en-US"/>
          </a:p>
        </p:txBody>
      </p:sp>
      <p:sp>
        <p:nvSpPr>
          <p:cNvPr id="55314" name="Rectangle 18"/>
          <p:cNvSpPr>
            <a:spLocks noChangeArrowheads="1"/>
          </p:cNvSpPr>
          <p:nvPr/>
        </p:nvSpPr>
        <p:spPr bwMode="auto">
          <a:xfrm>
            <a:off x="2895600" y="1676400"/>
            <a:ext cx="3352800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000" dirty="0" smtClean="0"/>
              <a:t>Vehicle exhaust</a:t>
            </a:r>
            <a:endParaRPr lang="en-US" altLang="en-US" sz="2000" dirty="0"/>
          </a:p>
        </p:txBody>
      </p:sp>
      <p:sp>
        <p:nvSpPr>
          <p:cNvPr id="55316" name="Rectangle 20"/>
          <p:cNvSpPr>
            <a:spLocks noChangeArrowheads="1"/>
          </p:cNvSpPr>
          <p:nvPr/>
        </p:nvSpPr>
        <p:spPr bwMode="auto">
          <a:xfrm>
            <a:off x="3456945" y="2117725"/>
            <a:ext cx="2145972" cy="70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altLang="en-US" sz="2000" dirty="0"/>
              <a:t>Propene (</a:t>
            </a:r>
            <a:r>
              <a:rPr lang="en-US" altLang="en-US" sz="2000" dirty="0" smtClean="0"/>
              <a:t>optional)</a:t>
            </a:r>
          </a:p>
          <a:p>
            <a:pPr algn="ctr" eaLnBrk="0" hangingPunct="0"/>
            <a:r>
              <a:rPr lang="en-US" altLang="en-US" sz="2000" dirty="0" smtClean="0"/>
              <a:t>H</a:t>
            </a:r>
            <a:r>
              <a:rPr lang="en-US" altLang="en-US" sz="2000" baseline="-25000" dirty="0" smtClean="0"/>
              <a:t>2</a:t>
            </a:r>
            <a:r>
              <a:rPr lang="en-US" altLang="en-US" sz="2000" dirty="0" smtClean="0"/>
              <a:t>O</a:t>
            </a:r>
            <a:r>
              <a:rPr lang="en-US" altLang="en-US" sz="2000" baseline="-25000" dirty="0" smtClean="0"/>
              <a:t>2</a:t>
            </a:r>
            <a:r>
              <a:rPr lang="en-US" altLang="en-US" sz="2000" dirty="0" smtClean="0"/>
              <a:t> (optional)</a:t>
            </a:r>
            <a:endParaRPr lang="en-US" altLang="en-US" sz="2000" dirty="0"/>
          </a:p>
        </p:txBody>
      </p:sp>
      <p:sp>
        <p:nvSpPr>
          <p:cNvPr id="55318" name="Rectangle 22"/>
          <p:cNvSpPr>
            <a:spLocks noChangeArrowheads="1"/>
          </p:cNvSpPr>
          <p:nvPr/>
        </p:nvSpPr>
        <p:spPr bwMode="auto">
          <a:xfrm>
            <a:off x="381000" y="3429000"/>
            <a:ext cx="2667000" cy="1524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0" hangingPunct="0"/>
            <a:endParaRPr lang="en-US" altLang="en-US" sz="2000"/>
          </a:p>
          <a:p>
            <a:pPr eaLnBrk="0" hangingPunct="0"/>
            <a:r>
              <a:rPr lang="en-US" altLang="en-US" sz="2000"/>
              <a:t>Gas Phase Sampling:</a:t>
            </a:r>
          </a:p>
          <a:p>
            <a:pPr eaLnBrk="0" hangingPunct="0"/>
            <a:r>
              <a:rPr lang="en-US" altLang="en-US" sz="2000"/>
              <a:t>-Hydrocarbon</a:t>
            </a:r>
          </a:p>
          <a:p>
            <a:pPr eaLnBrk="0" hangingPunct="0"/>
            <a:r>
              <a:rPr lang="en-US" altLang="en-US" sz="2000"/>
              <a:t>-Ozone, NO, NO</a:t>
            </a:r>
            <a:r>
              <a:rPr lang="en-US" altLang="en-US" sz="2000" baseline="-25000"/>
              <a:t>2</a:t>
            </a:r>
          </a:p>
          <a:p>
            <a:pPr eaLnBrk="0" hangingPunct="0"/>
            <a:r>
              <a:rPr lang="en-US" altLang="en-US" sz="2000"/>
              <a:t>-Relative humidity, T</a:t>
            </a:r>
            <a:endParaRPr lang="en-US" altLang="en-US" sz="2000" baseline="-25000"/>
          </a:p>
          <a:p>
            <a:pPr eaLnBrk="0" hangingPunct="0"/>
            <a:endParaRPr lang="en-US" altLang="en-US" sz="2000"/>
          </a:p>
        </p:txBody>
      </p:sp>
      <p:sp>
        <p:nvSpPr>
          <p:cNvPr id="55319" name="Rectangle 23"/>
          <p:cNvSpPr>
            <a:spLocks noChangeArrowheads="1"/>
          </p:cNvSpPr>
          <p:nvPr/>
        </p:nvSpPr>
        <p:spPr bwMode="auto">
          <a:xfrm>
            <a:off x="6019800" y="3429000"/>
            <a:ext cx="2590800" cy="1600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0" hangingPunct="0"/>
            <a:r>
              <a:rPr lang="en-US" altLang="en-US" sz="2000" dirty="0"/>
              <a:t>Aerosol Sampling:</a:t>
            </a:r>
          </a:p>
          <a:p>
            <a:pPr eaLnBrk="0" hangingPunct="0"/>
            <a:r>
              <a:rPr lang="en-US" altLang="en-US" sz="2000" dirty="0"/>
              <a:t>-Number Concentration</a:t>
            </a:r>
          </a:p>
          <a:p>
            <a:pPr eaLnBrk="0" hangingPunct="0"/>
            <a:r>
              <a:rPr lang="en-US" altLang="en-US" sz="2000" dirty="0"/>
              <a:t>-Size </a:t>
            </a:r>
            <a:r>
              <a:rPr lang="en-US" altLang="en-US" sz="2000" dirty="0" smtClean="0"/>
              <a:t>Distribution</a:t>
            </a:r>
          </a:p>
          <a:p>
            <a:pPr eaLnBrk="0" hangingPunct="0"/>
            <a:r>
              <a:rPr lang="en-US" altLang="en-US" sz="2000" dirty="0" smtClean="0"/>
              <a:t>-Chemical Composition</a:t>
            </a:r>
          </a:p>
          <a:p>
            <a:pPr eaLnBrk="0" hangingPunct="0"/>
            <a:r>
              <a:rPr lang="en-US" altLang="en-US" sz="2000" dirty="0" smtClean="0"/>
              <a:t>-Fractal Dimension</a:t>
            </a:r>
          </a:p>
        </p:txBody>
      </p:sp>
    </p:spTree>
    <p:extLst>
      <p:ext uri="{BB962C8B-B14F-4D97-AF65-F5344CB8AC3E}">
        <p14:creationId xmlns:p14="http://schemas.microsoft.com/office/powerpoint/2010/main" val="12353153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8458200" cy="3886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52800" y="6400800"/>
            <a:ext cx="5654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Gordon et al., www.atmos-chem-phys.net/14/4661/2014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4019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fractal dimension matters</a:t>
            </a:r>
            <a:endParaRPr lang="en-US" dirty="0"/>
          </a:p>
        </p:txBody>
      </p:sp>
      <p:pic>
        <p:nvPicPr>
          <p:cNvPr id="4" name="Picture 313" descr="agglomar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057400"/>
            <a:ext cx="949325" cy="108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13" descr="agglomar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2112963"/>
            <a:ext cx="949325" cy="108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5562600" y="2133600"/>
            <a:ext cx="914400" cy="914400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657600" y="2514600"/>
            <a:ext cx="1600200" cy="0"/>
          </a:xfrm>
          <a:prstGeom prst="straightConnector1">
            <a:avLst/>
          </a:prstGeom>
          <a:ln w="381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38597" y="3539138"/>
            <a:ext cx="41910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Condensing organic material will fill voids while potentially not changing mobility </a:t>
            </a:r>
            <a:r>
              <a:rPr lang="en-US" sz="2400" dirty="0" smtClean="0"/>
              <a:t>diameter</a:t>
            </a:r>
          </a:p>
          <a:p>
            <a:endParaRPr lang="en-US" sz="2400" dirty="0"/>
          </a:p>
          <a:p>
            <a:r>
              <a:rPr lang="en-US" sz="2400" dirty="0" smtClean="0"/>
              <a:t>Must be careful to not use SMPS only and assume constant density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334098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Shape of primary aerosol influenced by dilution….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298229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2D6CC0"/>
                </a:solidFill>
                <a:latin typeface="Times New Roman" panose="02020603050405020304" pitchFamily="18" charset="0"/>
              </a:rPr>
              <a:t>www.cert.ucr.edu</a:t>
            </a:r>
          </a:p>
        </p:txBody>
      </p:sp>
      <p:sp>
        <p:nvSpPr>
          <p:cNvPr id="71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ED3BDEB-08C3-42ED-8682-D673836170E6}" type="slidenum">
              <a:rPr lang="en-US" altLang="en-US" sz="1400"/>
              <a:pPr eaLnBrk="1" hangingPunct="1"/>
              <a:t>43</a:t>
            </a:fld>
            <a:endParaRPr lang="en-US" altLang="en-US" sz="1400"/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31838"/>
            <a:ext cx="8229600" cy="71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 smtClean="0"/>
              <a:t>Particle measurement methods</a:t>
            </a:r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152400" y="1474788"/>
            <a:ext cx="5029200" cy="393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ja-JP" sz="2800">
                <a:ea typeface="ＭＳ Ｐゴシック" panose="020B0600070205080204" pitchFamily="34" charset="-128"/>
              </a:rPr>
              <a:t>1. </a:t>
            </a:r>
            <a:r>
              <a:rPr lang="en-US" altLang="en-US" sz="2800"/>
              <a:t>SMPS</a:t>
            </a:r>
          </a:p>
          <a:p>
            <a:pPr eaLnBrk="1" hangingPunct="1"/>
            <a:r>
              <a:rPr lang="en-US" altLang="en-US" sz="2800"/>
              <a:t>- volume (based on d</a:t>
            </a:r>
            <a:r>
              <a:rPr lang="en-US" altLang="en-US" sz="2800" baseline="-25000"/>
              <a:t>m</a:t>
            </a:r>
            <a:r>
              <a:rPr lang="en-US" altLang="en-US" sz="2800"/>
              <a:t>)</a:t>
            </a:r>
            <a:endParaRPr lang="en-US" altLang="ja-JP" sz="280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z="2800"/>
          </a:p>
          <a:p>
            <a:pPr eaLnBrk="1" hangingPunct="1"/>
            <a:r>
              <a:rPr lang="en-US" altLang="ja-JP" sz="2800">
                <a:ea typeface="ＭＳ Ｐゴシック" panose="020B0600070205080204" pitchFamily="34" charset="-128"/>
              </a:rPr>
              <a:t>2. </a:t>
            </a:r>
            <a:r>
              <a:rPr lang="en-US" altLang="en-US" sz="2800"/>
              <a:t>APM – SMPS</a:t>
            </a:r>
          </a:p>
          <a:p>
            <a:pPr eaLnBrk="1" hangingPunct="1"/>
            <a:r>
              <a:rPr lang="en-US" altLang="en-US" sz="2800"/>
              <a:t>- </a:t>
            </a:r>
            <a:r>
              <a:rPr lang="en-US" altLang="en-US" sz="2800" b="1">
                <a:solidFill>
                  <a:srgbClr val="FF0000"/>
                </a:solidFill>
              </a:rPr>
              <a:t>m</a:t>
            </a:r>
            <a:r>
              <a:rPr lang="en-US" altLang="en-US" sz="2800" b="1" baseline="-25000">
                <a:solidFill>
                  <a:srgbClr val="FF0000"/>
                </a:solidFill>
              </a:rPr>
              <a:t>p</a:t>
            </a:r>
            <a:r>
              <a:rPr lang="en-US" altLang="en-US" sz="2800"/>
              <a:t>, d</a:t>
            </a:r>
            <a:r>
              <a:rPr lang="en-US" altLang="en-US" sz="2800" baseline="-25000"/>
              <a:t>m</a:t>
            </a:r>
            <a:r>
              <a:rPr lang="en-US" altLang="en-US" sz="2800"/>
              <a:t> </a:t>
            </a:r>
            <a:r>
              <a:rPr lang="en-US" altLang="en-US" sz="2800">
                <a:sym typeface="Wingdings" panose="05000000000000000000" pitchFamily="2" charset="2"/>
              </a:rPr>
              <a:t> </a:t>
            </a:r>
            <a:r>
              <a:rPr lang="el-GR" altLang="en-US" sz="2800"/>
              <a:t>ρ</a:t>
            </a:r>
            <a:r>
              <a:rPr lang="en-US" altLang="en-US" sz="2800" baseline="-25000"/>
              <a:t>eff</a:t>
            </a:r>
            <a:endParaRPr lang="en-US" altLang="ja-JP" sz="2800" baseline="-2500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z="2800"/>
          </a:p>
          <a:p>
            <a:pPr eaLnBrk="1" hangingPunct="1"/>
            <a:r>
              <a:rPr lang="en-US" altLang="ja-JP" sz="2800">
                <a:ea typeface="ＭＳ Ｐゴシック" panose="020B0600070205080204" pitchFamily="34" charset="-128"/>
              </a:rPr>
              <a:t>3. HR-ToF-AMS</a:t>
            </a:r>
          </a:p>
          <a:p>
            <a:pPr eaLnBrk="1" hangingPunct="1">
              <a:buFontTx/>
              <a:buChar char="-"/>
            </a:pPr>
            <a:r>
              <a:rPr lang="en-US" altLang="ja-JP" sz="2800">
                <a:ea typeface="ＭＳ Ｐゴシック" panose="020B0600070205080204" pitchFamily="34" charset="-128"/>
              </a:rPr>
              <a:t> Non refractory organics </a:t>
            </a:r>
          </a:p>
          <a:p>
            <a:pPr eaLnBrk="1" hangingPunct="1"/>
            <a:endParaRPr lang="en-US" altLang="en-US" sz="2800"/>
          </a:p>
        </p:txBody>
      </p:sp>
      <p:sp>
        <p:nvSpPr>
          <p:cNvPr id="7174" name="Text Box 20"/>
          <p:cNvSpPr txBox="1">
            <a:spLocks noChangeArrowheads="1"/>
          </p:cNvSpPr>
          <p:nvPr/>
        </p:nvSpPr>
        <p:spPr bwMode="auto">
          <a:xfrm>
            <a:off x="5410200" y="5788025"/>
            <a:ext cx="35814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d</a:t>
            </a:r>
            <a:r>
              <a:rPr lang="en-US" altLang="en-US" sz="1600" baseline="-25000"/>
              <a:t>m</a:t>
            </a:r>
            <a:r>
              <a:rPr lang="en-US" altLang="en-US" sz="1600"/>
              <a:t>: mobility diameter</a:t>
            </a:r>
          </a:p>
          <a:p>
            <a:pPr eaLnBrk="1" hangingPunct="1"/>
            <a:r>
              <a:rPr lang="en-US" altLang="en-US" sz="1600"/>
              <a:t>m</a:t>
            </a:r>
            <a:r>
              <a:rPr lang="en-US" altLang="en-US" sz="1600" baseline="-25000"/>
              <a:t>p</a:t>
            </a:r>
            <a:r>
              <a:rPr lang="en-US" altLang="en-US" sz="1600"/>
              <a:t>: mass of particle</a:t>
            </a:r>
          </a:p>
          <a:p>
            <a:pPr eaLnBrk="1" hangingPunct="1"/>
            <a:r>
              <a:rPr lang="el-GR" altLang="en-US" sz="1600"/>
              <a:t>ρ</a:t>
            </a:r>
            <a:r>
              <a:rPr lang="en-US" altLang="en-US" sz="1600" baseline="-25000"/>
              <a:t>eff</a:t>
            </a:r>
            <a:r>
              <a:rPr lang="en-US" altLang="en-US" sz="1600"/>
              <a:t>: effective density</a:t>
            </a:r>
          </a:p>
        </p:txBody>
      </p:sp>
      <p:pic>
        <p:nvPicPr>
          <p:cNvPr id="7175" name="Picture 23" descr="AP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81150"/>
            <a:ext cx="403860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 Box 24"/>
          <p:cNvSpPr txBox="1">
            <a:spLocks noChangeArrowheads="1"/>
          </p:cNvSpPr>
          <p:nvPr/>
        </p:nvSpPr>
        <p:spPr bwMode="auto">
          <a:xfrm>
            <a:off x="0" y="5457825"/>
            <a:ext cx="51054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/>
              <a:t>SMPS: Scanning Mobility Particle Sizer</a:t>
            </a:r>
          </a:p>
          <a:p>
            <a:pPr eaLnBrk="1" hangingPunct="1"/>
            <a:r>
              <a:rPr lang="en-US" altLang="en-US" sz="1400"/>
              <a:t>APM: Aerosol Particle Mass Analyzer</a:t>
            </a:r>
          </a:p>
          <a:p>
            <a:pPr eaLnBrk="1" hangingPunct="1"/>
            <a:r>
              <a:rPr lang="en-US" altLang="en-US" sz="1400"/>
              <a:t>HR-ToF-AMS: High Resolution-Time-of-Flight Aerosol Mass Spectrometer</a:t>
            </a:r>
          </a:p>
        </p:txBody>
      </p:sp>
    </p:spTree>
    <p:extLst>
      <p:ext uri="{BB962C8B-B14F-4D97-AF65-F5344CB8AC3E}">
        <p14:creationId xmlns:p14="http://schemas.microsoft.com/office/powerpoint/2010/main" val="414506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tangadmin\Desktop\WTo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5181600" cy="352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83345" y="4953183"/>
            <a:ext cx="5105400" cy="1838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Higher resolution for W mode</a:t>
            </a:r>
            <a:endParaRPr lang="en-US" sz="2400" dirty="0" smtClean="0"/>
          </a:p>
          <a:p>
            <a:r>
              <a:rPr lang="en-US" sz="2400" b="1" dirty="0" smtClean="0"/>
              <a:t>Higher sensitivity for V mode</a:t>
            </a:r>
            <a:endParaRPr lang="en-US" sz="2400" baseline="30000" dirty="0" smtClean="0"/>
          </a:p>
          <a:p>
            <a:pPr marL="0" indent="0">
              <a:buNone/>
            </a:pPr>
            <a:endParaRPr lang="en-US" sz="1600" baseline="30000" dirty="0" smtClean="0"/>
          </a:p>
          <a:p>
            <a:pPr marL="0" indent="0">
              <a:buNone/>
            </a:pPr>
            <a:endParaRPr lang="en-US" sz="1600" dirty="0" smtClean="0"/>
          </a:p>
        </p:txBody>
      </p:sp>
      <p:pic>
        <p:nvPicPr>
          <p:cNvPr id="6" name="Picture 2" descr="C:\Users\ptangadmin\Desktop\AMS presentation\AMS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066800"/>
            <a:ext cx="3429000" cy="421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ular Callout 2"/>
          <p:cNvSpPr/>
          <p:nvPr/>
        </p:nvSpPr>
        <p:spPr>
          <a:xfrm>
            <a:off x="5867400" y="2590800"/>
            <a:ext cx="533400" cy="304800"/>
          </a:xfrm>
          <a:prstGeom prst="wedge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inlet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5867400" y="3429000"/>
            <a:ext cx="914400" cy="457200"/>
          </a:xfrm>
          <a:prstGeom prst="wedgeRectCallout">
            <a:avLst>
              <a:gd name="adj1" fmla="val -20833"/>
              <a:gd name="adj2" fmla="val 7375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Electronic box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7078980" y="3444240"/>
            <a:ext cx="914400" cy="457200"/>
          </a:xfrm>
          <a:prstGeom prst="wedgeRectCallout">
            <a:avLst>
              <a:gd name="adj1" fmla="val -20833"/>
              <a:gd name="adj2" fmla="val 7375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Power Supply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7162800" y="4953183"/>
            <a:ext cx="914400" cy="321854"/>
          </a:xfrm>
          <a:prstGeom prst="wedgeRectCallout">
            <a:avLst>
              <a:gd name="adj1" fmla="val -22083"/>
              <a:gd name="adj2" fmla="val -7875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TPS Box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57200" y="571500"/>
            <a:ext cx="6019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4000" b="1" dirty="0" smtClean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zh-CN" sz="2000" smtClean="0">
                <a:ea typeface="SimSun" pitchFamily="2" charset="-122"/>
              </a:rPr>
              <a:t>HR-ToF-AMS</a:t>
            </a:r>
            <a:r>
              <a:rPr lang="en-US" altLang="zh-CN" sz="2000" b="0" smtClean="0">
                <a:ea typeface="SimSun" pitchFamily="2" charset="-122"/>
              </a:rPr>
              <a:t/>
            </a:r>
            <a:br>
              <a:rPr lang="en-US" altLang="zh-CN" sz="2000" b="0" smtClean="0">
                <a:ea typeface="SimSun" pitchFamily="2" charset="-122"/>
              </a:rPr>
            </a:br>
            <a:r>
              <a:rPr lang="en-US" altLang="zh-CN" sz="1300" smtClean="0">
                <a:ea typeface="SimSun" pitchFamily="2" charset="-122"/>
              </a:rPr>
              <a:t>Aerodyne High Resolution Time-of-Flight Aerosol Mass Spectrometer</a:t>
            </a:r>
            <a:endParaRPr lang="en-US" altLang="zh-CN" sz="1300">
              <a:ea typeface="SimSun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-21465" y="6488668"/>
            <a:ext cx="3095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i="1" dirty="0" smtClean="0">
                <a:solidFill>
                  <a:schemeClr val="accent6">
                    <a:lumMod val="75000"/>
                  </a:schemeClr>
                </a:solidFill>
              </a:rPr>
              <a:t>Source: </a:t>
            </a:r>
            <a:r>
              <a:rPr lang="en-US" altLang="zh-HK" i="1" dirty="0" err="1" smtClean="0">
                <a:solidFill>
                  <a:schemeClr val="accent6">
                    <a:lumMod val="75000"/>
                  </a:schemeClr>
                </a:solidFill>
              </a:rPr>
              <a:t>DeCarlo</a:t>
            </a:r>
            <a:r>
              <a:rPr lang="en-US" altLang="zh-HK" i="1" dirty="0" smtClean="0">
                <a:solidFill>
                  <a:schemeClr val="accent6">
                    <a:lumMod val="75000"/>
                  </a:schemeClr>
                </a:solidFill>
              </a:rPr>
              <a:t> et al., 2006</a:t>
            </a:r>
            <a:endParaRPr lang="zh-HK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347C10A-B845-4A42-A937-7CC26FB23FB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73857" y="1800072"/>
            <a:ext cx="761747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altLang="zh-HK" dirty="0" smtClean="0"/>
              <a:t>         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54375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2D6CC0"/>
                </a:solidFill>
                <a:latin typeface="Times New Roman" panose="02020603050405020304" pitchFamily="18" charset="0"/>
              </a:rPr>
              <a:t>www.cert.ucr.edu</a:t>
            </a:r>
          </a:p>
        </p:txBody>
      </p:sp>
      <p:sp>
        <p:nvSpPr>
          <p:cNvPr id="133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37DA7ED-86B3-4370-8872-7116FFD8FD84}" type="slidenum">
              <a:rPr lang="en-US" altLang="en-US" sz="1400"/>
              <a:pPr eaLnBrk="1" hangingPunct="1"/>
              <a:t>45</a:t>
            </a:fld>
            <a:endParaRPr lang="en-US" altLang="en-US" sz="1400"/>
          </a:p>
        </p:txBody>
      </p:sp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5334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 smtClean="0"/>
              <a:t>Measurement of SOA</a:t>
            </a:r>
            <a:r>
              <a:rPr lang="en-US" altLang="ja-JP" sz="2800" smtClean="0">
                <a:ea typeface="ＭＳ Ｐゴシック" panose="020B0600070205080204" pitchFamily="34" charset="-128"/>
              </a:rPr>
              <a:t> </a:t>
            </a:r>
            <a:r>
              <a:rPr lang="en-US" altLang="en-US" sz="2800" smtClean="0"/>
              <a:t>by AMS</a:t>
            </a:r>
          </a:p>
        </p:txBody>
      </p:sp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086600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4"/>
          <p:cNvSpPr txBox="1">
            <a:spLocks noChangeArrowheads="1"/>
          </p:cNvSpPr>
          <p:nvPr/>
        </p:nvSpPr>
        <p:spPr bwMode="auto">
          <a:xfrm>
            <a:off x="0" y="6437313"/>
            <a:ext cx="4148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/>
              <a:t>Run 1 </a:t>
            </a:r>
            <a:r>
              <a:rPr lang="en-US" altLang="en-US" sz="1400"/>
              <a:t>(engine idle,short transfer line, DR: 114) </a:t>
            </a:r>
          </a:p>
        </p:txBody>
      </p:sp>
      <p:sp>
        <p:nvSpPr>
          <p:cNvPr id="13319" name="Text Box 6"/>
          <p:cNvSpPr txBox="1">
            <a:spLocks noChangeArrowheads="1"/>
          </p:cNvSpPr>
          <p:nvPr/>
        </p:nvSpPr>
        <p:spPr bwMode="auto">
          <a:xfrm>
            <a:off x="1447800" y="5562600"/>
            <a:ext cx="65309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/>
              <a:t>C</a:t>
            </a:r>
            <a:r>
              <a:rPr lang="en-US" altLang="en-US" sz="2800" baseline="-25000"/>
              <a:t>4</a:t>
            </a:r>
            <a:r>
              <a:rPr lang="en-US" altLang="en-US" sz="2800"/>
              <a:t>H</a:t>
            </a:r>
            <a:r>
              <a:rPr lang="en-US" altLang="en-US" sz="2800" baseline="-25000"/>
              <a:t>9</a:t>
            </a:r>
            <a:r>
              <a:rPr lang="en-US" altLang="en-US" sz="2800" baseline="30000"/>
              <a:t>+</a:t>
            </a:r>
            <a:r>
              <a:rPr lang="en-US" altLang="en-US" sz="2800"/>
              <a:t>: tracer of primary organic aerosol</a:t>
            </a:r>
            <a:r>
              <a:rPr lang="en-US" altLang="en-US" sz="2800" baseline="30000"/>
              <a:t>*</a:t>
            </a:r>
          </a:p>
        </p:txBody>
      </p:sp>
      <p:sp>
        <p:nvSpPr>
          <p:cNvPr id="13320" name="Text Box 7"/>
          <p:cNvSpPr txBox="1">
            <a:spLocks noChangeArrowheads="1"/>
          </p:cNvSpPr>
          <p:nvPr/>
        </p:nvSpPr>
        <p:spPr bwMode="auto">
          <a:xfrm>
            <a:off x="2590800" y="3886200"/>
            <a:ext cx="746125" cy="422275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/>
              <a:t>POA</a:t>
            </a:r>
          </a:p>
        </p:txBody>
      </p:sp>
      <p:sp>
        <p:nvSpPr>
          <p:cNvPr id="13321" name="Text Box 8"/>
          <p:cNvSpPr txBox="1">
            <a:spLocks noChangeArrowheads="1"/>
          </p:cNvSpPr>
          <p:nvPr/>
        </p:nvSpPr>
        <p:spPr bwMode="auto">
          <a:xfrm>
            <a:off x="4191000" y="2819400"/>
            <a:ext cx="746125" cy="422275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/>
              <a:t>SOA</a:t>
            </a:r>
          </a:p>
        </p:txBody>
      </p:sp>
      <p:sp>
        <p:nvSpPr>
          <p:cNvPr id="13322" name="Text Box 9"/>
          <p:cNvSpPr txBox="1">
            <a:spLocks noChangeArrowheads="1"/>
          </p:cNvSpPr>
          <p:nvPr/>
        </p:nvSpPr>
        <p:spPr bwMode="auto">
          <a:xfrm>
            <a:off x="5562600" y="6324600"/>
            <a:ext cx="2576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*Chirico et al. 2010, APCD</a:t>
            </a:r>
          </a:p>
        </p:txBody>
      </p:sp>
    </p:spTree>
    <p:extLst>
      <p:ext uri="{BB962C8B-B14F-4D97-AF65-F5344CB8AC3E}">
        <p14:creationId xmlns:p14="http://schemas.microsoft.com/office/powerpoint/2010/main" val="415239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2AF87B6-7BF2-4D8F-85DB-72A9C8F35542}" type="slidenum">
              <a:rPr lang="en-US" altLang="en-US" sz="1400"/>
              <a:pPr eaLnBrk="1" hangingPunct="1"/>
              <a:t>46</a:t>
            </a:fld>
            <a:endParaRPr lang="en-US" altLang="en-US" sz="140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71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200" smtClean="0"/>
              <a:t>Measurement of SOA by AMS</a:t>
            </a:r>
          </a:p>
        </p:txBody>
      </p:sp>
      <p:pic>
        <p:nvPicPr>
          <p:cNvPr id="1434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81200"/>
            <a:ext cx="3200400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5995677" y="4648200"/>
            <a:ext cx="30721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 smtClean="0"/>
              <a:t>Nakao et </a:t>
            </a:r>
            <a:r>
              <a:rPr lang="en-US" altLang="en-US" sz="2000" dirty="0"/>
              <a:t>al. (</a:t>
            </a:r>
            <a:r>
              <a:rPr lang="en-US" altLang="en-US" sz="2000" dirty="0" smtClean="0"/>
              <a:t>2011) AS&amp;T</a:t>
            </a:r>
            <a:endParaRPr lang="en-US" altLang="en-US" sz="2000" dirty="0"/>
          </a:p>
        </p:txBody>
      </p:sp>
      <p:sp>
        <p:nvSpPr>
          <p:cNvPr id="14344" name="Text Box 11"/>
          <p:cNvSpPr txBox="1">
            <a:spLocks noChangeArrowheads="1"/>
          </p:cNvSpPr>
          <p:nvPr/>
        </p:nvSpPr>
        <p:spPr bwMode="auto">
          <a:xfrm>
            <a:off x="1143000" y="5238751"/>
            <a:ext cx="3656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/>
              <a:t>Robinson et al. (2007) </a:t>
            </a:r>
            <a:r>
              <a:rPr lang="en-US" altLang="en-US" sz="2000" i="1" dirty="0"/>
              <a:t>Science</a:t>
            </a:r>
          </a:p>
        </p:txBody>
      </p:sp>
      <p:pic>
        <p:nvPicPr>
          <p:cNvPr id="14345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5715000" cy="39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80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600200"/>
            <a:ext cx="10972800" cy="50852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52800" y="6400800"/>
            <a:ext cx="5654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Gordon et al., www.atmos-chem-phys.net/14/4661/2014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1768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7895" y="2831431"/>
            <a:ext cx="4648209" cy="206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29000" y="6412468"/>
            <a:ext cx="5654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Gordon et al., www.atmos-chem-phys.net/14/4643/2014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1591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Oxidizing environment controlled by exhaust gases (organics and NO</a:t>
            </a:r>
            <a:r>
              <a:rPr lang="en-US" baseline="-25000" dirty="0" smtClean="0"/>
              <a:t>x</a:t>
            </a:r>
            <a:r>
              <a:rPr lang="en-US" dirty="0" smtClean="0"/>
              <a:t>)</a:t>
            </a:r>
          </a:p>
          <a:p>
            <a:r>
              <a:rPr lang="en-US" dirty="0" smtClean="0"/>
              <a:t>Limited oxidation time </a:t>
            </a:r>
          </a:p>
          <a:p>
            <a:r>
              <a:rPr lang="en-US" dirty="0" smtClean="0"/>
              <a:t>Wall effects can be important (loss of SOA precursor gases to walls, interaction of </a:t>
            </a:r>
            <a:r>
              <a:rPr lang="en-US" dirty="0" err="1" smtClean="0"/>
              <a:t>sorbing</a:t>
            </a:r>
            <a:r>
              <a:rPr lang="en-US" dirty="0" smtClean="0"/>
              <a:t> gases to particles on the surface)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147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Indoor vs. Outdoor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Pros (Outdoor) – Natural sunlight provides full spectrum of wavelengths; allows for photolysis of more products</a:t>
            </a:r>
          </a:p>
          <a:p>
            <a:r>
              <a:rPr lang="en-US" dirty="0" smtClean="0"/>
              <a:t>Con (</a:t>
            </a:r>
            <a:r>
              <a:rPr lang="en-US" dirty="0" err="1" smtClean="0"/>
              <a:t>Outoor</a:t>
            </a:r>
            <a:r>
              <a:rPr lang="en-US" dirty="0" smtClean="0"/>
              <a:t>) – Difficult to control photolysis due to changes in weather, clouds, etc. makes replication of experiment difficult; temperature and relative humidity are dictated by environment and will fluctuate during course of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88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57" y="1260309"/>
            <a:ext cx="6883400" cy="456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74207"/>
            <a:ext cx="9144000" cy="1143000"/>
          </a:xfrm>
        </p:spPr>
        <p:txBody>
          <a:bodyPr>
            <a:normAutofit/>
          </a:bodyPr>
          <a:lstStyle/>
          <a:p>
            <a:r>
              <a:rPr lang="en-US" sz="3900" dirty="0" smtClean="0">
                <a:solidFill>
                  <a:srgbClr val="FF0000"/>
                </a:solidFill>
              </a:rPr>
              <a:t>Chemistry of SOA Formation is Complicated!</a:t>
            </a:r>
            <a:endParaRPr lang="en-US" sz="39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22914" y="1337546"/>
            <a:ext cx="12192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VOC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6320135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Plus additional SOA formation through </a:t>
            </a:r>
            <a:r>
              <a:rPr lang="en-US" sz="2400" dirty="0" err="1" smtClean="0"/>
              <a:t>oligomerization</a:t>
            </a:r>
            <a:r>
              <a:rPr lang="en-US" sz="2400" dirty="0" smtClean="0"/>
              <a:t> 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843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Kinetics very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d[C]/</a:t>
            </a:r>
            <a:r>
              <a:rPr lang="en-US" dirty="0" err="1" smtClean="0"/>
              <a:t>dt</a:t>
            </a:r>
            <a:r>
              <a:rPr lang="en-US" dirty="0" smtClean="0"/>
              <a:t> = k[A][B]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RO</a:t>
            </a:r>
            <a:r>
              <a:rPr lang="en-US" baseline="-25000" dirty="0" smtClean="0"/>
              <a:t>2</a:t>
            </a:r>
            <a:r>
              <a:rPr lang="en-US" dirty="0" smtClean="0"/>
              <a:t> + HO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heavier oxidation product (e.g., </a:t>
            </a:r>
            <a:r>
              <a:rPr lang="en-US" dirty="0" err="1" smtClean="0">
                <a:sym typeface="Wingdings" panose="05000000000000000000" pitchFamily="2" charset="2"/>
              </a:rPr>
              <a:t>hydroperoxide</a:t>
            </a:r>
            <a:r>
              <a:rPr lang="en-US" dirty="0" smtClean="0">
                <a:sym typeface="Wingdings" panose="05000000000000000000" pitchFamily="2" charset="2"/>
              </a:rPr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d[oxidation product]/</a:t>
            </a:r>
            <a:r>
              <a:rPr lang="en-US" dirty="0" err="1" smtClean="0"/>
              <a:t>dt</a:t>
            </a:r>
            <a:r>
              <a:rPr lang="en-US" dirty="0" smtClean="0"/>
              <a:t> = k[</a:t>
            </a:r>
            <a:r>
              <a:rPr lang="en-US" baseline="30000" dirty="0" smtClean="0"/>
              <a:t>.</a:t>
            </a:r>
            <a:r>
              <a:rPr lang="en-US" dirty="0" smtClean="0"/>
              <a:t>RO</a:t>
            </a:r>
            <a:r>
              <a:rPr lang="en-US" baseline="-25000" dirty="0" smtClean="0"/>
              <a:t>2</a:t>
            </a:r>
            <a:r>
              <a:rPr lang="en-US" dirty="0" smtClean="0"/>
              <a:t>][</a:t>
            </a:r>
            <a:r>
              <a:rPr lang="en-US" baseline="30000" dirty="0" smtClean="0"/>
              <a:t>.</a:t>
            </a:r>
            <a:r>
              <a:rPr lang="en-US" dirty="0" smtClean="0"/>
              <a:t>HO</a:t>
            </a:r>
            <a:r>
              <a:rPr lang="en-US" baseline="-25000" dirty="0" smtClean="0"/>
              <a:t>2</a:t>
            </a:r>
            <a:r>
              <a:rPr lang="en-US" dirty="0" smtClean="0"/>
              <a:t>]</a:t>
            </a:r>
          </a:p>
          <a:p>
            <a:r>
              <a:rPr lang="en-US" dirty="0" smtClean="0"/>
              <a:t>NO competes for </a:t>
            </a:r>
            <a:r>
              <a:rPr lang="en-US" baseline="30000" dirty="0" smtClean="0"/>
              <a:t>.</a:t>
            </a:r>
            <a:r>
              <a:rPr lang="en-US" dirty="0" smtClean="0"/>
              <a:t>RO</a:t>
            </a:r>
            <a:r>
              <a:rPr lang="en-US" baseline="-25000" dirty="0" smtClean="0"/>
              <a:t>2</a:t>
            </a:r>
            <a:r>
              <a:rPr lang="en-US" dirty="0" smtClean="0"/>
              <a:t> and </a:t>
            </a:r>
            <a:r>
              <a:rPr lang="en-US" baseline="30000" dirty="0" smtClean="0"/>
              <a:t>.</a:t>
            </a:r>
            <a:r>
              <a:rPr lang="en-US" dirty="0" smtClean="0"/>
              <a:t>HO</a:t>
            </a:r>
            <a:r>
              <a:rPr lang="en-US" baseline="-25000" dirty="0" smtClean="0"/>
              <a:t>2</a:t>
            </a:r>
          </a:p>
          <a:p>
            <a:pPr lvl="1"/>
            <a:r>
              <a:rPr lang="en-US" dirty="0"/>
              <a:t>[</a:t>
            </a:r>
            <a:r>
              <a:rPr lang="en-US" baseline="30000" dirty="0"/>
              <a:t>.</a:t>
            </a:r>
            <a:r>
              <a:rPr lang="en-US" dirty="0"/>
              <a:t>RO</a:t>
            </a:r>
            <a:r>
              <a:rPr lang="en-US" baseline="-25000" dirty="0"/>
              <a:t>2</a:t>
            </a:r>
            <a:r>
              <a:rPr lang="en-US" dirty="0"/>
              <a:t>] and [</a:t>
            </a:r>
            <a:r>
              <a:rPr lang="en-US" baseline="30000" dirty="0"/>
              <a:t>.</a:t>
            </a:r>
            <a:r>
              <a:rPr lang="en-US" dirty="0"/>
              <a:t>HO</a:t>
            </a:r>
            <a:r>
              <a:rPr lang="en-US" baseline="-25000" dirty="0"/>
              <a:t>2</a:t>
            </a:r>
            <a:r>
              <a:rPr lang="en-US" dirty="0"/>
              <a:t>] very dependent on [NO] as NO quickly reacts with </a:t>
            </a:r>
            <a:r>
              <a:rPr lang="en-US" baseline="30000" dirty="0"/>
              <a:t>.</a:t>
            </a:r>
            <a:r>
              <a:rPr lang="en-US" dirty="0"/>
              <a:t>RO</a:t>
            </a:r>
            <a:r>
              <a:rPr lang="en-US" baseline="-25000" dirty="0"/>
              <a:t>2</a:t>
            </a:r>
            <a:r>
              <a:rPr lang="en-US" dirty="0"/>
              <a:t> and </a:t>
            </a:r>
            <a:r>
              <a:rPr lang="en-US" baseline="30000" dirty="0"/>
              <a:t>.</a:t>
            </a:r>
            <a:r>
              <a:rPr lang="en-US" dirty="0"/>
              <a:t>HO</a:t>
            </a:r>
            <a:r>
              <a:rPr lang="en-US" baseline="-25000" dirty="0"/>
              <a:t>2</a:t>
            </a:r>
            <a:r>
              <a:rPr lang="en-US" dirty="0"/>
              <a:t> to form </a:t>
            </a:r>
            <a:r>
              <a:rPr lang="en-US" baseline="30000" dirty="0"/>
              <a:t>.</a:t>
            </a:r>
            <a:r>
              <a:rPr lang="en-US" dirty="0"/>
              <a:t>RO and </a:t>
            </a:r>
            <a:r>
              <a:rPr lang="en-US" baseline="30000" dirty="0"/>
              <a:t>.</a:t>
            </a:r>
            <a:r>
              <a:rPr lang="en-US" dirty="0"/>
              <a:t>HO</a:t>
            </a:r>
            <a:r>
              <a:rPr lang="en-US" dirty="0" smtClean="0"/>
              <a:t>.</a:t>
            </a:r>
            <a:endParaRPr lang="en-US" baseline="-25000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382158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57" y="1260309"/>
            <a:ext cx="6883400" cy="456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74207"/>
            <a:ext cx="9144000" cy="1143000"/>
          </a:xfrm>
        </p:spPr>
        <p:txBody>
          <a:bodyPr>
            <a:normAutofit/>
          </a:bodyPr>
          <a:lstStyle/>
          <a:p>
            <a:endParaRPr lang="en-US" sz="39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22914" y="1337546"/>
            <a:ext cx="12192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VOC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6320135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Plus additional SOA formation through </a:t>
            </a:r>
            <a:r>
              <a:rPr lang="en-US" sz="2400" dirty="0" err="1" smtClean="0"/>
              <a:t>oligomerization</a:t>
            </a:r>
            <a:r>
              <a:rPr lang="en-US" sz="2400" dirty="0" smtClean="0"/>
              <a:t> 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99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表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2982562"/>
              </p:ext>
            </p:extLst>
          </p:nvPr>
        </p:nvGraphicFramePr>
        <p:xfrm>
          <a:off x="76200" y="685800"/>
          <a:ext cx="89916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图表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4855085"/>
              </p:ext>
            </p:extLst>
          </p:nvPr>
        </p:nvGraphicFramePr>
        <p:xfrm>
          <a:off x="228600" y="838200"/>
          <a:ext cx="89916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Gas Phase and PM Trace</a:t>
            </a:r>
          </a:p>
        </p:txBody>
      </p:sp>
    </p:spTree>
    <p:extLst>
      <p:ext uri="{BB962C8B-B14F-4D97-AF65-F5344CB8AC3E}">
        <p14:creationId xmlns:p14="http://schemas.microsoft.com/office/powerpoint/2010/main" val="19374666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表 20"/>
          <p:cNvGraphicFramePr>
            <a:graphicFrameLocks noGrp="1"/>
          </p:cNvGraphicFramePr>
          <p:nvPr>
            <p:ph idx="1"/>
          </p:nvPr>
        </p:nvGraphicFramePr>
        <p:xfrm>
          <a:off x="76200" y="685800"/>
          <a:ext cx="89916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图表 20"/>
          <p:cNvGraphicFramePr>
            <a:graphicFrameLocks/>
          </p:cNvGraphicFramePr>
          <p:nvPr/>
        </p:nvGraphicFramePr>
        <p:xfrm>
          <a:off x="228600" y="838200"/>
          <a:ext cx="89916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1600200" y="274638"/>
            <a:ext cx="609600" cy="6126162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Gas Phase and PM Trace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289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altLang="en-US" sz="2400" b="1"/>
              <a:t>Comparison of Two Experiments with the Same Initial and Reacted </a:t>
            </a:r>
            <a:r>
              <a:rPr lang="en-US" altLang="en-US" sz="2400" b="1" i="1"/>
              <a:t>m</a:t>
            </a:r>
            <a:r>
              <a:rPr lang="en-US" altLang="en-US" sz="2400" b="1"/>
              <a:t>-Xylene Concentrations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482725" y="10969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30724" name="Object 4"/>
          <p:cNvGraphicFramePr>
            <a:graphicFrameLocks noChangeAspect="1"/>
          </p:cNvGraphicFramePr>
          <p:nvPr/>
        </p:nvGraphicFramePr>
        <p:xfrm>
          <a:off x="914400" y="1268413"/>
          <a:ext cx="7205663" cy="543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r:id="rId3" imgW="5649120" imgH="4264560" progId="SigmaPlotGraphicObject.5">
                  <p:embed/>
                </p:oleObj>
              </mc:Choice>
              <mc:Fallback>
                <p:oleObj r:id="rId3" imgW="5649120" imgH="4264560" progId="SigmaPlotGraphicObject.5">
                  <p:embed/>
                  <p:pic>
                    <p:nvPicPr>
                      <p:cNvPr id="3072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268413"/>
                        <a:ext cx="7205663" cy="5437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5" name="Line 5"/>
          <p:cNvSpPr>
            <a:spLocks noChangeShapeType="1"/>
          </p:cNvSpPr>
          <p:nvPr/>
        </p:nvSpPr>
        <p:spPr bwMode="auto">
          <a:xfrm flipH="1" flipV="1">
            <a:off x="5410200" y="3048000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5257800" y="36576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4953000" y="4953000"/>
            <a:ext cx="1752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/>
              <a:t>Initial NO</a:t>
            </a:r>
            <a:r>
              <a:rPr lang="en-US" altLang="en-US" sz="1400" baseline="-25000"/>
              <a:t>x</a:t>
            </a:r>
            <a:r>
              <a:rPr lang="en-US" altLang="en-US" sz="1400"/>
              <a:t>: 266 ppb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5181600" y="35814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/>
              <a:t>Initial NO</a:t>
            </a:r>
            <a:r>
              <a:rPr lang="en-US" altLang="en-US" sz="1400" baseline="-25000"/>
              <a:t>x</a:t>
            </a:r>
            <a:r>
              <a:rPr lang="en-US" altLang="en-US" sz="1400"/>
              <a:t>: 9 ppb</a:t>
            </a:r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>
            <a:off x="5943600" y="5257800"/>
            <a:ext cx="609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116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Example of how NO</a:t>
            </a:r>
            <a:r>
              <a:rPr lang="en-US" sz="3600" baseline="-25000" dirty="0" smtClean="0"/>
              <a:t>x</a:t>
            </a:r>
            <a:r>
              <a:rPr lang="en-US" sz="3600" dirty="0" smtClean="0"/>
              <a:t> influences SOA yield </a:t>
            </a:r>
            <a:endParaRPr lang="en-US" sz="3600" dirty="0"/>
          </a:p>
        </p:txBody>
      </p:sp>
      <p:pic>
        <p:nvPicPr>
          <p:cNvPr id="4" name="图片 16" descr="C:\Users\Administrator\Desktop\Graph1.emf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1143000"/>
            <a:ext cx="10210800" cy="5715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1676400" y="2057400"/>
            <a:ext cx="6477000" cy="7620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05000" y="144780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Experiments with increasing NO</a:t>
            </a:r>
            <a:r>
              <a:rPr lang="en-US" sz="2400" baseline="-25000" dirty="0" smtClean="0"/>
              <a:t>x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30969654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图片 9" descr="C:\Users\Administrator\Desktop\Graph5.emf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187" y="1600200"/>
            <a:ext cx="6363625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67394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 how do we best mimic atmosphere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Clearly SOA formation is driven by the gas-phase chemistry leading to oxidation of organic vapors, which in turn, can condense/sorb into existing organic matter.</a:t>
            </a:r>
          </a:p>
          <a:p>
            <a:r>
              <a:rPr lang="en-US" dirty="0" smtClean="0"/>
              <a:t>Option 1a: Inject gases and particles directly from tailpipe (after dilution and cooling) and turn on lights.  Gas-phase chemistry will be dominated by organic gases and NO</a:t>
            </a:r>
            <a:r>
              <a:rPr lang="en-US" baseline="-25000" dirty="0" smtClean="0"/>
              <a:t>x</a:t>
            </a:r>
            <a:r>
              <a:rPr lang="en-US" dirty="0" smtClean="0"/>
              <a:t> from vehicle</a:t>
            </a:r>
          </a:p>
          <a:p>
            <a:r>
              <a:rPr lang="en-US" dirty="0" smtClean="0"/>
              <a:t>Option 1b: inject organic gases and particles into system with surrogate atmosphere (e.g., VOC dominated by anthropogenic or biogenic sources) already present</a:t>
            </a:r>
          </a:p>
          <a:p>
            <a:r>
              <a:rPr lang="en-US" dirty="0" smtClean="0"/>
              <a:t>Option 1c: reduce NO</a:t>
            </a:r>
            <a:r>
              <a:rPr lang="en-US" baseline="-25000" dirty="0" smtClean="0"/>
              <a:t>x</a:t>
            </a:r>
            <a:r>
              <a:rPr lang="en-US" dirty="0" smtClean="0"/>
              <a:t> during injection into chamber</a:t>
            </a:r>
          </a:p>
          <a:p>
            <a:r>
              <a:rPr lang="en-US" dirty="0" smtClean="0"/>
              <a:t>Option 1d: Alter reactivity of system by injecting propene,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r>
              <a:rPr lang="en-US" dirty="0" smtClean="0"/>
              <a:t>, HONO or other species.</a:t>
            </a:r>
          </a:p>
          <a:p>
            <a:r>
              <a:rPr lang="en-US" dirty="0" smtClean="0"/>
              <a:t>Option 2: Mimic total oxidation of atmosphere on days scale in short time by elevating oxidants.  (PAMS)</a:t>
            </a:r>
          </a:p>
        </p:txBody>
      </p:sp>
    </p:spTree>
    <p:extLst>
      <p:ext uri="{BB962C8B-B14F-4D97-AF65-F5344CB8AC3E}">
        <p14:creationId xmlns:p14="http://schemas.microsoft.com/office/powerpoint/2010/main" val="7579374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 2: PAMS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117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992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Select Chambers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073" y="814561"/>
            <a:ext cx="6606927" cy="5967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283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Photochemical Measurement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36984"/>
            <a:ext cx="8229600" cy="3052394"/>
          </a:xfrm>
        </p:spPr>
      </p:pic>
      <p:sp>
        <p:nvSpPr>
          <p:cNvPr id="5" name="Rectangle 4"/>
          <p:cNvSpPr/>
          <p:nvPr/>
        </p:nvSpPr>
        <p:spPr>
          <a:xfrm>
            <a:off x="4495800" y="61354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Example </a:t>
            </a:r>
            <a:r>
              <a:rPr lang="en-US" dirty="0"/>
              <a:t>PAM reactor setup/applications (from T.B. </a:t>
            </a:r>
            <a:r>
              <a:rPr lang="en-US" dirty="0" err="1"/>
              <a:t>Onasch</a:t>
            </a:r>
            <a:r>
              <a:rPr lang="en-US" dirty="0"/>
              <a:t> et al., DoE ASR Meeting, </a:t>
            </a:r>
            <a:r>
              <a:rPr lang="en-US" dirty="0" err="1"/>
              <a:t>Spr</a:t>
            </a:r>
            <a:r>
              <a:rPr lang="en-US" dirty="0"/>
              <a:t> 2012).</a:t>
            </a:r>
          </a:p>
        </p:txBody>
      </p:sp>
    </p:spTree>
    <p:extLst>
      <p:ext uri="{BB962C8B-B14F-4D97-AF65-F5344CB8AC3E}">
        <p14:creationId xmlns:p14="http://schemas.microsoft.com/office/powerpoint/2010/main" val="41331902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PAMS system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2217261"/>
            <a:ext cx="61569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52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Advantages:</a:t>
            </a:r>
            <a:br>
              <a:rPr lang="en-US" dirty="0"/>
            </a:br>
            <a:r>
              <a:rPr lang="en-US" dirty="0"/>
              <a:t>- Wider range of oxidant exposure time (1–30 days vs. 1 day)</a:t>
            </a:r>
            <a:br>
              <a:rPr lang="en-US" dirty="0"/>
            </a:br>
            <a:r>
              <a:rPr lang="en-US" dirty="0"/>
              <a:t>- Shorter experiment duration (minutes vs. hours or days)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Disadvantages:</a:t>
            </a:r>
            <a:br>
              <a:rPr lang="en-US" dirty="0"/>
            </a:br>
            <a:r>
              <a:rPr lang="en-US" dirty="0"/>
              <a:t>- High OH concentrations required to simulate </a:t>
            </a:r>
            <a:r>
              <a:rPr lang="en-US" dirty="0" err="1"/>
              <a:t>atmospherical</a:t>
            </a:r>
            <a:r>
              <a:rPr lang="en-US" dirty="0"/>
              <a:t> aging timescales (10</a:t>
            </a:r>
            <a:r>
              <a:rPr lang="en-US" baseline="30000" dirty="0"/>
              <a:t>10</a:t>
            </a:r>
            <a:r>
              <a:rPr lang="en-US" dirty="0"/>
              <a:t> - 10</a:t>
            </a:r>
            <a:r>
              <a:rPr lang="en-US" baseline="30000" dirty="0"/>
              <a:t>12</a:t>
            </a:r>
            <a:r>
              <a:rPr lang="en-US" dirty="0"/>
              <a:t> vs. 10</a:t>
            </a:r>
            <a:r>
              <a:rPr lang="en-US" baseline="30000" dirty="0"/>
              <a:t>6</a:t>
            </a:r>
            <a:r>
              <a:rPr lang="en-US" dirty="0"/>
              <a:t> - 10</a:t>
            </a:r>
            <a:r>
              <a:rPr lang="en-US" baseline="30000" dirty="0"/>
              <a:t>7 </a:t>
            </a:r>
            <a:r>
              <a:rPr lang="en-US" dirty="0" err="1"/>
              <a:t>molec</a:t>
            </a:r>
            <a:r>
              <a:rPr lang="en-US" dirty="0"/>
              <a:t> cm</a:t>
            </a:r>
            <a:r>
              <a:rPr lang="en-US" baseline="30000" dirty="0"/>
              <a:t>-3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- High (parts-per-million) levels of O</a:t>
            </a:r>
            <a:r>
              <a:rPr lang="en-US" baseline="-25000" dirty="0"/>
              <a:t>3</a:t>
            </a:r>
            <a:r>
              <a:rPr lang="en-US" dirty="0"/>
              <a:t> required for OH production</a:t>
            </a:r>
            <a:br>
              <a:rPr lang="en-US" dirty="0"/>
            </a:br>
            <a:r>
              <a:rPr lang="en-US" dirty="0"/>
              <a:t>- UV emission spectrum different than troposphere (peak </a:t>
            </a:r>
            <a:r>
              <a:rPr lang="el-GR" dirty="0"/>
              <a:t>λ = 254 </a:t>
            </a:r>
            <a:r>
              <a:rPr lang="en-US" dirty="0"/>
              <a:t>nm vs </a:t>
            </a:r>
            <a:r>
              <a:rPr lang="el-GR" dirty="0"/>
              <a:t>λ &gt; 300 </a:t>
            </a:r>
            <a:r>
              <a:rPr lang="en-US" dirty="0"/>
              <a:t>nm)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8297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067283" y="-135699"/>
            <a:ext cx="4943117" cy="6079299"/>
            <a:chOff x="0" y="0"/>
            <a:chExt cx="3047759" cy="4364635"/>
          </a:xfrm>
        </p:grpSpPr>
        <p:sp>
          <p:nvSpPr>
            <p:cNvPr id="5" name="Shape 32801"/>
            <p:cNvSpPr/>
            <p:nvPr/>
          </p:nvSpPr>
          <p:spPr>
            <a:xfrm>
              <a:off x="0" y="0"/>
              <a:ext cx="3047759" cy="9144"/>
            </a:xfrm>
            <a:custGeom>
              <a:avLst/>
              <a:gdLst/>
              <a:ahLst/>
              <a:cxnLst/>
              <a:rect l="0" t="0" r="0" b="0"/>
              <a:pathLst>
                <a:path w="3047759" h="9144">
                  <a:moveTo>
                    <a:pt x="0" y="0"/>
                  </a:moveTo>
                  <a:lnTo>
                    <a:pt x="3047759" y="0"/>
                  </a:lnTo>
                  <a:lnTo>
                    <a:pt x="3047759" y="9144"/>
                  </a:lnTo>
                  <a:lnTo>
                    <a:pt x="0" y="9144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1">
              <a:srgbClr val="3B5F33"/>
            </a:lnRef>
            <a:fillRef idx="1">
              <a:srgbClr val="3B5F3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" name="Picture 5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88557"/>
              <a:ext cx="3047759" cy="4276078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4653002" y="6553200"/>
            <a:ext cx="44147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Tkacik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al., Environ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Sci. Technol. 2014, 48, 11235−11242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381000" y="6015335"/>
            <a:ext cx="868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OH exposures ranged from 7.4 × 10</a:t>
            </a:r>
            <a:r>
              <a:rPr lang="en-US" sz="1600" baseline="30000" dirty="0"/>
              <a:t>10 </a:t>
            </a:r>
            <a:r>
              <a:rPr lang="en-US" sz="1600" dirty="0"/>
              <a:t>to 2.4 × 10</a:t>
            </a:r>
            <a:r>
              <a:rPr lang="en-US" sz="1600" baseline="30000" dirty="0"/>
              <a:t>12 </a:t>
            </a:r>
            <a:r>
              <a:rPr lang="en-US" sz="1600" dirty="0"/>
              <a:t>molecules cm</a:t>
            </a:r>
            <a:r>
              <a:rPr lang="en-US" sz="1600" baseline="30000" dirty="0"/>
              <a:t>−3 </a:t>
            </a:r>
            <a:r>
              <a:rPr lang="en-US" sz="1600" dirty="0"/>
              <a:t>s or approximately 0.3−9.3 days of equivalent photochemical aging at a typical urban OH concentration of 3 × 10</a:t>
            </a:r>
            <a:r>
              <a:rPr lang="en-US" sz="1600" baseline="30000" dirty="0"/>
              <a:t>6 </a:t>
            </a:r>
            <a:r>
              <a:rPr lang="en-US" sz="1600" dirty="0"/>
              <a:t>molecules cm</a:t>
            </a:r>
            <a:r>
              <a:rPr lang="en-US" sz="1600" baseline="30000" dirty="0"/>
              <a:t>−3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010365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57" y="1260309"/>
            <a:ext cx="6883400" cy="456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74207"/>
            <a:ext cx="9144000" cy="1143000"/>
          </a:xfrm>
        </p:spPr>
        <p:txBody>
          <a:bodyPr>
            <a:normAutofit/>
          </a:bodyPr>
          <a:lstStyle/>
          <a:p>
            <a:endParaRPr lang="en-US" sz="39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22914" y="1337546"/>
            <a:ext cx="12192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VOC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6320135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Plus additional SOA formation through </a:t>
            </a:r>
            <a:r>
              <a:rPr lang="en-US" sz="2400" dirty="0" err="1" smtClean="0"/>
              <a:t>oligomerization</a:t>
            </a:r>
            <a:r>
              <a:rPr lang="en-US" sz="2400" dirty="0" smtClean="0"/>
              <a:t> 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045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6" name="Object 8"/>
          <p:cNvGraphicFramePr>
            <a:graphicFrameLocks noChangeAspect="1"/>
          </p:cNvGraphicFramePr>
          <p:nvPr/>
        </p:nvGraphicFramePr>
        <p:xfrm>
          <a:off x="533400" y="1143000"/>
          <a:ext cx="8043863" cy="45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name="Chart" r:id="rId3" imgW="9716031" imgH="5524958" progId="Excel.Chart.8">
                  <p:embed/>
                </p:oleObj>
              </mc:Choice>
              <mc:Fallback>
                <p:oleObj name="Chart" r:id="rId3" imgW="9716031" imgH="5524958" progId="Excel.Chart.8">
                  <p:embed/>
                  <p:pic>
                    <p:nvPicPr>
                      <p:cNvPr id="4301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143000"/>
                        <a:ext cx="8043863" cy="457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1" name="Object 3"/>
          <p:cNvGraphicFramePr>
            <a:graphicFrameLocks noChangeAspect="1"/>
          </p:cNvGraphicFramePr>
          <p:nvPr/>
        </p:nvGraphicFramePr>
        <p:xfrm>
          <a:off x="685800" y="5715000"/>
          <a:ext cx="3429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5" name="Equation" r:id="rId5" imgW="1841400" imgH="457200" progId="Equation.3">
                  <p:embed/>
                </p:oleObj>
              </mc:Choice>
              <mc:Fallback>
                <p:oleObj name="Equation" r:id="rId5" imgW="1841400" imgH="457200" progId="Equation.3">
                  <p:embed/>
                  <p:pic>
                    <p:nvPicPr>
                      <p:cNvPr id="430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5715000"/>
                        <a:ext cx="3429000" cy="8382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2" name="Object 4"/>
          <p:cNvGraphicFramePr>
            <a:graphicFrameLocks noChangeAspect="1"/>
          </p:cNvGraphicFramePr>
          <p:nvPr/>
        </p:nvGraphicFramePr>
        <p:xfrm>
          <a:off x="2282825" y="4114800"/>
          <a:ext cx="1835150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6" name="Equation" r:id="rId7" imgW="1117440" imgH="342720" progId="Equation.3">
                  <p:embed/>
                </p:oleObj>
              </mc:Choice>
              <mc:Fallback>
                <p:oleObj name="Equation" r:id="rId7" imgW="1117440" imgH="342720" progId="Equation.3">
                  <p:embed/>
                  <p:pic>
                    <p:nvPicPr>
                      <p:cNvPr id="430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2825" y="4114800"/>
                        <a:ext cx="1835150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2590800" y="3706813"/>
            <a:ext cx="1420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000"/>
              <a:t>At small M</a:t>
            </a:r>
            <a:r>
              <a:rPr lang="en-US" altLang="en-US" sz="2000" baseline="-25000"/>
              <a:t>o</a:t>
            </a:r>
            <a:endParaRPr lang="en-US" altLang="en-US" sz="2000"/>
          </a:p>
        </p:txBody>
      </p:sp>
      <p:graphicFrame>
        <p:nvGraphicFramePr>
          <p:cNvPr id="43014" name="Object 6"/>
          <p:cNvGraphicFramePr>
            <a:graphicFrameLocks noChangeAspect="1"/>
          </p:cNvGraphicFramePr>
          <p:nvPr/>
        </p:nvGraphicFramePr>
        <p:xfrm>
          <a:off x="6858000" y="2133600"/>
          <a:ext cx="1066800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7" name="Equation" r:id="rId9" imgW="609480" imgH="583920" progId="Equation.3">
                  <p:embed/>
                </p:oleObj>
              </mc:Choice>
              <mc:Fallback>
                <p:oleObj name="Equation" r:id="rId9" imgW="609480" imgH="583920" progId="Equation.3">
                  <p:embed/>
                  <p:pic>
                    <p:nvPicPr>
                      <p:cNvPr id="4301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2133600"/>
                        <a:ext cx="1066800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381000" y="228600"/>
            <a:ext cx="822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chemeClr val="accent2"/>
                </a:solidFill>
              </a:rPr>
              <a:t>SOA formation as a function of organic aerosol mass</a:t>
            </a:r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 flipV="1">
            <a:off x="1662113" y="1981200"/>
            <a:ext cx="319087" cy="2605088"/>
          </a:xfrm>
          <a:prstGeom prst="line">
            <a:avLst/>
          </a:prstGeom>
          <a:noFill/>
          <a:ln w="381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18" name="Line 10"/>
          <p:cNvSpPr>
            <a:spLocks noChangeShapeType="1"/>
          </p:cNvSpPr>
          <p:nvPr/>
        </p:nvSpPr>
        <p:spPr bwMode="auto">
          <a:xfrm>
            <a:off x="5638800" y="1857375"/>
            <a:ext cx="2514600" cy="0"/>
          </a:xfrm>
          <a:prstGeom prst="line">
            <a:avLst/>
          </a:prstGeom>
          <a:noFill/>
          <a:ln w="381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828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 did we learn?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How environmental chambers and PAMS used to study secondary aerosol formation</a:t>
            </a:r>
          </a:p>
          <a:p>
            <a:r>
              <a:rPr lang="en-US" dirty="0" smtClean="0"/>
              <a:t>Difficulties in simulating atmosphere and interpreting results</a:t>
            </a:r>
          </a:p>
          <a:p>
            <a:pPr lvl="1"/>
            <a:r>
              <a:rPr lang="en-US" dirty="0" smtClean="0"/>
              <a:t>Regardless of measurement challenges, secondary PM formation clearly important and may dominate PM from engines in many situations with respect to atmospheric particle mass loadings</a:t>
            </a:r>
          </a:p>
          <a:p>
            <a:r>
              <a:rPr lang="en-US" dirty="0" smtClean="0"/>
              <a:t>Need to better mimic atmospheric processes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5734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Come by for tour!</a:t>
            </a:r>
            <a:endParaRPr lang="en-US" dirty="0"/>
          </a:p>
        </p:txBody>
      </p:sp>
      <p:pic>
        <p:nvPicPr>
          <p:cNvPr id="4" name="Content Placeholder 3" descr="Duka_UCR_86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1089" y="1602010"/>
            <a:ext cx="3021822" cy="452234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2370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CA593-B361-4BC3-B4EA-CB8138BBA006}" type="slidenum">
              <a:rPr lang="en-US" smtClean="0"/>
              <a:t>68</a:t>
            </a:fld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" y="1258012"/>
            <a:ext cx="9067800" cy="377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4876800"/>
            <a:ext cx="3429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Donahue et al., AAAR,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29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SAPHIR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638" y="1600200"/>
            <a:ext cx="6028724" cy="45259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6142672"/>
            <a:ext cx="8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Simulation </a:t>
            </a:r>
            <a:r>
              <a:rPr lang="en-US" dirty="0"/>
              <a:t>of Atmospheric </a:t>
            </a:r>
            <a:r>
              <a:rPr lang="en-US" dirty="0" err="1"/>
              <a:t>PHotochemistry</a:t>
            </a:r>
            <a:r>
              <a:rPr lang="en-US" dirty="0"/>
              <a:t> In a large </a:t>
            </a:r>
            <a:r>
              <a:rPr lang="en-US" dirty="0" smtClean="0"/>
              <a:t>Reaction (SAPHIR) </a:t>
            </a:r>
            <a:r>
              <a:rPr lang="en-US" dirty="0"/>
              <a:t>chamber in </a:t>
            </a:r>
            <a:r>
              <a:rPr lang="en-US" dirty="0" err="1"/>
              <a:t>Jülich</a:t>
            </a:r>
            <a:r>
              <a:rPr lang="en-US" dirty="0"/>
              <a:t>, Germany (</a:t>
            </a:r>
            <a:r>
              <a:rPr lang="en-US" u="sng" dirty="0">
                <a:hlinkClick r:id="rId3"/>
              </a:rPr>
              <a:t>http://www.eurochamp.org/chambers/saphir/</a:t>
            </a:r>
            <a:r>
              <a:rPr lang="en-US" dirty="0"/>
              <a:t>): 270 m3</a:t>
            </a:r>
          </a:p>
        </p:txBody>
      </p:sp>
    </p:spTree>
    <p:extLst>
      <p:ext uri="{BB962C8B-B14F-4D97-AF65-F5344CB8AC3E}">
        <p14:creationId xmlns:p14="http://schemas.microsoft.com/office/powerpoint/2010/main" val="413207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noFill/>
          <a:ln/>
        </p:spPr>
        <p:txBody>
          <a:bodyPr/>
          <a:lstStyle/>
          <a:p>
            <a:r>
              <a:rPr lang="en-US"/>
              <a:t>UCR Chamber Facility</a:t>
            </a:r>
          </a:p>
        </p:txBody>
      </p:sp>
      <p:pic>
        <p:nvPicPr>
          <p:cNvPr id="231427" name="Picture 3" descr="Duka_UCR_86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1981200"/>
            <a:ext cx="3017838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68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76263"/>
            <a:ext cx="8229600" cy="1143000"/>
          </a:xfrm>
          <a:noFill/>
          <a:ln/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>
                <a:latin typeface="Times New Roman" pitchFamily="18" charset="0"/>
              </a:rPr>
              <a:t>UC Riverside/CE-CERT Environmental Chamber </a:t>
            </a:r>
          </a:p>
        </p:txBody>
      </p:sp>
      <p:pic>
        <p:nvPicPr>
          <p:cNvPr id="232451" name="Picture 3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43050"/>
            <a:ext cx="674370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2452" name="Group 4"/>
          <p:cNvGrpSpPr>
            <a:grpSpLocks/>
          </p:cNvGrpSpPr>
          <p:nvPr/>
        </p:nvGrpSpPr>
        <p:grpSpPr bwMode="auto">
          <a:xfrm>
            <a:off x="914400" y="1828800"/>
            <a:ext cx="7366000" cy="4800600"/>
            <a:chOff x="576" y="1152"/>
            <a:chExt cx="4640" cy="3024"/>
          </a:xfrm>
        </p:grpSpPr>
        <p:pic>
          <p:nvPicPr>
            <p:cNvPr id="2324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84"/>
              <a:ext cx="998" cy="1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2454" name="Text Box 6"/>
            <p:cNvSpPr txBox="1">
              <a:spLocks noChangeArrowheads="1"/>
            </p:cNvSpPr>
            <p:nvPr/>
          </p:nvSpPr>
          <p:spPr bwMode="auto">
            <a:xfrm>
              <a:off x="4224" y="2544"/>
              <a:ext cx="81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Dual 90 m</a:t>
              </a:r>
              <a:r>
                <a:rPr lang="en-US" sz="1400" baseline="30000">
                  <a:latin typeface="Times New Roman" pitchFamily="18" charset="0"/>
                </a:rPr>
                <a:t>3</a:t>
              </a:r>
              <a:r>
                <a:rPr lang="en-US" sz="1400">
                  <a:latin typeface="Times New Roman" pitchFamily="18" charset="0"/>
                </a:rPr>
                <a:t> Teflon reactors</a:t>
              </a:r>
            </a:p>
          </p:txBody>
        </p:sp>
        <p:sp>
          <p:nvSpPr>
            <p:cNvPr id="232455" name="Text Box 7"/>
            <p:cNvSpPr txBox="1">
              <a:spLocks noChangeArrowheads="1"/>
            </p:cNvSpPr>
            <p:nvPr/>
          </p:nvSpPr>
          <p:spPr bwMode="auto">
            <a:xfrm>
              <a:off x="3728" y="1634"/>
              <a:ext cx="1488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Descending frames to maintain positive pressure</a:t>
              </a:r>
            </a:p>
          </p:txBody>
        </p:sp>
        <p:sp>
          <p:nvSpPr>
            <p:cNvPr id="232456" name="Text Box 8"/>
            <p:cNvSpPr txBox="1">
              <a:spLocks noChangeArrowheads="1"/>
            </p:cNvSpPr>
            <p:nvPr/>
          </p:nvSpPr>
          <p:spPr bwMode="auto">
            <a:xfrm>
              <a:off x="3024" y="1152"/>
              <a:ext cx="211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Purified air flushed 450 m</a:t>
              </a:r>
              <a:r>
                <a:rPr lang="en-US" sz="1400" baseline="30000">
                  <a:latin typeface="Times New Roman" pitchFamily="18" charset="0"/>
                </a:rPr>
                <a:t>3</a:t>
              </a:r>
              <a:r>
                <a:rPr lang="en-US" sz="1400">
                  <a:latin typeface="Times New Roman" pitchFamily="18" charset="0"/>
                </a:rPr>
                <a:t> enclosure</a:t>
              </a:r>
            </a:p>
          </p:txBody>
        </p:sp>
        <p:sp>
          <p:nvSpPr>
            <p:cNvPr id="232457" name="Line 9"/>
            <p:cNvSpPr>
              <a:spLocks noChangeShapeType="1"/>
            </p:cNvSpPr>
            <p:nvPr/>
          </p:nvSpPr>
          <p:spPr bwMode="auto">
            <a:xfrm flipH="1">
              <a:off x="3504" y="1776"/>
              <a:ext cx="288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458" name="Line 10"/>
            <p:cNvSpPr>
              <a:spLocks noChangeShapeType="1"/>
            </p:cNvSpPr>
            <p:nvPr/>
          </p:nvSpPr>
          <p:spPr bwMode="auto">
            <a:xfrm flipH="1">
              <a:off x="2880" y="1776"/>
              <a:ext cx="912" cy="5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459" name="Line 11"/>
            <p:cNvSpPr>
              <a:spLocks noChangeShapeType="1"/>
            </p:cNvSpPr>
            <p:nvPr/>
          </p:nvSpPr>
          <p:spPr bwMode="auto">
            <a:xfrm flipH="1">
              <a:off x="3264" y="1296"/>
              <a:ext cx="48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460" name="Line 12"/>
            <p:cNvSpPr>
              <a:spLocks noChangeShapeType="1"/>
            </p:cNvSpPr>
            <p:nvPr/>
          </p:nvSpPr>
          <p:spPr bwMode="auto">
            <a:xfrm flipH="1">
              <a:off x="3744" y="2640"/>
              <a:ext cx="52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461" name="Line 13"/>
            <p:cNvSpPr>
              <a:spLocks noChangeShapeType="1"/>
            </p:cNvSpPr>
            <p:nvPr/>
          </p:nvSpPr>
          <p:spPr bwMode="auto">
            <a:xfrm flipH="1">
              <a:off x="3216" y="2640"/>
              <a:ext cx="1056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462" name="Text Box 14"/>
            <p:cNvSpPr txBox="1">
              <a:spLocks noChangeArrowheads="1"/>
            </p:cNvSpPr>
            <p:nvPr/>
          </p:nvSpPr>
          <p:spPr bwMode="auto">
            <a:xfrm>
              <a:off x="1680" y="3840"/>
              <a:ext cx="81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Injection and sample ports</a:t>
              </a:r>
            </a:p>
          </p:txBody>
        </p:sp>
        <p:sp>
          <p:nvSpPr>
            <p:cNvPr id="232463" name="Line 15"/>
            <p:cNvSpPr>
              <a:spLocks noChangeShapeType="1"/>
            </p:cNvSpPr>
            <p:nvPr/>
          </p:nvSpPr>
          <p:spPr bwMode="auto">
            <a:xfrm flipV="1">
              <a:off x="2304" y="3216"/>
              <a:ext cx="1104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464" name="Line 16"/>
            <p:cNvSpPr>
              <a:spLocks noChangeShapeType="1"/>
            </p:cNvSpPr>
            <p:nvPr/>
          </p:nvSpPr>
          <p:spPr bwMode="auto">
            <a:xfrm flipV="1">
              <a:off x="2304" y="3408"/>
              <a:ext cx="48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465" name="Text Box 17"/>
            <p:cNvSpPr txBox="1">
              <a:spLocks noChangeArrowheads="1"/>
            </p:cNvSpPr>
            <p:nvPr/>
          </p:nvSpPr>
          <p:spPr bwMode="auto">
            <a:xfrm>
              <a:off x="624" y="3984"/>
              <a:ext cx="76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Dual SMPS’s</a:t>
              </a:r>
            </a:p>
          </p:txBody>
        </p:sp>
        <p:sp>
          <p:nvSpPr>
            <p:cNvPr id="232466" name="Line 18"/>
            <p:cNvSpPr>
              <a:spLocks noChangeShapeType="1"/>
            </p:cNvSpPr>
            <p:nvPr/>
          </p:nvSpPr>
          <p:spPr bwMode="auto">
            <a:xfrm flipV="1">
              <a:off x="1296" y="3120"/>
              <a:ext cx="768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467" name="Group 19"/>
          <p:cNvGrpSpPr>
            <a:grpSpLocks/>
          </p:cNvGrpSpPr>
          <p:nvPr/>
        </p:nvGrpSpPr>
        <p:grpSpPr bwMode="auto">
          <a:xfrm>
            <a:off x="990600" y="3886200"/>
            <a:ext cx="2133600" cy="2117725"/>
            <a:chOff x="624" y="2448"/>
            <a:chExt cx="1344" cy="1334"/>
          </a:xfrm>
        </p:grpSpPr>
        <p:pic>
          <p:nvPicPr>
            <p:cNvPr id="232468" name="Picture 20"/>
            <p:cNvPicPr>
              <a:picLocks noChangeAspect="1" noChangeArrowheads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" y="2448"/>
              <a:ext cx="916" cy="1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2469" name="Text Box 21"/>
            <p:cNvSpPr txBox="1">
              <a:spLocks noChangeArrowheads="1"/>
            </p:cNvSpPr>
            <p:nvPr/>
          </p:nvSpPr>
          <p:spPr bwMode="auto">
            <a:xfrm>
              <a:off x="624" y="3456"/>
              <a:ext cx="1248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Particle free two chamber humidifier</a:t>
              </a:r>
            </a:p>
          </p:txBody>
        </p:sp>
        <p:sp>
          <p:nvSpPr>
            <p:cNvPr id="232470" name="Line 22"/>
            <p:cNvSpPr>
              <a:spLocks noChangeShapeType="1"/>
            </p:cNvSpPr>
            <p:nvPr/>
          </p:nvSpPr>
          <p:spPr bwMode="auto">
            <a:xfrm flipV="1">
              <a:off x="1632" y="2448"/>
              <a:ext cx="336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471" name="Group 23"/>
          <p:cNvGrpSpPr>
            <a:grpSpLocks/>
          </p:cNvGrpSpPr>
          <p:nvPr/>
        </p:nvGrpSpPr>
        <p:grpSpPr bwMode="auto">
          <a:xfrm>
            <a:off x="1143000" y="1524000"/>
            <a:ext cx="2895600" cy="685800"/>
            <a:chOff x="720" y="960"/>
            <a:chExt cx="1824" cy="432"/>
          </a:xfrm>
        </p:grpSpPr>
        <p:sp>
          <p:nvSpPr>
            <p:cNvPr id="232472" name="Text Box 24"/>
            <p:cNvSpPr txBox="1">
              <a:spLocks noChangeArrowheads="1"/>
            </p:cNvSpPr>
            <p:nvPr/>
          </p:nvSpPr>
          <p:spPr bwMode="auto">
            <a:xfrm>
              <a:off x="720" y="960"/>
              <a:ext cx="105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Air handler circulation system</a:t>
              </a:r>
            </a:p>
          </p:txBody>
        </p:sp>
        <p:sp>
          <p:nvSpPr>
            <p:cNvPr id="232473" name="Line 25"/>
            <p:cNvSpPr>
              <a:spLocks noChangeShapeType="1"/>
            </p:cNvSpPr>
            <p:nvPr/>
          </p:nvSpPr>
          <p:spPr bwMode="auto">
            <a:xfrm flipH="1">
              <a:off x="1602" y="1200"/>
              <a:ext cx="4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474" name="Line 26"/>
            <p:cNvSpPr>
              <a:spLocks noChangeShapeType="1"/>
            </p:cNvSpPr>
            <p:nvPr/>
          </p:nvSpPr>
          <p:spPr bwMode="auto">
            <a:xfrm flipV="1">
              <a:off x="1653" y="1143"/>
              <a:ext cx="891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475" name="Group 27"/>
          <p:cNvGrpSpPr>
            <a:grpSpLocks/>
          </p:cNvGrpSpPr>
          <p:nvPr/>
        </p:nvGrpSpPr>
        <p:grpSpPr bwMode="auto">
          <a:xfrm>
            <a:off x="3810000" y="3733800"/>
            <a:ext cx="4178300" cy="3048000"/>
            <a:chOff x="2400" y="2352"/>
            <a:chExt cx="2632" cy="1920"/>
          </a:xfrm>
        </p:grpSpPr>
        <p:grpSp>
          <p:nvGrpSpPr>
            <p:cNvPr id="232476" name="Group 28"/>
            <p:cNvGrpSpPr>
              <a:grpSpLocks/>
            </p:cNvGrpSpPr>
            <p:nvPr/>
          </p:nvGrpSpPr>
          <p:grpSpPr bwMode="auto">
            <a:xfrm>
              <a:off x="2736" y="2352"/>
              <a:ext cx="2296" cy="1920"/>
              <a:chOff x="2736" y="2352"/>
              <a:chExt cx="2296" cy="1920"/>
            </a:xfrm>
          </p:grpSpPr>
          <p:pic>
            <p:nvPicPr>
              <p:cNvPr id="232477" name="Picture 29"/>
              <p:cNvPicPr>
                <a:picLocks noChangeAspect="1" noChangeArrowheads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6" y="2352"/>
                <a:ext cx="2296" cy="17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2478" name="Text Box 30"/>
              <p:cNvSpPr txBox="1">
                <a:spLocks noChangeArrowheads="1"/>
              </p:cNvSpPr>
              <p:nvPr/>
            </p:nvSpPr>
            <p:spPr bwMode="auto">
              <a:xfrm>
                <a:off x="2799" y="4080"/>
                <a:ext cx="2160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400">
                    <a:latin typeface="Times New Roman" pitchFamily="18" charset="0"/>
                  </a:rPr>
                  <a:t>TDMA – Hygroscopicity Measurement</a:t>
                </a:r>
              </a:p>
            </p:txBody>
          </p:sp>
        </p:grpSp>
        <p:sp>
          <p:nvSpPr>
            <p:cNvPr id="232479" name="Line 31"/>
            <p:cNvSpPr>
              <a:spLocks noChangeShapeType="1"/>
            </p:cNvSpPr>
            <p:nvPr/>
          </p:nvSpPr>
          <p:spPr bwMode="auto">
            <a:xfrm flipH="1" flipV="1">
              <a:off x="2400" y="3360"/>
              <a:ext cx="33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480" name="Group 32"/>
          <p:cNvGrpSpPr>
            <a:grpSpLocks/>
          </p:cNvGrpSpPr>
          <p:nvPr/>
        </p:nvGrpSpPr>
        <p:grpSpPr bwMode="auto">
          <a:xfrm>
            <a:off x="152400" y="1752600"/>
            <a:ext cx="7362825" cy="4495800"/>
            <a:chOff x="96" y="1104"/>
            <a:chExt cx="4638" cy="2832"/>
          </a:xfrm>
        </p:grpSpPr>
        <p:pic>
          <p:nvPicPr>
            <p:cNvPr id="232481" name="Picture 3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352"/>
              <a:ext cx="1806" cy="1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2482" name="Picture 3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104"/>
              <a:ext cx="1806" cy="1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2483" name="Text Box 35"/>
            <p:cNvSpPr txBox="1">
              <a:spLocks noChangeArrowheads="1"/>
            </p:cNvSpPr>
            <p:nvPr/>
          </p:nvSpPr>
          <p:spPr bwMode="auto">
            <a:xfrm>
              <a:off x="3408" y="2592"/>
              <a:ext cx="86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Argon arc lamp</a:t>
              </a:r>
            </a:p>
          </p:txBody>
        </p:sp>
        <p:sp>
          <p:nvSpPr>
            <p:cNvPr id="232484" name="Line 36"/>
            <p:cNvSpPr>
              <a:spLocks noChangeShapeType="1"/>
            </p:cNvSpPr>
            <p:nvPr/>
          </p:nvSpPr>
          <p:spPr bwMode="auto">
            <a:xfrm flipH="1" flipV="1">
              <a:off x="2064" y="1680"/>
              <a:ext cx="864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485" name="Text Box 37"/>
            <p:cNvSpPr txBox="1">
              <a:spLocks noChangeArrowheads="1"/>
            </p:cNvSpPr>
            <p:nvPr/>
          </p:nvSpPr>
          <p:spPr bwMode="auto">
            <a:xfrm>
              <a:off x="585" y="3744"/>
              <a:ext cx="86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Black lights</a:t>
              </a:r>
            </a:p>
          </p:txBody>
        </p:sp>
        <p:sp>
          <p:nvSpPr>
            <p:cNvPr id="232486" name="Line 38"/>
            <p:cNvSpPr>
              <a:spLocks noChangeShapeType="1"/>
            </p:cNvSpPr>
            <p:nvPr/>
          </p:nvSpPr>
          <p:spPr bwMode="auto">
            <a:xfrm flipV="1">
              <a:off x="1344" y="2016"/>
              <a:ext cx="144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487" name="Line 39"/>
            <p:cNvSpPr>
              <a:spLocks noChangeShapeType="1"/>
            </p:cNvSpPr>
            <p:nvPr/>
          </p:nvSpPr>
          <p:spPr bwMode="auto">
            <a:xfrm flipV="1">
              <a:off x="1209" y="1824"/>
              <a:ext cx="1239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57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2046</TotalTime>
  <Words>2024</Words>
  <Application>Microsoft Office PowerPoint</Application>
  <PresentationFormat>On-screen Show (4:3)</PresentationFormat>
  <Paragraphs>442</Paragraphs>
  <Slides>68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68</vt:i4>
      </vt:variant>
    </vt:vector>
  </HeadingPairs>
  <TitlesOfParts>
    <vt:vector size="83" baseType="lpstr">
      <vt:lpstr>ＭＳ Ｐゴシック</vt:lpstr>
      <vt:lpstr>SimSun</vt:lpstr>
      <vt:lpstr>Arial</vt:lpstr>
      <vt:lpstr>Calibri</vt:lpstr>
      <vt:lpstr>Cambria Math</vt:lpstr>
      <vt:lpstr>新細明體</vt:lpstr>
      <vt:lpstr>Symbol</vt:lpstr>
      <vt:lpstr>Times New Roman</vt:lpstr>
      <vt:lpstr>Wingdings</vt:lpstr>
      <vt:lpstr>Office Theme</vt:lpstr>
      <vt:lpstr>SigmaPlotGraphicObject.5</vt:lpstr>
      <vt:lpstr>Equation</vt:lpstr>
      <vt:lpstr>Chart</vt:lpstr>
      <vt:lpstr>Microsoft Equation 3.0</vt:lpstr>
      <vt:lpstr>Microsoft Excel 97-2003 Worksheet</vt:lpstr>
      <vt:lpstr> Estimating Total Particle Formation Using Environmental Chambers</vt:lpstr>
      <vt:lpstr>Traditional Environmental Chambers</vt:lpstr>
      <vt:lpstr>Carter et al., 2006, Mechanism Conference, http://www.cert.ucr.edu/~carter/Mechanism_Conference/17%20C%20carter.pdf )</vt:lpstr>
      <vt:lpstr>PowerPoint Presentation</vt:lpstr>
      <vt:lpstr>Indoor vs. Outdoor</vt:lpstr>
      <vt:lpstr>Select Chambers</vt:lpstr>
      <vt:lpstr>SAPHIR</vt:lpstr>
      <vt:lpstr>UCR Chamber Facility</vt:lpstr>
      <vt:lpstr>UC Riverside/CE-CERT Environmental Chamber </vt:lpstr>
      <vt:lpstr>EUPHORE</vt:lpstr>
      <vt:lpstr>Chemical Instrumentation</vt:lpstr>
      <vt:lpstr>Aerosol Instrumentation</vt:lpstr>
      <vt:lpstr>Indoor vs. Outdoor</vt:lpstr>
      <vt:lpstr>Comparison of Light Spectra</vt:lpstr>
      <vt:lpstr>k1 measurement</vt:lpstr>
      <vt:lpstr>Primary vs. Secondary Particulate</vt:lpstr>
      <vt:lpstr>PowerPoint Presentation</vt:lpstr>
      <vt:lpstr>SOA from POA?</vt:lpstr>
      <vt:lpstr>Primary vs. Secondary Particulate</vt:lpstr>
      <vt:lpstr>Primary vs. Secondary Particulate</vt:lpstr>
      <vt:lpstr>Primary vs. Secondary Particulate</vt:lpstr>
      <vt:lpstr>Primary vs. Secondary Particulate</vt:lpstr>
      <vt:lpstr>Atmospheric Chemistry Takes Over</vt:lpstr>
      <vt:lpstr>Atmospheric Chemistry Takes Over</vt:lpstr>
      <vt:lpstr>Atmospheric Chemistry Takes Over</vt:lpstr>
      <vt:lpstr>Atmospheric Chemistry Takes Over</vt:lpstr>
      <vt:lpstr>Inorganic Secondary Particulate</vt:lpstr>
      <vt:lpstr>Secondary Organic Aerosol</vt:lpstr>
      <vt:lpstr>Chemistry of SOA Formation is Complicated!</vt:lpstr>
      <vt:lpstr>Primary/Secondary Organic Aerosol</vt:lpstr>
      <vt:lpstr>How do we look at SOA Formation?</vt:lpstr>
      <vt:lpstr>Equilibrium Partitioning of Semi-Volatile Compounds</vt:lpstr>
      <vt:lpstr>SOA formation potential</vt:lpstr>
      <vt:lpstr>PowerPoint Presentation</vt:lpstr>
      <vt:lpstr>General SOA Experimental Protocol</vt:lpstr>
      <vt:lpstr>SMPS</vt:lpstr>
      <vt:lpstr>PowerPoint Presentation</vt:lpstr>
      <vt:lpstr>VTDMA Volatility Tandem Differential Mobility Analyzer</vt:lpstr>
      <vt:lpstr>PowerPoint Presentation</vt:lpstr>
      <vt:lpstr>General Emission Protocol</vt:lpstr>
      <vt:lpstr>PowerPoint Presentation</vt:lpstr>
      <vt:lpstr>Why fractal dimension matters</vt:lpstr>
      <vt:lpstr>Particle measurement methods</vt:lpstr>
      <vt:lpstr>PowerPoint Presentation</vt:lpstr>
      <vt:lpstr>Measurement of SOA by AMS</vt:lpstr>
      <vt:lpstr>Measurement of SOA by AMS</vt:lpstr>
      <vt:lpstr>PowerPoint Presentation</vt:lpstr>
      <vt:lpstr>PowerPoint Presentation</vt:lpstr>
      <vt:lpstr>Challenges</vt:lpstr>
      <vt:lpstr>Chemistry of SOA Formation is Complicated!</vt:lpstr>
      <vt:lpstr>Kinetics very important</vt:lpstr>
      <vt:lpstr>PowerPoint Presentation</vt:lpstr>
      <vt:lpstr>Sample Gas Phase and PM Trace</vt:lpstr>
      <vt:lpstr>Sample Gas Phase and PM Trace</vt:lpstr>
      <vt:lpstr>Comparison of Two Experiments with the Same Initial and Reacted m-Xylene Concentrations</vt:lpstr>
      <vt:lpstr>Example of how NOx influences SOA yield </vt:lpstr>
      <vt:lpstr>PowerPoint Presentation</vt:lpstr>
      <vt:lpstr>So how do we best mimic atmosphere</vt:lpstr>
      <vt:lpstr>Option 2: PAMS</vt:lpstr>
      <vt:lpstr>Photochemical Measurement</vt:lpstr>
      <vt:lpstr>PAMS system</vt:lpstr>
      <vt:lpstr>PowerPoint Presentation</vt:lpstr>
      <vt:lpstr>PowerPoint Presentation</vt:lpstr>
      <vt:lpstr>PowerPoint Presentation</vt:lpstr>
      <vt:lpstr>PowerPoint Presentation</vt:lpstr>
      <vt:lpstr>So what did we learn?</vt:lpstr>
      <vt:lpstr>Come by for tour!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Tutorial</dc:title>
  <dc:creator>dcocker</dc:creator>
  <cp:lastModifiedBy>COE USer</cp:lastModifiedBy>
  <cp:revision>147</cp:revision>
  <dcterms:created xsi:type="dcterms:W3CDTF">2012-10-05T16:34:41Z</dcterms:created>
  <dcterms:modified xsi:type="dcterms:W3CDTF">2016-03-18T18:41:12Z</dcterms:modified>
</cp:coreProperties>
</file>