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Lst>
  <p:notesMasterIdLst>
    <p:notesMasterId r:id="rId29"/>
  </p:notesMasterIdLst>
  <p:sldIdLst>
    <p:sldId id="256" r:id="rId6"/>
    <p:sldId id="281" r:id="rId7"/>
    <p:sldId id="308" r:id="rId8"/>
    <p:sldId id="262" r:id="rId9"/>
    <p:sldId id="263" r:id="rId10"/>
    <p:sldId id="297" r:id="rId11"/>
    <p:sldId id="298" r:id="rId12"/>
    <p:sldId id="299" r:id="rId13"/>
    <p:sldId id="285" r:id="rId14"/>
    <p:sldId id="268" r:id="rId15"/>
    <p:sldId id="307" r:id="rId16"/>
    <p:sldId id="269" r:id="rId17"/>
    <p:sldId id="276" r:id="rId18"/>
    <p:sldId id="272" r:id="rId19"/>
    <p:sldId id="273" r:id="rId20"/>
    <p:sldId id="286" r:id="rId21"/>
    <p:sldId id="289" r:id="rId22"/>
    <p:sldId id="309" r:id="rId23"/>
    <p:sldId id="310" r:id="rId24"/>
    <p:sldId id="311" r:id="rId25"/>
    <p:sldId id="275" r:id="rId26"/>
    <p:sldId id="312" r:id="rId27"/>
    <p:sldId id="279" r:id="rId28"/>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MS)5" initials="S" lastIdx="10" clrIdx="0"/>
  <p:cmAuthor id="1" name="Eddie" initials="E"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中等深淺樣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p:cViewPr varScale="1">
        <p:scale>
          <a:sx n="68" d="100"/>
          <a:sy n="68" d="100"/>
        </p:scale>
        <p:origin x="-128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6533D1-CB7E-4A0B-9ECA-397E7AC71FF0}" type="datetimeFigureOut">
              <a:rPr lang="zh-HK" altLang="en-US" smtClean="0"/>
              <a:t>19/3/2016</a:t>
            </a:fld>
            <a:endParaRPr lang="zh-HK"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C0EC93-7C55-4827-949C-3A739FEC3BF6}" type="slidenum">
              <a:rPr lang="zh-HK" altLang="en-US" smtClean="0"/>
              <a:t>‹#›</a:t>
            </a:fld>
            <a:endParaRPr lang="zh-HK" altLang="en-US"/>
          </a:p>
        </p:txBody>
      </p:sp>
    </p:spTree>
    <p:extLst>
      <p:ext uri="{BB962C8B-B14F-4D97-AF65-F5344CB8AC3E}">
        <p14:creationId xmlns:p14="http://schemas.microsoft.com/office/powerpoint/2010/main" val="3762658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zh-HK" sz="1100" dirty="0"/>
              <a:t>The hybrid (5B)</a:t>
            </a:r>
            <a:r>
              <a:rPr lang="en-US" altLang="zh-HK" dirty="0" smtClean="0"/>
              <a:t> has </a:t>
            </a:r>
          </a:p>
          <a:p>
            <a:pPr marL="580307" lvl="1" indent="-158265">
              <a:buFont typeface="Arial" panose="020B0604020202020204" pitchFamily="34" charset="0"/>
              <a:buChar char="•"/>
            </a:pPr>
            <a:r>
              <a:rPr lang="en-US" altLang="zh-HK" dirty="0" smtClean="0"/>
              <a:t>extraordinary high NO2 emissions (its emission factor 3 g/km vs. ~ 0 g/km for other hybrids)</a:t>
            </a:r>
          </a:p>
          <a:p>
            <a:pPr marL="580307" lvl="1" indent="-158265">
              <a:buFont typeface="Arial" panose="020B0604020202020204" pitchFamily="34" charset="0"/>
              <a:buChar char="•"/>
            </a:pPr>
            <a:r>
              <a:rPr lang="en-US" altLang="zh-HK" dirty="0" smtClean="0"/>
              <a:t>Lower NO2 emissions than the control bus</a:t>
            </a:r>
          </a:p>
          <a:p>
            <a:pPr marL="580307" lvl="1" indent="-158265">
              <a:buFont typeface="Arial" panose="020B0604020202020204" pitchFamily="34" charset="0"/>
              <a:buChar char="•"/>
            </a:pPr>
            <a:r>
              <a:rPr lang="en-US" altLang="zh-HK" dirty="0" smtClean="0"/>
              <a:t>~ 0 NO emissions comparable with other hybrids</a:t>
            </a:r>
          </a:p>
          <a:p>
            <a:endParaRPr lang="zh-HK" altLang="en-US" dirty="0"/>
          </a:p>
        </p:txBody>
      </p:sp>
      <p:sp>
        <p:nvSpPr>
          <p:cNvPr id="4" name="Slide Number Placeholder 3"/>
          <p:cNvSpPr>
            <a:spLocks noGrp="1"/>
          </p:cNvSpPr>
          <p:nvPr>
            <p:ph type="sldNum" sz="quarter" idx="10"/>
          </p:nvPr>
        </p:nvSpPr>
        <p:spPr/>
        <p:txBody>
          <a:bodyPr/>
          <a:lstStyle/>
          <a:p>
            <a:fld id="{FFA04ADF-E2BE-4328-B086-5570160A8210}" type="slidenum">
              <a:rPr lang="zh-HK" altLang="en-US" smtClean="0"/>
              <a:t>9</a:t>
            </a:fld>
            <a:endParaRPr lang="zh-HK" altLang="en-US"/>
          </a:p>
        </p:txBody>
      </p:sp>
    </p:spTree>
    <p:extLst>
      <p:ext uri="{BB962C8B-B14F-4D97-AF65-F5344CB8AC3E}">
        <p14:creationId xmlns:p14="http://schemas.microsoft.com/office/powerpoint/2010/main" val="23278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zh-HK" sz="1100" dirty="0"/>
              <a:t>The hybrid (5B)</a:t>
            </a:r>
            <a:r>
              <a:rPr lang="en-US" altLang="zh-HK" dirty="0" smtClean="0"/>
              <a:t> has </a:t>
            </a:r>
          </a:p>
          <a:p>
            <a:pPr marL="580307" lvl="1" indent="-158265">
              <a:buFont typeface="Arial" panose="020B0604020202020204" pitchFamily="34" charset="0"/>
              <a:buChar char="•"/>
            </a:pPr>
            <a:r>
              <a:rPr lang="en-US" altLang="zh-HK" dirty="0" smtClean="0"/>
              <a:t>extraordinary high NO2 emissions (its emission factor 3 g/km vs. ~ 0 g/km for other hybrids)</a:t>
            </a:r>
          </a:p>
          <a:p>
            <a:pPr marL="580307" lvl="1" indent="-158265">
              <a:buFont typeface="Arial" panose="020B0604020202020204" pitchFamily="34" charset="0"/>
              <a:buChar char="•"/>
            </a:pPr>
            <a:r>
              <a:rPr lang="en-US" altLang="zh-HK" dirty="0" smtClean="0"/>
              <a:t>Lower NO2 emissions than the control bus</a:t>
            </a:r>
          </a:p>
          <a:p>
            <a:pPr marL="580307" lvl="1" indent="-158265">
              <a:buFont typeface="Arial" panose="020B0604020202020204" pitchFamily="34" charset="0"/>
              <a:buChar char="•"/>
            </a:pPr>
            <a:r>
              <a:rPr lang="en-US" altLang="zh-HK" dirty="0" smtClean="0"/>
              <a:t>~ 0 NO emissions comparable with other hybrids</a:t>
            </a:r>
          </a:p>
          <a:p>
            <a:endParaRPr lang="zh-HK" altLang="en-US" dirty="0"/>
          </a:p>
        </p:txBody>
      </p:sp>
      <p:sp>
        <p:nvSpPr>
          <p:cNvPr id="4" name="Slide Number Placeholder 3"/>
          <p:cNvSpPr>
            <a:spLocks noGrp="1"/>
          </p:cNvSpPr>
          <p:nvPr>
            <p:ph type="sldNum" sz="quarter" idx="10"/>
          </p:nvPr>
        </p:nvSpPr>
        <p:spPr/>
        <p:txBody>
          <a:bodyPr/>
          <a:lstStyle/>
          <a:p>
            <a:fld id="{FFA04ADF-E2BE-4328-B086-5570160A8210}" type="slidenum">
              <a:rPr lang="zh-HK" altLang="en-US" smtClean="0"/>
              <a:t>11</a:t>
            </a:fld>
            <a:endParaRPr lang="zh-HK" altLang="en-US"/>
          </a:p>
        </p:txBody>
      </p:sp>
    </p:spTree>
    <p:extLst>
      <p:ext uri="{BB962C8B-B14F-4D97-AF65-F5344CB8AC3E}">
        <p14:creationId xmlns:p14="http://schemas.microsoft.com/office/powerpoint/2010/main" val="23278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857833-887E-4818-BB8D-28BAA6AC1AB2}" type="slidenum">
              <a:rPr lang="zh-TW" altLang="en-US" smtClean="0">
                <a:latin typeface="Arial" pitchFamily="34" charset="0"/>
              </a:rPr>
              <a:pPr/>
              <a:t>23</a:t>
            </a:fld>
            <a:endParaRPr lang="en-US" altLang="zh-TW" smtClean="0">
              <a:latin typeface="Arial" pitchFamily="34" charset="0"/>
            </a:endParaRPr>
          </a:p>
        </p:txBody>
      </p:sp>
      <p:sp>
        <p:nvSpPr>
          <p:cNvPr id="1054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7" tIns="48328" rIns="96657" bIns="48328" anchor="b"/>
          <a:lstStyle>
            <a:lvl1pPr defTabSz="965200">
              <a:defRPr>
                <a:solidFill>
                  <a:schemeClr val="tx1"/>
                </a:solidFill>
                <a:latin typeface="Tahoma" pitchFamily="34" charset="0"/>
              </a:defRPr>
            </a:lvl1pPr>
            <a:lvl2pPr marL="742950" indent="-285750" defTabSz="965200">
              <a:defRPr>
                <a:solidFill>
                  <a:schemeClr val="tx1"/>
                </a:solidFill>
                <a:latin typeface="Tahoma" pitchFamily="34" charset="0"/>
              </a:defRPr>
            </a:lvl2pPr>
            <a:lvl3pPr marL="1143000" indent="-228600" defTabSz="965200">
              <a:defRPr>
                <a:solidFill>
                  <a:schemeClr val="tx1"/>
                </a:solidFill>
                <a:latin typeface="Tahoma" pitchFamily="34" charset="0"/>
              </a:defRPr>
            </a:lvl3pPr>
            <a:lvl4pPr marL="1600200" indent="-228600" defTabSz="965200">
              <a:defRPr>
                <a:solidFill>
                  <a:schemeClr val="tx1"/>
                </a:solidFill>
                <a:latin typeface="Tahoma" pitchFamily="34" charset="0"/>
              </a:defRPr>
            </a:lvl4pPr>
            <a:lvl5pPr marL="2057400" indent="-228600" defTabSz="965200">
              <a:defRPr>
                <a:solidFill>
                  <a:schemeClr val="tx1"/>
                </a:solidFill>
                <a:latin typeface="Tahoma" pitchFamily="34" charset="0"/>
              </a:defRPr>
            </a:lvl5pPr>
            <a:lvl6pPr marL="2514600" indent="-228600" defTabSz="965200" eaLnBrk="0" fontAlgn="base" hangingPunct="0">
              <a:spcBef>
                <a:spcPct val="0"/>
              </a:spcBef>
              <a:spcAft>
                <a:spcPct val="0"/>
              </a:spcAft>
              <a:defRPr>
                <a:solidFill>
                  <a:schemeClr val="tx1"/>
                </a:solidFill>
                <a:latin typeface="Tahoma" pitchFamily="34" charset="0"/>
              </a:defRPr>
            </a:lvl6pPr>
            <a:lvl7pPr marL="2971800" indent="-228600" defTabSz="965200" eaLnBrk="0" fontAlgn="base" hangingPunct="0">
              <a:spcBef>
                <a:spcPct val="0"/>
              </a:spcBef>
              <a:spcAft>
                <a:spcPct val="0"/>
              </a:spcAft>
              <a:defRPr>
                <a:solidFill>
                  <a:schemeClr val="tx1"/>
                </a:solidFill>
                <a:latin typeface="Tahoma" pitchFamily="34" charset="0"/>
              </a:defRPr>
            </a:lvl7pPr>
            <a:lvl8pPr marL="3429000" indent="-228600" defTabSz="965200" eaLnBrk="0" fontAlgn="base" hangingPunct="0">
              <a:spcBef>
                <a:spcPct val="0"/>
              </a:spcBef>
              <a:spcAft>
                <a:spcPct val="0"/>
              </a:spcAft>
              <a:defRPr>
                <a:solidFill>
                  <a:schemeClr val="tx1"/>
                </a:solidFill>
                <a:latin typeface="Tahoma" pitchFamily="34" charset="0"/>
              </a:defRPr>
            </a:lvl8pPr>
            <a:lvl9pPr marL="3886200" indent="-228600" defTabSz="965200" eaLnBrk="0" fontAlgn="base" hangingPunct="0">
              <a:spcBef>
                <a:spcPct val="0"/>
              </a:spcBef>
              <a:spcAft>
                <a:spcPct val="0"/>
              </a:spcAft>
              <a:defRPr>
                <a:solidFill>
                  <a:schemeClr val="tx1"/>
                </a:solidFill>
                <a:latin typeface="Tahoma" pitchFamily="34" charset="0"/>
              </a:defRPr>
            </a:lvl9pPr>
          </a:lstStyle>
          <a:p>
            <a:pPr algn="r" eaLnBrk="1" hangingPunct="1"/>
            <a:fld id="{9980E4E4-19E0-4A84-BA50-8F7B1EEAF56F}" type="slidenum">
              <a:rPr kumimoji="1" lang="en-US" altLang="zh-TW" sz="1200">
                <a:latin typeface="Arial" pitchFamily="34" charset="0"/>
              </a:rPr>
              <a:pPr algn="r" eaLnBrk="1" hangingPunct="1"/>
              <a:t>23</a:t>
            </a:fld>
            <a:endParaRPr kumimoji="1" lang="en-US" altLang="zh-TW" sz="1200">
              <a:latin typeface="Arial" pitchFamily="34" charset="0"/>
            </a:endParaRPr>
          </a:p>
        </p:txBody>
      </p:sp>
      <p:sp>
        <p:nvSpPr>
          <p:cNvPr id="105476" name="Rectangle 2"/>
          <p:cNvSpPr>
            <a:spLocks noGrp="1" noRot="1" noChangeAspect="1" noChangeArrowheads="1" noTextEdit="1"/>
          </p:cNvSpPr>
          <p:nvPr>
            <p:ph type="sldImg"/>
          </p:nvPr>
        </p:nvSpPr>
        <p:spPr>
          <a:xfrm>
            <a:off x="1146175" y="687388"/>
            <a:ext cx="4567238" cy="3425825"/>
          </a:xfrm>
          <a:ln/>
        </p:spPr>
      </p:sp>
      <p:sp>
        <p:nvSpPr>
          <p:cNvPr id="1054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7" tIns="48328" rIns="96657" bIns="48328"/>
          <a:lstStyle/>
          <a:p>
            <a:pPr eaLnBrk="1" hangingPunct="1"/>
            <a:endParaRPr lang="zh-TW"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ltLang="zh-HK"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ltLang="zh-HK"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D02A4499-ECC0-4FD0-AD5F-607158CFA795}" type="datetimeFigureOut">
              <a:rPr lang="zh-HK" altLang="en-US" smtClean="0"/>
              <a:t>19/3/2016</a:t>
            </a:fld>
            <a:endParaRPr lang="zh-HK" alt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zh-HK" alt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424C044-AAC4-411A-82CB-5415D6FA4C10}" type="slidenum">
              <a:rPr lang="zh-HK" altLang="en-US" smtClean="0"/>
              <a:t>‹#›</a:t>
            </a:fld>
            <a:endParaRPr lang="zh-HK"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HK"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altLang="zh-HK" smtClean="0"/>
              <a:t>Click to edit Master text styles</a:t>
            </a:r>
          </a:p>
          <a:p>
            <a:pPr lvl="1" eaLnBrk="1" latinLnBrk="0" hangingPunct="1"/>
            <a:r>
              <a:rPr lang="en-US" altLang="zh-HK" smtClean="0"/>
              <a:t>Second level</a:t>
            </a:r>
          </a:p>
          <a:p>
            <a:pPr lvl="2" eaLnBrk="1" latinLnBrk="0" hangingPunct="1"/>
            <a:r>
              <a:rPr lang="en-US" altLang="zh-HK" smtClean="0"/>
              <a:t>Third level</a:t>
            </a:r>
          </a:p>
          <a:p>
            <a:pPr lvl="3" eaLnBrk="1" latinLnBrk="0" hangingPunct="1"/>
            <a:r>
              <a:rPr lang="en-US" altLang="zh-HK" smtClean="0"/>
              <a:t>Fourth level</a:t>
            </a:r>
          </a:p>
          <a:p>
            <a:pPr lvl="4" eaLnBrk="1" latinLnBrk="0" hangingPunct="1"/>
            <a:r>
              <a:rPr lang="en-US" altLang="zh-HK" smtClean="0"/>
              <a:t>Fifth level</a:t>
            </a:r>
            <a:endParaRPr kumimoji="0" lang="en-US"/>
          </a:p>
        </p:txBody>
      </p:sp>
      <p:sp>
        <p:nvSpPr>
          <p:cNvPr id="4" name="Date Placeholder 3"/>
          <p:cNvSpPr>
            <a:spLocks noGrp="1"/>
          </p:cNvSpPr>
          <p:nvPr>
            <p:ph type="dt" sz="half" idx="10"/>
          </p:nvPr>
        </p:nvSpPr>
        <p:spPr/>
        <p:txBody>
          <a:bodyPr/>
          <a:lstStyle/>
          <a:p>
            <a:fld id="{D02A4499-ECC0-4FD0-AD5F-607158CFA795}" type="datetimeFigureOut">
              <a:rPr lang="zh-HK" altLang="en-US" smtClean="0"/>
              <a:t>19/3/2016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A424C044-AAC4-411A-82CB-5415D6FA4C10}"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ltLang="zh-HK"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ltLang="zh-HK" smtClean="0"/>
              <a:t>Click to edit Master text styles</a:t>
            </a:r>
          </a:p>
          <a:p>
            <a:pPr lvl="1" eaLnBrk="1" latinLnBrk="0" hangingPunct="1"/>
            <a:r>
              <a:rPr lang="en-US" altLang="zh-HK" smtClean="0"/>
              <a:t>Second level</a:t>
            </a:r>
          </a:p>
          <a:p>
            <a:pPr lvl="2" eaLnBrk="1" latinLnBrk="0" hangingPunct="1"/>
            <a:r>
              <a:rPr lang="en-US" altLang="zh-HK" smtClean="0"/>
              <a:t>Third level</a:t>
            </a:r>
          </a:p>
          <a:p>
            <a:pPr lvl="3" eaLnBrk="1" latinLnBrk="0" hangingPunct="1"/>
            <a:r>
              <a:rPr lang="en-US" altLang="zh-HK" smtClean="0"/>
              <a:t>Fourth level</a:t>
            </a:r>
          </a:p>
          <a:p>
            <a:pPr lvl="4" eaLnBrk="1" latinLnBrk="0" hangingPunct="1"/>
            <a:r>
              <a:rPr lang="en-US" altLang="zh-HK" smtClean="0"/>
              <a:t>Fifth level</a:t>
            </a:r>
            <a:endParaRPr kumimoji="0" lang="en-US"/>
          </a:p>
        </p:txBody>
      </p:sp>
      <p:sp>
        <p:nvSpPr>
          <p:cNvPr id="4" name="Date Placeholder 3"/>
          <p:cNvSpPr>
            <a:spLocks noGrp="1"/>
          </p:cNvSpPr>
          <p:nvPr>
            <p:ph type="dt" sz="half" idx="10"/>
          </p:nvPr>
        </p:nvSpPr>
        <p:spPr/>
        <p:txBody>
          <a:bodyPr/>
          <a:lstStyle/>
          <a:p>
            <a:fld id="{D02A4499-ECC0-4FD0-AD5F-607158CFA795}" type="datetimeFigureOut">
              <a:rPr lang="zh-HK" altLang="en-US" smtClean="0"/>
              <a:t>19/3/2016</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A424C044-AAC4-411A-82CB-5415D6FA4C10}" type="slidenum">
              <a:rPr lang="zh-HK" altLang="en-US" smtClean="0"/>
              <a:t>‹#›</a:t>
            </a:fld>
            <a:endParaRPr lang="zh-HK"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ltLang="zh-HK"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en-US" dirty="0"/>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913226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Content Placeholder 2"/>
          <p:cNvSpPr>
            <a:spLocks noGrp="1"/>
          </p:cNvSpPr>
          <p:nvPr>
            <p:ph idx="1"/>
          </p:nvPr>
        </p:nvSpPr>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1723817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Click to edit Master text styles</a:t>
            </a:r>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121863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4"/>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6" name="Footer Placeholder 5"/>
          <p:cNvSpPr>
            <a:spLocks noGrp="1"/>
          </p:cNvSpPr>
          <p:nvPr>
            <p:ph type="ftr" sz="quarter" idx="11"/>
          </p:nvPr>
        </p:nvSpPr>
        <p:spPr/>
        <p:txBody>
          <a:bodyPr/>
          <a:lstStyle/>
          <a:p>
            <a:endParaRPr lang="zh-HK" altLang="en-US">
              <a:solidFill>
                <a:srgbClr val="DFDCB7"/>
              </a:solidFill>
            </a:endParaRPr>
          </a:p>
        </p:txBody>
      </p:sp>
      <p:sp>
        <p:nvSpPr>
          <p:cNvPr id="7" name="Slide Number Placeholder 6"/>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916024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7" name="Date Placeholder 6"/>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8" name="Footer Placeholder 7"/>
          <p:cNvSpPr>
            <a:spLocks noGrp="1"/>
          </p:cNvSpPr>
          <p:nvPr>
            <p:ph type="ftr" sz="quarter" idx="11"/>
          </p:nvPr>
        </p:nvSpPr>
        <p:spPr/>
        <p:txBody>
          <a:bodyPr/>
          <a:lstStyle/>
          <a:p>
            <a:endParaRPr lang="zh-HK" altLang="en-US">
              <a:solidFill>
                <a:srgbClr val="DFDCB7"/>
              </a:solidFill>
            </a:endParaRPr>
          </a:p>
        </p:txBody>
      </p:sp>
      <p:sp>
        <p:nvSpPr>
          <p:cNvPr id="9" name="Slide Number Placeholder 8"/>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3898962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Date Placeholder 2"/>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4" name="Footer Placeholder 3"/>
          <p:cNvSpPr>
            <a:spLocks noGrp="1"/>
          </p:cNvSpPr>
          <p:nvPr>
            <p:ph type="ftr" sz="quarter" idx="11"/>
          </p:nvPr>
        </p:nvSpPr>
        <p:spPr/>
        <p:txBody>
          <a:bodyPr/>
          <a:lstStyle/>
          <a:p>
            <a:endParaRPr lang="zh-HK" altLang="en-US">
              <a:solidFill>
                <a:srgbClr val="DFDCB7"/>
              </a:solidFill>
            </a:endParaRPr>
          </a:p>
        </p:txBody>
      </p:sp>
      <p:sp>
        <p:nvSpPr>
          <p:cNvPr id="5" name="Slide Number Placeholder 4"/>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72647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3" name="Footer Placeholder 2"/>
          <p:cNvSpPr>
            <a:spLocks noGrp="1"/>
          </p:cNvSpPr>
          <p:nvPr>
            <p:ph type="ftr" sz="quarter" idx="11"/>
          </p:nvPr>
        </p:nvSpPr>
        <p:spPr/>
        <p:txBody>
          <a:bodyPr/>
          <a:lstStyle/>
          <a:p>
            <a:endParaRPr lang="zh-HK" altLang="en-US">
              <a:solidFill>
                <a:srgbClr val="DFDCB7"/>
              </a:solidFill>
            </a:endParaRPr>
          </a:p>
        </p:txBody>
      </p:sp>
      <p:sp>
        <p:nvSpPr>
          <p:cNvPr id="4" name="Slide Number Placeholder 3"/>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1292115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ltLang="zh-HK"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4"/>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6" name="Footer Placeholder 5"/>
          <p:cNvSpPr>
            <a:spLocks noGrp="1"/>
          </p:cNvSpPr>
          <p:nvPr>
            <p:ph type="ftr" sz="quarter" idx="11"/>
          </p:nvPr>
        </p:nvSpPr>
        <p:spPr/>
        <p:txBody>
          <a:bodyPr/>
          <a:lstStyle/>
          <a:p>
            <a:endParaRPr lang="zh-HK" altLang="en-US">
              <a:solidFill>
                <a:srgbClr val="DFDCB7"/>
              </a:solidFill>
            </a:endParaRPr>
          </a:p>
        </p:txBody>
      </p:sp>
      <p:sp>
        <p:nvSpPr>
          <p:cNvPr id="7" name="Slide Number Placeholder 6"/>
          <p:cNvSpPr>
            <a:spLocks noGrp="1"/>
          </p:cNvSpPr>
          <p:nvPr>
            <p:ph type="sldNum" sz="quarter" idx="12"/>
          </p:nvPr>
        </p:nvSpPr>
        <p:spPr/>
        <p:txBody>
          <a:bodyPr/>
          <a:lstStyle/>
          <a:p>
            <a:fld id="{E5125556-D050-48A9-8C49-E8AEE553A7C1}" type="slidenum">
              <a:rPr lang="zh-HK" altLang="en-US" smtClean="0"/>
              <a:pPr/>
              <a:t>‹#›</a:t>
            </a:fld>
            <a:endParaRPr lang="zh-HK" altLang="en-US"/>
          </a:p>
        </p:txBody>
      </p:sp>
      <p:sp>
        <p:nvSpPr>
          <p:cNvPr id="9" name="Content Placeholder 8"/>
          <p:cNvSpPr>
            <a:spLocks noGrp="1"/>
          </p:cNvSpPr>
          <p:nvPr>
            <p:ph sz="quarter" idx="13"/>
          </p:nvPr>
        </p:nvSpPr>
        <p:spPr>
          <a:xfrm>
            <a:off x="304800" y="381000"/>
            <a:ext cx="7772400" cy="4942840"/>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Tree>
    <p:extLst>
      <p:ext uri="{BB962C8B-B14F-4D97-AF65-F5344CB8AC3E}">
        <p14:creationId xmlns:p14="http://schemas.microsoft.com/office/powerpoint/2010/main" val="1440230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HK"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ltLang="zh-HK" smtClean="0"/>
              <a:t>Click to edit Master text styles</a:t>
            </a:r>
          </a:p>
          <a:p>
            <a:pPr lvl="1" eaLnBrk="1" latinLnBrk="0" hangingPunct="1"/>
            <a:r>
              <a:rPr lang="en-US" altLang="zh-HK" smtClean="0"/>
              <a:t>Second level</a:t>
            </a:r>
          </a:p>
          <a:p>
            <a:pPr lvl="2" eaLnBrk="1" latinLnBrk="0" hangingPunct="1"/>
            <a:r>
              <a:rPr lang="en-US" altLang="zh-HK" smtClean="0"/>
              <a:t>Third level</a:t>
            </a:r>
          </a:p>
          <a:p>
            <a:pPr lvl="3" eaLnBrk="1" latinLnBrk="0" hangingPunct="1"/>
            <a:r>
              <a:rPr lang="en-US" altLang="zh-HK" smtClean="0"/>
              <a:t>Fourth level</a:t>
            </a:r>
          </a:p>
          <a:p>
            <a:pPr lvl="4" eaLnBrk="1" latinLnBrk="0" hangingPunct="1"/>
            <a:r>
              <a:rPr lang="en-US" altLang="zh-HK" smtClean="0"/>
              <a:t>Fifth level</a:t>
            </a:r>
            <a:endParaRPr kumimoji="0" lang="en-US"/>
          </a:p>
        </p:txBody>
      </p:sp>
      <p:sp>
        <p:nvSpPr>
          <p:cNvPr id="7" name="Date Placeholder 6"/>
          <p:cNvSpPr>
            <a:spLocks noGrp="1"/>
          </p:cNvSpPr>
          <p:nvPr>
            <p:ph type="dt" sz="half" idx="14"/>
          </p:nvPr>
        </p:nvSpPr>
        <p:spPr/>
        <p:txBody>
          <a:bodyPr rtlCol="0"/>
          <a:lstStyle/>
          <a:p>
            <a:fld id="{D02A4499-ECC0-4FD0-AD5F-607158CFA795}" type="datetimeFigureOut">
              <a:rPr lang="zh-HK" altLang="en-US" smtClean="0"/>
              <a:t>19/3/2016</a:t>
            </a:fld>
            <a:endParaRPr lang="zh-HK" altLang="en-US"/>
          </a:p>
        </p:txBody>
      </p:sp>
      <p:sp>
        <p:nvSpPr>
          <p:cNvPr id="9" name="Slide Number Placeholder 8"/>
          <p:cNvSpPr>
            <a:spLocks noGrp="1"/>
          </p:cNvSpPr>
          <p:nvPr>
            <p:ph type="sldNum" sz="quarter" idx="15"/>
          </p:nvPr>
        </p:nvSpPr>
        <p:spPr/>
        <p:txBody>
          <a:bodyPr rtlCol="0"/>
          <a:lstStyle/>
          <a:p>
            <a:fld id="{A424C044-AAC4-411A-82CB-5415D6FA4C10}" type="slidenum">
              <a:rPr lang="zh-HK" altLang="en-US" smtClean="0"/>
              <a:t>‹#›</a:t>
            </a:fld>
            <a:endParaRPr lang="zh-HK" altLang="en-US"/>
          </a:p>
        </p:txBody>
      </p:sp>
      <p:sp>
        <p:nvSpPr>
          <p:cNvPr id="10" name="Footer Placeholder 9"/>
          <p:cNvSpPr>
            <a:spLocks noGrp="1"/>
          </p:cNvSpPr>
          <p:nvPr>
            <p:ph type="ftr" sz="quarter" idx="16"/>
          </p:nvPr>
        </p:nvSpPr>
        <p:spPr/>
        <p:txBody>
          <a:bodyPr rtlCol="0"/>
          <a:lstStyle/>
          <a:p>
            <a:endParaRPr lang="zh-HK"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ltLang="zh-HK"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8" name="Date Placeholder 7"/>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9" name="Slide Number Placeholder 8"/>
          <p:cNvSpPr>
            <a:spLocks noGrp="1"/>
          </p:cNvSpPr>
          <p:nvPr>
            <p:ph type="sldNum" sz="quarter" idx="11"/>
          </p:nvPr>
        </p:nvSpPr>
        <p:spPr/>
        <p:txBody>
          <a:bodyPr/>
          <a:lstStyle/>
          <a:p>
            <a:fld id="{E5125556-D050-48A9-8C49-E8AEE553A7C1}" type="slidenum">
              <a:rPr lang="zh-HK" altLang="en-US" smtClean="0"/>
              <a:pPr/>
              <a:t>‹#›</a:t>
            </a:fld>
            <a:endParaRPr lang="zh-HK" altLang="en-US"/>
          </a:p>
        </p:txBody>
      </p:sp>
      <p:sp>
        <p:nvSpPr>
          <p:cNvPr id="10" name="Footer Placeholder 9"/>
          <p:cNvSpPr>
            <a:spLocks noGrp="1"/>
          </p:cNvSpPr>
          <p:nvPr>
            <p:ph type="ftr" sz="quarter" idx="12"/>
          </p:nvPr>
        </p:nvSpPr>
        <p:spPr/>
        <p:txBody>
          <a:bodyPr/>
          <a:lstStyle/>
          <a:p>
            <a:endParaRPr lang="zh-HK" altLang="en-US">
              <a:solidFill>
                <a:srgbClr val="DFDCB7"/>
              </a:solidFill>
            </a:endParaRPr>
          </a:p>
        </p:txBody>
      </p:sp>
    </p:spTree>
    <p:extLst>
      <p:ext uri="{BB962C8B-B14F-4D97-AF65-F5344CB8AC3E}">
        <p14:creationId xmlns:p14="http://schemas.microsoft.com/office/powerpoint/2010/main" val="1981529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68038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3394398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ltLang="zh-HK"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en-US" dirty="0"/>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3390855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Content Placeholder 2"/>
          <p:cNvSpPr>
            <a:spLocks noGrp="1"/>
          </p:cNvSpPr>
          <p:nvPr>
            <p:ph idx="1"/>
          </p:nvPr>
        </p:nvSpPr>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754424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Click to edit Master text styles</a:t>
            </a:r>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4093970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4"/>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6" name="Footer Placeholder 5"/>
          <p:cNvSpPr>
            <a:spLocks noGrp="1"/>
          </p:cNvSpPr>
          <p:nvPr>
            <p:ph type="ftr" sz="quarter" idx="11"/>
          </p:nvPr>
        </p:nvSpPr>
        <p:spPr/>
        <p:txBody>
          <a:bodyPr/>
          <a:lstStyle/>
          <a:p>
            <a:endParaRPr lang="zh-HK" altLang="en-US">
              <a:solidFill>
                <a:srgbClr val="DFDCB7"/>
              </a:solidFill>
            </a:endParaRPr>
          </a:p>
        </p:txBody>
      </p:sp>
      <p:sp>
        <p:nvSpPr>
          <p:cNvPr id="7" name="Slide Number Placeholder 6"/>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296506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7" name="Date Placeholder 6"/>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8" name="Footer Placeholder 7"/>
          <p:cNvSpPr>
            <a:spLocks noGrp="1"/>
          </p:cNvSpPr>
          <p:nvPr>
            <p:ph type="ftr" sz="quarter" idx="11"/>
          </p:nvPr>
        </p:nvSpPr>
        <p:spPr/>
        <p:txBody>
          <a:bodyPr/>
          <a:lstStyle/>
          <a:p>
            <a:endParaRPr lang="zh-HK" altLang="en-US">
              <a:solidFill>
                <a:srgbClr val="DFDCB7"/>
              </a:solidFill>
            </a:endParaRPr>
          </a:p>
        </p:txBody>
      </p:sp>
      <p:sp>
        <p:nvSpPr>
          <p:cNvPr id="9" name="Slide Number Placeholder 8"/>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4162350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Date Placeholder 2"/>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4" name="Footer Placeholder 3"/>
          <p:cNvSpPr>
            <a:spLocks noGrp="1"/>
          </p:cNvSpPr>
          <p:nvPr>
            <p:ph type="ftr" sz="quarter" idx="11"/>
          </p:nvPr>
        </p:nvSpPr>
        <p:spPr/>
        <p:txBody>
          <a:bodyPr/>
          <a:lstStyle/>
          <a:p>
            <a:endParaRPr lang="zh-HK" altLang="en-US">
              <a:solidFill>
                <a:srgbClr val="DFDCB7"/>
              </a:solidFill>
            </a:endParaRPr>
          </a:p>
        </p:txBody>
      </p:sp>
      <p:sp>
        <p:nvSpPr>
          <p:cNvPr id="5" name="Slide Number Placeholder 4"/>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839949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3" name="Footer Placeholder 2"/>
          <p:cNvSpPr>
            <a:spLocks noGrp="1"/>
          </p:cNvSpPr>
          <p:nvPr>
            <p:ph type="ftr" sz="quarter" idx="11"/>
          </p:nvPr>
        </p:nvSpPr>
        <p:spPr/>
        <p:txBody>
          <a:bodyPr/>
          <a:lstStyle/>
          <a:p>
            <a:endParaRPr lang="zh-HK" altLang="en-US">
              <a:solidFill>
                <a:srgbClr val="DFDCB7"/>
              </a:solidFill>
            </a:endParaRPr>
          </a:p>
        </p:txBody>
      </p:sp>
      <p:sp>
        <p:nvSpPr>
          <p:cNvPr id="4" name="Slide Number Placeholder 3"/>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312991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ltLang="zh-HK"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ltLang="zh-HK"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D02A4499-ECC0-4FD0-AD5F-607158CFA795}" type="datetimeFigureOut">
              <a:rPr lang="zh-HK" altLang="en-US" smtClean="0"/>
              <a:t>19/3/2016</a:t>
            </a:fld>
            <a:endParaRPr lang="zh-HK" alt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zh-HK" alt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A424C044-AAC4-411A-82CB-5415D6FA4C10}" type="slidenum">
              <a:rPr lang="zh-HK" altLang="en-US" smtClean="0"/>
              <a:t>‹#›</a:t>
            </a:fld>
            <a:endParaRPr lang="zh-HK"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ltLang="zh-HK"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4"/>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6" name="Footer Placeholder 5"/>
          <p:cNvSpPr>
            <a:spLocks noGrp="1"/>
          </p:cNvSpPr>
          <p:nvPr>
            <p:ph type="ftr" sz="quarter" idx="11"/>
          </p:nvPr>
        </p:nvSpPr>
        <p:spPr/>
        <p:txBody>
          <a:bodyPr/>
          <a:lstStyle/>
          <a:p>
            <a:endParaRPr lang="zh-HK" altLang="en-US">
              <a:solidFill>
                <a:srgbClr val="DFDCB7"/>
              </a:solidFill>
            </a:endParaRPr>
          </a:p>
        </p:txBody>
      </p:sp>
      <p:sp>
        <p:nvSpPr>
          <p:cNvPr id="7" name="Slide Number Placeholder 6"/>
          <p:cNvSpPr>
            <a:spLocks noGrp="1"/>
          </p:cNvSpPr>
          <p:nvPr>
            <p:ph type="sldNum" sz="quarter" idx="12"/>
          </p:nvPr>
        </p:nvSpPr>
        <p:spPr/>
        <p:txBody>
          <a:bodyPr/>
          <a:lstStyle/>
          <a:p>
            <a:fld id="{E5125556-D050-48A9-8C49-E8AEE553A7C1}" type="slidenum">
              <a:rPr lang="zh-HK" altLang="en-US" smtClean="0"/>
              <a:pPr/>
              <a:t>‹#›</a:t>
            </a:fld>
            <a:endParaRPr lang="zh-HK" altLang="en-US"/>
          </a:p>
        </p:txBody>
      </p:sp>
      <p:sp>
        <p:nvSpPr>
          <p:cNvPr id="9" name="Content Placeholder 8"/>
          <p:cNvSpPr>
            <a:spLocks noGrp="1"/>
          </p:cNvSpPr>
          <p:nvPr>
            <p:ph sz="quarter" idx="13"/>
          </p:nvPr>
        </p:nvSpPr>
        <p:spPr>
          <a:xfrm>
            <a:off x="304800" y="381000"/>
            <a:ext cx="7772400" cy="4942840"/>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Tree>
    <p:extLst>
      <p:ext uri="{BB962C8B-B14F-4D97-AF65-F5344CB8AC3E}">
        <p14:creationId xmlns:p14="http://schemas.microsoft.com/office/powerpoint/2010/main" val="2149013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ltLang="zh-HK"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8" name="Date Placeholder 7"/>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9" name="Slide Number Placeholder 8"/>
          <p:cNvSpPr>
            <a:spLocks noGrp="1"/>
          </p:cNvSpPr>
          <p:nvPr>
            <p:ph type="sldNum" sz="quarter" idx="11"/>
          </p:nvPr>
        </p:nvSpPr>
        <p:spPr/>
        <p:txBody>
          <a:bodyPr/>
          <a:lstStyle/>
          <a:p>
            <a:fld id="{E5125556-D050-48A9-8C49-E8AEE553A7C1}" type="slidenum">
              <a:rPr lang="zh-HK" altLang="en-US" smtClean="0"/>
              <a:pPr/>
              <a:t>‹#›</a:t>
            </a:fld>
            <a:endParaRPr lang="zh-HK" altLang="en-US"/>
          </a:p>
        </p:txBody>
      </p:sp>
      <p:sp>
        <p:nvSpPr>
          <p:cNvPr id="10" name="Footer Placeholder 9"/>
          <p:cNvSpPr>
            <a:spLocks noGrp="1"/>
          </p:cNvSpPr>
          <p:nvPr>
            <p:ph type="ftr" sz="quarter" idx="12"/>
          </p:nvPr>
        </p:nvSpPr>
        <p:spPr/>
        <p:txBody>
          <a:bodyPr/>
          <a:lstStyle/>
          <a:p>
            <a:endParaRPr lang="zh-HK" altLang="en-US">
              <a:solidFill>
                <a:srgbClr val="DFDCB7"/>
              </a:solidFill>
            </a:endParaRPr>
          </a:p>
        </p:txBody>
      </p:sp>
    </p:spTree>
    <p:extLst>
      <p:ext uri="{BB962C8B-B14F-4D97-AF65-F5344CB8AC3E}">
        <p14:creationId xmlns:p14="http://schemas.microsoft.com/office/powerpoint/2010/main" val="1225221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061667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1997343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ltLang="zh-HK"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en-US" dirty="0"/>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699124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Content Placeholder 2"/>
          <p:cNvSpPr>
            <a:spLocks noGrp="1"/>
          </p:cNvSpPr>
          <p:nvPr>
            <p:ph idx="1"/>
          </p:nvPr>
        </p:nvSpPr>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82580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Click to edit Master text styles</a:t>
            </a:r>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47890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4"/>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6" name="Footer Placeholder 5"/>
          <p:cNvSpPr>
            <a:spLocks noGrp="1"/>
          </p:cNvSpPr>
          <p:nvPr>
            <p:ph type="ftr" sz="quarter" idx="11"/>
          </p:nvPr>
        </p:nvSpPr>
        <p:spPr/>
        <p:txBody>
          <a:bodyPr/>
          <a:lstStyle/>
          <a:p>
            <a:endParaRPr lang="zh-HK" altLang="en-US">
              <a:solidFill>
                <a:srgbClr val="DFDCB7"/>
              </a:solidFill>
            </a:endParaRPr>
          </a:p>
        </p:txBody>
      </p:sp>
      <p:sp>
        <p:nvSpPr>
          <p:cNvPr id="7" name="Slide Number Placeholder 6"/>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1995817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7" name="Date Placeholder 6"/>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8" name="Footer Placeholder 7"/>
          <p:cNvSpPr>
            <a:spLocks noGrp="1"/>
          </p:cNvSpPr>
          <p:nvPr>
            <p:ph type="ftr" sz="quarter" idx="11"/>
          </p:nvPr>
        </p:nvSpPr>
        <p:spPr/>
        <p:txBody>
          <a:bodyPr/>
          <a:lstStyle/>
          <a:p>
            <a:endParaRPr lang="zh-HK" altLang="en-US">
              <a:solidFill>
                <a:srgbClr val="DFDCB7"/>
              </a:solidFill>
            </a:endParaRPr>
          </a:p>
        </p:txBody>
      </p:sp>
      <p:sp>
        <p:nvSpPr>
          <p:cNvPr id="9" name="Slide Number Placeholder 8"/>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3481044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Date Placeholder 2"/>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4" name="Footer Placeholder 3"/>
          <p:cNvSpPr>
            <a:spLocks noGrp="1"/>
          </p:cNvSpPr>
          <p:nvPr>
            <p:ph type="ftr" sz="quarter" idx="11"/>
          </p:nvPr>
        </p:nvSpPr>
        <p:spPr/>
        <p:txBody>
          <a:bodyPr/>
          <a:lstStyle/>
          <a:p>
            <a:endParaRPr lang="zh-HK" altLang="en-US">
              <a:solidFill>
                <a:srgbClr val="DFDCB7"/>
              </a:solidFill>
            </a:endParaRPr>
          </a:p>
        </p:txBody>
      </p:sp>
      <p:sp>
        <p:nvSpPr>
          <p:cNvPr id="5" name="Slide Number Placeholder 4"/>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2812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HK" smtClean="0"/>
              <a:t>Click to edit Master title style</a:t>
            </a:r>
            <a:endParaRPr kumimoji="0" lang="en-US"/>
          </a:p>
        </p:txBody>
      </p:sp>
      <p:sp>
        <p:nvSpPr>
          <p:cNvPr id="5" name="Date Placeholder 4"/>
          <p:cNvSpPr>
            <a:spLocks noGrp="1"/>
          </p:cNvSpPr>
          <p:nvPr>
            <p:ph type="dt" sz="half" idx="10"/>
          </p:nvPr>
        </p:nvSpPr>
        <p:spPr/>
        <p:txBody>
          <a:bodyPr/>
          <a:lstStyle/>
          <a:p>
            <a:fld id="{D02A4499-ECC0-4FD0-AD5F-607158CFA795}" type="datetimeFigureOut">
              <a:rPr lang="zh-HK" altLang="en-US" smtClean="0"/>
              <a:t>19/3/2016</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A424C044-AAC4-411A-82CB-5415D6FA4C10}" type="slidenum">
              <a:rPr lang="zh-HK" altLang="en-US" smtClean="0"/>
              <a:t>‹#›</a:t>
            </a:fld>
            <a:endParaRPr lang="zh-HK" alt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ltLang="zh-HK" smtClean="0"/>
              <a:t>Click to edit Master text styles</a:t>
            </a:r>
          </a:p>
          <a:p>
            <a:pPr lvl="1" eaLnBrk="1" latinLnBrk="0" hangingPunct="1"/>
            <a:r>
              <a:rPr lang="en-US" altLang="zh-HK" smtClean="0"/>
              <a:t>Second level</a:t>
            </a:r>
          </a:p>
          <a:p>
            <a:pPr lvl="2" eaLnBrk="1" latinLnBrk="0" hangingPunct="1"/>
            <a:r>
              <a:rPr lang="en-US" altLang="zh-HK" smtClean="0"/>
              <a:t>Third level</a:t>
            </a:r>
          </a:p>
          <a:p>
            <a:pPr lvl="3" eaLnBrk="1" latinLnBrk="0" hangingPunct="1"/>
            <a:r>
              <a:rPr lang="en-US" altLang="zh-HK" smtClean="0"/>
              <a:t>Fourth level</a:t>
            </a:r>
          </a:p>
          <a:p>
            <a:pPr lvl="4" eaLnBrk="1" latinLnBrk="0" hangingPunct="1"/>
            <a:r>
              <a:rPr lang="en-US" altLang="zh-HK"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ltLang="zh-HK" smtClean="0"/>
              <a:t>Click to edit Master text styles</a:t>
            </a:r>
          </a:p>
          <a:p>
            <a:pPr lvl="1" eaLnBrk="1" latinLnBrk="0" hangingPunct="1"/>
            <a:r>
              <a:rPr lang="en-US" altLang="zh-HK" smtClean="0"/>
              <a:t>Second level</a:t>
            </a:r>
          </a:p>
          <a:p>
            <a:pPr lvl="2" eaLnBrk="1" latinLnBrk="0" hangingPunct="1"/>
            <a:r>
              <a:rPr lang="en-US" altLang="zh-HK" smtClean="0"/>
              <a:t>Third level</a:t>
            </a:r>
          </a:p>
          <a:p>
            <a:pPr lvl="3" eaLnBrk="1" latinLnBrk="0" hangingPunct="1"/>
            <a:r>
              <a:rPr lang="en-US" altLang="zh-HK" smtClean="0"/>
              <a:t>Fourth level</a:t>
            </a:r>
          </a:p>
          <a:p>
            <a:pPr lvl="4" eaLnBrk="1" latinLnBrk="0" hangingPunct="1"/>
            <a:r>
              <a:rPr lang="en-US" altLang="zh-HK"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3" name="Footer Placeholder 2"/>
          <p:cNvSpPr>
            <a:spLocks noGrp="1"/>
          </p:cNvSpPr>
          <p:nvPr>
            <p:ph type="ftr" sz="quarter" idx="11"/>
          </p:nvPr>
        </p:nvSpPr>
        <p:spPr/>
        <p:txBody>
          <a:bodyPr/>
          <a:lstStyle/>
          <a:p>
            <a:endParaRPr lang="zh-HK" altLang="en-US">
              <a:solidFill>
                <a:srgbClr val="DFDCB7"/>
              </a:solidFill>
            </a:endParaRPr>
          </a:p>
        </p:txBody>
      </p:sp>
      <p:sp>
        <p:nvSpPr>
          <p:cNvPr id="4" name="Slide Number Placeholder 3"/>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9684011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ltLang="zh-HK"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4"/>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6" name="Footer Placeholder 5"/>
          <p:cNvSpPr>
            <a:spLocks noGrp="1"/>
          </p:cNvSpPr>
          <p:nvPr>
            <p:ph type="ftr" sz="quarter" idx="11"/>
          </p:nvPr>
        </p:nvSpPr>
        <p:spPr/>
        <p:txBody>
          <a:bodyPr/>
          <a:lstStyle/>
          <a:p>
            <a:endParaRPr lang="zh-HK" altLang="en-US">
              <a:solidFill>
                <a:srgbClr val="DFDCB7"/>
              </a:solidFill>
            </a:endParaRPr>
          </a:p>
        </p:txBody>
      </p:sp>
      <p:sp>
        <p:nvSpPr>
          <p:cNvPr id="7" name="Slide Number Placeholder 6"/>
          <p:cNvSpPr>
            <a:spLocks noGrp="1"/>
          </p:cNvSpPr>
          <p:nvPr>
            <p:ph type="sldNum" sz="quarter" idx="12"/>
          </p:nvPr>
        </p:nvSpPr>
        <p:spPr/>
        <p:txBody>
          <a:bodyPr/>
          <a:lstStyle/>
          <a:p>
            <a:fld id="{E5125556-D050-48A9-8C49-E8AEE553A7C1}" type="slidenum">
              <a:rPr lang="zh-HK" altLang="en-US" smtClean="0"/>
              <a:pPr/>
              <a:t>‹#›</a:t>
            </a:fld>
            <a:endParaRPr lang="zh-HK" altLang="en-US"/>
          </a:p>
        </p:txBody>
      </p:sp>
      <p:sp>
        <p:nvSpPr>
          <p:cNvPr id="9" name="Content Placeholder 8"/>
          <p:cNvSpPr>
            <a:spLocks noGrp="1"/>
          </p:cNvSpPr>
          <p:nvPr>
            <p:ph sz="quarter" idx="13"/>
          </p:nvPr>
        </p:nvSpPr>
        <p:spPr>
          <a:xfrm>
            <a:off x="304800" y="381000"/>
            <a:ext cx="7772400" cy="4942840"/>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Tree>
    <p:extLst>
      <p:ext uri="{BB962C8B-B14F-4D97-AF65-F5344CB8AC3E}">
        <p14:creationId xmlns:p14="http://schemas.microsoft.com/office/powerpoint/2010/main" val="1745602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ltLang="zh-HK"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8" name="Date Placeholder 7"/>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9" name="Slide Number Placeholder 8"/>
          <p:cNvSpPr>
            <a:spLocks noGrp="1"/>
          </p:cNvSpPr>
          <p:nvPr>
            <p:ph type="sldNum" sz="quarter" idx="11"/>
          </p:nvPr>
        </p:nvSpPr>
        <p:spPr/>
        <p:txBody>
          <a:bodyPr/>
          <a:lstStyle/>
          <a:p>
            <a:fld id="{E5125556-D050-48A9-8C49-E8AEE553A7C1}" type="slidenum">
              <a:rPr lang="zh-HK" altLang="en-US" smtClean="0"/>
              <a:pPr/>
              <a:t>‹#›</a:t>
            </a:fld>
            <a:endParaRPr lang="zh-HK" altLang="en-US"/>
          </a:p>
        </p:txBody>
      </p:sp>
      <p:sp>
        <p:nvSpPr>
          <p:cNvPr id="10" name="Footer Placeholder 9"/>
          <p:cNvSpPr>
            <a:spLocks noGrp="1"/>
          </p:cNvSpPr>
          <p:nvPr>
            <p:ph type="ftr" sz="quarter" idx="12"/>
          </p:nvPr>
        </p:nvSpPr>
        <p:spPr/>
        <p:txBody>
          <a:bodyPr/>
          <a:lstStyle/>
          <a:p>
            <a:endParaRPr lang="zh-HK" altLang="en-US">
              <a:solidFill>
                <a:srgbClr val="DFDCB7"/>
              </a:solidFill>
            </a:endParaRPr>
          </a:p>
        </p:txBody>
      </p:sp>
    </p:spTree>
    <p:extLst>
      <p:ext uri="{BB962C8B-B14F-4D97-AF65-F5344CB8AC3E}">
        <p14:creationId xmlns:p14="http://schemas.microsoft.com/office/powerpoint/2010/main" val="3311774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923689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652483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ltLang="zh-HK"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en-US" dirty="0"/>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109128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Content Placeholder 2"/>
          <p:cNvSpPr>
            <a:spLocks noGrp="1"/>
          </p:cNvSpPr>
          <p:nvPr>
            <p:ph idx="1"/>
          </p:nvPr>
        </p:nvSpPr>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593492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ltLang="zh-HK"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Click to edit Master text styles</a:t>
            </a:r>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031957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4"/>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6" name="Footer Placeholder 5"/>
          <p:cNvSpPr>
            <a:spLocks noGrp="1"/>
          </p:cNvSpPr>
          <p:nvPr>
            <p:ph type="ftr" sz="quarter" idx="11"/>
          </p:nvPr>
        </p:nvSpPr>
        <p:spPr/>
        <p:txBody>
          <a:bodyPr/>
          <a:lstStyle/>
          <a:p>
            <a:endParaRPr lang="zh-HK" altLang="en-US">
              <a:solidFill>
                <a:srgbClr val="DFDCB7"/>
              </a:solidFill>
            </a:endParaRPr>
          </a:p>
        </p:txBody>
      </p:sp>
      <p:sp>
        <p:nvSpPr>
          <p:cNvPr id="7" name="Slide Number Placeholder 6"/>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4058448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7" name="Date Placeholder 6"/>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8" name="Footer Placeholder 7"/>
          <p:cNvSpPr>
            <a:spLocks noGrp="1"/>
          </p:cNvSpPr>
          <p:nvPr>
            <p:ph type="ftr" sz="quarter" idx="11"/>
          </p:nvPr>
        </p:nvSpPr>
        <p:spPr/>
        <p:txBody>
          <a:bodyPr/>
          <a:lstStyle/>
          <a:p>
            <a:endParaRPr lang="zh-HK" altLang="en-US">
              <a:solidFill>
                <a:srgbClr val="DFDCB7"/>
              </a:solidFill>
            </a:endParaRPr>
          </a:p>
        </p:txBody>
      </p:sp>
      <p:sp>
        <p:nvSpPr>
          <p:cNvPr id="9" name="Slide Number Placeholder 8"/>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377522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ltLang="zh-HK" smtClean="0"/>
              <a:t>Click to edit Master title style</a:t>
            </a:r>
            <a:endParaRPr kumimoji="0" lang="en-US"/>
          </a:p>
        </p:txBody>
      </p:sp>
      <p:sp>
        <p:nvSpPr>
          <p:cNvPr id="7" name="Date Placeholder 6"/>
          <p:cNvSpPr>
            <a:spLocks noGrp="1"/>
          </p:cNvSpPr>
          <p:nvPr>
            <p:ph type="dt" sz="half" idx="10"/>
          </p:nvPr>
        </p:nvSpPr>
        <p:spPr/>
        <p:txBody>
          <a:bodyPr/>
          <a:lstStyle/>
          <a:p>
            <a:fld id="{D02A4499-ECC0-4FD0-AD5F-607158CFA795}" type="datetimeFigureOut">
              <a:rPr lang="zh-HK" altLang="en-US" smtClean="0"/>
              <a:t>19/3/2016</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A424C044-AAC4-411A-82CB-5415D6FA4C10}" type="slidenum">
              <a:rPr lang="zh-HK" altLang="en-US" smtClean="0"/>
              <a:t>‹#›</a:t>
            </a:fld>
            <a:endParaRPr lang="zh-HK" alt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ltLang="zh-HK" smtClean="0"/>
              <a:t>Click to edit Master text styles</a:t>
            </a:r>
          </a:p>
          <a:p>
            <a:pPr lvl="1" eaLnBrk="1" latinLnBrk="0" hangingPunct="1"/>
            <a:r>
              <a:rPr lang="en-US" altLang="zh-HK" smtClean="0"/>
              <a:t>Second level</a:t>
            </a:r>
          </a:p>
          <a:p>
            <a:pPr lvl="2" eaLnBrk="1" latinLnBrk="0" hangingPunct="1"/>
            <a:r>
              <a:rPr lang="en-US" altLang="zh-HK" smtClean="0"/>
              <a:t>Third level</a:t>
            </a:r>
          </a:p>
          <a:p>
            <a:pPr lvl="3" eaLnBrk="1" latinLnBrk="0" hangingPunct="1"/>
            <a:r>
              <a:rPr lang="en-US" altLang="zh-HK" smtClean="0"/>
              <a:t>Fourth level</a:t>
            </a:r>
          </a:p>
          <a:p>
            <a:pPr lvl="4" eaLnBrk="1" latinLnBrk="0" hangingPunct="1"/>
            <a:r>
              <a:rPr lang="en-US" altLang="zh-HK"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ltLang="zh-HK" smtClean="0"/>
              <a:t>Click to edit Master text styles</a:t>
            </a:r>
          </a:p>
          <a:p>
            <a:pPr lvl="1" eaLnBrk="1" latinLnBrk="0" hangingPunct="1"/>
            <a:r>
              <a:rPr lang="en-US" altLang="zh-HK" smtClean="0"/>
              <a:t>Second level</a:t>
            </a:r>
          </a:p>
          <a:p>
            <a:pPr lvl="2" eaLnBrk="1" latinLnBrk="0" hangingPunct="1"/>
            <a:r>
              <a:rPr lang="en-US" altLang="zh-HK" smtClean="0"/>
              <a:t>Third level</a:t>
            </a:r>
          </a:p>
          <a:p>
            <a:pPr lvl="3" eaLnBrk="1" latinLnBrk="0" hangingPunct="1"/>
            <a:r>
              <a:rPr lang="en-US" altLang="zh-HK" smtClean="0"/>
              <a:t>Fourth level</a:t>
            </a:r>
          </a:p>
          <a:p>
            <a:pPr lvl="4" eaLnBrk="1" latinLnBrk="0" hangingPunct="1"/>
            <a:r>
              <a:rPr lang="en-US" altLang="zh-HK"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ltLang="zh-HK"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ltLang="zh-HK" smtClean="0"/>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Date Placeholder 2"/>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4" name="Footer Placeholder 3"/>
          <p:cNvSpPr>
            <a:spLocks noGrp="1"/>
          </p:cNvSpPr>
          <p:nvPr>
            <p:ph type="ftr" sz="quarter" idx="11"/>
          </p:nvPr>
        </p:nvSpPr>
        <p:spPr/>
        <p:txBody>
          <a:bodyPr/>
          <a:lstStyle/>
          <a:p>
            <a:endParaRPr lang="zh-HK" altLang="en-US">
              <a:solidFill>
                <a:srgbClr val="DFDCB7"/>
              </a:solidFill>
            </a:endParaRPr>
          </a:p>
        </p:txBody>
      </p:sp>
      <p:sp>
        <p:nvSpPr>
          <p:cNvPr id="5" name="Slide Number Placeholder 4"/>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0381308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3" name="Footer Placeholder 2"/>
          <p:cNvSpPr>
            <a:spLocks noGrp="1"/>
          </p:cNvSpPr>
          <p:nvPr>
            <p:ph type="ftr" sz="quarter" idx="11"/>
          </p:nvPr>
        </p:nvSpPr>
        <p:spPr/>
        <p:txBody>
          <a:bodyPr/>
          <a:lstStyle/>
          <a:p>
            <a:endParaRPr lang="zh-HK" altLang="en-US">
              <a:solidFill>
                <a:srgbClr val="DFDCB7"/>
              </a:solidFill>
            </a:endParaRPr>
          </a:p>
        </p:txBody>
      </p:sp>
      <p:sp>
        <p:nvSpPr>
          <p:cNvPr id="4" name="Slide Number Placeholder 3"/>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1176747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ltLang="zh-HK"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4"/>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6" name="Footer Placeholder 5"/>
          <p:cNvSpPr>
            <a:spLocks noGrp="1"/>
          </p:cNvSpPr>
          <p:nvPr>
            <p:ph type="ftr" sz="quarter" idx="11"/>
          </p:nvPr>
        </p:nvSpPr>
        <p:spPr/>
        <p:txBody>
          <a:bodyPr/>
          <a:lstStyle/>
          <a:p>
            <a:endParaRPr lang="zh-HK" altLang="en-US">
              <a:solidFill>
                <a:srgbClr val="DFDCB7"/>
              </a:solidFill>
            </a:endParaRPr>
          </a:p>
        </p:txBody>
      </p:sp>
      <p:sp>
        <p:nvSpPr>
          <p:cNvPr id="7" name="Slide Number Placeholder 6"/>
          <p:cNvSpPr>
            <a:spLocks noGrp="1"/>
          </p:cNvSpPr>
          <p:nvPr>
            <p:ph type="sldNum" sz="quarter" idx="12"/>
          </p:nvPr>
        </p:nvSpPr>
        <p:spPr/>
        <p:txBody>
          <a:bodyPr/>
          <a:lstStyle/>
          <a:p>
            <a:fld id="{E5125556-D050-48A9-8C49-E8AEE553A7C1}" type="slidenum">
              <a:rPr lang="zh-HK" altLang="en-US" smtClean="0"/>
              <a:pPr/>
              <a:t>‹#›</a:t>
            </a:fld>
            <a:endParaRPr lang="zh-HK" altLang="en-US"/>
          </a:p>
        </p:txBody>
      </p:sp>
      <p:sp>
        <p:nvSpPr>
          <p:cNvPr id="9" name="Content Placeholder 8"/>
          <p:cNvSpPr>
            <a:spLocks noGrp="1"/>
          </p:cNvSpPr>
          <p:nvPr>
            <p:ph sz="quarter" idx="13"/>
          </p:nvPr>
        </p:nvSpPr>
        <p:spPr>
          <a:xfrm>
            <a:off x="304800" y="381000"/>
            <a:ext cx="7772400" cy="4942840"/>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Tree>
    <p:extLst>
      <p:ext uri="{BB962C8B-B14F-4D97-AF65-F5344CB8AC3E}">
        <p14:creationId xmlns:p14="http://schemas.microsoft.com/office/powerpoint/2010/main" val="647947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ltLang="zh-HK"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8" name="Date Placeholder 7"/>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9" name="Slide Number Placeholder 8"/>
          <p:cNvSpPr>
            <a:spLocks noGrp="1"/>
          </p:cNvSpPr>
          <p:nvPr>
            <p:ph type="sldNum" sz="quarter" idx="11"/>
          </p:nvPr>
        </p:nvSpPr>
        <p:spPr/>
        <p:txBody>
          <a:bodyPr/>
          <a:lstStyle/>
          <a:p>
            <a:fld id="{E5125556-D050-48A9-8C49-E8AEE553A7C1}" type="slidenum">
              <a:rPr lang="zh-HK" altLang="en-US" smtClean="0"/>
              <a:pPr/>
              <a:t>‹#›</a:t>
            </a:fld>
            <a:endParaRPr lang="zh-HK" altLang="en-US"/>
          </a:p>
        </p:txBody>
      </p:sp>
      <p:sp>
        <p:nvSpPr>
          <p:cNvPr id="10" name="Footer Placeholder 9"/>
          <p:cNvSpPr>
            <a:spLocks noGrp="1"/>
          </p:cNvSpPr>
          <p:nvPr>
            <p:ph type="ftr" sz="quarter" idx="12"/>
          </p:nvPr>
        </p:nvSpPr>
        <p:spPr/>
        <p:txBody>
          <a:bodyPr/>
          <a:lstStyle/>
          <a:p>
            <a:endParaRPr lang="zh-HK" altLang="en-US">
              <a:solidFill>
                <a:srgbClr val="DFDCB7"/>
              </a:solidFill>
            </a:endParaRPr>
          </a:p>
        </p:txBody>
      </p:sp>
    </p:spTree>
    <p:extLst>
      <p:ext uri="{BB962C8B-B14F-4D97-AF65-F5344CB8AC3E}">
        <p14:creationId xmlns:p14="http://schemas.microsoft.com/office/powerpoint/2010/main" val="1225327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2211791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
        <p:nvSpPr>
          <p:cNvPr id="5" name="Footer Placeholder 4"/>
          <p:cNvSpPr>
            <a:spLocks noGrp="1"/>
          </p:cNvSpPr>
          <p:nvPr>
            <p:ph type="ftr" sz="quarter" idx="11"/>
          </p:nvPr>
        </p:nvSpPr>
        <p:spPr/>
        <p:txBody>
          <a:bodyPr/>
          <a:lstStyle/>
          <a:p>
            <a:endParaRPr lang="zh-HK" altLang="en-US">
              <a:solidFill>
                <a:srgbClr val="DFDCB7"/>
              </a:solidFill>
            </a:endParaRPr>
          </a:p>
        </p:txBody>
      </p:sp>
      <p:sp>
        <p:nvSpPr>
          <p:cNvPr id="6" name="Slide Number Placeholder 5"/>
          <p:cNvSpPr>
            <a:spLocks noGrp="1"/>
          </p:cNvSpPr>
          <p:nvPr>
            <p:ph type="sldNum" sz="quarter" idx="12"/>
          </p:nvPr>
        </p:nvSpPr>
        <p:spPr/>
        <p:txBody>
          <a:bodyPr/>
          <a:lstStyle/>
          <a:p>
            <a:fld id="{E5125556-D050-48A9-8C49-E8AEE553A7C1}" type="slidenum">
              <a:rPr lang="zh-HK" altLang="en-US" smtClean="0"/>
              <a:pPr/>
              <a:t>‹#›</a:t>
            </a:fld>
            <a:endParaRPr lang="zh-HK" altLang="en-US"/>
          </a:p>
        </p:txBody>
      </p:sp>
    </p:spTree>
    <p:extLst>
      <p:ext uri="{BB962C8B-B14F-4D97-AF65-F5344CB8AC3E}">
        <p14:creationId xmlns:p14="http://schemas.microsoft.com/office/powerpoint/2010/main" val="79158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HK" smtClean="0"/>
              <a:t>Click to edit Master title style</a:t>
            </a:r>
            <a:endParaRPr kumimoji="0" lang="en-US"/>
          </a:p>
        </p:txBody>
      </p:sp>
      <p:sp>
        <p:nvSpPr>
          <p:cNvPr id="6" name="Date Placeholder 5"/>
          <p:cNvSpPr>
            <a:spLocks noGrp="1"/>
          </p:cNvSpPr>
          <p:nvPr>
            <p:ph type="dt" sz="half" idx="10"/>
          </p:nvPr>
        </p:nvSpPr>
        <p:spPr/>
        <p:txBody>
          <a:bodyPr rtlCol="0"/>
          <a:lstStyle/>
          <a:p>
            <a:fld id="{D02A4499-ECC0-4FD0-AD5F-607158CFA795}" type="datetimeFigureOut">
              <a:rPr lang="zh-HK" altLang="en-US" smtClean="0"/>
              <a:t>19/3/2016</a:t>
            </a:fld>
            <a:endParaRPr lang="zh-HK" altLang="en-US"/>
          </a:p>
        </p:txBody>
      </p:sp>
      <p:sp>
        <p:nvSpPr>
          <p:cNvPr id="7" name="Slide Number Placeholder 6"/>
          <p:cNvSpPr>
            <a:spLocks noGrp="1"/>
          </p:cNvSpPr>
          <p:nvPr>
            <p:ph type="sldNum" sz="quarter" idx="11"/>
          </p:nvPr>
        </p:nvSpPr>
        <p:spPr/>
        <p:txBody>
          <a:bodyPr rtlCol="0"/>
          <a:lstStyle/>
          <a:p>
            <a:fld id="{A424C044-AAC4-411A-82CB-5415D6FA4C10}" type="slidenum">
              <a:rPr lang="zh-HK" altLang="en-US" smtClean="0"/>
              <a:t>‹#›</a:t>
            </a:fld>
            <a:endParaRPr lang="zh-HK" altLang="en-US"/>
          </a:p>
        </p:txBody>
      </p:sp>
      <p:sp>
        <p:nvSpPr>
          <p:cNvPr id="8" name="Footer Placeholder 7"/>
          <p:cNvSpPr>
            <a:spLocks noGrp="1"/>
          </p:cNvSpPr>
          <p:nvPr>
            <p:ph type="ftr" sz="quarter" idx="12"/>
          </p:nvPr>
        </p:nvSpPr>
        <p:spPr/>
        <p:txBody>
          <a:bodyPr rtlCol="0"/>
          <a:lstStyle/>
          <a:p>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2A4499-ECC0-4FD0-AD5F-607158CFA795}" type="datetimeFigureOut">
              <a:rPr lang="zh-HK" altLang="en-US" smtClean="0"/>
              <a:t>19/3/2016</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A424C044-AAC4-411A-82CB-5415D6FA4C10}" type="slidenum">
              <a:rPr lang="zh-HK" altLang="en-US" smtClean="0"/>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ltLang="zh-HK"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ltLang="zh-HK"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ltLang="zh-HK" smtClean="0"/>
              <a:t>Click to edit Master text styles</a:t>
            </a:r>
          </a:p>
          <a:p>
            <a:pPr lvl="1" eaLnBrk="1" latinLnBrk="0" hangingPunct="1"/>
            <a:r>
              <a:rPr lang="en-US" altLang="zh-HK" smtClean="0"/>
              <a:t>Second level</a:t>
            </a:r>
          </a:p>
          <a:p>
            <a:pPr lvl="2" eaLnBrk="1" latinLnBrk="0" hangingPunct="1"/>
            <a:r>
              <a:rPr lang="en-US" altLang="zh-HK" smtClean="0"/>
              <a:t>Third level</a:t>
            </a:r>
          </a:p>
          <a:p>
            <a:pPr lvl="3" eaLnBrk="1" latinLnBrk="0" hangingPunct="1"/>
            <a:r>
              <a:rPr lang="en-US" altLang="zh-HK" smtClean="0"/>
              <a:t>Fourth level</a:t>
            </a:r>
          </a:p>
          <a:p>
            <a:pPr lvl="4" eaLnBrk="1" latinLnBrk="0" hangingPunct="1"/>
            <a:r>
              <a:rPr lang="en-US" altLang="zh-HK" smtClean="0"/>
              <a:t>Fifth level</a:t>
            </a:r>
            <a:endParaRPr kumimoji="0" lang="en-US"/>
          </a:p>
        </p:txBody>
      </p:sp>
      <p:sp>
        <p:nvSpPr>
          <p:cNvPr id="21" name="Date Placeholder 20"/>
          <p:cNvSpPr>
            <a:spLocks noGrp="1"/>
          </p:cNvSpPr>
          <p:nvPr>
            <p:ph type="dt" sz="half" idx="14"/>
          </p:nvPr>
        </p:nvSpPr>
        <p:spPr/>
        <p:txBody>
          <a:bodyPr rtlCol="0"/>
          <a:lstStyle/>
          <a:p>
            <a:fld id="{D02A4499-ECC0-4FD0-AD5F-607158CFA795}" type="datetimeFigureOut">
              <a:rPr lang="zh-HK" altLang="en-US" smtClean="0"/>
              <a:t>19/3/2016</a:t>
            </a:fld>
            <a:endParaRPr lang="zh-HK" altLang="en-US"/>
          </a:p>
        </p:txBody>
      </p:sp>
      <p:sp>
        <p:nvSpPr>
          <p:cNvPr id="22" name="Slide Number Placeholder 21"/>
          <p:cNvSpPr>
            <a:spLocks noGrp="1"/>
          </p:cNvSpPr>
          <p:nvPr>
            <p:ph type="sldNum" sz="quarter" idx="15"/>
          </p:nvPr>
        </p:nvSpPr>
        <p:spPr/>
        <p:txBody>
          <a:bodyPr rtlCol="0"/>
          <a:lstStyle/>
          <a:p>
            <a:fld id="{A424C044-AAC4-411A-82CB-5415D6FA4C10}" type="slidenum">
              <a:rPr lang="zh-HK" altLang="en-US" smtClean="0"/>
              <a:t>‹#›</a:t>
            </a:fld>
            <a:endParaRPr lang="zh-HK" altLang="en-US"/>
          </a:p>
        </p:txBody>
      </p:sp>
      <p:sp>
        <p:nvSpPr>
          <p:cNvPr id="23" name="Footer Placeholder 22"/>
          <p:cNvSpPr>
            <a:spLocks noGrp="1"/>
          </p:cNvSpPr>
          <p:nvPr>
            <p:ph type="ftr" sz="quarter" idx="16"/>
          </p:nvPr>
        </p:nvSpPr>
        <p:spPr/>
        <p:txBody>
          <a:bodyPr rtlCol="0"/>
          <a:lstStyle/>
          <a:p>
            <a:endParaRPr lang="zh-HK"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ltLang="zh-HK"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ltLang="zh-HK"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ltLang="zh-HK"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D02A4499-ECC0-4FD0-AD5F-607158CFA795}" type="datetimeFigureOut">
              <a:rPr lang="zh-HK" altLang="en-US" smtClean="0"/>
              <a:t>19/3/2016</a:t>
            </a:fld>
            <a:endParaRPr lang="zh-HK" altLang="en-US"/>
          </a:p>
        </p:txBody>
      </p:sp>
      <p:sp>
        <p:nvSpPr>
          <p:cNvPr id="18" name="Slide Number Placeholder 17"/>
          <p:cNvSpPr>
            <a:spLocks noGrp="1"/>
          </p:cNvSpPr>
          <p:nvPr>
            <p:ph type="sldNum" sz="quarter" idx="11"/>
          </p:nvPr>
        </p:nvSpPr>
        <p:spPr/>
        <p:txBody>
          <a:bodyPr rtlCol="0"/>
          <a:lstStyle/>
          <a:p>
            <a:fld id="{A424C044-AAC4-411A-82CB-5415D6FA4C10}" type="slidenum">
              <a:rPr lang="zh-HK" altLang="en-US" smtClean="0"/>
              <a:t>‹#›</a:t>
            </a:fld>
            <a:endParaRPr lang="zh-HK" altLang="en-US"/>
          </a:p>
        </p:txBody>
      </p:sp>
      <p:sp>
        <p:nvSpPr>
          <p:cNvPr id="21" name="Footer Placeholder 20"/>
          <p:cNvSpPr>
            <a:spLocks noGrp="1"/>
          </p:cNvSpPr>
          <p:nvPr>
            <p:ph type="ftr" sz="quarter" idx="12"/>
          </p:nvPr>
        </p:nvSpPr>
        <p:spPr/>
        <p:txBody>
          <a:bodyPr rtlCol="0"/>
          <a:lstStyle/>
          <a:p>
            <a:endParaRPr lang="zh-HK"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ltLang="zh-HK"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ltLang="zh-HK" smtClean="0"/>
              <a:t>Click to edit Master text styles</a:t>
            </a:r>
          </a:p>
          <a:p>
            <a:pPr lvl="1" eaLnBrk="1" latinLnBrk="0" hangingPunct="1"/>
            <a:r>
              <a:rPr kumimoji="0" lang="en-US" altLang="zh-HK" smtClean="0"/>
              <a:t>Second level</a:t>
            </a:r>
          </a:p>
          <a:p>
            <a:pPr lvl="2" eaLnBrk="1" latinLnBrk="0" hangingPunct="1"/>
            <a:r>
              <a:rPr kumimoji="0" lang="en-US" altLang="zh-HK" smtClean="0"/>
              <a:t>Third level</a:t>
            </a:r>
          </a:p>
          <a:p>
            <a:pPr lvl="3" eaLnBrk="1" latinLnBrk="0" hangingPunct="1"/>
            <a:r>
              <a:rPr kumimoji="0" lang="en-US" altLang="zh-HK" smtClean="0"/>
              <a:t>Fourth level</a:t>
            </a:r>
          </a:p>
          <a:p>
            <a:pPr lvl="4" eaLnBrk="1" latinLnBrk="0" hangingPunct="1"/>
            <a:r>
              <a:rPr kumimoji="0" lang="en-US" altLang="zh-HK"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D02A4499-ECC0-4FD0-AD5F-607158CFA795}" type="datetimeFigureOut">
              <a:rPr lang="zh-HK" altLang="en-US" smtClean="0"/>
              <a:t>19/3/2016</a:t>
            </a:fld>
            <a:endParaRPr lang="zh-HK" alt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HK" alt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424C044-AAC4-411A-82CB-5415D6FA4C10}" type="slidenum">
              <a:rPr lang="zh-HK" altLang="en-US" smtClean="0"/>
              <a:t>‹#›</a:t>
            </a:fld>
            <a:endParaRPr lang="zh-HK"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ltLang="zh-HK"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5125556-D050-48A9-8C49-E8AEE553A7C1}" type="slidenum">
              <a:rPr lang="zh-HK" altLang="en-US" smtClean="0"/>
              <a:pPr/>
              <a:t>‹#›</a:t>
            </a:fld>
            <a:endParaRPr lang="zh-HK" alt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zh-HK" altLang="en-US">
              <a:solidFill>
                <a:srgbClr val="DFDCB7"/>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Tree>
    <p:extLst>
      <p:ext uri="{BB962C8B-B14F-4D97-AF65-F5344CB8AC3E}">
        <p14:creationId xmlns:p14="http://schemas.microsoft.com/office/powerpoint/2010/main" val="15121830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ltLang="zh-HK"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5125556-D050-48A9-8C49-E8AEE553A7C1}" type="slidenum">
              <a:rPr lang="zh-HK" altLang="en-US" smtClean="0"/>
              <a:pPr/>
              <a:t>‹#›</a:t>
            </a:fld>
            <a:endParaRPr lang="zh-HK" alt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zh-HK" altLang="en-US">
              <a:solidFill>
                <a:srgbClr val="DFDCB7"/>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Tree>
    <p:extLst>
      <p:ext uri="{BB962C8B-B14F-4D97-AF65-F5344CB8AC3E}">
        <p14:creationId xmlns:p14="http://schemas.microsoft.com/office/powerpoint/2010/main" val="31701812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ltLang="zh-HK"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5125556-D050-48A9-8C49-E8AEE553A7C1}" type="slidenum">
              <a:rPr lang="zh-HK" altLang="en-US" smtClean="0"/>
              <a:pPr/>
              <a:t>‹#›</a:t>
            </a:fld>
            <a:endParaRPr lang="zh-HK" alt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zh-HK" altLang="en-US">
              <a:solidFill>
                <a:srgbClr val="DFDCB7"/>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Tree>
    <p:extLst>
      <p:ext uri="{BB962C8B-B14F-4D97-AF65-F5344CB8AC3E}">
        <p14:creationId xmlns:p14="http://schemas.microsoft.com/office/powerpoint/2010/main" val="19609880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ltLang="zh-HK"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5125556-D050-48A9-8C49-E8AEE553A7C1}" type="slidenum">
              <a:rPr lang="zh-HK" altLang="en-US" smtClean="0"/>
              <a:pPr/>
              <a:t>‹#›</a:t>
            </a:fld>
            <a:endParaRPr lang="zh-HK" alt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zh-HK" altLang="en-US">
              <a:solidFill>
                <a:srgbClr val="DFDCB7"/>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558A1AD-F613-4478-85FB-AEF15B04AD9B}" type="datetimeFigureOut">
              <a:rPr lang="zh-HK" altLang="en-US" smtClean="0">
                <a:solidFill>
                  <a:srgbClr val="DFDCB7"/>
                </a:solidFill>
              </a:rPr>
              <a:pPr/>
              <a:t>19/3/2016</a:t>
            </a:fld>
            <a:endParaRPr lang="zh-HK" altLang="en-US">
              <a:solidFill>
                <a:srgbClr val="DFDCB7"/>
              </a:solidFill>
            </a:endParaRPr>
          </a:p>
        </p:txBody>
      </p:sp>
    </p:spTree>
    <p:extLst>
      <p:ext uri="{BB962C8B-B14F-4D97-AF65-F5344CB8AC3E}">
        <p14:creationId xmlns:p14="http://schemas.microsoft.com/office/powerpoint/2010/main" val="16760606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1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2420888"/>
            <a:ext cx="6172200" cy="1894362"/>
          </a:xfrm>
        </p:spPr>
        <p:txBody>
          <a:bodyPr>
            <a:normAutofit fontScale="90000"/>
          </a:bodyPr>
          <a:lstStyle/>
          <a:p>
            <a:r>
              <a:rPr lang="en-US" altLang="zh-HK" sz="3200" dirty="0"/>
              <a:t>On-Board Vehicle Emissions Measurements for hybrid buses and light duty vehicles in Hong Kong</a:t>
            </a:r>
            <a:endParaRPr lang="zh-HK" altLang="en-US" dirty="0"/>
          </a:p>
        </p:txBody>
      </p:sp>
      <p:sp>
        <p:nvSpPr>
          <p:cNvPr id="3" name="Subtitle 2"/>
          <p:cNvSpPr>
            <a:spLocks noGrp="1"/>
          </p:cNvSpPr>
          <p:nvPr>
            <p:ph type="subTitle" idx="1"/>
          </p:nvPr>
        </p:nvSpPr>
        <p:spPr/>
        <p:txBody>
          <a:bodyPr>
            <a:normAutofit lnSpcReduction="10000"/>
          </a:bodyPr>
          <a:lstStyle/>
          <a:p>
            <a:pPr algn="ctr">
              <a:lnSpc>
                <a:spcPct val="80000"/>
              </a:lnSpc>
            </a:pPr>
            <a:r>
              <a:rPr lang="en-US" altLang="zh-TW" dirty="0"/>
              <a:t>Dr. Carol Wong</a:t>
            </a:r>
          </a:p>
          <a:p>
            <a:pPr algn="ctr">
              <a:lnSpc>
                <a:spcPct val="80000"/>
              </a:lnSpc>
            </a:pPr>
            <a:r>
              <a:rPr lang="en-US" altLang="zh-TW" dirty="0"/>
              <a:t>Senior Environmental Protection Officer</a:t>
            </a:r>
          </a:p>
          <a:p>
            <a:pPr algn="ctr">
              <a:lnSpc>
                <a:spcPct val="80000"/>
              </a:lnSpc>
            </a:pPr>
            <a:r>
              <a:rPr lang="en-US" altLang="zh-TW" dirty="0"/>
              <a:t>Environmental Protection Department</a:t>
            </a:r>
          </a:p>
          <a:p>
            <a:pPr algn="ctr">
              <a:lnSpc>
                <a:spcPct val="80000"/>
              </a:lnSpc>
            </a:pPr>
            <a:r>
              <a:rPr lang="en-US" altLang="zh-TW" dirty="0"/>
              <a:t>Hong Kong</a:t>
            </a:r>
          </a:p>
          <a:p>
            <a:pPr algn="ctr">
              <a:lnSpc>
                <a:spcPct val="80000"/>
              </a:lnSpc>
            </a:pPr>
            <a:r>
              <a:rPr lang="en-US" altLang="zh-TW" dirty="0"/>
              <a:t>March 2016</a:t>
            </a:r>
          </a:p>
          <a:p>
            <a:endParaRPr lang="zh-HK" altLang="en-US" dirty="0"/>
          </a:p>
        </p:txBody>
      </p:sp>
    </p:spTree>
    <p:extLst>
      <p:ext uri="{BB962C8B-B14F-4D97-AF65-F5344CB8AC3E}">
        <p14:creationId xmlns:p14="http://schemas.microsoft.com/office/powerpoint/2010/main" val="773053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768" y="183778"/>
            <a:ext cx="7467600" cy="868958"/>
          </a:xfrm>
        </p:spPr>
        <p:txBody>
          <a:bodyPr>
            <a:noAutofit/>
          </a:bodyPr>
          <a:lstStyle/>
          <a:p>
            <a:r>
              <a:rPr lang="en-US" altLang="zh-HK" dirty="0"/>
              <a:t>Comparison of NOx emissions from hybrid DD buses with the </a:t>
            </a:r>
            <a:r>
              <a:rPr lang="en-US" altLang="zh-HK" dirty="0" smtClean="0"/>
              <a:t>other Euro VI vehicles</a:t>
            </a:r>
            <a:endParaRPr lang="zh-HK"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72" y="1052736"/>
            <a:ext cx="8568952" cy="559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998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7498080" cy="720080"/>
          </a:xfrm>
        </p:spPr>
        <p:txBody>
          <a:bodyPr>
            <a:normAutofit/>
          </a:bodyPr>
          <a:lstStyle/>
          <a:p>
            <a:r>
              <a:rPr lang="en-US" altLang="zh-HK" dirty="0" smtClean="0"/>
              <a:t>Real-time emission: PM</a:t>
            </a:r>
            <a:endParaRPr lang="zh-HK"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24744"/>
            <a:ext cx="8292591" cy="542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96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5" y="332656"/>
            <a:ext cx="7467600" cy="634082"/>
          </a:xfrm>
        </p:spPr>
        <p:txBody>
          <a:bodyPr>
            <a:noAutofit/>
          </a:bodyPr>
          <a:lstStyle/>
          <a:p>
            <a:r>
              <a:rPr lang="en-US" altLang="zh-HK" dirty="0"/>
              <a:t>Comparison of PM emissions from hybrid DD buses with the others</a:t>
            </a:r>
            <a:endParaRPr lang="zh-HK" alt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908720"/>
            <a:ext cx="8505699"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187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K" dirty="0" smtClean="0"/>
              <a:t>CO2 emission: Effect of a/c</a:t>
            </a:r>
            <a:endParaRPr lang="zh-HK" altLang="en-US" dirty="0"/>
          </a:p>
        </p:txBody>
      </p:sp>
      <p:graphicFrame>
        <p:nvGraphicFramePr>
          <p:cNvPr id="5" name="Table 4"/>
          <p:cNvGraphicFramePr>
            <a:graphicFrameLocks noGrp="1"/>
          </p:cNvGraphicFramePr>
          <p:nvPr>
            <p:extLst>
              <p:ext uri="{D42A27DB-BD31-4B8C-83A1-F6EECF244321}">
                <p14:modId xmlns:p14="http://schemas.microsoft.com/office/powerpoint/2010/main" val="672039066"/>
              </p:ext>
            </p:extLst>
          </p:nvPr>
        </p:nvGraphicFramePr>
        <p:xfrm>
          <a:off x="2483768" y="1556792"/>
          <a:ext cx="5888149" cy="4629741"/>
        </p:xfrm>
        <a:graphic>
          <a:graphicData uri="http://schemas.openxmlformats.org/drawingml/2006/table">
            <a:tbl>
              <a:tblPr firstRow="1" bandRow="1">
                <a:tableStyleId>{85BE263C-DBD7-4A20-BB59-AAB30ACAA65A}</a:tableStyleId>
              </a:tblPr>
              <a:tblGrid>
                <a:gridCol w="1518151"/>
                <a:gridCol w="1456666"/>
                <a:gridCol w="1456666"/>
                <a:gridCol w="1456666"/>
              </a:tblGrid>
              <a:tr h="684205">
                <a:tc rowSpan="2">
                  <a:txBody>
                    <a:bodyPr/>
                    <a:lstStyle/>
                    <a:p>
                      <a:pPr algn="l" fontAlgn="ctr"/>
                      <a:r>
                        <a:rPr lang="en-US" sz="1600" u="none" strike="noStrike" dirty="0">
                          <a:solidFill>
                            <a:schemeClr val="bg1"/>
                          </a:solidFill>
                          <a:effectLst/>
                          <a:latin typeface="Times New Roman" panose="02020603050405020304" pitchFamily="18" charset="0"/>
                          <a:cs typeface="Times New Roman" panose="02020603050405020304" pitchFamily="18" charset="0"/>
                        </a:rPr>
                        <a:t>Reduction %</a:t>
                      </a:r>
                      <a:endParaRPr lang="en-US" sz="16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8333" marR="8333" marT="8333" marB="0" anchor="ct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HK" sz="1600" b="1" i="0" u="none" strike="noStrike" dirty="0" smtClean="0">
                          <a:solidFill>
                            <a:schemeClr val="bg1"/>
                          </a:solidFill>
                          <a:effectLst/>
                          <a:latin typeface="Times New Roman" panose="02020603050405020304" pitchFamily="18" charset="0"/>
                          <a:cs typeface="Times New Roman" panose="02020603050405020304" pitchFamily="18" charset="0"/>
                        </a:rPr>
                        <a:t>Average Ambient Temp (</a:t>
                      </a:r>
                      <a:r>
                        <a:rPr lang="en-US" altLang="zh-HK" sz="1600" b="1" i="0" u="none" strike="noStrike" baseline="30000" dirty="0" err="1" smtClean="0">
                          <a:solidFill>
                            <a:schemeClr val="bg1"/>
                          </a:solidFill>
                          <a:effectLst/>
                          <a:latin typeface="Times New Roman" panose="02020603050405020304" pitchFamily="18" charset="0"/>
                          <a:cs typeface="Times New Roman" panose="02020603050405020304" pitchFamily="18" charset="0"/>
                        </a:rPr>
                        <a:t>o</a:t>
                      </a:r>
                      <a:r>
                        <a:rPr lang="en-US" altLang="zh-HK" sz="1600" b="1" i="0" u="none" strike="noStrike" baseline="0" dirty="0" err="1" smtClean="0">
                          <a:solidFill>
                            <a:schemeClr val="bg1"/>
                          </a:solidFill>
                          <a:effectLst/>
                          <a:latin typeface="Times New Roman" panose="02020603050405020304" pitchFamily="18" charset="0"/>
                          <a:cs typeface="Times New Roman" panose="02020603050405020304" pitchFamily="18" charset="0"/>
                        </a:rPr>
                        <a:t>F</a:t>
                      </a:r>
                      <a:r>
                        <a:rPr lang="en-US" altLang="zh-HK" sz="1600" b="1" i="0" u="none" strike="noStrike" baseline="0" dirty="0" smtClean="0">
                          <a:solidFill>
                            <a:schemeClr val="bg1"/>
                          </a:solidFill>
                          <a:effectLst/>
                          <a:latin typeface="Times New Roman" panose="02020603050405020304" pitchFamily="18" charset="0"/>
                          <a:cs typeface="Times New Roman" panose="02020603050405020304" pitchFamily="18" charset="0"/>
                        </a:rPr>
                        <a:t>)</a:t>
                      </a:r>
                      <a:endParaRPr lang="en-US" altLang="zh-HK" sz="1600" b="1" i="0" u="none" strike="noStrike" dirty="0" smtClean="0">
                        <a:solidFill>
                          <a:schemeClr val="bg1"/>
                        </a:solidFill>
                        <a:effectLst/>
                        <a:latin typeface="Times New Roman" panose="02020603050405020304" pitchFamily="18" charset="0"/>
                        <a:cs typeface="Times New Roman" panose="02020603050405020304" pitchFamily="18" charset="0"/>
                      </a:endParaRPr>
                    </a:p>
                  </a:txBody>
                  <a:tcPr anchor="ctr"/>
                </a:tc>
                <a:tc hMerge="1">
                  <a:txBody>
                    <a:bodyPr/>
                    <a:lstStyle/>
                    <a:p>
                      <a:pPr algn="ctr" fontAlgn="ctr"/>
                      <a:endParaRPr lang="en-US" sz="1400" b="1" i="0" u="none" strike="noStrike" dirty="0">
                        <a:solidFill>
                          <a:srgbClr val="000000"/>
                        </a:solidFill>
                        <a:effectLst/>
                        <a:latin typeface="Times New Roman"/>
                      </a:endParaRPr>
                    </a:p>
                  </a:txBody>
                  <a:tcPr anchor="ct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solidFill>
                            <a:schemeClr val="bg1"/>
                          </a:solidFill>
                          <a:effectLst/>
                          <a:latin typeface="Times New Roman" panose="02020603050405020304" pitchFamily="18" charset="0"/>
                          <a:cs typeface="Times New Roman" panose="02020603050405020304" pitchFamily="18" charset="0"/>
                        </a:rPr>
                        <a:t>%</a:t>
                      </a:r>
                      <a:r>
                        <a:rPr lang="en-US" sz="1600" u="none" strike="noStrike" baseline="0" dirty="0" smtClean="0">
                          <a:solidFill>
                            <a:schemeClr val="bg1"/>
                          </a:solidFill>
                          <a:effectLst/>
                          <a:latin typeface="Times New Roman" panose="02020603050405020304" pitchFamily="18" charset="0"/>
                          <a:cs typeface="Times New Roman" panose="02020603050405020304" pitchFamily="18" charset="0"/>
                        </a:rPr>
                        <a:t> diff </a:t>
                      </a:r>
                      <a:r>
                        <a:rPr lang="en-US" sz="1600" u="none" strike="noStrike" dirty="0" smtClean="0">
                          <a:solidFill>
                            <a:schemeClr val="bg1"/>
                          </a:solidFill>
                          <a:effectLst/>
                          <a:latin typeface="Times New Roman" panose="02020603050405020304" pitchFamily="18" charset="0"/>
                          <a:cs typeface="Times New Roman" panose="02020603050405020304" pitchFamily="18" charset="0"/>
                        </a:rPr>
                        <a:t>of CO</a:t>
                      </a:r>
                      <a:r>
                        <a:rPr lang="en-US" sz="1600" u="none" strike="noStrike" baseline="-25000" dirty="0" smtClean="0">
                          <a:solidFill>
                            <a:schemeClr val="bg1"/>
                          </a:solidFill>
                          <a:effectLst/>
                          <a:latin typeface="Times New Roman" panose="02020603050405020304" pitchFamily="18" charset="0"/>
                          <a:cs typeface="Times New Roman" panose="02020603050405020304" pitchFamily="18" charset="0"/>
                        </a:rPr>
                        <a:t>2</a:t>
                      </a:r>
                      <a:r>
                        <a:rPr lang="en-US" altLang="zh-HK" sz="1600" u="none" strike="noStrike" dirty="0" smtClean="0">
                          <a:solidFill>
                            <a:schemeClr val="bg1"/>
                          </a:solidFill>
                          <a:effectLst/>
                          <a:latin typeface="Times New Roman" panose="02020603050405020304" pitchFamily="18" charset="0"/>
                          <a:cs typeface="Times New Roman" panose="02020603050405020304" pitchFamily="18" charset="0"/>
                        </a:rPr>
                        <a:t> of hybrid bus over control bus</a:t>
                      </a:r>
                      <a:endParaRPr lang="en-US" altLang="zh-HK" sz="1600" b="1" i="0" u="none" strike="noStrike" dirty="0" smtClean="0">
                        <a:solidFill>
                          <a:schemeClr val="bg1"/>
                        </a:solidFill>
                        <a:effectLst/>
                        <a:latin typeface="Times New Roman" panose="02020603050405020304" pitchFamily="18" charset="0"/>
                        <a:cs typeface="Times New Roman" panose="02020603050405020304" pitchFamily="18" charset="0"/>
                      </a:endParaRPr>
                    </a:p>
                    <a:p>
                      <a:pPr algn="ctr" fontAlgn="ctr"/>
                      <a:endParaRPr lang="en-US" sz="16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8333" marR="8333" marT="8333" marB="0" anchor="ctr"/>
                </a:tc>
              </a:tr>
              <a:tr h="651061">
                <a:tc vMerge="1">
                  <a:txBody>
                    <a:bodyPr/>
                    <a:lstStyle/>
                    <a:p>
                      <a:pPr algn="l" fontAlgn="ctr"/>
                      <a:endParaRPr lang="en-US" sz="1400" b="1" i="0" u="none" strike="noStrike" dirty="0">
                        <a:solidFill>
                          <a:schemeClr val="bg1"/>
                        </a:solidFill>
                        <a:effectLst/>
                        <a:latin typeface="Times New Roman"/>
                      </a:endParaRPr>
                    </a:p>
                  </a:txBody>
                  <a:tcPr marL="8333" marR="8333" marT="8333" marB="0" anchor="ctr">
                    <a:solidFill>
                      <a:schemeClr val="accent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HK" sz="1600" b="1" i="0" u="none" strike="noStrike" dirty="0" smtClean="0">
                          <a:solidFill>
                            <a:schemeClr val="bg1"/>
                          </a:solidFill>
                          <a:effectLst/>
                          <a:latin typeface="Times New Roman" panose="02020603050405020304" pitchFamily="18" charset="0"/>
                          <a:cs typeface="Times New Roman" panose="02020603050405020304" pitchFamily="18" charset="0"/>
                        </a:rPr>
                        <a:t>(Euro VI Hybrid)</a:t>
                      </a:r>
                    </a:p>
                  </a:txBody>
                  <a:tcPr marL="8333" marR="8333" marT="8333" marB="0" anchor="ctr">
                    <a:solidFill>
                      <a:schemeClr val="accent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HK" sz="1600" b="1" i="0" u="none" strike="noStrike" dirty="0" smtClean="0">
                          <a:solidFill>
                            <a:schemeClr val="bg1"/>
                          </a:solidFill>
                          <a:effectLst/>
                          <a:latin typeface="Times New Roman" panose="02020603050405020304" pitchFamily="18" charset="0"/>
                          <a:cs typeface="Times New Roman" panose="02020603050405020304" pitchFamily="18" charset="0"/>
                        </a:rPr>
                        <a:t>(Euro</a:t>
                      </a:r>
                      <a:r>
                        <a:rPr lang="en-US" altLang="zh-HK" sz="1600" b="1" i="0" u="none" strike="noStrike" baseline="0" dirty="0" smtClean="0">
                          <a:solidFill>
                            <a:schemeClr val="bg1"/>
                          </a:solidFill>
                          <a:effectLst/>
                          <a:latin typeface="Times New Roman" panose="02020603050405020304" pitchFamily="18" charset="0"/>
                          <a:cs typeface="Times New Roman" panose="02020603050405020304" pitchFamily="18" charset="0"/>
                        </a:rPr>
                        <a:t> V Control)</a:t>
                      </a:r>
                      <a:endParaRPr lang="en-US" altLang="zh-HK" sz="1600" b="1" i="0" u="none" strike="noStrike" dirty="0" smtClean="0">
                        <a:solidFill>
                          <a:schemeClr val="bg1"/>
                        </a:solidFill>
                        <a:effectLst/>
                        <a:latin typeface="Times New Roman" panose="02020603050405020304" pitchFamily="18" charset="0"/>
                        <a:cs typeface="Times New Roman" panose="02020603050405020304" pitchFamily="18" charset="0"/>
                      </a:endParaRPr>
                    </a:p>
                  </a:txBody>
                  <a:tcPr marL="8333" marR="8333" marT="8333" marB="0" anchor="ctr">
                    <a:solidFill>
                      <a:schemeClr val="accent2"/>
                    </a:solidFill>
                  </a:tcPr>
                </a:tc>
                <a:tc vMerge="1">
                  <a:txBody>
                    <a:bodyPr/>
                    <a:lstStyle/>
                    <a:p>
                      <a:pPr algn="ctr" fontAlgn="ctr"/>
                      <a:endParaRPr lang="en-US" sz="16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8333" marR="8333" marT="8333" marB="0" anchor="ctr">
                    <a:solidFill>
                      <a:schemeClr val="accent2"/>
                    </a:solidFill>
                  </a:tcPr>
                </a:tc>
              </a:tr>
              <a:tr h="402064">
                <a:tc>
                  <a:txBody>
                    <a:bodyPr/>
                    <a:lstStyle/>
                    <a:p>
                      <a:pPr algn="l"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969 – mainly highways</a:t>
                      </a:r>
                    </a:p>
                  </a:txBody>
                  <a:tcPr marL="7620" marR="7620" marT="7620" marB="0" anchor="ctr"/>
                </a:tc>
                <a:tc>
                  <a:txBody>
                    <a:bodyPr/>
                    <a:lstStyle/>
                    <a:p>
                      <a:pPr algn="ctr" fontAlgn="ct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80</a:t>
                      </a:r>
                    </a:p>
                  </a:txBody>
                  <a:tcPr marL="7620" marR="7620" marT="7620" marB="0" anchor="ctr"/>
                </a:tc>
                <a:tc>
                  <a:txBody>
                    <a:bodyPr/>
                    <a:lstStyle/>
                    <a:p>
                      <a:pPr algn="ctr" fontAlgn="ct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83</a:t>
                      </a:r>
                    </a:p>
                  </a:txBody>
                  <a:tcPr marL="7620" marR="7620" marT="7620" marB="0" anchor="ctr"/>
                </a:tc>
                <a:tc>
                  <a:txBody>
                    <a:bodyPr/>
                    <a:lstStyle/>
                    <a:p>
                      <a:pPr algn="ctr" fontAlgn="ctr"/>
                      <a:r>
                        <a:rPr lang="en-US" altLang="zh-HK" sz="1800" b="0" i="0" u="none" strike="noStrike" dirty="0" smtClean="0">
                          <a:solidFill>
                            <a:srgbClr val="000000"/>
                          </a:solidFill>
                          <a:effectLst/>
                          <a:latin typeface="Times New Roman" panose="02020603050405020304" pitchFamily="18" charset="0"/>
                          <a:cs typeface="Times New Roman" panose="02020603050405020304" pitchFamily="18" charset="0"/>
                        </a:rPr>
                        <a:t>-7</a:t>
                      </a: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tc>
              </a:tr>
              <a:tr h="559835">
                <a:tc>
                  <a:txBody>
                    <a:bodyPr/>
                    <a:lstStyle/>
                    <a:p>
                      <a:pPr algn="l"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619 – mainly urban</a:t>
                      </a:r>
                    </a:p>
                  </a:txBody>
                  <a:tcPr marL="7620" marR="7620" marT="7620" marB="0" anchor="ctr"/>
                </a:tc>
                <a:tc>
                  <a:txBody>
                    <a:bodyPr/>
                    <a:lstStyle/>
                    <a:p>
                      <a:pPr algn="ctr" fontAlgn="ct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65</a:t>
                      </a:r>
                    </a:p>
                  </a:txBody>
                  <a:tcPr marL="7620" marR="7620" marT="7620" marB="0" anchor="ctr"/>
                </a:tc>
                <a:tc>
                  <a:txBody>
                    <a:bodyPr/>
                    <a:lstStyle/>
                    <a:p>
                      <a:pPr algn="ctr" fontAlgn="ct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67</a:t>
                      </a:r>
                    </a:p>
                  </a:txBody>
                  <a:tcPr marL="7620" marR="7620" marT="7620" marB="0" anchor="ctr"/>
                </a:tc>
                <a:tc>
                  <a:txBody>
                    <a:bodyPr/>
                    <a:lstStyle/>
                    <a:p>
                      <a:pPr algn="ctr" fontAlgn="ctr"/>
                      <a:r>
                        <a:rPr lang="en-US" altLang="zh-HK" sz="1800" b="0" i="0" u="none" strike="noStrike" dirty="0" smtClean="0">
                          <a:solidFill>
                            <a:srgbClr val="000000"/>
                          </a:solidFill>
                          <a:effectLst/>
                          <a:latin typeface="Times New Roman" panose="02020603050405020304" pitchFamily="18" charset="0"/>
                          <a:cs typeface="Times New Roman" panose="02020603050405020304" pitchFamily="18" charset="0"/>
                        </a:rPr>
                        <a:t>-12</a:t>
                      </a: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tc>
              </a:tr>
              <a:tr h="559835">
                <a:tc>
                  <a:txBody>
                    <a:bodyPr/>
                    <a:lstStyle/>
                    <a:p>
                      <a:pPr algn="l"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905 – mainly urban</a:t>
                      </a:r>
                    </a:p>
                  </a:txBody>
                  <a:tcPr marL="7620" marR="7620" marT="7620" marB="0" anchor="ctr"/>
                </a:tc>
                <a:tc>
                  <a:txBody>
                    <a:bodyPr/>
                    <a:lstStyle/>
                    <a:p>
                      <a:pPr algn="ctr" fontAlgn="ctr"/>
                      <a:r>
                        <a:rPr lang="en-US" altLang="zh-HK" sz="1800" b="0" i="0" u="none" strike="noStrike">
                          <a:solidFill>
                            <a:srgbClr val="000000"/>
                          </a:solidFill>
                          <a:effectLst/>
                          <a:latin typeface="Times New Roman" panose="02020603050405020304" pitchFamily="18" charset="0"/>
                          <a:cs typeface="Times New Roman" panose="02020603050405020304" pitchFamily="18" charset="0"/>
                        </a:rPr>
                        <a:t>66</a:t>
                      </a:r>
                    </a:p>
                  </a:txBody>
                  <a:tcPr marL="7620" marR="7620" marT="7620" marB="0" anchor="ctr"/>
                </a:tc>
                <a:tc>
                  <a:txBody>
                    <a:bodyPr/>
                    <a:lstStyle/>
                    <a:p>
                      <a:pPr algn="ctr" fontAlgn="ct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71</a:t>
                      </a:r>
                    </a:p>
                  </a:txBody>
                  <a:tcPr marL="7620" marR="7620" marT="7620" marB="0" anchor="ctr"/>
                </a:tc>
                <a:tc>
                  <a:txBody>
                    <a:bodyPr/>
                    <a:lstStyle/>
                    <a:p>
                      <a:pPr algn="ctr" fontAlgn="ctr"/>
                      <a:r>
                        <a:rPr lang="en-US" altLang="zh-HK" sz="1800" b="0" i="0" u="none" strike="noStrike" dirty="0" smtClean="0">
                          <a:solidFill>
                            <a:srgbClr val="000000"/>
                          </a:solidFill>
                          <a:effectLst/>
                          <a:latin typeface="Times New Roman" panose="02020603050405020304" pitchFamily="18" charset="0"/>
                          <a:cs typeface="Times New Roman" panose="02020603050405020304" pitchFamily="18" charset="0"/>
                        </a:rPr>
                        <a:t>-21</a:t>
                      </a: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tc>
              </a:tr>
              <a:tr h="559835">
                <a:tc>
                  <a:txBody>
                    <a:bodyPr/>
                    <a:lstStyle/>
                    <a:p>
                      <a:pPr algn="l"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8 - mainly urban</a:t>
                      </a:r>
                    </a:p>
                  </a:txBody>
                  <a:tcPr marL="7620" marR="7620" marT="7620" marB="0" anchor="ctr"/>
                </a:tc>
                <a:tc>
                  <a:txBody>
                    <a:bodyPr/>
                    <a:lstStyle/>
                    <a:p>
                      <a:pPr algn="ctr" fontAlgn="ctr"/>
                      <a:r>
                        <a:rPr lang="en-US" altLang="zh-HK" sz="1800" b="0" i="0" u="none" strike="noStrike">
                          <a:solidFill>
                            <a:srgbClr val="000000"/>
                          </a:solidFill>
                          <a:effectLst/>
                          <a:latin typeface="Times New Roman" panose="02020603050405020304" pitchFamily="18" charset="0"/>
                          <a:cs typeface="Times New Roman" panose="02020603050405020304" pitchFamily="18" charset="0"/>
                        </a:rPr>
                        <a:t>90</a:t>
                      </a:r>
                    </a:p>
                  </a:txBody>
                  <a:tcPr marL="7620" marR="7620" marT="7620" marB="0" anchor="ctr"/>
                </a:tc>
                <a:tc>
                  <a:txBody>
                    <a:bodyPr/>
                    <a:lstStyle/>
                    <a:p>
                      <a:pPr algn="ctr" fontAlgn="ct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90</a:t>
                      </a:r>
                    </a:p>
                  </a:txBody>
                  <a:tcPr marL="7620" marR="7620" marT="7620" marB="0" anchor="ctr"/>
                </a:tc>
                <a:tc>
                  <a:txBody>
                    <a:bodyPr/>
                    <a:lstStyle/>
                    <a:p>
                      <a:pPr algn="ctr" fontAlgn="ctr"/>
                      <a:r>
                        <a:rPr lang="en-US" altLang="zh-HK" sz="1800" b="0" i="0" u="none" strike="noStrike" dirty="0" smtClean="0">
                          <a:solidFill>
                            <a:srgbClr val="000000"/>
                          </a:solidFill>
                          <a:effectLst/>
                          <a:latin typeface="Times New Roman" panose="02020603050405020304" pitchFamily="18" charset="0"/>
                          <a:cs typeface="Times New Roman" panose="02020603050405020304" pitchFamily="18" charset="0"/>
                        </a:rPr>
                        <a:t>26</a:t>
                      </a: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tc>
              </a:tr>
              <a:tr h="559835">
                <a:tc>
                  <a:txBody>
                    <a:bodyPr/>
                    <a:lstStyle/>
                    <a:p>
                      <a:pPr algn="l"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 1A - urban</a:t>
                      </a:r>
                    </a:p>
                  </a:txBody>
                  <a:tcPr marL="7620" marR="7620" marT="7620" marB="0" anchor="ctr"/>
                </a:tc>
                <a:tc>
                  <a:txBody>
                    <a:bodyPr/>
                    <a:lstStyle/>
                    <a:p>
                      <a:pPr algn="ctr" fontAlgn="ctr"/>
                      <a:r>
                        <a:rPr lang="en-US" altLang="zh-HK" sz="1800" b="0" i="0" u="none" strike="noStrike">
                          <a:solidFill>
                            <a:srgbClr val="000000"/>
                          </a:solidFill>
                          <a:effectLst/>
                          <a:latin typeface="Times New Roman" panose="02020603050405020304" pitchFamily="18" charset="0"/>
                          <a:cs typeface="Times New Roman" panose="02020603050405020304" pitchFamily="18" charset="0"/>
                        </a:rPr>
                        <a:t>69</a:t>
                      </a:r>
                    </a:p>
                  </a:txBody>
                  <a:tcPr marL="7620" marR="7620" marT="7620" marB="0" anchor="ctr"/>
                </a:tc>
                <a:tc>
                  <a:txBody>
                    <a:bodyPr/>
                    <a:lstStyle/>
                    <a:p>
                      <a:pPr algn="ctr" fontAlgn="ct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63</a:t>
                      </a:r>
                    </a:p>
                  </a:txBody>
                  <a:tcPr marL="7620" marR="7620" marT="7620" marB="0" anchor="ctr"/>
                </a:tc>
                <a:tc>
                  <a:txBody>
                    <a:bodyPr/>
                    <a:lstStyle/>
                    <a:p>
                      <a:pPr algn="ctr" fontAlgn="ctr"/>
                      <a:r>
                        <a:rPr lang="en-US" altLang="zh-HK" sz="1800" b="0" i="0" u="none" strike="noStrike" dirty="0" smtClean="0">
                          <a:solidFill>
                            <a:srgbClr val="000000"/>
                          </a:solidFill>
                          <a:effectLst/>
                          <a:latin typeface="Times New Roman" panose="02020603050405020304" pitchFamily="18" charset="0"/>
                          <a:cs typeface="Times New Roman" panose="02020603050405020304" pitchFamily="18" charset="0"/>
                        </a:rPr>
                        <a:t>-12</a:t>
                      </a: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tc>
              </a:tr>
              <a:tr h="559835">
                <a:tc>
                  <a:txBody>
                    <a:bodyPr/>
                    <a:lstStyle/>
                    <a:p>
                      <a:pPr algn="l"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5B - urban</a:t>
                      </a:r>
                    </a:p>
                  </a:txBody>
                  <a:tcPr marL="7620" marR="7620" marT="7620" marB="0" anchor="ctr"/>
                </a:tc>
                <a:tc>
                  <a:txBody>
                    <a:bodyPr/>
                    <a:lstStyle/>
                    <a:p>
                      <a:pPr algn="ctr" fontAlgn="ctr"/>
                      <a:r>
                        <a:rPr lang="en-US" altLang="zh-HK" sz="1800" b="0" i="0" u="none" strike="noStrike">
                          <a:solidFill>
                            <a:srgbClr val="000000"/>
                          </a:solidFill>
                          <a:effectLst/>
                          <a:latin typeface="Times New Roman" panose="02020603050405020304" pitchFamily="18" charset="0"/>
                          <a:cs typeface="Times New Roman" panose="02020603050405020304" pitchFamily="18" charset="0"/>
                        </a:rPr>
                        <a:t>89</a:t>
                      </a:r>
                    </a:p>
                  </a:txBody>
                  <a:tcPr marL="7620" marR="7620" marT="7620" marB="0" anchor="ctr"/>
                </a:tc>
                <a:tc>
                  <a:txBody>
                    <a:bodyPr/>
                    <a:lstStyle/>
                    <a:p>
                      <a:pPr algn="ctr" fontAlgn="ctr"/>
                      <a:r>
                        <a:rPr lang="en-US" altLang="zh-HK" sz="1800" b="0" i="0" u="none" strike="noStrike">
                          <a:solidFill>
                            <a:srgbClr val="000000"/>
                          </a:solidFill>
                          <a:effectLst/>
                          <a:latin typeface="Times New Roman" panose="02020603050405020304" pitchFamily="18" charset="0"/>
                          <a:cs typeface="Times New Roman" panose="02020603050405020304" pitchFamily="18" charset="0"/>
                        </a:rPr>
                        <a:t>80</a:t>
                      </a:r>
                    </a:p>
                  </a:txBody>
                  <a:tcPr marL="7620" marR="7620" marT="7620" marB="0" anchor="ctr"/>
                </a:tc>
                <a:tc>
                  <a:txBody>
                    <a:bodyPr/>
                    <a:lstStyle/>
                    <a:p>
                      <a:pPr algn="ctr" fontAlgn="ctr"/>
                      <a:r>
                        <a:rPr lang="en-US" altLang="zh-HK" sz="1800" b="0" i="0" u="none" strike="noStrike" dirty="0" smtClean="0">
                          <a:solidFill>
                            <a:srgbClr val="000000"/>
                          </a:solidFill>
                          <a:effectLst/>
                          <a:latin typeface="Times New Roman" panose="02020603050405020304" pitchFamily="18" charset="0"/>
                          <a:cs typeface="Times New Roman" panose="02020603050405020304" pitchFamily="18" charset="0"/>
                        </a:rPr>
                        <a:t>20</a:t>
                      </a:r>
                      <a:r>
                        <a:rPr lang="en-US" altLang="zh-HK" sz="18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tc>
              </a:tr>
            </a:tbl>
          </a:graphicData>
        </a:graphic>
      </p:graphicFrame>
      <p:sp>
        <p:nvSpPr>
          <p:cNvPr id="7" name="TextBox 6"/>
          <p:cNvSpPr txBox="1"/>
          <p:nvPr/>
        </p:nvSpPr>
        <p:spPr>
          <a:xfrm>
            <a:off x="251520" y="3458617"/>
            <a:ext cx="1800200" cy="923330"/>
          </a:xfrm>
          <a:prstGeom prst="rect">
            <a:avLst/>
          </a:prstGeom>
          <a:noFill/>
        </p:spPr>
        <p:txBody>
          <a:bodyPr wrap="square" rtlCol="0">
            <a:spAutoFit/>
          </a:bodyPr>
          <a:lstStyle/>
          <a:p>
            <a:r>
              <a:rPr lang="en-US" altLang="zh-HK" dirty="0" smtClean="0"/>
              <a:t>Emission Tests conducted in summer</a:t>
            </a:r>
            <a:endParaRPr lang="zh-HK" altLang="en-US" dirty="0"/>
          </a:p>
        </p:txBody>
      </p:sp>
      <p:cxnSp>
        <p:nvCxnSpPr>
          <p:cNvPr id="9" name="Straight Arrow Connector 8"/>
          <p:cNvCxnSpPr/>
          <p:nvPr/>
        </p:nvCxnSpPr>
        <p:spPr>
          <a:xfrm>
            <a:off x="1835696" y="4055876"/>
            <a:ext cx="2664296" cy="5972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835696" y="4055876"/>
            <a:ext cx="4192978" cy="5972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835696" y="4055876"/>
            <a:ext cx="2664296" cy="16773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647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428257"/>
            <a:ext cx="1896673" cy="313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19" y="1422375"/>
            <a:ext cx="6138123" cy="492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ltLang="zh-HK" dirty="0" err="1" smtClean="0"/>
              <a:t>NOx</a:t>
            </a:r>
            <a:r>
              <a:rPr lang="en-US" altLang="zh-HK" dirty="0" smtClean="0"/>
              <a:t> emission in urban and highway</a:t>
            </a:r>
            <a:endParaRPr lang="zh-HK" altLang="en-US" dirty="0"/>
          </a:p>
        </p:txBody>
      </p:sp>
      <p:sp>
        <p:nvSpPr>
          <p:cNvPr id="4" name="TextBox 3"/>
          <p:cNvSpPr txBox="1"/>
          <p:nvPr/>
        </p:nvSpPr>
        <p:spPr>
          <a:xfrm>
            <a:off x="6864350" y="620688"/>
            <a:ext cx="1896673" cy="369332"/>
          </a:xfrm>
          <a:prstGeom prst="rect">
            <a:avLst/>
          </a:prstGeom>
          <a:noFill/>
        </p:spPr>
        <p:txBody>
          <a:bodyPr wrap="none" rtlCol="0">
            <a:spAutoFit/>
          </a:bodyPr>
          <a:lstStyle/>
          <a:p>
            <a:r>
              <a:rPr lang="en-US" altLang="zh-HK" dirty="0" smtClean="0"/>
              <a:t>Urban-Highway</a:t>
            </a:r>
            <a:endParaRPr lang="zh-HK" altLang="en-US" dirty="0"/>
          </a:p>
        </p:txBody>
      </p:sp>
      <p:sp>
        <p:nvSpPr>
          <p:cNvPr id="3" name="Rectangle 2"/>
          <p:cNvSpPr/>
          <p:nvPr/>
        </p:nvSpPr>
        <p:spPr>
          <a:xfrm>
            <a:off x="4355976" y="4858122"/>
            <a:ext cx="936104" cy="13835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6" name="Straight Arrow Connector 5"/>
          <p:cNvCxnSpPr/>
          <p:nvPr/>
        </p:nvCxnSpPr>
        <p:spPr>
          <a:xfrm flipV="1">
            <a:off x="5292080" y="3573016"/>
            <a:ext cx="1296144" cy="128510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751" y="1460199"/>
            <a:ext cx="1216824" cy="164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995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381" y="2665976"/>
            <a:ext cx="6104235" cy="398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7467600" cy="730174"/>
          </a:xfrm>
        </p:spPr>
        <p:txBody>
          <a:bodyPr>
            <a:normAutofit/>
          </a:bodyPr>
          <a:lstStyle/>
          <a:p>
            <a:r>
              <a:rPr lang="en-US" altLang="zh-HK" dirty="0" err="1" smtClean="0"/>
              <a:t>NOx</a:t>
            </a:r>
            <a:r>
              <a:rPr lang="en-US" altLang="zh-HK" dirty="0" smtClean="0"/>
              <a:t> emission: Effect of urban driving</a:t>
            </a:r>
            <a:endParaRPr lang="zh-HK" altLang="en-US" dirty="0"/>
          </a:p>
        </p:txBody>
      </p:sp>
      <p:sp>
        <p:nvSpPr>
          <p:cNvPr id="7" name="TextBox 6"/>
          <p:cNvSpPr txBox="1"/>
          <p:nvPr/>
        </p:nvSpPr>
        <p:spPr>
          <a:xfrm>
            <a:off x="467544" y="1340768"/>
            <a:ext cx="2016224" cy="1569660"/>
          </a:xfrm>
          <a:prstGeom prst="rect">
            <a:avLst/>
          </a:prstGeom>
          <a:noFill/>
        </p:spPr>
        <p:txBody>
          <a:bodyPr wrap="square" rtlCol="0">
            <a:spAutoFit/>
          </a:bodyPr>
          <a:lstStyle/>
          <a:p>
            <a:r>
              <a:rPr lang="en-US" altLang="zh-HK" sz="2400" dirty="0" smtClean="0"/>
              <a:t>Emission spikes during engine switch off</a:t>
            </a:r>
            <a:endParaRPr lang="zh-HK" altLang="en-US" sz="2400" dirty="0"/>
          </a:p>
        </p:txBody>
      </p:sp>
      <p:cxnSp>
        <p:nvCxnSpPr>
          <p:cNvPr id="16" name="Straight Arrow Connector 15"/>
          <p:cNvCxnSpPr/>
          <p:nvPr/>
        </p:nvCxnSpPr>
        <p:spPr>
          <a:xfrm>
            <a:off x="1331640" y="2624138"/>
            <a:ext cx="980728" cy="2092944"/>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942004" y="4562742"/>
            <a:ext cx="2031860" cy="2088232"/>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282" y="1004812"/>
            <a:ext cx="4550980" cy="297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V="1">
            <a:off x="3563888" y="3789040"/>
            <a:ext cx="792088" cy="77370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051720" y="2348880"/>
            <a:ext cx="1800200" cy="0"/>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674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9802" y="332656"/>
            <a:ext cx="8559894" cy="1015663"/>
          </a:xfrm>
          <a:prstGeom prst="rect">
            <a:avLst/>
          </a:prstGeom>
          <a:noFill/>
        </p:spPr>
        <p:txBody>
          <a:bodyPr wrap="square" rtlCol="0">
            <a:spAutoFit/>
          </a:bodyPr>
          <a:lstStyle/>
          <a:p>
            <a:r>
              <a:rPr lang="en-US" altLang="zh-HK" sz="3000" cap="small" dirty="0">
                <a:solidFill>
                  <a:schemeClr val="tx2"/>
                </a:solidFill>
                <a:latin typeface="+mj-lt"/>
                <a:ea typeface="+mj-ea"/>
                <a:cs typeface="+mj-cs"/>
              </a:rPr>
              <a:t>NH3 </a:t>
            </a:r>
            <a:r>
              <a:rPr lang="en-US" altLang="zh-HK" sz="3000" cap="small" dirty="0" smtClean="0">
                <a:solidFill>
                  <a:schemeClr val="tx2"/>
                </a:solidFill>
                <a:latin typeface="+mj-lt"/>
                <a:ea typeface="+mj-ea"/>
                <a:cs typeface="+mj-cs"/>
              </a:rPr>
              <a:t>&amp; N2O emissions </a:t>
            </a:r>
            <a:r>
              <a:rPr lang="en-US" altLang="zh-TW" sz="3000" cap="small" dirty="0">
                <a:solidFill>
                  <a:schemeClr val="tx2"/>
                </a:solidFill>
                <a:latin typeface="+mj-lt"/>
                <a:ea typeface="+mj-ea"/>
                <a:cs typeface="+mj-cs"/>
              </a:rPr>
              <a:t>(Euro VI hybrid vs. Euro V control)</a:t>
            </a:r>
          </a:p>
        </p:txBody>
      </p:sp>
      <p:graphicFrame>
        <p:nvGraphicFramePr>
          <p:cNvPr id="11" name="表格 10"/>
          <p:cNvGraphicFramePr>
            <a:graphicFrameLocks noGrp="1"/>
          </p:cNvGraphicFramePr>
          <p:nvPr>
            <p:extLst>
              <p:ext uri="{D42A27DB-BD31-4B8C-83A1-F6EECF244321}">
                <p14:modId xmlns:p14="http://schemas.microsoft.com/office/powerpoint/2010/main" val="3139019996"/>
              </p:ext>
            </p:extLst>
          </p:nvPr>
        </p:nvGraphicFramePr>
        <p:xfrm>
          <a:off x="457199" y="1475928"/>
          <a:ext cx="7467602" cy="4689376"/>
        </p:xfrm>
        <a:graphic>
          <a:graphicData uri="http://schemas.openxmlformats.org/drawingml/2006/table">
            <a:tbl>
              <a:tblPr>
                <a:tableStyleId>{616DA210-FB5B-4158-B5E0-FEB733F419BA}</a:tableStyleId>
              </a:tblPr>
              <a:tblGrid>
                <a:gridCol w="1847308"/>
                <a:gridCol w="817294"/>
                <a:gridCol w="1141972"/>
                <a:gridCol w="1259528"/>
                <a:gridCol w="1141972"/>
                <a:gridCol w="1259528"/>
              </a:tblGrid>
              <a:tr h="139700">
                <a:tc rowSpan="2">
                  <a:txBody>
                    <a:bodyPr/>
                    <a:lstStyle/>
                    <a:p>
                      <a:pPr algn="l" fontAlgn="ctr"/>
                      <a:r>
                        <a:rPr lang="en-US" sz="2000" u="none" strike="noStrike" dirty="0" smtClean="0">
                          <a:effectLst/>
                          <a:latin typeface="Times New Roman" pitchFamily="18" charset="0"/>
                          <a:cs typeface="Times New Roman" pitchFamily="18" charset="0"/>
                        </a:rPr>
                        <a:t>TITLE </a:t>
                      </a:r>
                      <a:endParaRPr lang="en-US" sz="2000" b="1" i="0" u="none" strike="noStrike" dirty="0">
                        <a:solidFill>
                          <a:srgbClr val="000000"/>
                        </a:solidFill>
                        <a:effectLst/>
                        <a:latin typeface="Times New Roman" pitchFamily="18" charset="0"/>
                        <a:cs typeface="Times New Roman" pitchFamily="18" charset="0"/>
                      </a:endParaRPr>
                    </a:p>
                  </a:txBody>
                  <a:tcPr marL="8384" marR="8384" marT="8384" marB="0" anchor="ctr"/>
                </a:tc>
                <a:tc rowSpan="2">
                  <a:txBody>
                    <a:bodyPr/>
                    <a:lstStyle/>
                    <a:p>
                      <a:pPr algn="l" fontAlgn="ctr"/>
                      <a:r>
                        <a:rPr lang="en-US" sz="2000" u="none" strike="noStrike">
                          <a:effectLst/>
                          <a:latin typeface="Times New Roman" pitchFamily="18" charset="0"/>
                          <a:cs typeface="Times New Roman" pitchFamily="18" charset="0"/>
                        </a:rPr>
                        <a:t>Bus</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gridSpan="2">
                  <a:txBody>
                    <a:bodyPr/>
                    <a:lstStyle/>
                    <a:p>
                      <a:pPr algn="ctr" fontAlgn="ctr"/>
                      <a:r>
                        <a:rPr lang="en-US" sz="2000" u="none" strike="noStrike">
                          <a:effectLst/>
                          <a:latin typeface="Times New Roman" pitchFamily="18" charset="0"/>
                          <a:cs typeface="Times New Roman" pitchFamily="18" charset="0"/>
                        </a:rPr>
                        <a:t>NH3</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hMerge="1">
                  <a:txBody>
                    <a:bodyPr/>
                    <a:lstStyle/>
                    <a:p>
                      <a:endParaRPr lang="zh-HK" altLang="en-US"/>
                    </a:p>
                  </a:txBody>
                  <a:tcPr/>
                </a:tc>
                <a:tc gridSpan="2">
                  <a:txBody>
                    <a:bodyPr/>
                    <a:lstStyle/>
                    <a:p>
                      <a:pPr algn="ctr" fontAlgn="ctr"/>
                      <a:r>
                        <a:rPr lang="en-US" sz="2000" u="none" strike="noStrike" dirty="0">
                          <a:effectLst/>
                          <a:latin typeface="Times New Roman" pitchFamily="18" charset="0"/>
                          <a:cs typeface="Times New Roman" pitchFamily="18" charset="0"/>
                        </a:rPr>
                        <a:t>N2O</a:t>
                      </a:r>
                      <a:endParaRPr lang="en-US" sz="2000" b="1" i="0" u="none" strike="noStrike" dirty="0">
                        <a:solidFill>
                          <a:srgbClr val="000000"/>
                        </a:solidFill>
                        <a:effectLst/>
                        <a:latin typeface="Times New Roman" pitchFamily="18" charset="0"/>
                        <a:cs typeface="Times New Roman" pitchFamily="18" charset="0"/>
                      </a:endParaRPr>
                    </a:p>
                  </a:txBody>
                  <a:tcPr marL="8384" marR="8384" marT="8384" marB="0" anchor="ctr"/>
                </a:tc>
                <a:tc hMerge="1">
                  <a:txBody>
                    <a:bodyPr/>
                    <a:lstStyle/>
                    <a:p>
                      <a:endParaRPr lang="zh-HK" altLang="en-US"/>
                    </a:p>
                  </a:txBody>
                  <a:tcPr/>
                </a:tc>
              </a:tr>
              <a:tr h="226376">
                <a:tc vMerge="1">
                  <a:txBody>
                    <a:bodyPr/>
                    <a:lstStyle/>
                    <a:p>
                      <a:endParaRPr lang="zh-HK" altLang="en-US"/>
                    </a:p>
                  </a:txBody>
                  <a:tcPr/>
                </a:tc>
                <a:tc vMerge="1">
                  <a:txBody>
                    <a:bodyPr/>
                    <a:lstStyle/>
                    <a:p>
                      <a:endParaRPr lang="zh-HK" altLang="en-US"/>
                    </a:p>
                  </a:txBody>
                  <a:tcPr/>
                </a:tc>
                <a:tc>
                  <a:txBody>
                    <a:bodyPr/>
                    <a:lstStyle/>
                    <a:p>
                      <a:pPr algn="ctr" fontAlgn="ctr"/>
                      <a:r>
                        <a:rPr lang="en-US" sz="2000" u="none" strike="noStrike">
                          <a:effectLst/>
                          <a:latin typeface="Times New Roman" pitchFamily="18" charset="0"/>
                          <a:cs typeface="Times New Roman" pitchFamily="18" charset="0"/>
                        </a:rPr>
                        <a:t>Median (ppm)</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sz="2000" u="none" strike="noStrike">
                          <a:effectLst/>
                          <a:latin typeface="Times New Roman" pitchFamily="18" charset="0"/>
                          <a:cs typeface="Times New Roman" pitchFamily="18" charset="0"/>
                        </a:rPr>
                        <a:t>95th per. (ppm)</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sz="2000" u="none" strike="noStrike">
                          <a:effectLst/>
                          <a:latin typeface="Times New Roman" pitchFamily="18" charset="0"/>
                          <a:cs typeface="Times New Roman" pitchFamily="18" charset="0"/>
                        </a:rPr>
                        <a:t>Median (ppm)</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sz="2000" u="none" strike="noStrike" dirty="0">
                          <a:effectLst/>
                          <a:latin typeface="Times New Roman" pitchFamily="18" charset="0"/>
                          <a:cs typeface="Times New Roman" pitchFamily="18" charset="0"/>
                        </a:rPr>
                        <a:t>95th per. (ppm)</a:t>
                      </a:r>
                      <a:endParaRPr lang="en-US" sz="2000" b="1" i="0" u="none" strike="noStrike" dirty="0">
                        <a:solidFill>
                          <a:srgbClr val="000000"/>
                        </a:solidFill>
                        <a:effectLst/>
                        <a:latin typeface="Times New Roman" pitchFamily="18" charset="0"/>
                        <a:cs typeface="Times New Roman" pitchFamily="18" charset="0"/>
                      </a:endParaRPr>
                    </a:p>
                  </a:txBody>
                  <a:tcPr marL="8384" marR="8384" marT="8384" marB="0" anchor="ctr"/>
                </a:tc>
              </a:tr>
              <a:tr h="226376">
                <a:tc rowSpan="2">
                  <a:txBody>
                    <a:bodyPr/>
                    <a:lstStyle/>
                    <a:p>
                      <a:pPr algn="l" fontAlgn="ctr"/>
                      <a:r>
                        <a:rPr lang="en-US" sz="2000" u="none" strike="noStrike">
                          <a:effectLst/>
                          <a:latin typeface="Times New Roman" pitchFamily="18" charset="0"/>
                          <a:cs typeface="Times New Roman" pitchFamily="18" charset="0"/>
                        </a:rPr>
                        <a:t> 1A - urban</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l" fontAlgn="ctr"/>
                      <a:r>
                        <a:rPr lang="en-US" sz="2000" u="none" strike="noStrike">
                          <a:effectLst/>
                          <a:latin typeface="Times New Roman" pitchFamily="18" charset="0"/>
                          <a:cs typeface="Times New Roman" pitchFamily="18" charset="0"/>
                        </a:rPr>
                        <a:t>Control</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0.5</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2</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0.8</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dirty="0">
                          <a:effectLst/>
                          <a:latin typeface="Times New Roman" pitchFamily="18" charset="0"/>
                          <a:cs typeface="Times New Roman" pitchFamily="18" charset="0"/>
                        </a:rPr>
                        <a:t>14.2</a:t>
                      </a:r>
                      <a:endParaRPr lang="en-US" altLang="zh-HK" sz="2000" b="0" i="0" u="none" strike="noStrike" dirty="0">
                        <a:solidFill>
                          <a:srgbClr val="000000"/>
                        </a:solidFill>
                        <a:effectLst/>
                        <a:latin typeface="Times New Roman" pitchFamily="18" charset="0"/>
                        <a:cs typeface="Times New Roman" pitchFamily="18" charset="0"/>
                      </a:endParaRPr>
                    </a:p>
                  </a:txBody>
                  <a:tcPr marL="8384" marR="8384" marT="8384" marB="0" anchor="ctr"/>
                </a:tc>
              </a:tr>
              <a:tr h="226376">
                <a:tc vMerge="1">
                  <a:txBody>
                    <a:bodyPr/>
                    <a:lstStyle/>
                    <a:p>
                      <a:endParaRPr lang="zh-HK" altLang="en-US"/>
                    </a:p>
                  </a:txBody>
                  <a:tcPr/>
                </a:tc>
                <a:tc>
                  <a:txBody>
                    <a:bodyPr/>
                    <a:lstStyle/>
                    <a:p>
                      <a:pPr algn="l" fontAlgn="ctr"/>
                      <a:r>
                        <a:rPr lang="en-US" sz="2000" u="none" strike="noStrike">
                          <a:effectLst/>
                          <a:latin typeface="Times New Roman" pitchFamily="18" charset="0"/>
                          <a:cs typeface="Times New Roman" pitchFamily="18" charset="0"/>
                        </a:rPr>
                        <a:t>Hybrid</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0.2</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17.5</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dirty="0">
                          <a:effectLst/>
                          <a:latin typeface="Times New Roman" pitchFamily="18" charset="0"/>
                          <a:cs typeface="Times New Roman" pitchFamily="18" charset="0"/>
                        </a:rPr>
                        <a:t>59.7</a:t>
                      </a:r>
                      <a:endParaRPr lang="en-US" altLang="zh-HK" sz="2000" b="0" i="0" u="none" strike="noStrike" dirty="0">
                        <a:solidFill>
                          <a:srgbClr val="000000"/>
                        </a:solidFill>
                        <a:effectLst/>
                        <a:latin typeface="Times New Roman" pitchFamily="18" charset="0"/>
                        <a:cs typeface="Times New Roman" pitchFamily="18" charset="0"/>
                      </a:endParaRPr>
                    </a:p>
                  </a:txBody>
                  <a:tcPr marL="8384" marR="8384" marT="8384" marB="0" anchor="ctr"/>
                </a:tc>
              </a:tr>
              <a:tr h="226376">
                <a:tc rowSpan="2">
                  <a:txBody>
                    <a:bodyPr/>
                    <a:lstStyle/>
                    <a:p>
                      <a:pPr algn="l" fontAlgn="ctr"/>
                      <a:r>
                        <a:rPr lang="en-US" sz="2000" u="none" strike="noStrike">
                          <a:effectLst/>
                          <a:latin typeface="Times New Roman" pitchFamily="18" charset="0"/>
                          <a:cs typeface="Times New Roman" pitchFamily="18" charset="0"/>
                        </a:rPr>
                        <a:t>619 – mainly urban</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l" fontAlgn="ctr"/>
                      <a:r>
                        <a:rPr lang="en-US" sz="2000" u="none" strike="noStrike">
                          <a:effectLst/>
                          <a:latin typeface="Times New Roman" pitchFamily="18" charset="0"/>
                          <a:cs typeface="Times New Roman" pitchFamily="18" charset="0"/>
                        </a:rPr>
                        <a:t>Control</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0.2</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0.5</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0.9</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dirty="0">
                          <a:effectLst/>
                          <a:latin typeface="Times New Roman" pitchFamily="18" charset="0"/>
                          <a:cs typeface="Times New Roman" pitchFamily="18" charset="0"/>
                        </a:rPr>
                        <a:t>25</a:t>
                      </a:r>
                      <a:endParaRPr lang="en-US" altLang="zh-HK" sz="2000" b="0" i="0" u="none" strike="noStrike" dirty="0">
                        <a:solidFill>
                          <a:srgbClr val="000000"/>
                        </a:solidFill>
                        <a:effectLst/>
                        <a:latin typeface="Times New Roman" pitchFamily="18" charset="0"/>
                        <a:cs typeface="Times New Roman" pitchFamily="18" charset="0"/>
                      </a:endParaRPr>
                    </a:p>
                  </a:txBody>
                  <a:tcPr marL="8384" marR="8384" marT="8384" marB="0" anchor="ctr"/>
                </a:tc>
              </a:tr>
              <a:tr h="226376">
                <a:tc vMerge="1">
                  <a:txBody>
                    <a:bodyPr/>
                    <a:lstStyle/>
                    <a:p>
                      <a:endParaRPr lang="zh-HK" altLang="en-US"/>
                    </a:p>
                  </a:txBody>
                  <a:tcPr/>
                </a:tc>
                <a:tc>
                  <a:txBody>
                    <a:bodyPr/>
                    <a:lstStyle/>
                    <a:p>
                      <a:pPr algn="l" fontAlgn="ctr"/>
                      <a:r>
                        <a:rPr lang="en-US" sz="2000" u="none" strike="noStrike">
                          <a:effectLst/>
                          <a:latin typeface="Times New Roman" pitchFamily="18" charset="0"/>
                          <a:cs typeface="Times New Roman" pitchFamily="18" charset="0"/>
                        </a:rPr>
                        <a:t>Hybrid</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0.2</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0.7</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13.9</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43.7</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r>
              <a:tr h="226376">
                <a:tc rowSpan="2">
                  <a:txBody>
                    <a:bodyPr/>
                    <a:lstStyle/>
                    <a:p>
                      <a:pPr algn="l" fontAlgn="ctr"/>
                      <a:r>
                        <a:rPr lang="en-US" sz="2000" u="none" strike="noStrike">
                          <a:effectLst/>
                          <a:latin typeface="Times New Roman" pitchFamily="18" charset="0"/>
                          <a:cs typeface="Times New Roman" pitchFamily="18" charset="0"/>
                        </a:rPr>
                        <a:t>905 – mainly urban</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l" fontAlgn="ctr"/>
                      <a:r>
                        <a:rPr lang="en-US" sz="2000" u="none" strike="noStrike">
                          <a:effectLst/>
                          <a:latin typeface="Times New Roman" pitchFamily="18" charset="0"/>
                          <a:cs typeface="Times New Roman" pitchFamily="18" charset="0"/>
                        </a:rPr>
                        <a:t>Control</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0.4</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1</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dirty="0">
                          <a:effectLst/>
                          <a:latin typeface="Times New Roman" pitchFamily="18" charset="0"/>
                          <a:cs typeface="Times New Roman" pitchFamily="18" charset="0"/>
                        </a:rPr>
                        <a:t>19.6</a:t>
                      </a:r>
                      <a:endParaRPr lang="en-US" altLang="zh-HK" sz="2000" b="0" i="0" u="none" strike="noStrike" dirty="0">
                        <a:solidFill>
                          <a:srgbClr val="000000"/>
                        </a:solidFill>
                        <a:effectLst/>
                        <a:latin typeface="Times New Roman" pitchFamily="18" charset="0"/>
                        <a:cs typeface="Times New Roman" pitchFamily="18" charset="0"/>
                      </a:endParaRPr>
                    </a:p>
                  </a:txBody>
                  <a:tcPr marL="8384" marR="8384" marT="8384" marB="0" anchor="ctr"/>
                </a:tc>
              </a:tr>
              <a:tr h="226376">
                <a:tc vMerge="1">
                  <a:txBody>
                    <a:bodyPr/>
                    <a:lstStyle/>
                    <a:p>
                      <a:endParaRPr lang="zh-HK" altLang="en-US"/>
                    </a:p>
                  </a:txBody>
                  <a:tcPr/>
                </a:tc>
                <a:tc>
                  <a:txBody>
                    <a:bodyPr/>
                    <a:lstStyle/>
                    <a:p>
                      <a:pPr algn="l" fontAlgn="ctr"/>
                      <a:r>
                        <a:rPr lang="en-US" sz="2000" u="none" strike="noStrike">
                          <a:effectLst/>
                          <a:latin typeface="Times New Roman" pitchFamily="18" charset="0"/>
                          <a:cs typeface="Times New Roman" pitchFamily="18" charset="0"/>
                        </a:rPr>
                        <a:t>Hybrid</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1.1</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9.2</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29.8</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r>
              <a:tr h="226376">
                <a:tc rowSpan="2">
                  <a:txBody>
                    <a:bodyPr/>
                    <a:lstStyle/>
                    <a:p>
                      <a:pPr algn="l" fontAlgn="ctr"/>
                      <a:r>
                        <a:rPr lang="en-US" sz="2000" u="none" strike="noStrike">
                          <a:effectLst/>
                          <a:latin typeface="Times New Roman" pitchFamily="18" charset="0"/>
                          <a:cs typeface="Times New Roman" pitchFamily="18" charset="0"/>
                        </a:rPr>
                        <a:t>969 – mainly highways</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l" fontAlgn="ctr"/>
                      <a:r>
                        <a:rPr lang="en-US" sz="2000" u="none" strike="noStrike">
                          <a:effectLst/>
                          <a:latin typeface="Times New Roman" pitchFamily="18" charset="0"/>
                          <a:cs typeface="Times New Roman" pitchFamily="18" charset="0"/>
                        </a:rPr>
                        <a:t>Control</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0.1</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0.8</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dirty="0">
                          <a:effectLst/>
                          <a:latin typeface="Times New Roman" pitchFamily="18" charset="0"/>
                          <a:cs typeface="Times New Roman" pitchFamily="18" charset="0"/>
                        </a:rPr>
                        <a:t>8</a:t>
                      </a:r>
                      <a:endParaRPr lang="en-US" altLang="zh-HK" sz="2000" b="0" i="0" u="none" strike="noStrike" dirty="0">
                        <a:solidFill>
                          <a:srgbClr val="000000"/>
                        </a:solidFill>
                        <a:effectLst/>
                        <a:latin typeface="Times New Roman" pitchFamily="18" charset="0"/>
                        <a:cs typeface="Times New Roman" pitchFamily="18" charset="0"/>
                      </a:endParaRPr>
                    </a:p>
                  </a:txBody>
                  <a:tcPr marL="8384" marR="8384" marT="8384" marB="0" anchor="ctr"/>
                </a:tc>
              </a:tr>
              <a:tr h="226376">
                <a:tc vMerge="1">
                  <a:txBody>
                    <a:bodyPr/>
                    <a:lstStyle/>
                    <a:p>
                      <a:endParaRPr lang="zh-HK" altLang="en-US"/>
                    </a:p>
                  </a:txBody>
                  <a:tcPr/>
                </a:tc>
                <a:tc>
                  <a:txBody>
                    <a:bodyPr/>
                    <a:lstStyle/>
                    <a:p>
                      <a:pPr algn="l" fontAlgn="ctr"/>
                      <a:r>
                        <a:rPr lang="en-US" sz="2000" u="none" strike="noStrike">
                          <a:effectLst/>
                          <a:latin typeface="Times New Roman" pitchFamily="18" charset="0"/>
                          <a:cs typeface="Times New Roman" pitchFamily="18" charset="0"/>
                        </a:rPr>
                        <a:t>Hybrid</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0.1</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0.4</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10.9</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63.6</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r>
              <a:tr h="226376">
                <a:tc rowSpan="2">
                  <a:txBody>
                    <a:bodyPr/>
                    <a:lstStyle/>
                    <a:p>
                      <a:pPr algn="l" fontAlgn="ctr"/>
                      <a:r>
                        <a:rPr lang="en-US" sz="2000" u="none" strike="noStrike">
                          <a:effectLst/>
                          <a:latin typeface="Times New Roman" pitchFamily="18" charset="0"/>
                          <a:cs typeface="Times New Roman" pitchFamily="18" charset="0"/>
                        </a:rPr>
                        <a:t>5B - mainly urban</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l" fontAlgn="ctr"/>
                      <a:r>
                        <a:rPr lang="en-US" sz="2000" u="none" strike="noStrike">
                          <a:effectLst/>
                          <a:latin typeface="Times New Roman" pitchFamily="18" charset="0"/>
                          <a:cs typeface="Times New Roman" pitchFamily="18" charset="0"/>
                        </a:rPr>
                        <a:t>Control</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0.1</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0.7</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dirty="0">
                          <a:effectLst/>
                          <a:latin typeface="Times New Roman" pitchFamily="18" charset="0"/>
                          <a:cs typeface="Times New Roman" pitchFamily="18" charset="0"/>
                        </a:rPr>
                        <a:t>3</a:t>
                      </a:r>
                      <a:endParaRPr lang="en-US" altLang="zh-HK" sz="2000" b="0" i="0" u="none" strike="noStrike" dirty="0">
                        <a:solidFill>
                          <a:srgbClr val="000000"/>
                        </a:solidFill>
                        <a:effectLst/>
                        <a:latin typeface="Times New Roman" pitchFamily="18" charset="0"/>
                        <a:cs typeface="Times New Roman" pitchFamily="18" charset="0"/>
                      </a:endParaRPr>
                    </a:p>
                  </a:txBody>
                  <a:tcPr marL="8384" marR="8384" marT="8384" marB="0" anchor="ctr"/>
                </a:tc>
              </a:tr>
              <a:tr h="226376">
                <a:tc vMerge="1">
                  <a:txBody>
                    <a:bodyPr/>
                    <a:lstStyle/>
                    <a:p>
                      <a:endParaRPr lang="zh-HK" altLang="en-US"/>
                    </a:p>
                  </a:txBody>
                  <a:tcPr/>
                </a:tc>
                <a:tc>
                  <a:txBody>
                    <a:bodyPr/>
                    <a:lstStyle/>
                    <a:p>
                      <a:pPr algn="l" fontAlgn="ctr"/>
                      <a:r>
                        <a:rPr lang="en-US" sz="2000" u="none" strike="noStrike">
                          <a:effectLst/>
                          <a:latin typeface="Times New Roman" pitchFamily="18" charset="0"/>
                          <a:cs typeface="Times New Roman" pitchFamily="18" charset="0"/>
                        </a:rPr>
                        <a:t>Hybrid</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20.2</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dirty="0">
                          <a:effectLst/>
                          <a:latin typeface="Times New Roman" pitchFamily="18" charset="0"/>
                          <a:cs typeface="Times New Roman" pitchFamily="18" charset="0"/>
                        </a:rPr>
                        <a:t>58</a:t>
                      </a:r>
                      <a:endParaRPr lang="en-US" altLang="zh-HK" sz="2000" b="0" i="0" u="none" strike="noStrike" dirty="0">
                        <a:solidFill>
                          <a:srgbClr val="000000"/>
                        </a:solidFill>
                        <a:effectLst/>
                        <a:latin typeface="Times New Roman" pitchFamily="18" charset="0"/>
                        <a:cs typeface="Times New Roman" pitchFamily="18" charset="0"/>
                      </a:endParaRPr>
                    </a:p>
                  </a:txBody>
                  <a:tcPr marL="8384" marR="8384" marT="8384" marB="0" anchor="ctr"/>
                </a:tc>
              </a:tr>
              <a:tr h="226376">
                <a:tc rowSpan="2">
                  <a:txBody>
                    <a:bodyPr/>
                    <a:lstStyle/>
                    <a:p>
                      <a:pPr algn="l" fontAlgn="ctr"/>
                      <a:r>
                        <a:rPr lang="en-US" sz="2000" u="none" strike="noStrike">
                          <a:effectLst/>
                          <a:latin typeface="Times New Roman" pitchFamily="18" charset="0"/>
                          <a:cs typeface="Times New Roman" pitchFamily="18" charset="0"/>
                        </a:rPr>
                        <a:t>8 - mainly urban</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l" fontAlgn="ctr"/>
                      <a:r>
                        <a:rPr lang="en-US" sz="2000" u="none" strike="noStrike">
                          <a:effectLst/>
                          <a:latin typeface="Times New Roman" pitchFamily="18" charset="0"/>
                          <a:cs typeface="Times New Roman" pitchFamily="18" charset="0"/>
                        </a:rPr>
                        <a:t>Control</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0.3</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0.6</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dirty="0">
                          <a:effectLst/>
                          <a:latin typeface="Times New Roman" pitchFamily="18" charset="0"/>
                          <a:cs typeface="Times New Roman" pitchFamily="18" charset="0"/>
                        </a:rPr>
                        <a:t>12.5</a:t>
                      </a:r>
                      <a:endParaRPr lang="en-US" altLang="zh-HK" sz="2000" b="0" i="0" u="none" strike="noStrike" dirty="0">
                        <a:solidFill>
                          <a:srgbClr val="000000"/>
                        </a:solidFill>
                        <a:effectLst/>
                        <a:latin typeface="Times New Roman" pitchFamily="18" charset="0"/>
                        <a:cs typeface="Times New Roman" pitchFamily="18" charset="0"/>
                      </a:endParaRPr>
                    </a:p>
                  </a:txBody>
                  <a:tcPr marL="8384" marR="8384" marT="8384" marB="0" anchor="ctr"/>
                </a:tc>
              </a:tr>
              <a:tr h="226376">
                <a:tc vMerge="1">
                  <a:txBody>
                    <a:bodyPr/>
                    <a:lstStyle/>
                    <a:p>
                      <a:endParaRPr lang="zh-HK" altLang="en-US"/>
                    </a:p>
                  </a:txBody>
                  <a:tcPr/>
                </a:tc>
                <a:tc>
                  <a:txBody>
                    <a:bodyPr/>
                    <a:lstStyle/>
                    <a:p>
                      <a:pPr algn="l" fontAlgn="ctr"/>
                      <a:r>
                        <a:rPr lang="en-US" sz="2000" u="none" strike="noStrike">
                          <a:effectLst/>
                          <a:latin typeface="Times New Roman" pitchFamily="18" charset="0"/>
                          <a:cs typeface="Times New Roman" pitchFamily="18" charset="0"/>
                        </a:rPr>
                        <a:t>Hybrid</a:t>
                      </a:r>
                      <a:endParaRPr lang="en-US" sz="2000" b="1"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0.2</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a:effectLst/>
                          <a:latin typeface="Times New Roman" pitchFamily="18" charset="0"/>
                          <a:cs typeface="Times New Roman" pitchFamily="18" charset="0"/>
                        </a:rPr>
                        <a:t>12.3</a:t>
                      </a:r>
                      <a:endParaRPr lang="en-US" altLang="zh-HK" sz="2000" b="0" i="0" u="none" strike="noStrike">
                        <a:solidFill>
                          <a:srgbClr val="000000"/>
                        </a:solidFill>
                        <a:effectLst/>
                        <a:latin typeface="Times New Roman" pitchFamily="18" charset="0"/>
                        <a:cs typeface="Times New Roman" pitchFamily="18" charset="0"/>
                      </a:endParaRPr>
                    </a:p>
                  </a:txBody>
                  <a:tcPr marL="8384" marR="8384" marT="8384" marB="0" anchor="ctr"/>
                </a:tc>
                <a:tc>
                  <a:txBody>
                    <a:bodyPr/>
                    <a:lstStyle/>
                    <a:p>
                      <a:pPr algn="ctr" fontAlgn="ctr"/>
                      <a:r>
                        <a:rPr lang="en-US" altLang="zh-HK" sz="2000" u="none" strike="noStrike" dirty="0">
                          <a:effectLst/>
                          <a:latin typeface="Times New Roman" pitchFamily="18" charset="0"/>
                          <a:cs typeface="Times New Roman" pitchFamily="18" charset="0"/>
                        </a:rPr>
                        <a:t>65.6</a:t>
                      </a:r>
                      <a:endParaRPr lang="en-US" altLang="zh-HK" sz="2000" b="0" i="0" u="none" strike="noStrike" dirty="0">
                        <a:solidFill>
                          <a:srgbClr val="000000"/>
                        </a:solidFill>
                        <a:effectLst/>
                        <a:latin typeface="Times New Roman" pitchFamily="18" charset="0"/>
                        <a:cs typeface="Times New Roman" pitchFamily="18" charset="0"/>
                      </a:endParaRPr>
                    </a:p>
                  </a:txBody>
                  <a:tcPr marL="8384" marR="8384" marT="8384" marB="0" anchor="ctr"/>
                </a:tc>
              </a:tr>
            </a:tbl>
          </a:graphicData>
        </a:graphic>
      </p:graphicFrame>
    </p:spTree>
    <p:extLst>
      <p:ext uri="{BB962C8B-B14F-4D97-AF65-F5344CB8AC3E}">
        <p14:creationId xmlns:p14="http://schemas.microsoft.com/office/powerpoint/2010/main" val="1900674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980728"/>
            <a:ext cx="4032448" cy="5760640"/>
          </a:xfrm>
        </p:spPr>
        <p:txBody>
          <a:bodyPr>
            <a:normAutofit/>
          </a:bodyPr>
          <a:lstStyle/>
          <a:p>
            <a:r>
              <a:rPr lang="en-US" altLang="zh-HK" sz="2000" dirty="0" smtClean="0"/>
              <a:t>Fix route test</a:t>
            </a:r>
          </a:p>
          <a:p>
            <a:endParaRPr lang="en-US" altLang="zh-HK" sz="1600" dirty="0"/>
          </a:p>
          <a:p>
            <a:endParaRPr lang="en-US" altLang="zh-HK" sz="1600" dirty="0" smtClean="0"/>
          </a:p>
          <a:p>
            <a:endParaRPr lang="en-US" altLang="zh-HK" sz="1600" dirty="0" smtClean="0"/>
          </a:p>
          <a:p>
            <a:endParaRPr lang="en-US" altLang="zh-HK" sz="1600" dirty="0" smtClean="0"/>
          </a:p>
          <a:p>
            <a:endParaRPr lang="en-US" altLang="zh-HK" sz="1600" dirty="0"/>
          </a:p>
          <a:p>
            <a:endParaRPr lang="en-US" altLang="zh-HK" sz="1600" dirty="0" smtClean="0"/>
          </a:p>
          <a:p>
            <a:endParaRPr lang="en-US" altLang="zh-HK" sz="1600" dirty="0" smtClean="0"/>
          </a:p>
          <a:p>
            <a:endParaRPr lang="en-US" altLang="zh-HK" sz="1600" dirty="0"/>
          </a:p>
          <a:p>
            <a:endParaRPr lang="en-US" altLang="zh-HK" sz="2000" dirty="0" smtClean="0">
              <a:latin typeface="Times New Roman" pitchFamily="18" charset="0"/>
              <a:cs typeface="Times New Roman" pitchFamily="18" charset="0"/>
            </a:endParaRPr>
          </a:p>
          <a:p>
            <a:endParaRPr lang="en-US" altLang="zh-HK" sz="2000" dirty="0">
              <a:latin typeface="Times New Roman" pitchFamily="18" charset="0"/>
              <a:cs typeface="Times New Roman" pitchFamily="18" charset="0"/>
            </a:endParaRPr>
          </a:p>
          <a:p>
            <a:endParaRPr lang="en-US" altLang="zh-HK" sz="2000" dirty="0" smtClean="0">
              <a:latin typeface="Times New Roman" pitchFamily="18" charset="0"/>
              <a:cs typeface="Times New Roman" pitchFamily="18" charset="0"/>
            </a:endParaRPr>
          </a:p>
          <a:p>
            <a:endParaRPr lang="en-US" altLang="zh-HK" sz="2000" dirty="0">
              <a:latin typeface="Times New Roman" pitchFamily="18" charset="0"/>
              <a:cs typeface="Times New Roman" pitchFamily="18" charset="0"/>
            </a:endParaRPr>
          </a:p>
          <a:p>
            <a:endParaRPr lang="en-US" altLang="zh-HK" sz="2000" dirty="0" smtClean="0">
              <a:latin typeface="Times New Roman" pitchFamily="18" charset="0"/>
              <a:cs typeface="Times New Roman" pitchFamily="18" charset="0"/>
            </a:endParaRPr>
          </a:p>
          <a:p>
            <a:r>
              <a:rPr lang="en-US" altLang="zh-HK" sz="2000" dirty="0" smtClean="0">
                <a:latin typeface="Times New Roman" pitchFamily="18" charset="0"/>
                <a:cs typeface="Times New Roman" pitchFamily="18" charset="0"/>
              </a:rPr>
              <a:t>Chase car</a:t>
            </a:r>
          </a:p>
          <a:p>
            <a:r>
              <a:rPr lang="en-US" altLang="zh-HK" sz="2000" dirty="0" err="1" smtClean="0">
                <a:latin typeface="Times New Roman" pitchFamily="18" charset="0"/>
                <a:cs typeface="Times New Roman" pitchFamily="18" charset="0"/>
              </a:rPr>
              <a:t>Dyno</a:t>
            </a:r>
            <a:endParaRPr lang="en-US" altLang="zh-HK" sz="2000" dirty="0" smtClean="0">
              <a:latin typeface="Times New Roman" pitchFamily="18" charset="0"/>
              <a:cs typeface="Times New Roman" pitchFamily="18" charset="0"/>
            </a:endParaRPr>
          </a:p>
          <a:p>
            <a:pPr lvl="1"/>
            <a:endParaRPr lang="en-US" altLang="zh-HK" sz="1600" dirty="0" smtClean="0"/>
          </a:p>
          <a:p>
            <a:pPr lvl="1"/>
            <a:endParaRPr lang="zh-HK" altLang="en-US" sz="1600" dirty="0"/>
          </a:p>
        </p:txBody>
      </p:sp>
      <p:graphicFrame>
        <p:nvGraphicFramePr>
          <p:cNvPr id="25" name="Table 24"/>
          <p:cNvGraphicFramePr>
            <a:graphicFrameLocks noGrp="1"/>
          </p:cNvGraphicFramePr>
          <p:nvPr>
            <p:extLst>
              <p:ext uri="{D42A27DB-BD31-4B8C-83A1-F6EECF244321}">
                <p14:modId xmlns:p14="http://schemas.microsoft.com/office/powerpoint/2010/main" val="2984661519"/>
              </p:ext>
            </p:extLst>
          </p:nvPr>
        </p:nvGraphicFramePr>
        <p:xfrm>
          <a:off x="323528" y="1406372"/>
          <a:ext cx="3982125" cy="2557164"/>
        </p:xfrm>
        <a:graphic>
          <a:graphicData uri="http://schemas.openxmlformats.org/drawingml/2006/table">
            <a:tbl>
              <a:tblPr firstRow="1" firstCol="1" bandRow="1">
                <a:tableStyleId>{5C22544A-7EE6-4342-B048-85BDC9FD1C3A}</a:tableStyleId>
              </a:tblPr>
              <a:tblGrid>
                <a:gridCol w="2475851"/>
                <a:gridCol w="642178"/>
                <a:gridCol w="864096"/>
              </a:tblGrid>
              <a:tr h="181630">
                <a:tc>
                  <a:txBody>
                    <a:bodyPr/>
                    <a:lstStyle/>
                    <a:p>
                      <a:pPr marL="0" algn="l" defTabSz="914400" rtl="0" eaLnBrk="1" fontAlgn="ctr" latinLnBrk="0" hangingPunct="1">
                        <a:spcAft>
                          <a:spcPts val="0"/>
                        </a:spcAft>
                      </a:pPr>
                      <a:r>
                        <a:rPr lang="en-US" sz="1600" b="1" kern="0" dirty="0" smtClean="0">
                          <a:solidFill>
                            <a:schemeClr val="tx1"/>
                          </a:solidFill>
                          <a:effectLst/>
                          <a:latin typeface="+mn-lt"/>
                          <a:ea typeface="+mn-ea"/>
                          <a:cs typeface="+mn-cs"/>
                        </a:rPr>
                        <a:t>Parameter</a:t>
                      </a:r>
                      <a:endParaRPr lang="en-US" sz="1600" b="1" kern="0" dirty="0">
                        <a:solidFill>
                          <a:schemeClr val="tx1"/>
                        </a:solidFill>
                        <a:effectLst/>
                        <a:latin typeface="+mn-lt"/>
                        <a:ea typeface="+mn-ea"/>
                        <a:cs typeface="+mn-cs"/>
                      </a:endParaRPr>
                    </a:p>
                  </a:txBody>
                  <a:tcPr marL="7620" marR="7620" marT="7620" marB="0" anchor="ctr"/>
                </a:tc>
                <a:tc>
                  <a:txBody>
                    <a:bodyPr/>
                    <a:lstStyle/>
                    <a:p>
                      <a:pPr algn="ctr" fontAlgn="ctr"/>
                      <a:r>
                        <a:rPr lang="en-US" sz="1400" kern="0" dirty="0">
                          <a:solidFill>
                            <a:schemeClr val="dk1"/>
                          </a:solidFill>
                          <a:effectLst/>
                          <a:latin typeface="+mn-lt"/>
                          <a:ea typeface="+mn-ea"/>
                          <a:cs typeface="+mn-cs"/>
                        </a:rPr>
                        <a:t>NEDC</a:t>
                      </a:r>
                    </a:p>
                  </a:txBody>
                  <a:tcPr marL="7620" marR="7620" marT="7620" marB="0" anchor="ctr"/>
                </a:tc>
                <a:tc>
                  <a:txBody>
                    <a:bodyPr/>
                    <a:lstStyle/>
                    <a:p>
                      <a:pPr algn="ctr" fontAlgn="ctr"/>
                      <a:r>
                        <a:rPr lang="en-US" sz="1400" kern="0">
                          <a:solidFill>
                            <a:schemeClr val="dk1"/>
                          </a:solidFill>
                          <a:effectLst/>
                          <a:latin typeface="+mn-lt"/>
                          <a:ea typeface="+mn-ea"/>
                          <a:cs typeface="+mn-cs"/>
                        </a:rPr>
                        <a:t>Fix route</a:t>
                      </a:r>
                    </a:p>
                  </a:txBody>
                  <a:tcPr marL="7620" marR="7620" marT="7620" marB="0" anchor="ctr"/>
                </a:tc>
              </a:tr>
              <a:tr h="181630">
                <a:tc>
                  <a:txBody>
                    <a:bodyPr/>
                    <a:lstStyle/>
                    <a:p>
                      <a:pPr marL="0" algn="l" defTabSz="914400" rtl="0" eaLnBrk="1" fontAlgn="ctr" latinLnBrk="0" hangingPunct="1">
                        <a:spcAft>
                          <a:spcPts val="0"/>
                        </a:spcAft>
                      </a:pPr>
                      <a:r>
                        <a:rPr lang="en-US" sz="1400" b="1" kern="0" dirty="0">
                          <a:solidFill>
                            <a:schemeClr val="lt1"/>
                          </a:solidFill>
                          <a:effectLst/>
                          <a:latin typeface="+mn-lt"/>
                          <a:ea typeface="+mn-ea"/>
                          <a:cs typeface="+mn-cs"/>
                        </a:rPr>
                        <a:t>Duration (sec)</a:t>
                      </a:r>
                    </a:p>
                  </a:txBody>
                  <a:tcPr marL="7620" marR="7620" marT="7620" marB="0" anchor="ctr"/>
                </a:tc>
                <a:tc>
                  <a:txBody>
                    <a:bodyPr/>
                    <a:lstStyle/>
                    <a:p>
                      <a:pPr algn="ctr" fontAlgn="ctr"/>
                      <a:r>
                        <a:rPr lang="en-US" altLang="zh-HK" sz="1400" kern="0" dirty="0">
                          <a:solidFill>
                            <a:schemeClr val="dk1"/>
                          </a:solidFill>
                          <a:effectLst/>
                          <a:latin typeface="+mn-lt"/>
                          <a:ea typeface="+mn-ea"/>
                          <a:cs typeface="+mn-cs"/>
                        </a:rPr>
                        <a:t>1180</a:t>
                      </a:r>
                    </a:p>
                  </a:txBody>
                  <a:tcPr marL="7620" marR="7620" marT="7620" marB="0" anchor="ctr"/>
                </a:tc>
                <a:tc>
                  <a:txBody>
                    <a:bodyPr/>
                    <a:lstStyle/>
                    <a:p>
                      <a:pPr algn="ctr" fontAlgn="ctr"/>
                      <a:r>
                        <a:rPr lang="en-US" altLang="zh-HK" sz="1400" kern="0" dirty="0">
                          <a:solidFill>
                            <a:schemeClr val="dk1"/>
                          </a:solidFill>
                          <a:effectLst/>
                          <a:latin typeface="+mn-lt"/>
                          <a:ea typeface="+mn-ea"/>
                          <a:cs typeface="+mn-cs"/>
                        </a:rPr>
                        <a:t>3494</a:t>
                      </a:r>
                    </a:p>
                  </a:txBody>
                  <a:tcPr marL="7620" marR="7620" marT="7620" marB="0" anchor="ctr"/>
                </a:tc>
              </a:tr>
              <a:tr h="181630">
                <a:tc>
                  <a:txBody>
                    <a:bodyPr/>
                    <a:lstStyle/>
                    <a:p>
                      <a:pPr marL="0" algn="l" defTabSz="914400" rtl="0" eaLnBrk="1" fontAlgn="ctr" latinLnBrk="0" hangingPunct="1">
                        <a:spcAft>
                          <a:spcPts val="0"/>
                        </a:spcAft>
                      </a:pPr>
                      <a:r>
                        <a:rPr lang="en-US" sz="1400" b="1" kern="0" dirty="0">
                          <a:solidFill>
                            <a:schemeClr val="lt1"/>
                          </a:solidFill>
                          <a:effectLst/>
                          <a:latin typeface="+mn-lt"/>
                          <a:ea typeface="+mn-ea"/>
                          <a:cs typeface="+mn-cs"/>
                        </a:rPr>
                        <a:t>Distance (mi)</a:t>
                      </a:r>
                    </a:p>
                  </a:txBody>
                  <a:tcPr marL="7620" marR="7620" marT="7620" marB="0" anchor="ctr"/>
                </a:tc>
                <a:tc>
                  <a:txBody>
                    <a:bodyPr/>
                    <a:lstStyle/>
                    <a:p>
                      <a:pPr algn="ctr" fontAlgn="ctr"/>
                      <a:r>
                        <a:rPr lang="en-US" altLang="zh-HK" sz="1400" kern="0" dirty="0">
                          <a:solidFill>
                            <a:schemeClr val="dk1"/>
                          </a:solidFill>
                          <a:effectLst/>
                          <a:latin typeface="+mn-lt"/>
                          <a:ea typeface="+mn-ea"/>
                          <a:cs typeface="+mn-cs"/>
                        </a:rPr>
                        <a:t>7</a:t>
                      </a:r>
                    </a:p>
                  </a:txBody>
                  <a:tcPr marL="7620" marR="7620" marT="7620" marB="0" anchor="ctr"/>
                </a:tc>
                <a:tc>
                  <a:txBody>
                    <a:bodyPr/>
                    <a:lstStyle/>
                    <a:p>
                      <a:pPr algn="ctr" fontAlgn="ctr"/>
                      <a:r>
                        <a:rPr lang="en-US" altLang="zh-HK" sz="1400" kern="0">
                          <a:solidFill>
                            <a:schemeClr val="dk1"/>
                          </a:solidFill>
                          <a:effectLst/>
                          <a:latin typeface="+mn-lt"/>
                          <a:ea typeface="+mn-ea"/>
                          <a:cs typeface="+mn-cs"/>
                        </a:rPr>
                        <a:t>19</a:t>
                      </a:r>
                    </a:p>
                  </a:txBody>
                  <a:tcPr marL="7620" marR="7620" marT="7620" marB="0" anchor="ctr"/>
                </a:tc>
              </a:tr>
              <a:tr h="181630">
                <a:tc>
                  <a:txBody>
                    <a:bodyPr/>
                    <a:lstStyle/>
                    <a:p>
                      <a:pPr marL="0" algn="l" defTabSz="914400" rtl="0" eaLnBrk="1" fontAlgn="ctr" latinLnBrk="0" hangingPunct="1">
                        <a:spcAft>
                          <a:spcPts val="0"/>
                        </a:spcAft>
                      </a:pPr>
                      <a:r>
                        <a:rPr lang="en-US" sz="1400" b="1" kern="0" dirty="0">
                          <a:solidFill>
                            <a:schemeClr val="lt1"/>
                          </a:solidFill>
                          <a:effectLst/>
                          <a:latin typeface="+mn-lt"/>
                          <a:ea typeface="+mn-ea"/>
                          <a:cs typeface="+mn-cs"/>
                        </a:rPr>
                        <a:t>Average speed (mi/h)</a:t>
                      </a:r>
                    </a:p>
                  </a:txBody>
                  <a:tcPr marL="7620" marR="7620" marT="7620" marB="0" anchor="ctr"/>
                </a:tc>
                <a:tc>
                  <a:txBody>
                    <a:bodyPr/>
                    <a:lstStyle/>
                    <a:p>
                      <a:pPr algn="ctr" fontAlgn="ctr"/>
                      <a:r>
                        <a:rPr lang="en-US" altLang="zh-HK" sz="1400" kern="0" dirty="0">
                          <a:solidFill>
                            <a:schemeClr val="dk1"/>
                          </a:solidFill>
                          <a:effectLst/>
                          <a:latin typeface="+mn-lt"/>
                          <a:ea typeface="+mn-ea"/>
                          <a:cs typeface="+mn-cs"/>
                        </a:rPr>
                        <a:t>21</a:t>
                      </a:r>
                    </a:p>
                  </a:txBody>
                  <a:tcPr marL="7620" marR="7620" marT="7620" marB="0" anchor="ctr"/>
                </a:tc>
                <a:tc>
                  <a:txBody>
                    <a:bodyPr/>
                    <a:lstStyle/>
                    <a:p>
                      <a:pPr algn="ctr" fontAlgn="ctr"/>
                      <a:r>
                        <a:rPr lang="en-US" altLang="zh-HK" sz="1400" kern="0">
                          <a:solidFill>
                            <a:schemeClr val="dk1"/>
                          </a:solidFill>
                          <a:effectLst/>
                          <a:latin typeface="+mn-lt"/>
                          <a:ea typeface="+mn-ea"/>
                          <a:cs typeface="+mn-cs"/>
                        </a:rPr>
                        <a:t>19</a:t>
                      </a:r>
                    </a:p>
                  </a:txBody>
                  <a:tcPr marL="7620" marR="7620" marT="7620" marB="0" anchor="ctr"/>
                </a:tc>
              </a:tr>
              <a:tr h="181630">
                <a:tc>
                  <a:txBody>
                    <a:bodyPr/>
                    <a:lstStyle/>
                    <a:p>
                      <a:pPr marL="0" algn="l" defTabSz="914400" rtl="0" eaLnBrk="1" fontAlgn="ctr" latinLnBrk="0" hangingPunct="1">
                        <a:spcAft>
                          <a:spcPts val="0"/>
                        </a:spcAft>
                      </a:pPr>
                      <a:r>
                        <a:rPr lang="en-US" sz="1400" b="1" kern="0">
                          <a:solidFill>
                            <a:schemeClr val="lt1"/>
                          </a:solidFill>
                          <a:effectLst/>
                          <a:latin typeface="+mn-lt"/>
                          <a:ea typeface="+mn-ea"/>
                          <a:cs typeface="+mn-cs"/>
                        </a:rPr>
                        <a:t>Max speed (mi/h)</a:t>
                      </a:r>
                    </a:p>
                  </a:txBody>
                  <a:tcPr marL="7620" marR="7620" marT="7620" marB="0" anchor="ctr"/>
                </a:tc>
                <a:tc>
                  <a:txBody>
                    <a:bodyPr/>
                    <a:lstStyle/>
                    <a:p>
                      <a:pPr algn="ctr" fontAlgn="ctr"/>
                      <a:r>
                        <a:rPr lang="en-US" altLang="zh-HK" sz="1400" kern="0" dirty="0">
                          <a:solidFill>
                            <a:schemeClr val="dk1"/>
                          </a:solidFill>
                          <a:effectLst/>
                          <a:latin typeface="+mn-lt"/>
                          <a:ea typeface="+mn-ea"/>
                          <a:cs typeface="+mn-cs"/>
                        </a:rPr>
                        <a:t>75</a:t>
                      </a:r>
                    </a:p>
                  </a:txBody>
                  <a:tcPr marL="7620" marR="7620" marT="7620" marB="0" anchor="ctr"/>
                </a:tc>
                <a:tc>
                  <a:txBody>
                    <a:bodyPr/>
                    <a:lstStyle/>
                    <a:p>
                      <a:pPr algn="ctr" fontAlgn="ctr"/>
                      <a:r>
                        <a:rPr lang="en-US" altLang="zh-HK" sz="1400" kern="0" dirty="0">
                          <a:solidFill>
                            <a:schemeClr val="dk1"/>
                          </a:solidFill>
                          <a:effectLst/>
                          <a:latin typeface="+mn-lt"/>
                          <a:ea typeface="+mn-ea"/>
                          <a:cs typeface="+mn-cs"/>
                        </a:rPr>
                        <a:t>63</a:t>
                      </a:r>
                    </a:p>
                  </a:txBody>
                  <a:tcPr marL="7620" marR="7620" marT="7620" marB="0" anchor="ctr"/>
                </a:tc>
              </a:tr>
              <a:tr h="181630">
                <a:tc>
                  <a:txBody>
                    <a:bodyPr/>
                    <a:lstStyle/>
                    <a:p>
                      <a:pPr marL="0" algn="l" defTabSz="914400" rtl="0" eaLnBrk="1" latinLnBrk="0" hangingPunct="1">
                        <a:spcAft>
                          <a:spcPts val="0"/>
                        </a:spcAft>
                      </a:pPr>
                      <a:r>
                        <a:rPr lang="en-US" sz="1400" b="1" kern="0" dirty="0">
                          <a:solidFill>
                            <a:schemeClr val="lt1"/>
                          </a:solidFill>
                          <a:effectLst/>
                          <a:latin typeface="+mn-lt"/>
                          <a:ea typeface="+mn-ea"/>
                          <a:cs typeface="+mn-cs"/>
                        </a:rPr>
                        <a:t>Ave. RPA (m/s^2)</a:t>
                      </a:r>
                      <a:endParaRPr lang="zh-TW" sz="1400" b="1" kern="0" dirty="0">
                        <a:solidFill>
                          <a:schemeClr val="lt1"/>
                        </a:solidFill>
                        <a:effectLst/>
                        <a:latin typeface="+mn-lt"/>
                        <a:ea typeface="+mn-ea"/>
                        <a:cs typeface="+mn-cs"/>
                      </a:endParaRPr>
                    </a:p>
                  </a:txBody>
                  <a:tcPr marL="17780" marR="17780" marT="0" marB="0" anchor="ctr"/>
                </a:tc>
                <a:tc>
                  <a:txBody>
                    <a:bodyPr/>
                    <a:lstStyle/>
                    <a:p>
                      <a:pPr algn="ctr">
                        <a:spcAft>
                          <a:spcPts val="0"/>
                        </a:spcAft>
                      </a:pPr>
                      <a:r>
                        <a:rPr lang="en-US" sz="1400" kern="0" dirty="0">
                          <a:solidFill>
                            <a:schemeClr val="dk1"/>
                          </a:solidFill>
                          <a:effectLst/>
                          <a:latin typeface="+mn-lt"/>
                          <a:ea typeface="+mn-ea"/>
                          <a:cs typeface="+mn-cs"/>
                        </a:rPr>
                        <a:t>0.145</a:t>
                      </a:r>
                      <a:endParaRPr lang="zh-TW" sz="1400" kern="0" dirty="0">
                        <a:solidFill>
                          <a:schemeClr val="dk1"/>
                        </a:solidFill>
                        <a:effectLst/>
                        <a:latin typeface="+mn-lt"/>
                        <a:ea typeface="+mn-ea"/>
                        <a:cs typeface="+mn-cs"/>
                      </a:endParaRPr>
                    </a:p>
                  </a:txBody>
                  <a:tcPr marL="17780" marR="17780" marT="0" marB="0" anchor="ctr"/>
                </a:tc>
                <a:tc>
                  <a:txBody>
                    <a:bodyPr/>
                    <a:lstStyle/>
                    <a:p>
                      <a:pPr algn="ctr">
                        <a:spcAft>
                          <a:spcPts val="0"/>
                        </a:spcAft>
                      </a:pPr>
                      <a:r>
                        <a:rPr lang="en-US" sz="1400" kern="0" dirty="0">
                          <a:solidFill>
                            <a:schemeClr val="dk1"/>
                          </a:solidFill>
                          <a:effectLst/>
                          <a:latin typeface="+mn-lt"/>
                          <a:ea typeface="+mn-ea"/>
                          <a:cs typeface="+mn-cs"/>
                        </a:rPr>
                        <a:t>0.267</a:t>
                      </a:r>
                      <a:endParaRPr lang="zh-TW" sz="1400" kern="0" dirty="0">
                        <a:solidFill>
                          <a:schemeClr val="dk1"/>
                        </a:solidFill>
                        <a:effectLst/>
                        <a:latin typeface="+mn-lt"/>
                        <a:ea typeface="+mn-ea"/>
                        <a:cs typeface="+mn-cs"/>
                      </a:endParaRPr>
                    </a:p>
                  </a:txBody>
                  <a:tcPr marL="17780" marR="17780" marT="0" marB="0" anchor="ctr"/>
                </a:tc>
              </a:tr>
              <a:tr h="181630">
                <a:tc>
                  <a:txBody>
                    <a:bodyPr/>
                    <a:lstStyle/>
                    <a:p>
                      <a:pPr marL="0" algn="l" defTabSz="914400" rtl="0" eaLnBrk="1" latinLnBrk="0" hangingPunct="1">
                        <a:spcAft>
                          <a:spcPts val="0"/>
                        </a:spcAft>
                      </a:pPr>
                      <a:r>
                        <a:rPr lang="en-US" sz="1400" b="1" kern="0" dirty="0">
                          <a:solidFill>
                            <a:schemeClr val="lt1"/>
                          </a:solidFill>
                          <a:effectLst/>
                          <a:latin typeface="+mn-lt"/>
                          <a:ea typeface="+mn-ea"/>
                          <a:cs typeface="+mn-cs"/>
                        </a:rPr>
                        <a:t>Share % </a:t>
                      </a:r>
                      <a:endParaRPr lang="zh-TW" sz="1400" b="1" kern="0" dirty="0">
                        <a:solidFill>
                          <a:schemeClr val="lt1"/>
                        </a:solidFill>
                        <a:effectLst/>
                        <a:latin typeface="+mn-lt"/>
                        <a:ea typeface="+mn-ea"/>
                        <a:cs typeface="+mn-cs"/>
                      </a:endParaRPr>
                    </a:p>
                  </a:txBody>
                  <a:tcPr marL="17780" marR="17780" marT="0" marB="0" anchor="ctr"/>
                </a:tc>
                <a:tc>
                  <a:txBody>
                    <a:bodyPr/>
                    <a:lstStyle/>
                    <a:p>
                      <a:pPr algn="ctr"/>
                      <a:endParaRPr lang="zh-TW" sz="1400" kern="0">
                        <a:solidFill>
                          <a:schemeClr val="dk1"/>
                        </a:solidFill>
                        <a:effectLst/>
                        <a:latin typeface="+mn-lt"/>
                        <a:ea typeface="+mn-ea"/>
                        <a:cs typeface="+mn-cs"/>
                      </a:endParaRPr>
                    </a:p>
                  </a:txBody>
                  <a:tcPr marL="17780" marR="17780" marT="0" marB="0" anchor="ctr"/>
                </a:tc>
                <a:tc>
                  <a:txBody>
                    <a:bodyPr/>
                    <a:lstStyle/>
                    <a:p>
                      <a:pPr algn="ctr"/>
                      <a:endParaRPr lang="zh-TW" sz="1400" kern="0" dirty="0">
                        <a:solidFill>
                          <a:schemeClr val="dk1"/>
                        </a:solidFill>
                        <a:effectLst/>
                        <a:latin typeface="+mn-lt"/>
                        <a:ea typeface="+mn-ea"/>
                        <a:cs typeface="+mn-cs"/>
                      </a:endParaRPr>
                    </a:p>
                  </a:txBody>
                  <a:tcPr marL="17780" marR="17780" marT="0" marB="0" anchor="ctr"/>
                </a:tc>
              </a:tr>
              <a:tr h="181630">
                <a:tc>
                  <a:txBody>
                    <a:bodyPr/>
                    <a:lstStyle/>
                    <a:p>
                      <a:pPr marL="0" algn="l" defTabSz="914400" rtl="0" eaLnBrk="1" fontAlgn="ctr" latinLnBrk="0" hangingPunct="1">
                        <a:spcAft>
                          <a:spcPts val="0"/>
                        </a:spcAft>
                      </a:pPr>
                      <a:r>
                        <a:rPr lang="en-US" sz="1400" b="1" kern="0" dirty="0" smtClean="0">
                          <a:solidFill>
                            <a:schemeClr val="lt1"/>
                          </a:solidFill>
                          <a:effectLst/>
                          <a:latin typeface="+mn-lt"/>
                          <a:ea typeface="+mn-ea"/>
                          <a:cs typeface="+mn-cs"/>
                        </a:rPr>
                        <a:t>    idling </a:t>
                      </a:r>
                      <a:r>
                        <a:rPr lang="en-US" sz="1400" b="1" kern="0" dirty="0">
                          <a:solidFill>
                            <a:schemeClr val="lt1"/>
                          </a:solidFill>
                          <a:effectLst/>
                          <a:latin typeface="+mn-lt"/>
                          <a:ea typeface="+mn-ea"/>
                          <a:cs typeface="+mn-cs"/>
                        </a:rPr>
                        <a:t>(&lt;1.2 mi/h)</a:t>
                      </a:r>
                    </a:p>
                  </a:txBody>
                  <a:tcPr marL="7620" marR="7620" marT="7620" marB="0" anchor="ctr"/>
                </a:tc>
                <a:tc>
                  <a:txBody>
                    <a:bodyPr/>
                    <a:lstStyle/>
                    <a:p>
                      <a:pPr algn="ctr">
                        <a:spcAft>
                          <a:spcPts val="0"/>
                        </a:spcAft>
                      </a:pPr>
                      <a:r>
                        <a:rPr lang="en-US" sz="1400" kern="0">
                          <a:solidFill>
                            <a:schemeClr val="dk1"/>
                          </a:solidFill>
                          <a:effectLst/>
                          <a:latin typeface="+mn-lt"/>
                          <a:ea typeface="+mn-ea"/>
                          <a:cs typeface="+mn-cs"/>
                        </a:rPr>
                        <a:t>25</a:t>
                      </a:r>
                      <a:endParaRPr lang="zh-TW" sz="1400" kern="0">
                        <a:solidFill>
                          <a:schemeClr val="dk1"/>
                        </a:solidFill>
                        <a:effectLst/>
                        <a:latin typeface="+mn-lt"/>
                        <a:ea typeface="+mn-ea"/>
                        <a:cs typeface="+mn-cs"/>
                      </a:endParaRPr>
                    </a:p>
                  </a:txBody>
                  <a:tcPr marL="17780" marR="17780" marT="0" marB="0" anchor="ctr"/>
                </a:tc>
                <a:tc>
                  <a:txBody>
                    <a:bodyPr/>
                    <a:lstStyle/>
                    <a:p>
                      <a:pPr algn="ctr">
                        <a:spcAft>
                          <a:spcPts val="0"/>
                        </a:spcAft>
                      </a:pPr>
                      <a:r>
                        <a:rPr lang="en-US" sz="1400" kern="0" dirty="0">
                          <a:solidFill>
                            <a:schemeClr val="dk1"/>
                          </a:solidFill>
                          <a:effectLst/>
                          <a:latin typeface="+mn-lt"/>
                          <a:ea typeface="+mn-ea"/>
                          <a:cs typeface="+mn-cs"/>
                        </a:rPr>
                        <a:t>23</a:t>
                      </a:r>
                      <a:endParaRPr lang="zh-TW" sz="1400" kern="0" dirty="0">
                        <a:solidFill>
                          <a:schemeClr val="dk1"/>
                        </a:solidFill>
                        <a:effectLst/>
                        <a:latin typeface="+mn-lt"/>
                        <a:ea typeface="+mn-ea"/>
                        <a:cs typeface="+mn-cs"/>
                      </a:endParaRPr>
                    </a:p>
                  </a:txBody>
                  <a:tcPr marL="17780" marR="17780" marT="0" marB="0" anchor="ctr"/>
                </a:tc>
              </a:tr>
              <a:tr h="181630">
                <a:tc>
                  <a:txBody>
                    <a:bodyPr/>
                    <a:lstStyle/>
                    <a:p>
                      <a:pPr marL="0" algn="l" defTabSz="914400" rtl="0" eaLnBrk="1" fontAlgn="ctr" latinLnBrk="0" hangingPunct="1">
                        <a:spcAft>
                          <a:spcPts val="0"/>
                        </a:spcAft>
                      </a:pPr>
                      <a:r>
                        <a:rPr lang="en-US" sz="1400" b="1" kern="0" dirty="0" smtClean="0">
                          <a:solidFill>
                            <a:schemeClr val="lt1"/>
                          </a:solidFill>
                          <a:effectLst/>
                          <a:latin typeface="+mn-lt"/>
                          <a:ea typeface="+mn-ea"/>
                          <a:cs typeface="+mn-cs"/>
                        </a:rPr>
                        <a:t>    low </a:t>
                      </a:r>
                      <a:r>
                        <a:rPr lang="en-US" sz="1400" b="1" kern="0" dirty="0">
                          <a:solidFill>
                            <a:schemeClr val="lt1"/>
                          </a:solidFill>
                          <a:effectLst/>
                          <a:latin typeface="+mn-lt"/>
                          <a:ea typeface="+mn-ea"/>
                          <a:cs typeface="+mn-cs"/>
                        </a:rPr>
                        <a:t>speed (1.2-31 mi/h)</a:t>
                      </a:r>
                    </a:p>
                  </a:txBody>
                  <a:tcPr marL="7620" marR="7620" marT="7620" marB="0" anchor="ctr"/>
                </a:tc>
                <a:tc>
                  <a:txBody>
                    <a:bodyPr/>
                    <a:lstStyle/>
                    <a:p>
                      <a:pPr algn="ctr">
                        <a:spcAft>
                          <a:spcPts val="0"/>
                        </a:spcAft>
                      </a:pPr>
                      <a:r>
                        <a:rPr lang="en-US" sz="1400" kern="0">
                          <a:solidFill>
                            <a:schemeClr val="dk1"/>
                          </a:solidFill>
                          <a:effectLst/>
                          <a:latin typeface="+mn-lt"/>
                          <a:ea typeface="+mn-ea"/>
                          <a:cs typeface="+mn-cs"/>
                        </a:rPr>
                        <a:t>54</a:t>
                      </a:r>
                      <a:endParaRPr lang="zh-TW" sz="1400" kern="0">
                        <a:solidFill>
                          <a:schemeClr val="dk1"/>
                        </a:solidFill>
                        <a:effectLst/>
                        <a:latin typeface="+mn-lt"/>
                        <a:ea typeface="+mn-ea"/>
                        <a:cs typeface="+mn-cs"/>
                      </a:endParaRPr>
                    </a:p>
                  </a:txBody>
                  <a:tcPr marL="17780" marR="17780" marT="0" marB="0" anchor="ctr"/>
                </a:tc>
                <a:tc>
                  <a:txBody>
                    <a:bodyPr/>
                    <a:lstStyle/>
                    <a:p>
                      <a:pPr algn="ctr">
                        <a:spcAft>
                          <a:spcPts val="0"/>
                        </a:spcAft>
                      </a:pPr>
                      <a:r>
                        <a:rPr lang="en-US" sz="1400" kern="0" dirty="0">
                          <a:solidFill>
                            <a:schemeClr val="dk1"/>
                          </a:solidFill>
                          <a:effectLst/>
                          <a:latin typeface="+mn-lt"/>
                          <a:ea typeface="+mn-ea"/>
                          <a:cs typeface="+mn-cs"/>
                        </a:rPr>
                        <a:t>48</a:t>
                      </a:r>
                      <a:endParaRPr lang="zh-TW" sz="1400" kern="0" dirty="0">
                        <a:solidFill>
                          <a:schemeClr val="dk1"/>
                        </a:solidFill>
                        <a:effectLst/>
                        <a:latin typeface="+mn-lt"/>
                        <a:ea typeface="+mn-ea"/>
                        <a:cs typeface="+mn-cs"/>
                      </a:endParaRPr>
                    </a:p>
                  </a:txBody>
                  <a:tcPr marL="17780" marR="17780" marT="0" marB="0" anchor="ctr"/>
                </a:tc>
              </a:tr>
              <a:tr h="332124">
                <a:tc>
                  <a:txBody>
                    <a:bodyPr/>
                    <a:lstStyle/>
                    <a:p>
                      <a:pPr marL="0" algn="l" defTabSz="914400" rtl="0" eaLnBrk="1" fontAlgn="ctr" latinLnBrk="0" hangingPunct="1">
                        <a:spcAft>
                          <a:spcPts val="0"/>
                        </a:spcAft>
                      </a:pPr>
                      <a:r>
                        <a:rPr lang="en-US" sz="1400" b="1" kern="0" dirty="0" smtClean="0">
                          <a:solidFill>
                            <a:schemeClr val="lt1"/>
                          </a:solidFill>
                          <a:effectLst/>
                          <a:latin typeface="+mn-lt"/>
                          <a:ea typeface="+mn-ea"/>
                          <a:cs typeface="+mn-cs"/>
                        </a:rPr>
                        <a:t>    medium </a:t>
                      </a:r>
                      <a:r>
                        <a:rPr lang="en-US" sz="1400" b="1" kern="0" dirty="0">
                          <a:solidFill>
                            <a:schemeClr val="lt1"/>
                          </a:solidFill>
                          <a:effectLst/>
                          <a:latin typeface="+mn-lt"/>
                          <a:ea typeface="+mn-ea"/>
                          <a:cs typeface="+mn-cs"/>
                        </a:rPr>
                        <a:t>speed (31-56 </a:t>
                      </a:r>
                      <a:r>
                        <a:rPr lang="en-US" sz="1400" b="1" kern="0" dirty="0" smtClean="0">
                          <a:solidFill>
                            <a:schemeClr val="lt1"/>
                          </a:solidFill>
                          <a:effectLst/>
                          <a:latin typeface="+mn-lt"/>
                          <a:ea typeface="+mn-ea"/>
                          <a:cs typeface="+mn-cs"/>
                        </a:rPr>
                        <a:t>mi/h</a:t>
                      </a:r>
                      <a:r>
                        <a:rPr lang="en-US" sz="1400" b="1" kern="0" dirty="0">
                          <a:solidFill>
                            <a:schemeClr val="lt1"/>
                          </a:solidFill>
                          <a:effectLst/>
                          <a:latin typeface="+mn-lt"/>
                          <a:ea typeface="+mn-ea"/>
                          <a:cs typeface="+mn-cs"/>
                        </a:rPr>
                        <a:t>)</a:t>
                      </a:r>
                    </a:p>
                  </a:txBody>
                  <a:tcPr marL="7620" marR="7620" marT="7620" marB="0" anchor="ctr"/>
                </a:tc>
                <a:tc>
                  <a:txBody>
                    <a:bodyPr/>
                    <a:lstStyle/>
                    <a:p>
                      <a:pPr algn="ctr">
                        <a:spcAft>
                          <a:spcPts val="0"/>
                        </a:spcAft>
                      </a:pPr>
                      <a:r>
                        <a:rPr lang="en-US" sz="1400" kern="0" dirty="0">
                          <a:solidFill>
                            <a:schemeClr val="dk1"/>
                          </a:solidFill>
                          <a:effectLst/>
                          <a:latin typeface="+mn-lt"/>
                          <a:ea typeface="+mn-ea"/>
                          <a:cs typeface="+mn-cs"/>
                        </a:rPr>
                        <a:t>14</a:t>
                      </a:r>
                      <a:endParaRPr lang="zh-TW" sz="1400" kern="0" dirty="0">
                        <a:solidFill>
                          <a:schemeClr val="dk1"/>
                        </a:solidFill>
                        <a:effectLst/>
                        <a:latin typeface="+mn-lt"/>
                        <a:ea typeface="+mn-ea"/>
                        <a:cs typeface="+mn-cs"/>
                      </a:endParaRPr>
                    </a:p>
                  </a:txBody>
                  <a:tcPr marL="17780" marR="17780" marT="0" marB="0" anchor="ctr"/>
                </a:tc>
                <a:tc>
                  <a:txBody>
                    <a:bodyPr/>
                    <a:lstStyle/>
                    <a:p>
                      <a:pPr algn="ctr">
                        <a:spcAft>
                          <a:spcPts val="0"/>
                        </a:spcAft>
                      </a:pPr>
                      <a:r>
                        <a:rPr lang="en-US" sz="1400" kern="0" dirty="0">
                          <a:solidFill>
                            <a:schemeClr val="dk1"/>
                          </a:solidFill>
                          <a:effectLst/>
                          <a:latin typeface="+mn-lt"/>
                          <a:ea typeface="+mn-ea"/>
                          <a:cs typeface="+mn-cs"/>
                        </a:rPr>
                        <a:t>23</a:t>
                      </a:r>
                      <a:endParaRPr lang="zh-TW" sz="1400" kern="0" dirty="0">
                        <a:solidFill>
                          <a:schemeClr val="dk1"/>
                        </a:solidFill>
                        <a:effectLst/>
                        <a:latin typeface="+mn-lt"/>
                        <a:ea typeface="+mn-ea"/>
                        <a:cs typeface="+mn-cs"/>
                      </a:endParaRPr>
                    </a:p>
                  </a:txBody>
                  <a:tcPr marL="17780" marR="17780" marT="0" marB="0" anchor="ctr"/>
                </a:tc>
              </a:tr>
              <a:tr h="181630">
                <a:tc>
                  <a:txBody>
                    <a:bodyPr/>
                    <a:lstStyle/>
                    <a:p>
                      <a:pPr marL="0" algn="l" defTabSz="914400" rtl="0" eaLnBrk="1" fontAlgn="ctr" latinLnBrk="0" hangingPunct="1">
                        <a:spcAft>
                          <a:spcPts val="0"/>
                        </a:spcAft>
                      </a:pPr>
                      <a:r>
                        <a:rPr lang="en-US" sz="1400" b="1" kern="0" dirty="0" smtClean="0">
                          <a:solidFill>
                            <a:schemeClr val="lt1"/>
                          </a:solidFill>
                          <a:effectLst/>
                          <a:latin typeface="+mn-lt"/>
                          <a:ea typeface="+mn-ea"/>
                          <a:cs typeface="+mn-cs"/>
                        </a:rPr>
                        <a:t>    high </a:t>
                      </a:r>
                      <a:r>
                        <a:rPr lang="en-US" sz="1400" b="1" kern="0" dirty="0">
                          <a:solidFill>
                            <a:schemeClr val="lt1"/>
                          </a:solidFill>
                          <a:effectLst/>
                          <a:latin typeface="+mn-lt"/>
                          <a:ea typeface="+mn-ea"/>
                          <a:cs typeface="+mn-cs"/>
                        </a:rPr>
                        <a:t>speed (&gt; 56 mi/h)</a:t>
                      </a:r>
                    </a:p>
                  </a:txBody>
                  <a:tcPr marL="7620" marR="7620" marT="7620" marB="0" anchor="ctr"/>
                </a:tc>
                <a:tc>
                  <a:txBody>
                    <a:bodyPr/>
                    <a:lstStyle/>
                    <a:p>
                      <a:pPr algn="ctr">
                        <a:spcAft>
                          <a:spcPts val="0"/>
                        </a:spcAft>
                      </a:pPr>
                      <a:r>
                        <a:rPr lang="en-US" sz="1400" kern="0" dirty="0">
                          <a:solidFill>
                            <a:schemeClr val="dk1"/>
                          </a:solidFill>
                          <a:effectLst/>
                          <a:latin typeface="+mn-lt"/>
                          <a:ea typeface="+mn-ea"/>
                          <a:cs typeface="+mn-cs"/>
                        </a:rPr>
                        <a:t>7</a:t>
                      </a:r>
                      <a:endParaRPr lang="zh-TW" sz="1400" kern="0" dirty="0">
                        <a:solidFill>
                          <a:schemeClr val="dk1"/>
                        </a:solidFill>
                        <a:effectLst/>
                        <a:latin typeface="+mn-lt"/>
                        <a:ea typeface="+mn-ea"/>
                        <a:cs typeface="+mn-cs"/>
                      </a:endParaRPr>
                    </a:p>
                  </a:txBody>
                  <a:tcPr marL="17780" marR="17780" marT="0" marB="0" anchor="ctr"/>
                </a:tc>
                <a:tc>
                  <a:txBody>
                    <a:bodyPr/>
                    <a:lstStyle/>
                    <a:p>
                      <a:pPr algn="ctr">
                        <a:spcAft>
                          <a:spcPts val="0"/>
                        </a:spcAft>
                      </a:pPr>
                      <a:r>
                        <a:rPr lang="en-US" sz="1400" kern="0" dirty="0">
                          <a:solidFill>
                            <a:schemeClr val="dk1"/>
                          </a:solidFill>
                          <a:effectLst/>
                          <a:latin typeface="+mn-lt"/>
                          <a:ea typeface="+mn-ea"/>
                          <a:cs typeface="+mn-cs"/>
                        </a:rPr>
                        <a:t>6</a:t>
                      </a:r>
                      <a:endParaRPr lang="zh-TW" sz="1400" kern="0" dirty="0">
                        <a:solidFill>
                          <a:schemeClr val="dk1"/>
                        </a:solidFill>
                        <a:effectLst/>
                        <a:latin typeface="+mn-lt"/>
                        <a:ea typeface="+mn-ea"/>
                        <a:cs typeface="+mn-cs"/>
                      </a:endParaRPr>
                    </a:p>
                  </a:txBody>
                  <a:tcPr marL="17780" marR="17780" marT="0" marB="0" anchor="ctr"/>
                </a:tc>
              </a:tr>
            </a:tbl>
          </a:graphicData>
        </a:graphic>
      </p:graphicFrame>
      <p:pic>
        <p:nvPicPr>
          <p:cNvPr id="11" name="Picture 10"/>
          <p:cNvPicPr/>
          <p:nvPr/>
        </p:nvPicPr>
        <p:blipFill>
          <a:blip r:embed="rId2"/>
          <a:stretch>
            <a:fillRect/>
          </a:stretch>
        </p:blipFill>
        <p:spPr>
          <a:xfrm>
            <a:off x="6494226" y="979646"/>
            <a:ext cx="1799220" cy="2210316"/>
          </a:xfrm>
          <a:prstGeom prst="rect">
            <a:avLst/>
          </a:prstGeom>
        </p:spPr>
      </p:pic>
      <p:pic>
        <p:nvPicPr>
          <p:cNvPr id="10" name="Picture 9"/>
          <p:cNvPicPr/>
          <p:nvPr/>
        </p:nvPicPr>
        <p:blipFill>
          <a:blip r:embed="rId3"/>
          <a:stretch>
            <a:fillRect/>
          </a:stretch>
        </p:blipFill>
        <p:spPr>
          <a:xfrm>
            <a:off x="4419284" y="2852936"/>
            <a:ext cx="3912354" cy="3888432"/>
          </a:xfrm>
          <a:prstGeom prst="rect">
            <a:avLst/>
          </a:prstGeom>
        </p:spPr>
      </p:pic>
      <p:sp>
        <p:nvSpPr>
          <p:cNvPr id="2" name="Title 1"/>
          <p:cNvSpPr>
            <a:spLocks noGrp="1"/>
          </p:cNvSpPr>
          <p:nvPr>
            <p:ph type="title"/>
          </p:nvPr>
        </p:nvSpPr>
        <p:spPr>
          <a:xfrm>
            <a:off x="539552" y="116632"/>
            <a:ext cx="8028384" cy="863014"/>
          </a:xfrm>
        </p:spPr>
        <p:txBody>
          <a:bodyPr/>
          <a:lstStyle/>
          <a:p>
            <a:r>
              <a:rPr lang="en-US" altLang="zh-HK" sz="4000" dirty="0" smtClean="0"/>
              <a:t>VW Diesel Light Duty Trucks</a:t>
            </a:r>
            <a:endParaRPr lang="zh-HK" altLang="en-US" sz="4000" dirty="0"/>
          </a:p>
        </p:txBody>
      </p:sp>
      <p:sp>
        <p:nvSpPr>
          <p:cNvPr id="7" name="TextBox 6"/>
          <p:cNvSpPr txBox="1"/>
          <p:nvPr/>
        </p:nvSpPr>
        <p:spPr>
          <a:xfrm>
            <a:off x="4405994" y="1196752"/>
            <a:ext cx="2088232" cy="646331"/>
          </a:xfrm>
          <a:prstGeom prst="rect">
            <a:avLst/>
          </a:prstGeom>
          <a:solidFill>
            <a:schemeClr val="bg1"/>
          </a:solidFill>
          <a:ln>
            <a:solidFill>
              <a:schemeClr val="tx1"/>
            </a:solidFill>
          </a:ln>
        </p:spPr>
        <p:txBody>
          <a:bodyPr wrap="square" rtlCol="0">
            <a:spAutoFit/>
          </a:bodyPr>
          <a:lstStyle/>
          <a:p>
            <a:r>
              <a:rPr lang="en-US" altLang="zh-HK" dirty="0" smtClean="0"/>
              <a:t>Travelled around suburban area</a:t>
            </a:r>
            <a:endParaRPr lang="zh-HK" altLang="en-US" dirty="0"/>
          </a:p>
        </p:txBody>
      </p:sp>
      <p:sp>
        <p:nvSpPr>
          <p:cNvPr id="8" name="Oval 7"/>
          <p:cNvSpPr/>
          <p:nvPr/>
        </p:nvSpPr>
        <p:spPr>
          <a:xfrm>
            <a:off x="4860032" y="2636912"/>
            <a:ext cx="792088" cy="119056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TextBox 8"/>
          <p:cNvSpPr txBox="1"/>
          <p:nvPr/>
        </p:nvSpPr>
        <p:spPr>
          <a:xfrm>
            <a:off x="4070274" y="6068229"/>
            <a:ext cx="1833942" cy="646331"/>
          </a:xfrm>
          <a:prstGeom prst="rect">
            <a:avLst/>
          </a:prstGeom>
          <a:solidFill>
            <a:schemeClr val="bg1"/>
          </a:solidFill>
          <a:ln>
            <a:solidFill>
              <a:schemeClr val="tx1"/>
            </a:solidFill>
          </a:ln>
        </p:spPr>
        <p:txBody>
          <a:bodyPr wrap="square" rtlCol="0">
            <a:spAutoFit/>
          </a:bodyPr>
          <a:lstStyle/>
          <a:p>
            <a:r>
              <a:rPr lang="en-US" altLang="zh-HK" dirty="0" smtClean="0"/>
              <a:t>Started at suburban area</a:t>
            </a:r>
            <a:endParaRPr lang="zh-HK" altLang="en-US" dirty="0"/>
          </a:p>
        </p:txBody>
      </p:sp>
      <p:cxnSp>
        <p:nvCxnSpPr>
          <p:cNvPr id="14" name="Straight Arrow Connector 13"/>
          <p:cNvCxnSpPr/>
          <p:nvPr/>
        </p:nvCxnSpPr>
        <p:spPr>
          <a:xfrm flipV="1">
            <a:off x="5580112" y="4797152"/>
            <a:ext cx="1080120"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7"/>
          </p:cNvCxnSpPr>
          <p:nvPr/>
        </p:nvCxnSpPr>
        <p:spPr>
          <a:xfrm flipV="1">
            <a:off x="5536121" y="2563164"/>
            <a:ext cx="916471" cy="2481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980223"/>
            <a:ext cx="3240360" cy="194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98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68" y="1124744"/>
            <a:ext cx="605835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9512" y="188640"/>
            <a:ext cx="7620000" cy="1143000"/>
          </a:xfrm>
        </p:spPr>
        <p:txBody>
          <a:bodyPr/>
          <a:lstStyle/>
          <a:p>
            <a:r>
              <a:rPr lang="en-US" altLang="zh-HK" dirty="0" smtClean="0"/>
              <a:t>VW Transporter 5: </a:t>
            </a:r>
            <a:r>
              <a:rPr lang="en-US" altLang="zh-HK" dirty="0" err="1" smtClean="0"/>
              <a:t>NOx</a:t>
            </a:r>
            <a:endParaRPr lang="zh-HK" altLang="en-US" dirty="0"/>
          </a:p>
        </p:txBody>
      </p:sp>
      <p:sp>
        <p:nvSpPr>
          <p:cNvPr id="3" name="TextBox 2"/>
          <p:cNvSpPr txBox="1"/>
          <p:nvPr/>
        </p:nvSpPr>
        <p:spPr>
          <a:xfrm>
            <a:off x="48565" y="5085184"/>
            <a:ext cx="5747571" cy="1107996"/>
          </a:xfrm>
          <a:prstGeom prst="rect">
            <a:avLst/>
          </a:prstGeom>
          <a:noFill/>
        </p:spPr>
        <p:txBody>
          <a:bodyPr wrap="square" rtlCol="0">
            <a:spAutoFit/>
          </a:bodyPr>
          <a:lstStyle/>
          <a:p>
            <a:r>
              <a:rPr lang="en-US" altLang="zh-HK" sz="2200" dirty="0" smtClean="0">
                <a:solidFill>
                  <a:srgbClr val="2F2B20"/>
                </a:solidFill>
              </a:rPr>
              <a:t>Dyno testing:  Vehicle weight including PEMS but no cold start.</a:t>
            </a:r>
          </a:p>
          <a:p>
            <a:r>
              <a:rPr lang="en-US" altLang="zh-HK" sz="2200" dirty="0" smtClean="0">
                <a:solidFill>
                  <a:srgbClr val="2F2B20"/>
                </a:solidFill>
              </a:rPr>
              <a:t>All PEMS testing are hot running.</a:t>
            </a:r>
            <a:endParaRPr lang="zh-HK" altLang="en-US" sz="2200" dirty="0">
              <a:solidFill>
                <a:srgbClr val="2F2B2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108473561"/>
              </p:ext>
            </p:extLst>
          </p:nvPr>
        </p:nvGraphicFramePr>
        <p:xfrm>
          <a:off x="6300192" y="540239"/>
          <a:ext cx="2520280" cy="5543795"/>
        </p:xfrm>
        <a:graphic>
          <a:graphicData uri="http://schemas.openxmlformats.org/drawingml/2006/table">
            <a:tbl>
              <a:tblPr firstRow="1" bandRow="1">
                <a:tableStyleId>{5C22544A-7EE6-4342-B048-85BDC9FD1C3A}</a:tableStyleId>
              </a:tblPr>
              <a:tblGrid>
                <a:gridCol w="1152128"/>
                <a:gridCol w="1368152"/>
              </a:tblGrid>
              <a:tr h="288847">
                <a:tc>
                  <a:txBody>
                    <a:bodyPr/>
                    <a:lstStyle/>
                    <a:p>
                      <a:pPr algn="l" fontAlgn="ctr"/>
                      <a:r>
                        <a:rPr lang="en-US" sz="1600" u="none" strike="noStrike" dirty="0">
                          <a:solidFill>
                            <a:schemeClr val="tx1"/>
                          </a:solidFill>
                          <a:effectLst/>
                        </a:rPr>
                        <a:t>Fuel Type</a:t>
                      </a:r>
                      <a:endParaRPr lang="en-US" sz="1600" b="1" i="0" u="none" strike="noStrike" dirty="0">
                        <a:solidFill>
                          <a:schemeClr val="tx1"/>
                        </a:solidFill>
                        <a:effectLst/>
                        <a:latin typeface="Arial"/>
                      </a:endParaRPr>
                    </a:p>
                  </a:txBody>
                  <a:tcPr marL="9525" marR="9525" marT="9525" marB="0" anchor="ctr"/>
                </a:tc>
                <a:tc>
                  <a:txBody>
                    <a:bodyPr/>
                    <a:lstStyle/>
                    <a:p>
                      <a:pPr algn="ctr" fontAlgn="ctr"/>
                      <a:r>
                        <a:rPr lang="en-US" sz="1800" u="none" strike="noStrike" dirty="0">
                          <a:solidFill>
                            <a:schemeClr val="tx1"/>
                          </a:solidFill>
                          <a:effectLst/>
                        </a:rPr>
                        <a:t>Diesel</a:t>
                      </a:r>
                      <a:endParaRPr lang="en-US" sz="1800" b="0" i="0" u="none" strike="noStrike" dirty="0">
                        <a:solidFill>
                          <a:schemeClr val="tx1"/>
                        </a:solidFill>
                        <a:effectLst/>
                        <a:latin typeface="Arial"/>
                      </a:endParaRPr>
                    </a:p>
                  </a:txBody>
                  <a:tcPr marL="9525" marR="9525" marT="9525" marB="0" anchor="ctr"/>
                </a:tc>
              </a:tr>
              <a:tr h="288847">
                <a:tc>
                  <a:txBody>
                    <a:bodyPr/>
                    <a:lstStyle/>
                    <a:p>
                      <a:pPr algn="l" fontAlgn="ctr"/>
                      <a:r>
                        <a:rPr lang="en-US" sz="1600" u="none" strike="noStrike" dirty="0">
                          <a:effectLst/>
                        </a:rPr>
                        <a:t>Euro </a:t>
                      </a:r>
                      <a:r>
                        <a:rPr lang="en-US" sz="1600" u="none" strike="noStrike" dirty="0" err="1" smtClean="0">
                          <a:effectLst/>
                        </a:rPr>
                        <a:t>Std</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800" u="none" strike="noStrike" dirty="0">
                          <a:effectLst/>
                        </a:rPr>
                        <a:t>Euro </a:t>
                      </a:r>
                      <a:r>
                        <a:rPr lang="en-US" sz="1800" u="none" strike="noStrike" dirty="0" smtClean="0">
                          <a:effectLst/>
                        </a:rPr>
                        <a:t>5</a:t>
                      </a:r>
                      <a:endParaRPr lang="en-US"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smtClean="0">
                          <a:effectLst/>
                        </a:rPr>
                        <a:t>Control devices</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800" u="none" strike="noStrike" dirty="0">
                          <a:effectLst/>
                        </a:rPr>
                        <a:t>DPF,EGR</a:t>
                      </a:r>
                      <a:endParaRPr lang="en-US"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smtClean="0">
                          <a:effectLst/>
                        </a:rPr>
                        <a:t>Model year</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altLang="zh-HK" sz="1800" u="none" strike="noStrike" dirty="0">
                          <a:effectLst/>
                        </a:rPr>
                        <a:t>2015</a:t>
                      </a:r>
                      <a:endParaRPr lang="en-US" altLang="zh-HK"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a:effectLst/>
                        </a:rPr>
                        <a:t>Test </a:t>
                      </a:r>
                      <a:r>
                        <a:rPr lang="en-US" sz="1600" u="none" strike="noStrike" dirty="0" smtClean="0">
                          <a:effectLst/>
                        </a:rPr>
                        <a:t>age</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altLang="zh-HK" sz="1800" b="0" i="0" u="none" strike="noStrike" dirty="0" smtClean="0">
                          <a:solidFill>
                            <a:schemeClr val="dk1"/>
                          </a:solidFill>
                          <a:effectLst/>
                          <a:latin typeface="+mn-lt"/>
                        </a:rPr>
                        <a:t>1</a:t>
                      </a:r>
                      <a:endParaRPr lang="en-US" altLang="zh-HK"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a:effectLst/>
                        </a:rPr>
                        <a:t>Vehicle </a:t>
                      </a:r>
                      <a:r>
                        <a:rPr lang="en-US" sz="1600" u="none" strike="noStrike" dirty="0" smtClean="0">
                          <a:effectLst/>
                        </a:rPr>
                        <a:t>model</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800" u="none" strike="noStrike" dirty="0">
                          <a:effectLst/>
                        </a:rPr>
                        <a:t>Transporter</a:t>
                      </a:r>
                      <a:endParaRPr lang="en-US"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altLang="zh-HK" sz="1600" u="none" strike="noStrike" dirty="0" smtClean="0">
                          <a:effectLst/>
                        </a:rPr>
                        <a:t>GVW</a:t>
                      </a:r>
                      <a:endParaRPr lang="en-US" altLang="zh-HK" sz="1600" b="1" i="0" u="none" strike="noStrike" dirty="0">
                        <a:solidFill>
                          <a:srgbClr val="000000"/>
                        </a:solidFill>
                        <a:effectLst/>
                        <a:latin typeface="Arial"/>
                      </a:endParaRPr>
                    </a:p>
                  </a:txBody>
                  <a:tcPr marL="9525" marR="9525" marT="9525" marB="0" anchor="ctr"/>
                </a:tc>
                <a:tc>
                  <a:txBody>
                    <a:bodyPr/>
                    <a:lstStyle/>
                    <a:p>
                      <a:pPr algn="ctr" fontAlgn="ctr"/>
                      <a:r>
                        <a:rPr lang="en-US" altLang="zh-HK" sz="1800" b="0" i="0" u="none" strike="noStrike" dirty="0" smtClean="0">
                          <a:solidFill>
                            <a:schemeClr val="dk1"/>
                          </a:solidFill>
                          <a:effectLst/>
                          <a:latin typeface="+mn-lt"/>
                        </a:rPr>
                        <a:t>3.1 ton</a:t>
                      </a:r>
                      <a:endParaRPr lang="en-US" altLang="zh-HK"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a:effectLst/>
                        </a:rPr>
                        <a:t>Engine </a:t>
                      </a:r>
                      <a:r>
                        <a:rPr lang="en-US" sz="1600" u="none" strike="noStrike" dirty="0" smtClean="0">
                          <a:effectLst/>
                        </a:rPr>
                        <a:t>displacement</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altLang="zh-HK" sz="1800" u="none" strike="noStrike" dirty="0" smtClean="0">
                          <a:effectLst/>
                        </a:rPr>
                        <a:t>2 </a:t>
                      </a:r>
                      <a:r>
                        <a:rPr lang="en-US" altLang="zh-HK" sz="1800" u="none" strike="noStrike" dirty="0" err="1" smtClean="0">
                          <a:effectLst/>
                        </a:rPr>
                        <a:t>litre</a:t>
                      </a:r>
                      <a:endParaRPr lang="en-US" altLang="zh-HK"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a:effectLst/>
                        </a:rPr>
                        <a:t>Engine rated power</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800" u="none" strike="noStrike" dirty="0" smtClean="0">
                          <a:effectLst/>
                        </a:rPr>
                        <a:t>138bhp@ 3500rpm</a:t>
                      </a:r>
                      <a:endParaRPr lang="en-US"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a:effectLst/>
                        </a:rPr>
                        <a:t>Engine peak torque</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800" u="none" strike="noStrike" dirty="0" smtClean="0">
                          <a:effectLst/>
                        </a:rPr>
                        <a:t>340Nm@1750-2500rpm</a:t>
                      </a:r>
                      <a:endParaRPr lang="en-US"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a:effectLst/>
                        </a:rPr>
                        <a:t>Odometer </a:t>
                      </a:r>
                      <a:r>
                        <a:rPr lang="en-US" sz="1600" u="none" strike="noStrike" dirty="0" smtClean="0">
                          <a:effectLst/>
                        </a:rPr>
                        <a:t>reading</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altLang="zh-HK" sz="1800" u="none" strike="noStrike" dirty="0" smtClean="0">
                          <a:effectLst/>
                        </a:rPr>
                        <a:t>52 miles</a:t>
                      </a:r>
                      <a:endParaRPr lang="en-US" altLang="zh-HK"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smtClean="0">
                          <a:effectLst/>
                        </a:rPr>
                        <a:t>Wt. before install.</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altLang="zh-HK" sz="1800" u="none" strike="noStrike" dirty="0" smtClean="0">
                          <a:effectLst/>
                        </a:rPr>
                        <a:t>2.3 ton</a:t>
                      </a:r>
                      <a:endParaRPr lang="en-US" altLang="zh-HK" sz="1800" b="0" i="0" u="none" strike="noStrike" dirty="0">
                        <a:solidFill>
                          <a:srgbClr val="000000"/>
                        </a:solidFill>
                        <a:effectLst/>
                        <a:latin typeface="Arial"/>
                      </a:endParaRPr>
                    </a:p>
                  </a:txBody>
                  <a:tcPr marL="9525" marR="9525" marT="9525" marB="0" anchor="ctr"/>
                </a:tc>
              </a:tr>
              <a:tr h="288847">
                <a:tc>
                  <a:txBody>
                    <a:bodyPr/>
                    <a:lstStyle/>
                    <a:p>
                      <a:pPr algn="l" fontAlgn="ctr"/>
                      <a:r>
                        <a:rPr lang="en-US" sz="1600" u="none" strike="noStrike" dirty="0" smtClean="0">
                          <a:effectLst/>
                        </a:rPr>
                        <a:t>Wt. </a:t>
                      </a:r>
                      <a:r>
                        <a:rPr lang="en-US" sz="1600" u="none" strike="noStrike" dirty="0">
                          <a:effectLst/>
                        </a:rPr>
                        <a:t>After </a:t>
                      </a:r>
                      <a:r>
                        <a:rPr lang="en-US" sz="1600" u="none" strike="noStrike" dirty="0" smtClean="0">
                          <a:effectLst/>
                        </a:rPr>
                        <a:t>Install.</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altLang="zh-HK" sz="1800" u="none" strike="noStrike" dirty="0" smtClean="0">
                          <a:effectLst/>
                        </a:rPr>
                        <a:t>2.8 ton</a:t>
                      </a:r>
                      <a:endParaRPr lang="en-US" altLang="zh-HK" sz="1800" b="0" i="0" u="none" strike="noStrike" dirty="0">
                        <a:solidFill>
                          <a:srgbClr val="000000"/>
                        </a:solidFill>
                        <a:effectLst/>
                        <a:latin typeface="Arial"/>
                      </a:endParaRPr>
                    </a:p>
                  </a:txBody>
                  <a:tcPr marL="9525" marR="9525" marT="9525" marB="0" anchor="ctr"/>
                </a:tc>
              </a:tr>
            </a:tbl>
          </a:graphicData>
        </a:graphic>
      </p:graphicFrame>
      <p:sp>
        <p:nvSpPr>
          <p:cNvPr id="4" name="文字方塊 3"/>
          <p:cNvSpPr txBox="1"/>
          <p:nvPr/>
        </p:nvSpPr>
        <p:spPr>
          <a:xfrm>
            <a:off x="2555776" y="4858904"/>
            <a:ext cx="936104" cy="226280"/>
          </a:xfrm>
          <a:prstGeom prst="rect">
            <a:avLst/>
          </a:prstGeom>
          <a:solidFill>
            <a:schemeClr val="bg1"/>
          </a:solidFill>
        </p:spPr>
        <p:txBody>
          <a:bodyPr wrap="square" rtlCol="0">
            <a:spAutoFit/>
          </a:bodyPr>
          <a:lstStyle/>
          <a:p>
            <a:pPr>
              <a:lnSpc>
                <a:spcPts val="900"/>
              </a:lnSpc>
            </a:pPr>
            <a:r>
              <a:rPr lang="en-US" altLang="zh-HK" sz="1400" dirty="0" smtClean="0">
                <a:solidFill>
                  <a:srgbClr val="2F2B20"/>
                </a:solidFill>
              </a:rPr>
              <a:t>21 mi/h</a:t>
            </a:r>
            <a:endParaRPr lang="zh-HK" altLang="en-US" sz="1400" dirty="0">
              <a:solidFill>
                <a:srgbClr val="2F2B20"/>
              </a:solidFill>
            </a:endParaRPr>
          </a:p>
        </p:txBody>
      </p:sp>
    </p:spTree>
    <p:extLst>
      <p:ext uri="{BB962C8B-B14F-4D97-AF65-F5344CB8AC3E}">
        <p14:creationId xmlns:p14="http://schemas.microsoft.com/office/powerpoint/2010/main" val="3961227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908720"/>
            <a:ext cx="605835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384"/>
            <a:ext cx="7620000" cy="1143000"/>
          </a:xfrm>
        </p:spPr>
        <p:txBody>
          <a:bodyPr/>
          <a:lstStyle/>
          <a:p>
            <a:r>
              <a:rPr lang="en-US" altLang="zh-HK" dirty="0" smtClean="0"/>
              <a:t>VW </a:t>
            </a:r>
            <a:r>
              <a:rPr lang="en-US" altLang="zh-HK" dirty="0" err="1" smtClean="0"/>
              <a:t>Amarok</a:t>
            </a:r>
            <a:r>
              <a:rPr lang="en-US" altLang="zh-HK" dirty="0" smtClean="0"/>
              <a:t>: </a:t>
            </a:r>
            <a:r>
              <a:rPr lang="en-US" altLang="zh-HK" dirty="0" err="1" smtClean="0"/>
              <a:t>NOx</a:t>
            </a:r>
            <a:endParaRPr lang="zh-HK" altLang="en-US" dirty="0"/>
          </a:p>
        </p:txBody>
      </p:sp>
      <p:sp>
        <p:nvSpPr>
          <p:cNvPr id="3" name="TextBox 2"/>
          <p:cNvSpPr txBox="1"/>
          <p:nvPr/>
        </p:nvSpPr>
        <p:spPr>
          <a:xfrm>
            <a:off x="369718" y="4869160"/>
            <a:ext cx="5642442" cy="1785104"/>
          </a:xfrm>
          <a:prstGeom prst="rect">
            <a:avLst/>
          </a:prstGeom>
          <a:noFill/>
        </p:spPr>
        <p:txBody>
          <a:bodyPr wrap="none" rtlCol="0">
            <a:spAutoFit/>
          </a:bodyPr>
          <a:lstStyle/>
          <a:p>
            <a:r>
              <a:rPr lang="en-US" altLang="zh-HK" sz="2200" dirty="0" smtClean="0">
                <a:solidFill>
                  <a:srgbClr val="2F2B20"/>
                </a:solidFill>
              </a:rPr>
              <a:t>Invalid result: Drift correction &gt; 4% for NO2 </a:t>
            </a:r>
          </a:p>
          <a:p>
            <a:r>
              <a:rPr lang="en-US" altLang="zh-HK" sz="2200" dirty="0" smtClean="0">
                <a:solidFill>
                  <a:srgbClr val="2F2B20"/>
                </a:solidFill>
              </a:rPr>
              <a:t>(based on CFR1065.650)</a:t>
            </a:r>
          </a:p>
          <a:p>
            <a:r>
              <a:rPr lang="en-US" altLang="zh-HK" sz="2200" dirty="0" err="1">
                <a:solidFill>
                  <a:srgbClr val="2F2B20"/>
                </a:solidFill>
              </a:rPr>
              <a:t>Dyno</a:t>
            </a:r>
            <a:r>
              <a:rPr lang="en-US" altLang="zh-HK" sz="2200" dirty="0">
                <a:solidFill>
                  <a:srgbClr val="2F2B20"/>
                </a:solidFill>
              </a:rPr>
              <a:t> testing  complies with Euro 5 certification </a:t>
            </a:r>
          </a:p>
          <a:p>
            <a:r>
              <a:rPr lang="en-US" altLang="zh-HK" sz="2200" dirty="0" smtClean="0">
                <a:solidFill>
                  <a:srgbClr val="2F2B20"/>
                </a:solidFill>
              </a:rPr>
              <a:t>requirements and with </a:t>
            </a:r>
            <a:r>
              <a:rPr lang="en-US" altLang="zh-HK" sz="2200" dirty="0">
                <a:solidFill>
                  <a:srgbClr val="2F2B20"/>
                </a:solidFill>
              </a:rPr>
              <a:t>cold start.</a:t>
            </a:r>
          </a:p>
          <a:p>
            <a:r>
              <a:rPr lang="en-US" altLang="zh-HK" sz="2200" dirty="0">
                <a:solidFill>
                  <a:srgbClr val="2F2B20"/>
                </a:solidFill>
              </a:rPr>
              <a:t>All PEMS testing are hot running</a:t>
            </a:r>
            <a:r>
              <a:rPr lang="en-US" altLang="zh-HK" sz="2200" dirty="0" smtClean="0">
                <a:solidFill>
                  <a:srgbClr val="2F2B20"/>
                </a:solidFill>
              </a:rPr>
              <a:t>.</a:t>
            </a:r>
            <a:endParaRPr lang="zh-HK" altLang="en-US" sz="2200" dirty="0">
              <a:solidFill>
                <a:srgbClr val="2F2B2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674361720"/>
              </p:ext>
            </p:extLst>
          </p:nvPr>
        </p:nvGraphicFramePr>
        <p:xfrm>
          <a:off x="6228184" y="494109"/>
          <a:ext cx="2520280" cy="5660185"/>
        </p:xfrm>
        <a:graphic>
          <a:graphicData uri="http://schemas.openxmlformats.org/drawingml/2006/table">
            <a:tbl>
              <a:tblPr firstRow="1" bandRow="1">
                <a:tableStyleId>{5C22544A-7EE6-4342-B048-85BDC9FD1C3A}</a:tableStyleId>
              </a:tblPr>
              <a:tblGrid>
                <a:gridCol w="1228379"/>
                <a:gridCol w="1291901"/>
              </a:tblGrid>
              <a:tr h="271473">
                <a:tc>
                  <a:txBody>
                    <a:bodyPr/>
                    <a:lstStyle/>
                    <a:p>
                      <a:pPr algn="l" fontAlgn="ctr"/>
                      <a:r>
                        <a:rPr lang="en-US" sz="1600" u="none" strike="noStrike" dirty="0">
                          <a:solidFill>
                            <a:schemeClr val="tx1"/>
                          </a:solidFill>
                          <a:effectLst/>
                        </a:rPr>
                        <a:t>Fuel Type</a:t>
                      </a:r>
                      <a:endParaRPr lang="en-US" sz="1600" b="1" i="0" u="none" strike="noStrike" dirty="0">
                        <a:solidFill>
                          <a:schemeClr val="tx1"/>
                        </a:solidFill>
                        <a:effectLst/>
                        <a:latin typeface="Arial"/>
                      </a:endParaRPr>
                    </a:p>
                  </a:txBody>
                  <a:tcPr marL="9525" marR="9525" marT="9525" marB="0" anchor="ctr"/>
                </a:tc>
                <a:tc>
                  <a:txBody>
                    <a:bodyPr/>
                    <a:lstStyle/>
                    <a:p>
                      <a:pPr marL="0" algn="ctr" defTabSz="914400" rtl="0" eaLnBrk="1" fontAlgn="ctr" latinLnBrk="0" hangingPunct="1"/>
                      <a:r>
                        <a:rPr lang="en-US" sz="1800" u="none" strike="noStrike" kern="1200" dirty="0">
                          <a:solidFill>
                            <a:schemeClr val="dk1"/>
                          </a:solidFill>
                          <a:effectLst/>
                          <a:latin typeface="+mn-lt"/>
                          <a:ea typeface="+mn-ea"/>
                          <a:cs typeface="+mn-cs"/>
                        </a:rPr>
                        <a:t>Diesel</a:t>
                      </a:r>
                    </a:p>
                  </a:txBody>
                  <a:tcPr marL="9525" marR="9525" marT="9525" marB="0" anchor="ctr"/>
                </a:tc>
              </a:tr>
              <a:tr h="271473">
                <a:tc>
                  <a:txBody>
                    <a:bodyPr/>
                    <a:lstStyle/>
                    <a:p>
                      <a:pPr algn="l" fontAlgn="ctr"/>
                      <a:r>
                        <a:rPr lang="en-US" sz="1600" u="none" strike="noStrike" dirty="0">
                          <a:effectLst/>
                        </a:rPr>
                        <a:t>Euro </a:t>
                      </a:r>
                      <a:r>
                        <a:rPr lang="en-US" sz="1600" u="none" strike="noStrike" dirty="0" err="1" smtClean="0">
                          <a:effectLst/>
                        </a:rPr>
                        <a:t>Std</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sz="1800" u="none" strike="noStrike" kern="1200" dirty="0">
                          <a:solidFill>
                            <a:schemeClr val="dk1"/>
                          </a:solidFill>
                          <a:effectLst/>
                          <a:latin typeface="+mn-lt"/>
                          <a:ea typeface="+mn-ea"/>
                          <a:cs typeface="+mn-cs"/>
                        </a:rPr>
                        <a:t>Euro </a:t>
                      </a:r>
                      <a:r>
                        <a:rPr lang="en-US" sz="1800" u="none" strike="noStrike" kern="1200" dirty="0" smtClean="0">
                          <a:solidFill>
                            <a:schemeClr val="dk1"/>
                          </a:solidFill>
                          <a:effectLst/>
                          <a:latin typeface="+mn-lt"/>
                          <a:ea typeface="+mn-ea"/>
                          <a:cs typeface="+mn-cs"/>
                        </a:rPr>
                        <a:t>5</a:t>
                      </a:r>
                      <a:endParaRPr lang="en-US" sz="1800" u="none" strike="noStrike" kern="1200" dirty="0">
                        <a:solidFill>
                          <a:schemeClr val="dk1"/>
                        </a:solidFill>
                        <a:effectLst/>
                        <a:latin typeface="+mn-lt"/>
                        <a:ea typeface="+mn-ea"/>
                        <a:cs typeface="+mn-cs"/>
                      </a:endParaRPr>
                    </a:p>
                  </a:txBody>
                  <a:tcPr marL="9525" marR="9525" marT="9525" marB="0" anchor="ctr"/>
                </a:tc>
              </a:tr>
              <a:tr h="271473">
                <a:tc>
                  <a:txBody>
                    <a:bodyPr/>
                    <a:lstStyle/>
                    <a:p>
                      <a:pPr algn="l" fontAlgn="ctr"/>
                      <a:r>
                        <a:rPr lang="en-US" sz="1600" u="none" strike="noStrike" dirty="0" smtClean="0">
                          <a:effectLst/>
                        </a:rPr>
                        <a:t>Control</a:t>
                      </a:r>
                      <a:r>
                        <a:rPr lang="en-US" sz="1600" u="none" strike="noStrike" baseline="0" dirty="0" smtClean="0">
                          <a:effectLst/>
                        </a:rPr>
                        <a:t> </a:t>
                      </a:r>
                      <a:r>
                        <a:rPr lang="en-US" sz="1600" u="none" strike="noStrike" dirty="0" smtClean="0">
                          <a:effectLst/>
                        </a:rPr>
                        <a:t>devices</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sz="1800" u="none" strike="noStrike" kern="1200" dirty="0" smtClean="0">
                          <a:solidFill>
                            <a:schemeClr val="dk1"/>
                          </a:solidFill>
                          <a:effectLst/>
                          <a:latin typeface="+mn-lt"/>
                          <a:ea typeface="+mn-ea"/>
                          <a:cs typeface="+mn-cs"/>
                        </a:rPr>
                        <a:t>DPF,EGR</a:t>
                      </a:r>
                      <a:endParaRPr lang="en-US" sz="1800" u="none" strike="noStrike" kern="1200" dirty="0">
                        <a:solidFill>
                          <a:schemeClr val="dk1"/>
                        </a:solidFill>
                        <a:effectLst/>
                        <a:latin typeface="+mn-lt"/>
                        <a:ea typeface="+mn-ea"/>
                        <a:cs typeface="+mn-cs"/>
                      </a:endParaRPr>
                    </a:p>
                  </a:txBody>
                  <a:tcPr marL="9525" marR="9525" marT="9525" marB="0" anchor="ctr"/>
                </a:tc>
              </a:tr>
              <a:tr h="324065">
                <a:tc>
                  <a:txBody>
                    <a:bodyPr/>
                    <a:lstStyle/>
                    <a:p>
                      <a:pPr algn="l" fontAlgn="ctr"/>
                      <a:r>
                        <a:rPr lang="en-US" sz="1600" u="none" strike="noStrike" dirty="0" smtClean="0">
                          <a:effectLst/>
                        </a:rPr>
                        <a:t>Model year</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altLang="zh-HK" sz="1800" u="none" strike="noStrike" kern="1200" dirty="0">
                          <a:solidFill>
                            <a:schemeClr val="dk1"/>
                          </a:solidFill>
                          <a:effectLst/>
                          <a:latin typeface="+mn-lt"/>
                          <a:ea typeface="+mn-ea"/>
                          <a:cs typeface="+mn-cs"/>
                        </a:rPr>
                        <a:t>2014</a:t>
                      </a:r>
                    </a:p>
                  </a:txBody>
                  <a:tcPr marL="9525" marR="9525" marT="9525" marB="0" anchor="ctr"/>
                </a:tc>
              </a:tr>
              <a:tr h="271473">
                <a:tc>
                  <a:txBody>
                    <a:bodyPr/>
                    <a:lstStyle/>
                    <a:p>
                      <a:pPr algn="l" fontAlgn="ctr"/>
                      <a:r>
                        <a:rPr lang="en-US" sz="1600" u="none" strike="noStrike" dirty="0">
                          <a:effectLst/>
                        </a:rPr>
                        <a:t>Test </a:t>
                      </a:r>
                      <a:r>
                        <a:rPr lang="en-US" sz="1600" u="none" strike="noStrike" dirty="0" smtClean="0">
                          <a:effectLst/>
                        </a:rPr>
                        <a:t>age</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altLang="zh-HK" sz="1800" u="none" strike="noStrike" kern="1200" dirty="0">
                          <a:solidFill>
                            <a:schemeClr val="dk1"/>
                          </a:solidFill>
                          <a:effectLst/>
                          <a:latin typeface="+mn-lt"/>
                          <a:ea typeface="+mn-ea"/>
                          <a:cs typeface="+mn-cs"/>
                        </a:rPr>
                        <a:t>1</a:t>
                      </a:r>
                    </a:p>
                  </a:txBody>
                  <a:tcPr marL="9525" marR="9525" marT="9525" marB="0" anchor="ctr"/>
                </a:tc>
              </a:tr>
              <a:tr h="271473">
                <a:tc>
                  <a:txBody>
                    <a:bodyPr/>
                    <a:lstStyle/>
                    <a:p>
                      <a:pPr algn="l" fontAlgn="ctr"/>
                      <a:r>
                        <a:rPr lang="en-US" sz="1600" u="none" strike="noStrike" dirty="0">
                          <a:effectLst/>
                        </a:rPr>
                        <a:t>Vehicle </a:t>
                      </a:r>
                      <a:r>
                        <a:rPr lang="en-US" sz="1600" u="none" strike="noStrike" dirty="0" smtClean="0">
                          <a:effectLst/>
                        </a:rPr>
                        <a:t>model</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sz="1800" u="none" strike="noStrike" kern="1200" dirty="0" err="1">
                          <a:solidFill>
                            <a:schemeClr val="dk1"/>
                          </a:solidFill>
                          <a:effectLst/>
                          <a:latin typeface="+mn-lt"/>
                          <a:ea typeface="+mn-ea"/>
                          <a:cs typeface="+mn-cs"/>
                        </a:rPr>
                        <a:t>Amarok</a:t>
                      </a:r>
                      <a:r>
                        <a:rPr lang="en-US" sz="1800" u="none" strike="noStrike" kern="1200" dirty="0">
                          <a:solidFill>
                            <a:schemeClr val="dk1"/>
                          </a:solidFill>
                          <a:effectLst/>
                          <a:latin typeface="+mn-lt"/>
                          <a:ea typeface="+mn-ea"/>
                          <a:cs typeface="+mn-cs"/>
                        </a:rPr>
                        <a:t> 2.0 TDI</a:t>
                      </a:r>
                    </a:p>
                  </a:txBody>
                  <a:tcPr marL="9525" marR="9525" marT="9525" marB="0" anchor="ctr"/>
                </a:tc>
              </a:tr>
              <a:tr h="324065">
                <a:tc>
                  <a:txBody>
                    <a:bodyPr/>
                    <a:lstStyle/>
                    <a:p>
                      <a:pPr algn="l" fontAlgn="ctr"/>
                      <a:r>
                        <a:rPr lang="en-US" altLang="zh-HK" sz="1600" u="none" strike="noStrike" dirty="0" smtClean="0">
                          <a:effectLst/>
                        </a:rPr>
                        <a:t>GVW</a:t>
                      </a:r>
                      <a:endParaRPr lang="en-US" altLang="zh-HK"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altLang="zh-HK" sz="1800" u="none" strike="noStrike" kern="1200" dirty="0" smtClean="0">
                          <a:solidFill>
                            <a:schemeClr val="dk1"/>
                          </a:solidFill>
                          <a:effectLst/>
                          <a:latin typeface="+mn-lt"/>
                          <a:ea typeface="+mn-ea"/>
                          <a:cs typeface="+mn-cs"/>
                        </a:rPr>
                        <a:t>3.1</a:t>
                      </a:r>
                      <a:r>
                        <a:rPr lang="en-US" altLang="zh-HK" sz="1800" u="none" strike="noStrike" kern="1200" baseline="0" dirty="0" smtClean="0">
                          <a:solidFill>
                            <a:schemeClr val="dk1"/>
                          </a:solidFill>
                          <a:effectLst/>
                          <a:latin typeface="+mn-lt"/>
                          <a:ea typeface="+mn-ea"/>
                          <a:cs typeface="+mn-cs"/>
                        </a:rPr>
                        <a:t> ton</a:t>
                      </a:r>
                      <a:endParaRPr lang="en-US" altLang="zh-HK" sz="1800" u="none" strike="noStrike" kern="1200" dirty="0">
                        <a:solidFill>
                          <a:schemeClr val="dk1"/>
                        </a:solidFill>
                        <a:effectLst/>
                        <a:latin typeface="+mn-lt"/>
                        <a:ea typeface="+mn-ea"/>
                        <a:cs typeface="+mn-cs"/>
                      </a:endParaRPr>
                    </a:p>
                  </a:txBody>
                  <a:tcPr marL="9525" marR="9525" marT="9525" marB="0" anchor="ctr"/>
                </a:tc>
              </a:tr>
              <a:tr h="481621">
                <a:tc>
                  <a:txBody>
                    <a:bodyPr/>
                    <a:lstStyle/>
                    <a:p>
                      <a:pPr algn="l" fontAlgn="ctr"/>
                      <a:r>
                        <a:rPr lang="en-US" sz="1600" u="none" strike="noStrike" dirty="0">
                          <a:effectLst/>
                        </a:rPr>
                        <a:t>Engine </a:t>
                      </a:r>
                      <a:r>
                        <a:rPr lang="en-US" sz="1600" u="none" strike="noStrike" dirty="0" smtClean="0">
                          <a:effectLst/>
                        </a:rPr>
                        <a:t>displacement</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altLang="zh-HK" sz="1800" u="none" strike="noStrike" kern="1200" dirty="0" smtClean="0">
                          <a:solidFill>
                            <a:schemeClr val="dk1"/>
                          </a:solidFill>
                          <a:effectLst/>
                          <a:latin typeface="+mn-lt"/>
                          <a:ea typeface="+mn-ea"/>
                          <a:cs typeface="+mn-cs"/>
                        </a:rPr>
                        <a:t>2</a:t>
                      </a:r>
                      <a:r>
                        <a:rPr lang="en-US" altLang="zh-HK" sz="1800" u="none" strike="noStrike" kern="1200" baseline="0" dirty="0" smtClean="0">
                          <a:solidFill>
                            <a:schemeClr val="dk1"/>
                          </a:solidFill>
                          <a:effectLst/>
                          <a:latin typeface="+mn-lt"/>
                          <a:ea typeface="+mn-ea"/>
                          <a:cs typeface="+mn-cs"/>
                        </a:rPr>
                        <a:t> </a:t>
                      </a:r>
                      <a:r>
                        <a:rPr lang="en-US" altLang="zh-HK" sz="1800" u="none" strike="noStrike" kern="1200" baseline="0" dirty="0" err="1" smtClean="0">
                          <a:solidFill>
                            <a:schemeClr val="dk1"/>
                          </a:solidFill>
                          <a:effectLst/>
                          <a:latin typeface="+mn-lt"/>
                          <a:ea typeface="+mn-ea"/>
                          <a:cs typeface="+mn-cs"/>
                        </a:rPr>
                        <a:t>litre</a:t>
                      </a:r>
                      <a:r>
                        <a:rPr lang="en-US" altLang="zh-HK" sz="1800" u="none" strike="noStrike" kern="1200" dirty="0" smtClean="0">
                          <a:solidFill>
                            <a:schemeClr val="dk1"/>
                          </a:solidFill>
                          <a:effectLst/>
                          <a:latin typeface="+mn-lt"/>
                          <a:ea typeface="+mn-ea"/>
                          <a:cs typeface="+mn-cs"/>
                        </a:rPr>
                        <a:t> </a:t>
                      </a:r>
                      <a:endParaRPr lang="en-US" altLang="zh-HK" sz="1800" u="none" strike="noStrike" kern="1200" dirty="0">
                        <a:solidFill>
                          <a:schemeClr val="dk1"/>
                        </a:solidFill>
                        <a:effectLst/>
                        <a:latin typeface="+mn-lt"/>
                        <a:ea typeface="+mn-ea"/>
                        <a:cs typeface="+mn-cs"/>
                      </a:endParaRPr>
                    </a:p>
                  </a:txBody>
                  <a:tcPr marL="9525" marR="9525" marT="9525" marB="0" anchor="ctr"/>
                </a:tc>
              </a:tr>
              <a:tr h="324065">
                <a:tc>
                  <a:txBody>
                    <a:bodyPr/>
                    <a:lstStyle/>
                    <a:p>
                      <a:pPr algn="l" fontAlgn="ctr"/>
                      <a:r>
                        <a:rPr lang="en-US" sz="1600" u="none" strike="noStrike" dirty="0">
                          <a:effectLst/>
                        </a:rPr>
                        <a:t>Engine rated power</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sz="1800" u="none" strike="noStrike" kern="1200" dirty="0" smtClean="0">
                          <a:solidFill>
                            <a:schemeClr val="dk1"/>
                          </a:solidFill>
                          <a:effectLst/>
                          <a:latin typeface="+mn-lt"/>
                          <a:ea typeface="+mn-ea"/>
                          <a:cs typeface="+mn-cs"/>
                        </a:rPr>
                        <a:t>177</a:t>
                      </a:r>
                      <a:r>
                        <a:rPr lang="en-US" sz="1800" u="none" strike="noStrike" kern="1200" baseline="0" dirty="0" smtClean="0">
                          <a:solidFill>
                            <a:schemeClr val="dk1"/>
                          </a:solidFill>
                          <a:effectLst/>
                          <a:latin typeface="+mn-lt"/>
                          <a:ea typeface="+mn-ea"/>
                          <a:cs typeface="+mn-cs"/>
                        </a:rPr>
                        <a:t> </a:t>
                      </a:r>
                      <a:r>
                        <a:rPr lang="en-US" sz="1800" u="none" strike="noStrike" kern="1200" baseline="0" dirty="0" err="1" smtClean="0">
                          <a:solidFill>
                            <a:schemeClr val="dk1"/>
                          </a:solidFill>
                          <a:effectLst/>
                          <a:latin typeface="+mn-lt"/>
                          <a:ea typeface="+mn-ea"/>
                          <a:cs typeface="+mn-cs"/>
                        </a:rPr>
                        <a:t>bhp</a:t>
                      </a:r>
                      <a:r>
                        <a:rPr lang="en-US" sz="1800" u="none" strike="noStrike" kern="1200" dirty="0" smtClean="0">
                          <a:solidFill>
                            <a:schemeClr val="dk1"/>
                          </a:solidFill>
                          <a:effectLst/>
                          <a:latin typeface="+mn-lt"/>
                          <a:ea typeface="+mn-ea"/>
                          <a:cs typeface="+mn-cs"/>
                        </a:rPr>
                        <a:t> </a:t>
                      </a:r>
                      <a:r>
                        <a:rPr lang="en-US" sz="1800" u="none" strike="noStrike" kern="1200" dirty="0">
                          <a:solidFill>
                            <a:schemeClr val="dk1"/>
                          </a:solidFill>
                          <a:effectLst/>
                          <a:latin typeface="+mn-lt"/>
                          <a:ea typeface="+mn-ea"/>
                          <a:cs typeface="+mn-cs"/>
                        </a:rPr>
                        <a:t>@ 4000 RPM</a:t>
                      </a:r>
                    </a:p>
                  </a:txBody>
                  <a:tcPr marL="9525" marR="9525" marT="9525" marB="0" anchor="ctr"/>
                </a:tc>
              </a:tr>
              <a:tr h="324065">
                <a:tc>
                  <a:txBody>
                    <a:bodyPr/>
                    <a:lstStyle/>
                    <a:p>
                      <a:pPr algn="l" fontAlgn="ctr"/>
                      <a:r>
                        <a:rPr lang="en-US" sz="1600" u="none" strike="noStrike" dirty="0">
                          <a:effectLst/>
                        </a:rPr>
                        <a:t>Engine peak torque</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sz="1800" u="none" strike="noStrike" kern="1200" dirty="0">
                          <a:solidFill>
                            <a:schemeClr val="dk1"/>
                          </a:solidFill>
                          <a:effectLst/>
                          <a:latin typeface="+mn-lt"/>
                          <a:ea typeface="+mn-ea"/>
                          <a:cs typeface="+mn-cs"/>
                        </a:rPr>
                        <a:t>420 Nm @ 1750 RPM</a:t>
                      </a:r>
                    </a:p>
                  </a:txBody>
                  <a:tcPr marL="9525" marR="9525" marT="9525" marB="0" anchor="ctr"/>
                </a:tc>
              </a:tr>
              <a:tr h="324065">
                <a:tc>
                  <a:txBody>
                    <a:bodyPr/>
                    <a:lstStyle/>
                    <a:p>
                      <a:pPr algn="l" fontAlgn="ctr"/>
                      <a:r>
                        <a:rPr lang="en-US" sz="1600" u="none" strike="noStrike" dirty="0">
                          <a:effectLst/>
                        </a:rPr>
                        <a:t>Odometer </a:t>
                      </a:r>
                      <a:r>
                        <a:rPr lang="en-US" sz="1600" u="none" strike="noStrike" dirty="0" smtClean="0">
                          <a:effectLst/>
                        </a:rPr>
                        <a:t>reading</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altLang="zh-HK" sz="1800" u="none" strike="noStrike" kern="1200" dirty="0" smtClean="0">
                          <a:solidFill>
                            <a:schemeClr val="dk1"/>
                          </a:solidFill>
                          <a:effectLst/>
                          <a:latin typeface="+mn-lt"/>
                          <a:ea typeface="+mn-ea"/>
                          <a:cs typeface="+mn-cs"/>
                        </a:rPr>
                        <a:t>537 miles</a:t>
                      </a:r>
                      <a:endParaRPr lang="en-US" altLang="zh-HK" sz="1800" u="none" strike="noStrike" kern="1200" dirty="0">
                        <a:solidFill>
                          <a:schemeClr val="dk1"/>
                        </a:solidFill>
                        <a:effectLst/>
                        <a:latin typeface="+mn-lt"/>
                        <a:ea typeface="+mn-ea"/>
                        <a:cs typeface="+mn-cs"/>
                      </a:endParaRPr>
                    </a:p>
                  </a:txBody>
                  <a:tcPr marL="9525" marR="9525" marT="9525" marB="0" anchor="ctr"/>
                </a:tc>
              </a:tr>
              <a:tr h="324065">
                <a:tc>
                  <a:txBody>
                    <a:bodyPr/>
                    <a:lstStyle/>
                    <a:p>
                      <a:pPr algn="l" fontAlgn="ctr"/>
                      <a:r>
                        <a:rPr lang="en-US" sz="1600" u="none" strike="noStrike" dirty="0" smtClean="0">
                          <a:effectLst/>
                        </a:rPr>
                        <a:t>Wt. before install.</a:t>
                      </a:r>
                      <a:endParaRPr lang="en-US" sz="1600" b="1" i="0" u="none" strike="noStrike" dirty="0">
                        <a:solidFill>
                          <a:srgbClr val="000000"/>
                        </a:solidFill>
                        <a:effectLst/>
                        <a:latin typeface="Arial"/>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HK" sz="1800" u="none" strike="noStrike" kern="1200" baseline="0" dirty="0" smtClean="0">
                          <a:solidFill>
                            <a:schemeClr val="dk1"/>
                          </a:solidFill>
                          <a:effectLst/>
                          <a:latin typeface="+mn-lt"/>
                          <a:ea typeface="+mn-ea"/>
                          <a:cs typeface="+mn-cs"/>
                        </a:rPr>
                        <a:t>2.4 ton</a:t>
                      </a:r>
                      <a:endParaRPr lang="en-US" altLang="zh-HK" sz="1800" u="none" strike="noStrike" kern="1200" dirty="0" smtClean="0">
                        <a:solidFill>
                          <a:schemeClr val="dk1"/>
                        </a:solidFill>
                        <a:effectLst/>
                        <a:latin typeface="+mn-lt"/>
                        <a:ea typeface="+mn-ea"/>
                        <a:cs typeface="+mn-cs"/>
                      </a:endParaRPr>
                    </a:p>
                  </a:txBody>
                  <a:tcPr marL="9525" marR="9525" marT="9525" marB="0" anchor="ctr"/>
                </a:tc>
              </a:tr>
              <a:tr h="324065">
                <a:tc>
                  <a:txBody>
                    <a:bodyPr/>
                    <a:lstStyle/>
                    <a:p>
                      <a:pPr algn="l" fontAlgn="ctr"/>
                      <a:r>
                        <a:rPr lang="en-US" sz="1600" u="none" strike="noStrike" dirty="0" smtClean="0">
                          <a:effectLst/>
                        </a:rPr>
                        <a:t>Wt. </a:t>
                      </a:r>
                      <a:r>
                        <a:rPr lang="en-US" sz="1600" u="none" strike="noStrike" dirty="0">
                          <a:effectLst/>
                        </a:rPr>
                        <a:t>After </a:t>
                      </a:r>
                      <a:r>
                        <a:rPr lang="en-US" sz="1600" u="none" strike="noStrike" dirty="0" smtClean="0">
                          <a:effectLst/>
                        </a:rPr>
                        <a:t>Install.</a:t>
                      </a:r>
                      <a:endParaRPr lang="en-US" sz="1600" b="1" i="0" u="none" strike="noStrike" dirty="0">
                        <a:solidFill>
                          <a:srgbClr val="000000"/>
                        </a:solidFill>
                        <a:effectLst/>
                        <a:latin typeface="Arial"/>
                      </a:endParaRPr>
                    </a:p>
                  </a:txBody>
                  <a:tcPr marL="9525" marR="9525" marT="9525" marB="0" anchor="ctr"/>
                </a:tc>
                <a:tc>
                  <a:txBody>
                    <a:bodyPr/>
                    <a:lstStyle/>
                    <a:p>
                      <a:pPr marL="0" algn="ctr" defTabSz="914400" rtl="0" eaLnBrk="1" fontAlgn="ctr" latinLnBrk="0" hangingPunct="1"/>
                      <a:r>
                        <a:rPr lang="en-US" altLang="zh-HK" sz="1800" u="none" strike="noStrike" kern="1200" dirty="0" smtClean="0">
                          <a:solidFill>
                            <a:schemeClr val="dk1"/>
                          </a:solidFill>
                          <a:effectLst/>
                          <a:latin typeface="+mn-lt"/>
                          <a:ea typeface="+mn-ea"/>
                          <a:cs typeface="+mn-cs"/>
                        </a:rPr>
                        <a:t>3.1</a:t>
                      </a:r>
                      <a:r>
                        <a:rPr lang="en-US" altLang="zh-HK" sz="1800" u="none" strike="noStrike" kern="1200" baseline="0" dirty="0" smtClean="0">
                          <a:solidFill>
                            <a:schemeClr val="dk1"/>
                          </a:solidFill>
                          <a:effectLst/>
                          <a:latin typeface="+mn-lt"/>
                          <a:ea typeface="+mn-ea"/>
                          <a:cs typeface="+mn-cs"/>
                        </a:rPr>
                        <a:t> ton</a:t>
                      </a:r>
                      <a:endParaRPr lang="en-US" altLang="zh-HK" sz="1800" u="none" strike="noStrike" kern="1200" dirty="0">
                        <a:solidFill>
                          <a:schemeClr val="dk1"/>
                        </a:solidFill>
                        <a:effectLst/>
                        <a:latin typeface="+mn-lt"/>
                        <a:ea typeface="+mn-ea"/>
                        <a:cs typeface="+mn-cs"/>
                      </a:endParaRPr>
                    </a:p>
                  </a:txBody>
                  <a:tcPr marL="9525" marR="9525" marT="9525" marB="0" anchor="ctr"/>
                </a:tc>
              </a:tr>
            </a:tbl>
          </a:graphicData>
        </a:graphic>
      </p:graphicFrame>
    </p:spTree>
    <p:extLst>
      <p:ext uri="{BB962C8B-B14F-4D97-AF65-F5344CB8AC3E}">
        <p14:creationId xmlns:p14="http://schemas.microsoft.com/office/powerpoint/2010/main" val="4108326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Outline</a:t>
            </a:r>
            <a:endParaRPr lang="zh-HK" altLang="en-US" dirty="0"/>
          </a:p>
        </p:txBody>
      </p:sp>
      <p:sp>
        <p:nvSpPr>
          <p:cNvPr id="3" name="Content Placeholder 2"/>
          <p:cNvSpPr>
            <a:spLocks noGrp="1"/>
          </p:cNvSpPr>
          <p:nvPr>
            <p:ph sz="quarter" idx="1"/>
          </p:nvPr>
        </p:nvSpPr>
        <p:spPr/>
        <p:txBody>
          <a:bodyPr/>
          <a:lstStyle/>
          <a:p>
            <a:r>
              <a:rPr lang="en-US" altLang="zh-HK" dirty="0" smtClean="0"/>
              <a:t>Test </a:t>
            </a:r>
            <a:r>
              <a:rPr lang="en-US" altLang="zh-HK" dirty="0"/>
              <a:t>Set Up and </a:t>
            </a:r>
            <a:r>
              <a:rPr lang="en-US" altLang="zh-HK" dirty="0" smtClean="0"/>
              <a:t>Protocols</a:t>
            </a:r>
          </a:p>
          <a:p>
            <a:r>
              <a:rPr lang="en-US" altLang="zh-HK" dirty="0"/>
              <a:t>Real-world Emission Measurements from Hybrid Buses and </a:t>
            </a:r>
            <a:r>
              <a:rPr lang="en-US" altLang="zh-HK" dirty="0" smtClean="0"/>
              <a:t>Results</a:t>
            </a:r>
          </a:p>
          <a:p>
            <a:r>
              <a:rPr lang="en-US" altLang="zh-HK" dirty="0"/>
              <a:t>Real-world Emission Measurements from VW Light Duty Trucks and Results</a:t>
            </a:r>
            <a:endParaRPr lang="en-US" altLang="zh-HK" dirty="0" smtClean="0"/>
          </a:p>
          <a:p>
            <a:r>
              <a:rPr lang="en-US" altLang="zh-HK" dirty="0"/>
              <a:t>Conclusion &amp; Way Forward</a:t>
            </a:r>
            <a:endParaRPr lang="zh-HK" altLang="en-US" dirty="0"/>
          </a:p>
        </p:txBody>
      </p:sp>
    </p:spTree>
    <p:extLst>
      <p:ext uri="{BB962C8B-B14F-4D97-AF65-F5344CB8AC3E}">
        <p14:creationId xmlns:p14="http://schemas.microsoft.com/office/powerpoint/2010/main" val="1590217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z="4000" dirty="0" smtClean="0"/>
              <a:t>Comparison of VW Trucks with Other Light Duty </a:t>
            </a:r>
            <a:r>
              <a:rPr lang="en-US" altLang="zh-HK" sz="4000" dirty="0"/>
              <a:t>Diesel Trucks</a:t>
            </a:r>
            <a:endParaRPr lang="zh-HK" altLang="en-US" sz="4000" dirty="0"/>
          </a:p>
        </p:txBody>
      </p:sp>
      <p:grpSp>
        <p:nvGrpSpPr>
          <p:cNvPr id="6" name="群組 5"/>
          <p:cNvGrpSpPr/>
          <p:nvPr/>
        </p:nvGrpSpPr>
        <p:grpSpPr>
          <a:xfrm>
            <a:off x="323528" y="1394687"/>
            <a:ext cx="8195642" cy="5346681"/>
            <a:chOff x="323528" y="1394687"/>
            <a:chExt cx="8195642" cy="5346681"/>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94687"/>
              <a:ext cx="8195642" cy="534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接點 4"/>
            <p:cNvCxnSpPr/>
            <p:nvPr/>
          </p:nvCxnSpPr>
          <p:spPr>
            <a:xfrm>
              <a:off x="1043608" y="5661248"/>
              <a:ext cx="56166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8698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Conclusion &amp; </a:t>
            </a:r>
            <a:r>
              <a:rPr lang="en-US" altLang="zh-HK" dirty="0"/>
              <a:t>Way Forward</a:t>
            </a:r>
            <a:endParaRPr lang="zh-HK" altLang="en-US" dirty="0"/>
          </a:p>
        </p:txBody>
      </p:sp>
      <p:sp>
        <p:nvSpPr>
          <p:cNvPr id="3" name="Content Placeholder 2"/>
          <p:cNvSpPr>
            <a:spLocks noGrp="1"/>
          </p:cNvSpPr>
          <p:nvPr>
            <p:ph sz="quarter" idx="1"/>
          </p:nvPr>
        </p:nvSpPr>
        <p:spPr>
          <a:xfrm>
            <a:off x="457200" y="1600200"/>
            <a:ext cx="8147248" cy="4873752"/>
          </a:xfrm>
        </p:spPr>
        <p:txBody>
          <a:bodyPr>
            <a:noAutofit/>
          </a:bodyPr>
          <a:lstStyle/>
          <a:p>
            <a:r>
              <a:rPr lang="en-US" altLang="zh-HK" dirty="0" smtClean="0"/>
              <a:t>The NOx and PM emissions from the Euro VI hybrid double deck buses are similar to the Euro VI HHDT</a:t>
            </a:r>
          </a:p>
          <a:p>
            <a:r>
              <a:rPr lang="en-US" altLang="zh-HK" dirty="0" smtClean="0">
                <a:solidFill>
                  <a:srgbClr val="7030A0"/>
                </a:solidFill>
              </a:rPr>
              <a:t>The CO2 emissions of hybrid Euro VI double deck buses are similar to diesel Euro V buses, but higher than the Euro VI HHDT</a:t>
            </a:r>
          </a:p>
          <a:p>
            <a:r>
              <a:rPr lang="en-US" altLang="zh-HK" dirty="0" smtClean="0"/>
              <a:t>For high loading of air conditioning occurred often in HK summer, the CO2 emissions of hybrid double deck buses are higher than diesel Euro V buses</a:t>
            </a:r>
          </a:p>
          <a:p>
            <a:r>
              <a:rPr lang="en-US" altLang="zh-HK" dirty="0" smtClean="0">
                <a:solidFill>
                  <a:srgbClr val="7030A0"/>
                </a:solidFill>
              </a:rPr>
              <a:t>Spikes appear in NOx emissions from hybrid double deck buses in urban area because the engines will switch off often.  Hence, exhaust temp. will be dropped rapidly and SCR may not fully function</a:t>
            </a:r>
          </a:p>
        </p:txBody>
      </p:sp>
    </p:spTree>
    <p:extLst>
      <p:ext uri="{BB962C8B-B14F-4D97-AF65-F5344CB8AC3E}">
        <p14:creationId xmlns:p14="http://schemas.microsoft.com/office/powerpoint/2010/main" val="3636429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Conclusion &amp; </a:t>
            </a:r>
            <a:r>
              <a:rPr lang="en-US" altLang="zh-HK" dirty="0"/>
              <a:t>Way Forward</a:t>
            </a:r>
            <a:endParaRPr lang="zh-HK" altLang="en-US" dirty="0"/>
          </a:p>
        </p:txBody>
      </p:sp>
      <p:sp>
        <p:nvSpPr>
          <p:cNvPr id="3" name="Content Placeholder 2"/>
          <p:cNvSpPr>
            <a:spLocks noGrp="1"/>
          </p:cNvSpPr>
          <p:nvPr>
            <p:ph sz="quarter" idx="1"/>
          </p:nvPr>
        </p:nvSpPr>
        <p:spPr/>
        <p:txBody>
          <a:bodyPr>
            <a:normAutofit/>
          </a:bodyPr>
          <a:lstStyle/>
          <a:p>
            <a:r>
              <a:rPr lang="en-US" altLang="zh-HK" dirty="0" smtClean="0"/>
              <a:t>Tested </a:t>
            </a:r>
            <a:r>
              <a:rPr lang="en-US" altLang="zh-HK" dirty="0"/>
              <a:t>two Euro 5 VW light duty diesel trucks.  The emissions are comparable to Euro 4 vehicles of the same class.  The emissions are higher in PEMS testing than on </a:t>
            </a:r>
            <a:r>
              <a:rPr lang="en-US" altLang="zh-HK" dirty="0" err="1"/>
              <a:t>dyno</a:t>
            </a:r>
            <a:r>
              <a:rPr lang="en-US" altLang="zh-HK" dirty="0" smtClean="0"/>
              <a:t>.</a:t>
            </a:r>
          </a:p>
          <a:p>
            <a:r>
              <a:rPr lang="en-US" altLang="zh-HK" dirty="0" smtClean="0">
                <a:solidFill>
                  <a:srgbClr val="7030A0"/>
                </a:solidFill>
              </a:rPr>
              <a:t>Will conduct on-board </a:t>
            </a:r>
            <a:r>
              <a:rPr lang="en-US" altLang="zh-HK" dirty="0">
                <a:solidFill>
                  <a:srgbClr val="7030A0"/>
                </a:solidFill>
              </a:rPr>
              <a:t>testing using PEMS </a:t>
            </a:r>
            <a:r>
              <a:rPr lang="en-US" altLang="zh-HK" dirty="0" smtClean="0">
                <a:solidFill>
                  <a:srgbClr val="7030A0"/>
                </a:solidFill>
              </a:rPr>
              <a:t>on diesel Euro VI double deck buses for comparison this summer.</a:t>
            </a:r>
          </a:p>
          <a:p>
            <a:r>
              <a:rPr lang="en-US" altLang="zh-HK" dirty="0" smtClean="0"/>
              <a:t>Will conduct PEMS and dyno testing on Euro 6 VW Caddy</a:t>
            </a:r>
            <a:endParaRPr lang="zh-HK" altLang="en-US" dirty="0"/>
          </a:p>
        </p:txBody>
      </p:sp>
    </p:spTree>
    <p:extLst>
      <p:ext uri="{BB962C8B-B14F-4D97-AF65-F5344CB8AC3E}">
        <p14:creationId xmlns:p14="http://schemas.microsoft.com/office/powerpoint/2010/main" val="4175320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Presentation\PEMS\Photo\Traffic flow\IMG-20121101-WA0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96"/>
            <a:ext cx="9157794" cy="6834004"/>
          </a:xfrm>
          <a:prstGeom prst="rect">
            <a:avLst/>
          </a:prstGeom>
          <a:noFill/>
          <a:extLst>
            <a:ext uri="{909E8E84-426E-40DD-AFC4-6F175D3DCCD1}">
              <a14:hiddenFill xmlns:a14="http://schemas.microsoft.com/office/drawing/2010/main">
                <a:solidFill>
                  <a:srgbClr val="FFFFFF"/>
                </a:solidFill>
              </a14:hiddenFill>
            </a:ext>
          </a:extLst>
        </p:spPr>
      </p:pic>
      <p:sp>
        <p:nvSpPr>
          <p:cNvPr id="69635" name="Text Box 3"/>
          <p:cNvSpPr txBox="1">
            <a:spLocks noChangeArrowheads="1"/>
          </p:cNvSpPr>
          <p:nvPr/>
        </p:nvSpPr>
        <p:spPr bwMode="auto">
          <a:xfrm>
            <a:off x="1692864" y="5864225"/>
            <a:ext cx="2881313"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kumimoji="1" lang="zh-TW" altLang="zh-CN" sz="4400" dirty="0">
                <a:latin typeface="Arial" pitchFamily="34" charset="0"/>
                <a:ea typeface="新細明體" pitchFamily="18" charset="-120"/>
              </a:rPr>
              <a:t>Thank you.</a:t>
            </a:r>
            <a:endParaRPr kumimoji="1" lang="en-US" altLang="zh-TW" sz="4400" dirty="0">
              <a:latin typeface="Arial" pitchFamily="34" charset="0"/>
              <a:ea typeface="新細明體" pitchFamily="18" charset="-120"/>
            </a:endParaRPr>
          </a:p>
        </p:txBody>
      </p:sp>
      <p:sp>
        <p:nvSpPr>
          <p:cNvPr id="69636" name="投影片編號版面配置區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076FB438-CA0F-4BD4-AE89-2D03856CDB1E}" type="slidenum">
              <a:rPr kumimoji="1" lang="en-US" altLang="zh-TW" sz="1400">
                <a:latin typeface="Arial" pitchFamily="34" charset="0"/>
                <a:ea typeface="新細明體" pitchFamily="18" charset="-120"/>
              </a:rPr>
              <a:pPr algn="r" eaLnBrk="1" hangingPunct="1"/>
              <a:t>23</a:t>
            </a:fld>
            <a:endParaRPr kumimoji="1" lang="en-US" altLang="zh-TW" sz="1400">
              <a:latin typeface="Arial" pitchFamily="34" charset="0"/>
              <a:ea typeface="新細明體" pitchFamily="18" charset="-120"/>
            </a:endParaRPr>
          </a:p>
        </p:txBody>
      </p:sp>
    </p:spTree>
    <p:extLst>
      <p:ext uri="{BB962C8B-B14F-4D97-AF65-F5344CB8AC3E}">
        <p14:creationId xmlns:p14="http://schemas.microsoft.com/office/powerpoint/2010/main" val="1545485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Test Protocol</a:t>
            </a:r>
            <a:endParaRPr lang="en-US" altLang="zh-HK" dirty="0"/>
          </a:p>
        </p:txBody>
      </p:sp>
      <p:sp>
        <p:nvSpPr>
          <p:cNvPr id="3" name="Content Placeholder 2"/>
          <p:cNvSpPr>
            <a:spLocks noGrp="1"/>
          </p:cNvSpPr>
          <p:nvPr>
            <p:ph idx="1"/>
          </p:nvPr>
        </p:nvSpPr>
        <p:spPr>
          <a:xfrm>
            <a:off x="467544" y="1340768"/>
            <a:ext cx="7620000" cy="4800600"/>
          </a:xfrm>
        </p:spPr>
        <p:txBody>
          <a:bodyPr>
            <a:normAutofit fontScale="92500"/>
          </a:bodyPr>
          <a:lstStyle/>
          <a:p>
            <a:r>
              <a:rPr lang="en-US" altLang="zh-TW" sz="2600" dirty="0" smtClean="0"/>
              <a:t>Follow </a:t>
            </a:r>
            <a:r>
              <a:rPr lang="en-US" altLang="zh-TW" sz="2600" dirty="0"/>
              <a:t>most stringent testing requirements:</a:t>
            </a:r>
          </a:p>
          <a:p>
            <a:pPr lvl="1"/>
            <a:r>
              <a:rPr lang="en-US" altLang="zh-TW" sz="2200" dirty="0" smtClean="0"/>
              <a:t>PEMS </a:t>
            </a:r>
            <a:r>
              <a:rPr lang="en-US" altLang="zh-TW" sz="2200" dirty="0"/>
              <a:t>requirements in Euro </a:t>
            </a:r>
            <a:r>
              <a:rPr lang="en-US" altLang="zh-TW" sz="2200" dirty="0" smtClean="0"/>
              <a:t>VI for gaseous pollutants/ISO16183 for PM</a:t>
            </a:r>
            <a:endParaRPr lang="en-US" altLang="zh-TW" sz="2200" dirty="0"/>
          </a:p>
          <a:p>
            <a:pPr lvl="1"/>
            <a:r>
              <a:rPr lang="en-US" altLang="zh-TW" sz="2200" dirty="0" smtClean="0"/>
              <a:t>CFR </a:t>
            </a:r>
            <a:r>
              <a:rPr lang="en-US" altLang="zh-TW" sz="2200" dirty="0"/>
              <a:t>1065 Subpart J</a:t>
            </a:r>
          </a:p>
          <a:p>
            <a:r>
              <a:rPr lang="en-US" altLang="zh-TW" sz="2600" dirty="0" smtClean="0"/>
              <a:t>Zero </a:t>
            </a:r>
            <a:r>
              <a:rPr lang="en-US" altLang="zh-TW" sz="2600" dirty="0"/>
              <a:t>every hour, audit every three hours  &amp; calibrate/ span check </a:t>
            </a:r>
            <a:r>
              <a:rPr lang="en-US" altLang="zh-TW" sz="2600" dirty="0" smtClean="0"/>
              <a:t>the </a:t>
            </a:r>
            <a:r>
              <a:rPr lang="en-US" altLang="zh-TW" sz="2600" dirty="0"/>
              <a:t>gas analyzers twice a </a:t>
            </a:r>
            <a:r>
              <a:rPr lang="en-US" altLang="zh-TW" sz="2600" dirty="0" smtClean="0"/>
              <a:t>day</a:t>
            </a:r>
            <a:endParaRPr lang="en-US" altLang="zh-TW" sz="2600" dirty="0"/>
          </a:p>
          <a:p>
            <a:r>
              <a:rPr lang="en-US" altLang="zh-TW" sz="2600" dirty="0" smtClean="0"/>
              <a:t>Analyze </a:t>
            </a:r>
            <a:r>
              <a:rPr lang="en-US" altLang="zh-TW" sz="2600" dirty="0"/>
              <a:t>2-3 fuel samples from the fuel tank of each test </a:t>
            </a:r>
            <a:r>
              <a:rPr lang="en-US" altLang="zh-TW" sz="2600" dirty="0" smtClean="0"/>
              <a:t>vehicle</a:t>
            </a:r>
          </a:p>
          <a:p>
            <a:pPr marL="342900" lvl="1">
              <a:buClr>
                <a:schemeClr val="accent1"/>
              </a:buClr>
            </a:pPr>
            <a:r>
              <a:rPr lang="en-US" altLang="zh-TW" sz="2600" dirty="0" smtClean="0"/>
              <a:t>Use professional </a:t>
            </a:r>
            <a:r>
              <a:rPr lang="en-US" altLang="zh-TW" sz="2600" dirty="0"/>
              <a:t>drivers </a:t>
            </a:r>
            <a:endParaRPr lang="en-US" altLang="zh-TW" sz="2600" dirty="0" smtClean="0"/>
          </a:p>
          <a:p>
            <a:pPr marL="342900" lvl="1">
              <a:buClr>
                <a:schemeClr val="accent1"/>
              </a:buClr>
            </a:pPr>
            <a:r>
              <a:rPr lang="en-US" altLang="zh-TW" sz="2600" dirty="0" smtClean="0"/>
              <a:t>Drive </a:t>
            </a:r>
            <a:r>
              <a:rPr lang="en-US" altLang="zh-TW" sz="2600" dirty="0"/>
              <a:t>on a </a:t>
            </a:r>
            <a:r>
              <a:rPr lang="en-US" altLang="zh-TW" sz="2600" dirty="0" smtClean="0"/>
              <a:t>fix route or follow </a:t>
            </a:r>
            <a:r>
              <a:rPr lang="en-US" altLang="zh-TW" sz="2600" dirty="0"/>
              <a:t>a vehicle of the same class</a:t>
            </a:r>
          </a:p>
          <a:p>
            <a:pPr marL="342900" lvl="1">
              <a:buClr>
                <a:schemeClr val="accent1"/>
              </a:buClr>
            </a:pPr>
            <a:r>
              <a:rPr lang="en-US" altLang="zh-TW" sz="2600" dirty="0" smtClean="0"/>
              <a:t>Capture traffic by </a:t>
            </a:r>
            <a:r>
              <a:rPr lang="en-US" altLang="zh-TW" sz="2600" dirty="0"/>
              <a:t>video camera mounted in front of </a:t>
            </a:r>
            <a:r>
              <a:rPr lang="en-US" altLang="zh-TW" sz="2600" dirty="0" smtClean="0"/>
              <a:t>the test vehicle</a:t>
            </a:r>
            <a:endParaRPr lang="en-US" altLang="zh-TW" sz="2600" dirty="0"/>
          </a:p>
          <a:p>
            <a:endParaRPr lang="en-US" altLang="zh-TW" sz="2300" dirty="0"/>
          </a:p>
          <a:p>
            <a:endParaRPr lang="zh-HK" altLang="en-US" dirty="0"/>
          </a:p>
        </p:txBody>
      </p:sp>
    </p:spTree>
    <p:extLst>
      <p:ext uri="{BB962C8B-B14F-4D97-AF65-F5344CB8AC3E}">
        <p14:creationId xmlns:p14="http://schemas.microsoft.com/office/powerpoint/2010/main" val="2574359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38" y="24124"/>
            <a:ext cx="4458486" cy="1460659"/>
          </a:xfrm>
        </p:spPr>
        <p:txBody>
          <a:bodyPr/>
          <a:lstStyle/>
          <a:p>
            <a:r>
              <a:rPr lang="en-US" altLang="zh-HK" smtClean="0"/>
              <a:t>Test Schematics</a:t>
            </a:r>
            <a:endParaRPr lang="zh-HK" altLang="en-US" dirty="0"/>
          </a:p>
        </p:txBody>
      </p:sp>
      <p:pic>
        <p:nvPicPr>
          <p:cNvPr id="4" name="內容版面配置區 2"/>
          <p:cNvPicPr>
            <a:picLocks noChangeAspect="1"/>
          </p:cNvPicPr>
          <p:nvPr/>
        </p:nvPicPr>
        <p:blipFill>
          <a:blip r:embed="rId2"/>
          <a:srcRect/>
          <a:stretch>
            <a:fillRect/>
          </a:stretch>
        </p:blipFill>
        <p:spPr>
          <a:xfrm>
            <a:off x="251520" y="2276872"/>
            <a:ext cx="7620000" cy="4271962"/>
          </a:xfrm>
          <a:prstGeom prst="rect">
            <a:avLst/>
          </a:prstGeom>
        </p:spPr>
      </p:pic>
      <p:sp>
        <p:nvSpPr>
          <p:cNvPr id="5" name="Rectangle 4"/>
          <p:cNvSpPr/>
          <p:nvPr/>
        </p:nvSpPr>
        <p:spPr>
          <a:xfrm>
            <a:off x="2728592" y="3018552"/>
            <a:ext cx="2189048" cy="15985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200" dirty="0" smtClean="0">
                <a:solidFill>
                  <a:schemeClr val="tx1"/>
                </a:solidFill>
              </a:rPr>
              <a:t>AVL PM PEMS 494</a:t>
            </a:r>
            <a:endParaRPr lang="zh-HK" altLang="en-US" sz="1200"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557298848"/>
              </p:ext>
            </p:extLst>
          </p:nvPr>
        </p:nvGraphicFramePr>
        <p:xfrm>
          <a:off x="5148064" y="404664"/>
          <a:ext cx="3672408" cy="3620158"/>
        </p:xfrm>
        <a:graphic>
          <a:graphicData uri="http://schemas.openxmlformats.org/drawingml/2006/table">
            <a:tbl>
              <a:tblPr firstRow="1" bandRow="1">
                <a:tableStyleId>{5C22544A-7EE6-4342-B048-85BDC9FD1C3A}</a:tableStyleId>
              </a:tblPr>
              <a:tblGrid>
                <a:gridCol w="2040228"/>
                <a:gridCol w="1632180"/>
              </a:tblGrid>
              <a:tr h="360039">
                <a:tc>
                  <a:txBody>
                    <a:bodyPr/>
                    <a:lstStyle/>
                    <a:p>
                      <a:r>
                        <a:rPr lang="en-US" altLang="zh-HK" sz="1800" dirty="0" smtClean="0"/>
                        <a:t>PEMS used</a:t>
                      </a:r>
                      <a:endParaRPr lang="zh-HK" altLang="en-US" sz="1800" dirty="0"/>
                    </a:p>
                  </a:txBody>
                  <a:tcPr/>
                </a:tc>
                <a:tc>
                  <a:txBody>
                    <a:bodyPr/>
                    <a:lstStyle/>
                    <a:p>
                      <a:r>
                        <a:rPr lang="en-US" altLang="zh-HK" sz="1800" dirty="0" smtClean="0"/>
                        <a:t>Pollutants</a:t>
                      </a:r>
                      <a:endParaRPr lang="zh-HK" altLang="en-US" sz="1800" dirty="0"/>
                    </a:p>
                  </a:txBody>
                  <a:tcPr/>
                </a:tc>
              </a:tr>
              <a:tr h="602638">
                <a:tc>
                  <a:txBody>
                    <a:bodyPr/>
                    <a:lstStyle/>
                    <a:p>
                      <a:r>
                        <a:rPr lang="en-US" altLang="zh-HK" sz="1800" dirty="0" smtClean="0"/>
                        <a:t>Gaseous</a:t>
                      </a:r>
                      <a:r>
                        <a:rPr lang="en-US" altLang="zh-HK" sz="1800" baseline="0" dirty="0" smtClean="0"/>
                        <a:t> analyzer</a:t>
                      </a:r>
                      <a:endParaRPr lang="en-US" altLang="zh-HK" sz="1800" dirty="0" smtClean="0"/>
                    </a:p>
                    <a:p>
                      <a:r>
                        <a:rPr lang="en-US" altLang="zh-HK" sz="1800" dirty="0" smtClean="0"/>
                        <a:t>a)</a:t>
                      </a:r>
                      <a:r>
                        <a:rPr lang="en-US" altLang="zh-HK" sz="1800" baseline="0" dirty="0" smtClean="0"/>
                        <a:t> </a:t>
                      </a:r>
                      <a:r>
                        <a:rPr lang="en-US" altLang="zh-HK" sz="1800" dirty="0" smtClean="0"/>
                        <a:t>SEMTECH-DS for</a:t>
                      </a:r>
                      <a:r>
                        <a:rPr lang="en-US" altLang="zh-HK" sz="1800" baseline="0" dirty="0" smtClean="0"/>
                        <a:t> bus</a:t>
                      </a:r>
                    </a:p>
                    <a:p>
                      <a:r>
                        <a:rPr lang="en-US" altLang="zh-HK" sz="1800" baseline="0" dirty="0" smtClean="0"/>
                        <a:t>b) AVL GAS PEMS for LDV</a:t>
                      </a:r>
                      <a:endParaRPr lang="zh-HK" altLang="en-US" sz="1800" dirty="0"/>
                    </a:p>
                  </a:txBody>
                  <a:tcPr/>
                </a:tc>
                <a:tc>
                  <a:txBody>
                    <a:bodyPr/>
                    <a:lstStyle/>
                    <a:p>
                      <a:r>
                        <a:rPr lang="en-US" altLang="zh-HK" sz="1800" dirty="0" smtClean="0"/>
                        <a:t>CO,</a:t>
                      </a:r>
                      <a:r>
                        <a:rPr lang="en-US" altLang="zh-HK" sz="1800" baseline="0" dirty="0" smtClean="0"/>
                        <a:t> CO2, NO, NO2, THC</a:t>
                      </a:r>
                      <a:endParaRPr lang="zh-HK" altLang="en-US" sz="1800" dirty="0"/>
                    </a:p>
                  </a:txBody>
                  <a:tcPr/>
                </a:tc>
              </a:tr>
              <a:tr h="856380">
                <a:tc>
                  <a:txBody>
                    <a:bodyPr/>
                    <a:lstStyle/>
                    <a:p>
                      <a:r>
                        <a:rPr lang="en-US" altLang="zh-HK" sz="1800" dirty="0" smtClean="0"/>
                        <a:t>A&amp;D</a:t>
                      </a:r>
                      <a:r>
                        <a:rPr lang="en-US" altLang="zh-HK" sz="1800" baseline="0" dirty="0" smtClean="0"/>
                        <a:t> FTIR </a:t>
                      </a:r>
                    </a:p>
                    <a:p>
                      <a:r>
                        <a:rPr lang="en-US" altLang="zh-HK" sz="1800" baseline="0" dirty="0" smtClean="0"/>
                        <a:t>(not for LDV)</a:t>
                      </a:r>
                      <a:endParaRPr lang="zh-HK" altLang="en-US" sz="1800" dirty="0"/>
                    </a:p>
                  </a:txBody>
                  <a:tcPr/>
                </a:tc>
                <a:tc>
                  <a:txBody>
                    <a:bodyPr/>
                    <a:lstStyle/>
                    <a:p>
                      <a:r>
                        <a:rPr lang="en-US" altLang="zh-HK" sz="1800" dirty="0" smtClean="0"/>
                        <a:t>CO,</a:t>
                      </a:r>
                      <a:r>
                        <a:rPr lang="en-US" altLang="zh-HK" sz="1800" baseline="0" dirty="0" smtClean="0"/>
                        <a:t> CO2, NO, NO2, </a:t>
                      </a:r>
                      <a:r>
                        <a:rPr lang="en-US" altLang="zh-HK" sz="1800" dirty="0" smtClean="0"/>
                        <a:t>N2O, NH3, </a:t>
                      </a:r>
                      <a:r>
                        <a:rPr lang="en-US" altLang="zh-HK" sz="1800" baseline="0" dirty="0" smtClean="0"/>
                        <a:t>HC species</a:t>
                      </a:r>
                      <a:endParaRPr lang="zh-HK" altLang="en-US" sz="1800" dirty="0"/>
                    </a:p>
                  </a:txBody>
                  <a:tcPr/>
                </a:tc>
              </a:tr>
              <a:tr h="602638">
                <a:tc>
                  <a:txBody>
                    <a:bodyPr/>
                    <a:lstStyle/>
                    <a:p>
                      <a:r>
                        <a:rPr lang="en-US" altLang="zh-HK" sz="1800" dirty="0" smtClean="0"/>
                        <a:t>AVL PM PEMS 494</a:t>
                      </a:r>
                      <a:endParaRPr lang="zh-HK" altLang="en-US" sz="1800" dirty="0"/>
                    </a:p>
                  </a:txBody>
                  <a:tcPr/>
                </a:tc>
                <a:tc>
                  <a:txBody>
                    <a:bodyPr/>
                    <a:lstStyle/>
                    <a:p>
                      <a:r>
                        <a:rPr lang="en-US" altLang="zh-HK" sz="1800" dirty="0" smtClean="0"/>
                        <a:t>PM</a:t>
                      </a:r>
                      <a:endParaRPr lang="zh-HK" altLang="en-US" sz="1800" dirty="0"/>
                    </a:p>
                  </a:txBody>
                  <a:tcPr/>
                </a:tc>
              </a:tr>
            </a:tbl>
          </a:graphicData>
        </a:graphic>
      </p:graphicFrame>
      <p:sp>
        <p:nvSpPr>
          <p:cNvPr id="8" name="Rectangle 7"/>
          <p:cNvSpPr/>
          <p:nvPr/>
        </p:nvSpPr>
        <p:spPr>
          <a:xfrm>
            <a:off x="1353240" y="5517232"/>
            <a:ext cx="914504" cy="79208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200" dirty="0" smtClean="0">
                <a:solidFill>
                  <a:schemeClr val="tx1"/>
                </a:solidFill>
              </a:rPr>
              <a:t>Gaseous analyzer</a:t>
            </a:r>
            <a:endParaRPr lang="zh-HK" altLang="en-US" sz="1200" dirty="0">
              <a:solidFill>
                <a:schemeClr val="tx1"/>
              </a:solidFill>
            </a:endParaRPr>
          </a:p>
        </p:txBody>
      </p:sp>
    </p:spTree>
    <p:extLst>
      <p:ext uri="{BB962C8B-B14F-4D97-AF65-F5344CB8AC3E}">
        <p14:creationId xmlns:p14="http://schemas.microsoft.com/office/powerpoint/2010/main" val="1100647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10036" cy="634082"/>
          </a:xfrm>
        </p:spPr>
        <p:txBody>
          <a:bodyPr/>
          <a:lstStyle/>
          <a:p>
            <a:r>
              <a:rPr lang="en-US" altLang="zh-HK" dirty="0" smtClean="0"/>
              <a:t>Vehicle Installation</a:t>
            </a:r>
            <a:endParaRPr lang="zh-HK"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962" y="1556792"/>
            <a:ext cx="512574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403256"/>
            <a:ext cx="2287040" cy="3420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776589"/>
            <a:ext cx="1659907" cy="208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34261"/>
            <a:ext cx="2442419" cy="134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18668" y="5632628"/>
            <a:ext cx="753732" cy="369332"/>
          </a:xfrm>
          <a:prstGeom prst="rect">
            <a:avLst/>
          </a:prstGeom>
          <a:noFill/>
        </p:spPr>
        <p:txBody>
          <a:bodyPr wrap="none" rtlCol="0">
            <a:spAutoFit/>
          </a:bodyPr>
          <a:lstStyle/>
          <a:p>
            <a:r>
              <a:rPr lang="en-US" altLang="zh-HK" dirty="0" smtClean="0"/>
              <a:t>FTIR</a:t>
            </a:r>
            <a:endParaRPr lang="zh-HK" altLang="en-US" dirty="0"/>
          </a:p>
        </p:txBody>
      </p:sp>
      <p:cxnSp>
        <p:nvCxnSpPr>
          <p:cNvPr id="9" name="Elbow Connector 8"/>
          <p:cNvCxnSpPr>
            <a:stCxn id="7" idx="0"/>
          </p:cNvCxnSpPr>
          <p:nvPr/>
        </p:nvCxnSpPr>
        <p:spPr>
          <a:xfrm rot="5400000" flipH="1" flipV="1">
            <a:off x="7452979" y="5290073"/>
            <a:ext cx="685111" cy="1"/>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04248" y="6237312"/>
            <a:ext cx="1107996" cy="369332"/>
          </a:xfrm>
          <a:prstGeom prst="rect">
            <a:avLst/>
          </a:prstGeom>
          <a:noFill/>
        </p:spPr>
        <p:txBody>
          <a:bodyPr wrap="none" rtlCol="0">
            <a:spAutoFit/>
          </a:bodyPr>
          <a:lstStyle/>
          <a:p>
            <a:r>
              <a:rPr lang="en-US" altLang="zh-HK" dirty="0" smtClean="0"/>
              <a:t>AVL PM</a:t>
            </a:r>
            <a:endParaRPr lang="zh-HK" altLang="en-US" dirty="0"/>
          </a:p>
        </p:txBody>
      </p:sp>
      <p:cxnSp>
        <p:nvCxnSpPr>
          <p:cNvPr id="17" name="Elbow Connector 16"/>
          <p:cNvCxnSpPr>
            <a:stCxn id="16" idx="0"/>
          </p:cNvCxnSpPr>
          <p:nvPr/>
        </p:nvCxnSpPr>
        <p:spPr>
          <a:xfrm rot="16200000" flipV="1">
            <a:off x="5029020" y="3908086"/>
            <a:ext cx="3024336" cy="1634116"/>
          </a:xfrm>
          <a:prstGeom prst="bentConnector3">
            <a:avLst>
              <a:gd name="adj1" fmla="val 9999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868144" y="5517232"/>
            <a:ext cx="1548496" cy="646331"/>
          </a:xfrm>
          <a:prstGeom prst="rect">
            <a:avLst/>
          </a:prstGeom>
          <a:noFill/>
        </p:spPr>
        <p:txBody>
          <a:bodyPr wrap="square" rtlCol="0">
            <a:spAutoFit/>
          </a:bodyPr>
          <a:lstStyle/>
          <a:p>
            <a:r>
              <a:rPr lang="en-US" altLang="zh-HK" dirty="0" smtClean="0"/>
              <a:t>SEMTECH DS</a:t>
            </a:r>
            <a:endParaRPr lang="zh-HK" altLang="en-US" dirty="0"/>
          </a:p>
        </p:txBody>
      </p:sp>
      <p:cxnSp>
        <p:nvCxnSpPr>
          <p:cNvPr id="23" name="Elbow Connector 22"/>
          <p:cNvCxnSpPr>
            <a:stCxn id="22" idx="0"/>
          </p:cNvCxnSpPr>
          <p:nvPr/>
        </p:nvCxnSpPr>
        <p:spPr>
          <a:xfrm rot="16200000" flipV="1">
            <a:off x="5175148" y="4049988"/>
            <a:ext cx="1584176" cy="1350312"/>
          </a:xfrm>
          <a:prstGeom prst="bentConnector3">
            <a:avLst>
              <a:gd name="adj1" fmla="val 9999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3584" y="2858804"/>
            <a:ext cx="1571264" cy="369332"/>
          </a:xfrm>
          <a:prstGeom prst="rect">
            <a:avLst/>
          </a:prstGeom>
          <a:noFill/>
        </p:spPr>
        <p:txBody>
          <a:bodyPr wrap="none" rtlCol="0">
            <a:spAutoFit/>
          </a:bodyPr>
          <a:lstStyle/>
          <a:p>
            <a:r>
              <a:rPr lang="en-US" altLang="zh-HK" dirty="0" smtClean="0"/>
              <a:t>Speedometer</a:t>
            </a:r>
            <a:endParaRPr lang="zh-HK" altLang="en-US" dirty="0"/>
          </a:p>
        </p:txBody>
      </p:sp>
      <p:cxnSp>
        <p:nvCxnSpPr>
          <p:cNvPr id="35" name="Elbow Connector 34"/>
          <p:cNvCxnSpPr>
            <a:stCxn id="34" idx="3"/>
          </p:cNvCxnSpPr>
          <p:nvPr/>
        </p:nvCxnSpPr>
        <p:spPr>
          <a:xfrm>
            <a:off x="1764848" y="3043470"/>
            <a:ext cx="365337" cy="2473762"/>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47664" y="1418246"/>
            <a:ext cx="1208183" cy="646331"/>
          </a:xfrm>
          <a:prstGeom prst="rect">
            <a:avLst/>
          </a:prstGeom>
          <a:noFill/>
        </p:spPr>
        <p:txBody>
          <a:bodyPr wrap="square" rtlCol="0">
            <a:spAutoFit/>
          </a:bodyPr>
          <a:lstStyle/>
          <a:p>
            <a:r>
              <a:rPr lang="en-US" altLang="zh-HK" dirty="0" smtClean="0"/>
              <a:t>Weather probe</a:t>
            </a:r>
            <a:endParaRPr lang="zh-HK" altLang="en-US" dirty="0"/>
          </a:p>
        </p:txBody>
      </p:sp>
      <p:cxnSp>
        <p:nvCxnSpPr>
          <p:cNvPr id="41" name="Elbow Connector 40"/>
          <p:cNvCxnSpPr>
            <a:stCxn id="40" idx="3"/>
          </p:cNvCxnSpPr>
          <p:nvPr/>
        </p:nvCxnSpPr>
        <p:spPr>
          <a:xfrm>
            <a:off x="2755847" y="1741412"/>
            <a:ext cx="1240089" cy="3372152"/>
          </a:xfrm>
          <a:prstGeom prst="bent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783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706090"/>
          </a:xfrm>
        </p:spPr>
        <p:txBody>
          <a:bodyPr>
            <a:normAutofit/>
          </a:bodyPr>
          <a:lstStyle/>
          <a:p>
            <a:r>
              <a:rPr lang="en-US" altLang="zh-HK" dirty="0" smtClean="0"/>
              <a:t>Vehicle information</a:t>
            </a:r>
            <a:endParaRPr lang="zh-HK" altLang="en-US" dirty="0"/>
          </a:p>
        </p:txBody>
      </p:sp>
      <p:graphicFrame>
        <p:nvGraphicFramePr>
          <p:cNvPr id="4" name="Group 103"/>
          <p:cNvGraphicFramePr>
            <a:graphicFrameLocks noGrp="1"/>
          </p:cNvGraphicFramePr>
          <p:nvPr>
            <p:ph idx="4294967295"/>
            <p:extLst>
              <p:ext uri="{D42A27DB-BD31-4B8C-83A1-F6EECF244321}">
                <p14:modId xmlns:p14="http://schemas.microsoft.com/office/powerpoint/2010/main" val="2982199790"/>
              </p:ext>
            </p:extLst>
          </p:nvPr>
        </p:nvGraphicFramePr>
        <p:xfrm>
          <a:off x="395536" y="692696"/>
          <a:ext cx="7776864" cy="6000569"/>
        </p:xfrm>
        <a:graphic>
          <a:graphicData uri="http://schemas.openxmlformats.org/drawingml/2006/table">
            <a:tbl>
              <a:tblPr firstRow="1" bandRow="1">
                <a:tableStyleId>{BC89EF96-8CEA-46FF-86C4-4CE0E7609802}</a:tableStyleId>
              </a:tblPr>
              <a:tblGrid>
                <a:gridCol w="1800200"/>
                <a:gridCol w="2016224"/>
                <a:gridCol w="2088232"/>
                <a:gridCol w="1872208"/>
              </a:tblGrid>
              <a:tr h="49678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 Description</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Control double deck bus</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Hybrid double deck bus</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kern="1200" cap="none" normalizeH="0" baseline="0" dirty="0" smtClean="0">
                          <a:ln>
                            <a:noFill/>
                          </a:ln>
                          <a:effectLst/>
                        </a:rPr>
                        <a:t>Heavy </a:t>
                      </a:r>
                      <a:r>
                        <a:rPr kumimoji="1" lang="en-US" altLang="zh-TW" sz="2000" u="none" strike="noStrike" kern="1200" cap="none" normalizeH="0" baseline="0" dirty="0" err="1" smtClean="0">
                          <a:ln>
                            <a:noFill/>
                          </a:ln>
                          <a:effectLst/>
                        </a:rPr>
                        <a:t>heavy</a:t>
                      </a:r>
                      <a:r>
                        <a:rPr kumimoji="1" lang="en-US" altLang="zh-TW" sz="2000" u="none" strike="noStrike" kern="1200" cap="none" normalizeH="0" baseline="0" dirty="0" smtClean="0">
                          <a:ln>
                            <a:noFill/>
                          </a:ln>
                          <a:effectLst/>
                        </a:rPr>
                        <a:t> duty truck</a:t>
                      </a:r>
                      <a:endParaRPr kumimoji="1" lang="en-US" altLang="zh-TW" sz="2000" b="1" u="none" strike="noStrike" kern="1200" cap="none" normalizeH="0" baseline="0" dirty="0" smtClean="0">
                        <a:ln>
                          <a:noFill/>
                        </a:ln>
                        <a:solidFill>
                          <a:schemeClr val="lt1"/>
                        </a:solidFill>
                        <a:effectLst/>
                        <a:latin typeface="+mn-lt"/>
                        <a:ea typeface="+mn-ea"/>
                        <a:cs typeface="+mn-cs"/>
                      </a:endParaRPr>
                    </a:p>
                  </a:txBody>
                  <a:tcPr horzOverflow="overflow"/>
                </a:tc>
              </a:tr>
              <a:tr h="439316">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Make</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gridSpan="2">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Alexander Dennis</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1" lang="en-US" altLang="zh-TW" sz="16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kern="1200" cap="none" normalizeH="0" baseline="0" dirty="0" smtClean="0">
                          <a:ln>
                            <a:noFill/>
                          </a:ln>
                          <a:effectLst/>
                        </a:rPr>
                        <a:t>Scania</a:t>
                      </a:r>
                      <a:endParaRPr kumimoji="1" lang="en-US" altLang="zh-TW" sz="2000" u="none" strike="noStrike" kern="1200" cap="none" normalizeH="0" baseline="0" dirty="0" smtClean="0">
                        <a:ln>
                          <a:noFill/>
                        </a:ln>
                        <a:solidFill>
                          <a:schemeClr val="dk1"/>
                        </a:solidFill>
                        <a:effectLst/>
                        <a:latin typeface="+mn-lt"/>
                        <a:ea typeface="+mn-ea"/>
                        <a:cs typeface="+mn-cs"/>
                      </a:endParaRPr>
                    </a:p>
                  </a:txBody>
                  <a:tcPr anchor="ctr" horzOverflow="overflow"/>
                </a:tc>
              </a:tr>
              <a:tr h="216024">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err="1" smtClean="0">
                          <a:ln>
                            <a:noFill/>
                          </a:ln>
                          <a:effectLst/>
                        </a:rPr>
                        <a:t>Eng</a:t>
                      </a:r>
                      <a:r>
                        <a:rPr kumimoji="1" lang="en-US" altLang="zh-TW" sz="2000" u="none" strike="noStrike" cap="none" normalizeH="0" baseline="0" dirty="0" smtClean="0">
                          <a:ln>
                            <a:noFill/>
                          </a:ln>
                          <a:effectLst/>
                        </a:rPr>
                        <a:t> Model</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err="1" smtClean="0">
                          <a:ln>
                            <a:noFill/>
                          </a:ln>
                          <a:solidFill>
                            <a:schemeClr val="tx1"/>
                          </a:solidFill>
                          <a:effectLst/>
                          <a:latin typeface="+mn-lt"/>
                          <a:ea typeface="+mn-ea"/>
                          <a:cs typeface="+mn-cs"/>
                        </a:rPr>
                        <a:t>Enviro</a:t>
                      </a:r>
                      <a:r>
                        <a:rPr kumimoji="1" lang="en-US" altLang="zh-TW" sz="2000" u="none" strike="noStrike" kern="1200" cap="none" normalizeH="0" baseline="0" dirty="0" smtClean="0">
                          <a:ln>
                            <a:noFill/>
                          </a:ln>
                          <a:solidFill>
                            <a:schemeClr val="tx1"/>
                          </a:solidFill>
                          <a:effectLst/>
                          <a:latin typeface="+mn-lt"/>
                          <a:ea typeface="+mn-ea"/>
                          <a:cs typeface="+mn-cs"/>
                        </a:rPr>
                        <a:t> 500 Turbo</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err="1" smtClean="0">
                          <a:ln>
                            <a:noFill/>
                          </a:ln>
                          <a:effectLst/>
                        </a:rPr>
                        <a:t>Enviro</a:t>
                      </a:r>
                      <a:r>
                        <a:rPr kumimoji="1" lang="en-US" altLang="zh-TW" sz="2000" u="none" strike="noStrike" cap="none" normalizeH="0" baseline="0" dirty="0" smtClean="0">
                          <a:ln>
                            <a:noFill/>
                          </a:ln>
                          <a:effectLst/>
                        </a:rPr>
                        <a:t> 500H Hybrid</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kern="1200" cap="none" normalizeH="0" baseline="0" dirty="0" smtClean="0">
                          <a:ln>
                            <a:noFill/>
                          </a:ln>
                          <a:effectLst/>
                        </a:rPr>
                        <a:t>DC1306360 XPI</a:t>
                      </a:r>
                      <a:endParaRPr kumimoji="1" lang="en-US" altLang="zh-TW" sz="2000" u="none" strike="noStrike" kern="1200" cap="none" normalizeH="0" baseline="0" dirty="0" smtClean="0">
                        <a:ln>
                          <a:noFill/>
                        </a:ln>
                        <a:solidFill>
                          <a:schemeClr val="dk1"/>
                        </a:solidFill>
                        <a:effectLst/>
                        <a:latin typeface="+mn-lt"/>
                        <a:ea typeface="+mn-ea"/>
                        <a:cs typeface="+mn-cs"/>
                      </a:endParaRPr>
                    </a:p>
                  </a:txBody>
                  <a:tcPr anchor="ctr" horzOverflow="overflow"/>
                </a:tc>
              </a:tr>
              <a:tr h="32384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err="1" smtClean="0">
                          <a:ln>
                            <a:noFill/>
                          </a:ln>
                          <a:effectLst/>
                        </a:rPr>
                        <a:t>Eng</a:t>
                      </a:r>
                      <a:r>
                        <a:rPr kumimoji="1" lang="en-US" altLang="zh-TW" sz="2000" u="none" strike="noStrike" cap="none" normalizeH="0" baseline="0" dirty="0" smtClean="0">
                          <a:ln>
                            <a:noFill/>
                          </a:ln>
                          <a:effectLst/>
                        </a:rPr>
                        <a:t> Capacity</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8.9 </a:t>
                      </a:r>
                      <a:r>
                        <a:rPr kumimoji="1" lang="en-US" altLang="zh-TW" sz="2000" u="none" strike="noStrike" kern="1200" cap="none" normalizeH="0" baseline="0" dirty="0" err="1" smtClean="0">
                          <a:ln>
                            <a:noFill/>
                          </a:ln>
                          <a:solidFill>
                            <a:schemeClr val="tx1"/>
                          </a:solidFill>
                          <a:effectLst/>
                          <a:latin typeface="+mn-lt"/>
                          <a:ea typeface="+mn-ea"/>
                          <a:cs typeface="+mn-cs"/>
                        </a:rPr>
                        <a:t>litre</a:t>
                      </a:r>
                      <a:endParaRPr kumimoji="1" lang="en-US" altLang="zh-TW" sz="2000" u="none" strike="noStrike" kern="1200" cap="none" normalizeH="0" baseline="0" dirty="0" smtClean="0">
                        <a:ln>
                          <a:noFill/>
                        </a:ln>
                        <a:solidFill>
                          <a:schemeClr val="tx1"/>
                        </a:solidFill>
                        <a:effectLst/>
                        <a:latin typeface="+mn-lt"/>
                        <a:ea typeface="+mn-ea"/>
                        <a:cs typeface="+mn-cs"/>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6.7</a:t>
                      </a:r>
                      <a:r>
                        <a:rPr kumimoji="1" lang="en-US" altLang="zh-HK" sz="2000" u="none" strike="noStrike" cap="none" normalizeH="0" baseline="0" dirty="0" smtClean="0">
                          <a:ln>
                            <a:noFill/>
                          </a:ln>
                          <a:effectLst/>
                        </a:rPr>
                        <a:t> litre</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kern="1200" cap="none" normalizeH="0" baseline="0" dirty="0" smtClean="0">
                          <a:ln>
                            <a:noFill/>
                          </a:ln>
                          <a:effectLst/>
                        </a:rPr>
                        <a:t>9.3 </a:t>
                      </a:r>
                      <a:r>
                        <a:rPr kumimoji="1" lang="en-US" altLang="zh-TW" sz="2000" u="none" strike="noStrike" kern="1200" cap="none" normalizeH="0" baseline="0" dirty="0" err="1" smtClean="0">
                          <a:ln>
                            <a:noFill/>
                          </a:ln>
                          <a:effectLst/>
                        </a:rPr>
                        <a:t>litre</a:t>
                      </a:r>
                      <a:endParaRPr kumimoji="1" lang="en-US" altLang="zh-TW" sz="2000" u="none" strike="noStrike" kern="1200" cap="none" normalizeH="0" baseline="0" dirty="0" smtClean="0">
                        <a:ln>
                          <a:noFill/>
                        </a:ln>
                        <a:solidFill>
                          <a:schemeClr val="dk1"/>
                        </a:solidFill>
                        <a:effectLst/>
                        <a:latin typeface="+mn-lt"/>
                        <a:ea typeface="+mn-ea"/>
                        <a:cs typeface="+mn-cs"/>
                      </a:endParaRPr>
                    </a:p>
                  </a:txBody>
                  <a:tcPr anchor="ctr" horzOverflow="overflow"/>
                </a:tc>
              </a:tr>
              <a:tr h="143624">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err="1" smtClean="0">
                          <a:ln>
                            <a:noFill/>
                          </a:ln>
                          <a:effectLst/>
                        </a:rPr>
                        <a:t>Emis</a:t>
                      </a:r>
                      <a:r>
                        <a:rPr kumimoji="1" lang="en-US" altLang="zh-TW" sz="2000" u="none" strike="noStrike" cap="none" normalizeH="0" baseline="0" dirty="0" smtClean="0">
                          <a:ln>
                            <a:noFill/>
                          </a:ln>
                          <a:effectLst/>
                        </a:rPr>
                        <a:t> </a:t>
                      </a:r>
                      <a:r>
                        <a:rPr kumimoji="1" lang="en-US" altLang="zh-TW" sz="2000" u="none" strike="noStrike" cap="none" normalizeH="0" baseline="0" dirty="0" err="1" smtClean="0">
                          <a:ln>
                            <a:noFill/>
                          </a:ln>
                          <a:effectLst/>
                        </a:rPr>
                        <a:t>Std</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Euro V</a:t>
                      </a:r>
                    </a:p>
                  </a:txBody>
                  <a:tcPr anchor="ctr" horzOverflow="overflow"/>
                </a:tc>
                <a:tc gridSpan="2">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Euro VI</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1" lang="en-US" altLang="zh-TW" sz="1600" u="none" strike="noStrike" kern="1200" cap="none" normalizeH="0" baseline="0" dirty="0" smtClean="0">
                        <a:ln>
                          <a:noFill/>
                        </a:ln>
                        <a:solidFill>
                          <a:schemeClr val="dk1"/>
                        </a:solidFill>
                        <a:effectLst/>
                        <a:latin typeface="+mn-lt"/>
                        <a:ea typeface="+mn-ea"/>
                        <a:cs typeface="+mn-cs"/>
                      </a:endParaRPr>
                    </a:p>
                  </a:txBody>
                  <a:tcPr anchor="ctr" horzOverflow="overflow"/>
                </a:tc>
              </a:tr>
              <a:tr h="539472">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Engine rated power</a:t>
                      </a:r>
                      <a:endParaRPr kumimoji="1" lang="en-US" altLang="zh-TW" sz="2000" b="0" i="0" u="none" strike="noStrike" cap="none" normalizeH="0" baseline="0" dirty="0" smtClean="0">
                        <a:ln>
                          <a:noFill/>
                        </a:ln>
                        <a:solidFill>
                          <a:schemeClr val="tx1"/>
                        </a:solidFill>
                        <a:effectLst/>
                        <a:latin typeface="Arial" pitchFamily="34" charset="0"/>
                        <a:ea typeface="絡遺羹" charset="-12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326bhp@</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2100RPM</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274bhp@</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2100RPM</a:t>
                      </a:r>
                      <a:endParaRPr kumimoji="1" lang="en-US" altLang="zh-TW" sz="2000" b="0" i="0" u="none" strike="noStrike" cap="none" normalizeH="0" baseline="0" dirty="0" smtClean="0">
                        <a:ln>
                          <a:noFill/>
                        </a:ln>
                        <a:solidFill>
                          <a:schemeClr val="tx1"/>
                        </a:solidFill>
                        <a:effectLst/>
                        <a:latin typeface="Arial" pitchFamily="34" charset="0"/>
                        <a:ea typeface="絡遺羹" charset="-120"/>
                        <a:cs typeface="Times New Roman"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kern="1200" cap="none" normalizeH="0" baseline="0" dirty="0" smtClean="0">
                          <a:ln>
                            <a:noFill/>
                          </a:ln>
                          <a:effectLst/>
                        </a:rPr>
                        <a:t>355bhp@</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kern="1200" cap="none" normalizeH="0" baseline="0" dirty="0" smtClean="0">
                          <a:ln>
                            <a:noFill/>
                          </a:ln>
                          <a:effectLst/>
                        </a:rPr>
                        <a:t>1900RPM</a:t>
                      </a:r>
                      <a:endParaRPr kumimoji="1" lang="en-US" altLang="zh-TW" sz="2000" u="none" strike="noStrike" kern="1200" cap="none" normalizeH="0" baseline="0" dirty="0" smtClean="0">
                        <a:ln>
                          <a:noFill/>
                        </a:ln>
                        <a:solidFill>
                          <a:schemeClr val="dk1"/>
                        </a:solidFill>
                        <a:effectLst/>
                        <a:latin typeface="+mn-lt"/>
                        <a:ea typeface="+mn-ea"/>
                        <a:cs typeface="+mn-cs"/>
                      </a:endParaRPr>
                    </a:p>
                  </a:txBody>
                  <a:tcPr anchor="ctr" horzOverflow="overflow"/>
                </a:tc>
              </a:tr>
              <a:tr h="497552">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Engine rated torque</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1500Nm@</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1200-1400RPM</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1100Nm@</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1200-1600RPM</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kern="1200" cap="none" normalizeH="0" baseline="0" dirty="0" smtClean="0">
                          <a:ln>
                            <a:noFill/>
                          </a:ln>
                          <a:effectLst/>
                        </a:rPr>
                        <a:t>1850Nm@</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kern="1200" cap="none" normalizeH="0" baseline="0" dirty="0" smtClean="0">
                          <a:ln>
                            <a:noFill/>
                          </a:ln>
                          <a:effectLst/>
                        </a:rPr>
                        <a:t>1000-1300RPM</a:t>
                      </a:r>
                      <a:endParaRPr kumimoji="1" lang="en-US" altLang="zh-TW" sz="2000" u="none" strike="noStrike" kern="1200" cap="none" normalizeH="0" baseline="0" dirty="0" smtClean="0">
                        <a:ln>
                          <a:noFill/>
                        </a:ln>
                        <a:solidFill>
                          <a:schemeClr val="dk1"/>
                        </a:solidFill>
                        <a:effectLst/>
                        <a:latin typeface="+mn-lt"/>
                        <a:ea typeface="+mn-ea"/>
                        <a:cs typeface="+mn-cs"/>
                      </a:endParaRPr>
                    </a:p>
                  </a:txBody>
                  <a:tcPr anchor="ctr" horzOverflow="overflow"/>
                </a:tc>
              </a:tr>
              <a:tr h="444584">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Gross vehicle weight</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gridSpan="3">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26.4 ton</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1" lang="en-US" altLang="zh-TW" sz="16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1" lang="en-US" altLang="zh-TW" sz="16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r>
              <a:tr h="4406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HK" sz="2000" u="none" strike="noStrike" cap="none" normalizeH="0" baseline="0" dirty="0" smtClean="0">
                          <a:ln>
                            <a:noFill/>
                          </a:ln>
                          <a:effectLst/>
                        </a:rPr>
                        <a:t>After</a:t>
                      </a:r>
                      <a:r>
                        <a:rPr kumimoji="1" lang="en-US" altLang="zh-TW" sz="2000" u="none" strike="noStrike" cap="none" normalizeH="0" baseline="0" dirty="0" smtClean="0">
                          <a:ln>
                            <a:noFill/>
                          </a:ln>
                          <a:effectLst/>
                        </a:rPr>
                        <a:t> </a:t>
                      </a:r>
                      <a:r>
                        <a:rPr kumimoji="1" lang="en-US" altLang="zh-HK" sz="2000" u="none" strike="noStrike" cap="none" normalizeH="0" baseline="0" dirty="0" smtClean="0">
                          <a:ln>
                            <a:noFill/>
                          </a:ln>
                          <a:effectLst/>
                        </a:rPr>
                        <a:t>treat. device</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SCR</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EGR, DPF, SCR </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kern="1200" cap="none" normalizeH="0" baseline="0" dirty="0" smtClean="0">
                          <a:ln>
                            <a:noFill/>
                          </a:ln>
                          <a:effectLst/>
                        </a:rPr>
                        <a:t>DOC,DPF, SCR</a:t>
                      </a:r>
                      <a:endParaRPr kumimoji="1" lang="en-US" altLang="zh-TW" sz="2000" u="none" strike="noStrike" kern="1200" cap="none" normalizeH="0" baseline="0" dirty="0" smtClean="0">
                        <a:ln>
                          <a:noFill/>
                        </a:ln>
                        <a:solidFill>
                          <a:schemeClr val="dk1"/>
                        </a:solidFill>
                        <a:effectLst/>
                        <a:latin typeface="+mn-lt"/>
                        <a:ea typeface="+mn-ea"/>
                        <a:cs typeface="+mn-cs"/>
                      </a:endParaRPr>
                    </a:p>
                  </a:txBody>
                  <a:tcPr anchor="ctr" horzOverflow="overflow"/>
                </a:tc>
              </a:tr>
              <a:tr h="4406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zh-TW" sz="2000" u="none" strike="noStrike" cap="none" normalizeH="0" baseline="0" dirty="0" smtClean="0">
                          <a:ln>
                            <a:noFill/>
                          </a:ln>
                          <a:effectLst/>
                        </a:rPr>
                        <a:t>Special feature</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solidFill>
                            <a:schemeClr val="tx1"/>
                          </a:solidFill>
                          <a:effectLst/>
                          <a:latin typeface="+mn-lt"/>
                          <a:ea typeface="+mn-ea"/>
                          <a:cs typeface="+mn-cs"/>
                        </a:rPr>
                        <a:t>Nil</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cap="none" normalizeH="0" baseline="0" dirty="0" smtClean="0">
                          <a:ln>
                            <a:noFill/>
                          </a:ln>
                          <a:effectLst/>
                        </a:rPr>
                        <a:t>Hybrid</a:t>
                      </a:r>
                      <a:endParaRPr kumimoji="1" lang="en-US" altLang="zh-TW" sz="2000" b="0" i="0" u="none" strike="noStrike" cap="none" normalizeH="0" baseline="0" dirty="0" smtClean="0">
                        <a:ln>
                          <a:noFill/>
                        </a:ln>
                        <a:solidFill>
                          <a:schemeClr val="tx1"/>
                        </a:solidFill>
                        <a:effectLst/>
                        <a:latin typeface="Arial" pitchFamily="34" charset="0"/>
                        <a:ea typeface="新細明體" pitchFamily="18" charset="-12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zh-TW" sz="2000" u="none" strike="noStrike" kern="1200" cap="none" normalizeH="0" baseline="0" dirty="0" smtClean="0">
                          <a:ln>
                            <a:noFill/>
                          </a:ln>
                          <a:effectLst/>
                        </a:rPr>
                        <a:t>Nil</a:t>
                      </a:r>
                      <a:endParaRPr kumimoji="1" lang="en-US" altLang="zh-TW" sz="2000" u="none" strike="noStrike" kern="1200" cap="none" normalizeH="0" baseline="0" dirty="0" smtClean="0">
                        <a:ln>
                          <a:noFill/>
                        </a:ln>
                        <a:solidFill>
                          <a:schemeClr val="dk1"/>
                        </a:solidFill>
                        <a:effectLst/>
                        <a:latin typeface="+mn-lt"/>
                        <a:ea typeface="+mn-ea"/>
                        <a:cs typeface="+mn-cs"/>
                      </a:endParaRPr>
                    </a:p>
                  </a:txBody>
                  <a:tcPr anchor="ctr" horzOverflow="overflow"/>
                </a:tc>
              </a:tr>
            </a:tbl>
          </a:graphicData>
        </a:graphic>
      </p:graphicFrame>
    </p:spTree>
    <p:extLst>
      <p:ext uri="{BB962C8B-B14F-4D97-AF65-F5344CB8AC3E}">
        <p14:creationId xmlns:p14="http://schemas.microsoft.com/office/powerpoint/2010/main" val="2957157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036752"/>
            <a:ext cx="3888432" cy="359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102" y="53838"/>
            <a:ext cx="3946988" cy="329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33021" y="2103239"/>
            <a:ext cx="2460930" cy="461665"/>
          </a:xfrm>
          <a:prstGeom prst="rect">
            <a:avLst/>
          </a:prstGeom>
          <a:noFill/>
        </p:spPr>
        <p:txBody>
          <a:bodyPr wrap="none" rtlCol="0">
            <a:spAutoFit/>
          </a:bodyPr>
          <a:lstStyle/>
          <a:p>
            <a:r>
              <a:rPr lang="en-US" altLang="zh-HK" sz="2400" dirty="0" smtClean="0"/>
              <a:t>905 (Mainly urban)</a:t>
            </a:r>
            <a:endParaRPr lang="zh-HK" altLang="en-US" sz="2400" dirty="0"/>
          </a:p>
        </p:txBody>
      </p:sp>
      <p:cxnSp>
        <p:nvCxnSpPr>
          <p:cNvPr id="10" name="Straight Arrow Connector 9"/>
          <p:cNvCxnSpPr>
            <a:stCxn id="6" idx="3"/>
          </p:cNvCxnSpPr>
          <p:nvPr/>
        </p:nvCxnSpPr>
        <p:spPr>
          <a:xfrm>
            <a:off x="3099941" y="1674967"/>
            <a:ext cx="1184027" cy="2646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tLang="zh-HK" dirty="0" smtClean="0"/>
              <a:t>Route</a:t>
            </a:r>
            <a:endParaRPr lang="zh-HK" altLang="en-US" dirty="0"/>
          </a:p>
        </p:txBody>
      </p:sp>
      <p:graphicFrame>
        <p:nvGraphicFramePr>
          <p:cNvPr id="4" name="Table 3"/>
          <p:cNvGraphicFramePr>
            <a:graphicFrameLocks noGrp="1"/>
          </p:cNvGraphicFramePr>
          <p:nvPr>
            <p:extLst>
              <p:ext uri="{D42A27DB-BD31-4B8C-83A1-F6EECF244321}">
                <p14:modId xmlns:p14="http://schemas.microsoft.com/office/powerpoint/2010/main" val="850518136"/>
              </p:ext>
            </p:extLst>
          </p:nvPr>
        </p:nvGraphicFramePr>
        <p:xfrm>
          <a:off x="4427984" y="3212976"/>
          <a:ext cx="3737081" cy="3370551"/>
        </p:xfrm>
        <a:graphic>
          <a:graphicData uri="http://schemas.openxmlformats.org/drawingml/2006/table">
            <a:tbl>
              <a:tblPr firstRow="1" bandRow="1">
                <a:tableStyleId>{85BE263C-DBD7-4A20-BB59-AAB30ACAA65A}</a:tableStyleId>
              </a:tblPr>
              <a:tblGrid>
                <a:gridCol w="782180"/>
                <a:gridCol w="978402"/>
                <a:gridCol w="1042229"/>
                <a:gridCol w="934270"/>
              </a:tblGrid>
              <a:tr h="442263">
                <a:tc>
                  <a:txBody>
                    <a:bodyPr/>
                    <a:lstStyle/>
                    <a:p>
                      <a:pPr algn="ctr" fontAlgn="ctr">
                        <a:spcAft>
                          <a:spcPts val="0"/>
                        </a:spcAft>
                      </a:pPr>
                      <a:r>
                        <a:rPr lang="en-US" sz="1600" b="1" kern="1200" dirty="0">
                          <a:solidFill>
                            <a:srgbClr val="FFFFFF"/>
                          </a:solidFill>
                          <a:effectLst/>
                          <a:latin typeface="Century Schoolbook"/>
                          <a:ea typeface="Times New Roman"/>
                          <a:cs typeface="Arial"/>
                        </a:rPr>
                        <a:t>Route No.</a:t>
                      </a:r>
                      <a:endParaRPr lang="zh-TW" sz="1600" kern="100" dirty="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b="1" kern="1200">
                          <a:solidFill>
                            <a:srgbClr val="FFFFFF"/>
                          </a:solidFill>
                          <a:effectLst/>
                          <a:latin typeface="Century Schoolbook"/>
                          <a:ea typeface="Times New Roman"/>
                          <a:cs typeface="Arial"/>
                        </a:rPr>
                        <a:t>Area</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b="1" kern="1200">
                          <a:solidFill>
                            <a:srgbClr val="FFFFFF"/>
                          </a:solidFill>
                          <a:effectLst/>
                          <a:latin typeface="Century Schoolbook"/>
                          <a:ea typeface="Times New Roman"/>
                          <a:cs typeface="Arial"/>
                        </a:rPr>
                        <a:t>Control</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b="1" kern="1200">
                          <a:solidFill>
                            <a:srgbClr val="FFFFFF"/>
                          </a:solidFill>
                          <a:effectLst/>
                          <a:latin typeface="Century Schoolbook"/>
                          <a:ea typeface="Times New Roman"/>
                          <a:cs typeface="Arial"/>
                        </a:rPr>
                        <a:t>Hybrid</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1833">
                <a:tc>
                  <a:txBody>
                    <a:bodyPr/>
                    <a:lstStyle/>
                    <a:p>
                      <a:pPr algn="ctr" fontAlgn="ctr">
                        <a:spcAft>
                          <a:spcPts val="0"/>
                        </a:spcAft>
                      </a:pPr>
                      <a:r>
                        <a:rPr lang="en-US" sz="1600" kern="1200">
                          <a:solidFill>
                            <a:srgbClr val="000000"/>
                          </a:solidFill>
                          <a:effectLst/>
                          <a:latin typeface="Century Schoolbook"/>
                          <a:ea typeface="Times New Roman"/>
                          <a:cs typeface="Arial"/>
                        </a:rPr>
                        <a:t>969</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dirty="0">
                          <a:solidFill>
                            <a:srgbClr val="000000"/>
                          </a:solidFill>
                          <a:effectLst/>
                          <a:latin typeface="Century Schoolbook"/>
                          <a:ea typeface="Times New Roman"/>
                          <a:cs typeface="Arial"/>
                        </a:rPr>
                        <a:t>Mainly highway</a:t>
                      </a:r>
                      <a:endParaRPr lang="zh-TW" sz="1600" kern="100" dirty="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Apr-15</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Apr-15</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2263">
                <a:tc>
                  <a:txBody>
                    <a:bodyPr/>
                    <a:lstStyle/>
                    <a:p>
                      <a:pPr algn="ctr" fontAlgn="ctr">
                        <a:spcAft>
                          <a:spcPts val="0"/>
                        </a:spcAft>
                      </a:pPr>
                      <a:r>
                        <a:rPr lang="en-US" sz="1600" kern="1200">
                          <a:solidFill>
                            <a:srgbClr val="000000"/>
                          </a:solidFill>
                          <a:effectLst/>
                          <a:latin typeface="Century Schoolbook"/>
                          <a:ea typeface="Times New Roman"/>
                          <a:cs typeface="Arial"/>
                        </a:rPr>
                        <a:t>619</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dirty="0">
                          <a:solidFill>
                            <a:srgbClr val="000000"/>
                          </a:solidFill>
                          <a:effectLst/>
                          <a:latin typeface="Century Schoolbook"/>
                          <a:ea typeface="Times New Roman"/>
                          <a:cs typeface="Arial"/>
                        </a:rPr>
                        <a:t>Mainly urban</a:t>
                      </a:r>
                      <a:endParaRPr lang="zh-TW" sz="1600" kern="100" dirty="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Jan-15</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Feb-15</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2263">
                <a:tc>
                  <a:txBody>
                    <a:bodyPr/>
                    <a:lstStyle/>
                    <a:p>
                      <a:pPr algn="ctr" fontAlgn="ctr">
                        <a:spcAft>
                          <a:spcPts val="0"/>
                        </a:spcAft>
                      </a:pPr>
                      <a:r>
                        <a:rPr lang="en-US" sz="1600" kern="1200">
                          <a:solidFill>
                            <a:srgbClr val="000000"/>
                          </a:solidFill>
                          <a:effectLst/>
                          <a:latin typeface="Century Schoolbook"/>
                          <a:ea typeface="Times New Roman"/>
                          <a:cs typeface="Arial"/>
                        </a:rPr>
                        <a:t>905</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Mainly urban</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dirty="0">
                          <a:solidFill>
                            <a:srgbClr val="000000"/>
                          </a:solidFill>
                          <a:effectLst/>
                          <a:latin typeface="Century Schoolbook"/>
                          <a:ea typeface="Times New Roman"/>
                          <a:cs typeface="Arial"/>
                        </a:rPr>
                        <a:t>Feb-15</a:t>
                      </a:r>
                      <a:endParaRPr lang="zh-TW" sz="1600" kern="100" dirty="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Mar-15</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2263">
                <a:tc>
                  <a:txBody>
                    <a:bodyPr/>
                    <a:lstStyle/>
                    <a:p>
                      <a:pPr algn="ctr" fontAlgn="ctr">
                        <a:spcAft>
                          <a:spcPts val="0"/>
                        </a:spcAft>
                      </a:pPr>
                      <a:r>
                        <a:rPr lang="en-US" sz="1600" kern="1200">
                          <a:solidFill>
                            <a:srgbClr val="000000"/>
                          </a:solidFill>
                          <a:effectLst/>
                          <a:latin typeface="Century Schoolbook"/>
                          <a:ea typeface="Times New Roman"/>
                          <a:cs typeface="Arial"/>
                        </a:rPr>
                        <a:t>8</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Mainly urban</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dirty="0">
                          <a:solidFill>
                            <a:srgbClr val="000000"/>
                          </a:solidFill>
                          <a:effectLst/>
                          <a:latin typeface="Century Schoolbook"/>
                          <a:ea typeface="Times New Roman"/>
                          <a:cs typeface="Arial"/>
                        </a:rPr>
                        <a:t>May-15</a:t>
                      </a:r>
                      <a:endParaRPr lang="zh-TW" sz="1600" kern="100" dirty="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May-15</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2263">
                <a:tc>
                  <a:txBody>
                    <a:bodyPr/>
                    <a:lstStyle/>
                    <a:p>
                      <a:pPr algn="ctr" fontAlgn="ctr">
                        <a:spcAft>
                          <a:spcPts val="0"/>
                        </a:spcAft>
                      </a:pPr>
                      <a:r>
                        <a:rPr lang="en-US" sz="1600" kern="1200">
                          <a:solidFill>
                            <a:srgbClr val="000000"/>
                          </a:solidFill>
                          <a:effectLst/>
                          <a:latin typeface="Century Schoolbook"/>
                          <a:ea typeface="Times New Roman"/>
                          <a:cs typeface="Arial"/>
                        </a:rPr>
                        <a:t>1A</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Urban</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dirty="0">
                          <a:solidFill>
                            <a:srgbClr val="000000"/>
                          </a:solidFill>
                          <a:effectLst/>
                          <a:latin typeface="Century Schoolbook"/>
                          <a:ea typeface="Times New Roman"/>
                          <a:cs typeface="Arial"/>
                        </a:rPr>
                        <a:t>Jan-15</a:t>
                      </a:r>
                      <a:endParaRPr lang="zh-TW" sz="1600" kern="100" dirty="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dirty="0">
                          <a:solidFill>
                            <a:srgbClr val="000000"/>
                          </a:solidFill>
                          <a:effectLst/>
                          <a:latin typeface="Century Schoolbook"/>
                          <a:ea typeface="Times New Roman"/>
                          <a:cs typeface="Arial"/>
                        </a:rPr>
                        <a:t>Jan-15</a:t>
                      </a:r>
                      <a:endParaRPr lang="zh-TW" sz="1600" kern="100" dirty="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2263">
                <a:tc>
                  <a:txBody>
                    <a:bodyPr/>
                    <a:lstStyle/>
                    <a:p>
                      <a:pPr algn="ctr" fontAlgn="ctr">
                        <a:spcAft>
                          <a:spcPts val="0"/>
                        </a:spcAft>
                      </a:pPr>
                      <a:r>
                        <a:rPr lang="en-US" sz="1600" kern="1200">
                          <a:solidFill>
                            <a:srgbClr val="000000"/>
                          </a:solidFill>
                          <a:effectLst/>
                          <a:latin typeface="Century Schoolbook"/>
                          <a:ea typeface="Times New Roman"/>
                          <a:cs typeface="Arial"/>
                        </a:rPr>
                        <a:t>5B</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Urban</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a:solidFill>
                            <a:srgbClr val="000000"/>
                          </a:solidFill>
                          <a:effectLst/>
                          <a:latin typeface="Century Schoolbook"/>
                          <a:ea typeface="Times New Roman"/>
                          <a:cs typeface="Arial"/>
                        </a:rPr>
                        <a:t>Mar-15</a:t>
                      </a:r>
                      <a:endParaRPr lang="zh-TW" sz="1600" kern="10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600" kern="1200" dirty="0">
                          <a:solidFill>
                            <a:srgbClr val="000000"/>
                          </a:solidFill>
                          <a:effectLst/>
                          <a:latin typeface="Century Schoolbook"/>
                          <a:ea typeface="Times New Roman"/>
                          <a:cs typeface="Arial"/>
                        </a:rPr>
                        <a:t>May-15</a:t>
                      </a:r>
                      <a:endParaRPr lang="zh-TW" sz="1600" kern="100" dirty="0">
                        <a:effectLst/>
                        <a:latin typeface="Calibri"/>
                        <a:ea typeface="新細明體"/>
                        <a:cs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334440" y="1444134"/>
            <a:ext cx="2765501" cy="461665"/>
          </a:xfrm>
          <a:prstGeom prst="rect">
            <a:avLst/>
          </a:prstGeom>
          <a:noFill/>
        </p:spPr>
        <p:txBody>
          <a:bodyPr wrap="none" rtlCol="0">
            <a:spAutoFit/>
          </a:bodyPr>
          <a:lstStyle/>
          <a:p>
            <a:r>
              <a:rPr lang="en-US" altLang="zh-HK" sz="2400" dirty="0" smtClean="0"/>
              <a:t>969 (mainly highway)</a:t>
            </a:r>
            <a:endParaRPr lang="zh-HK" altLang="en-US" sz="2400" dirty="0"/>
          </a:p>
        </p:txBody>
      </p:sp>
      <p:cxnSp>
        <p:nvCxnSpPr>
          <p:cNvPr id="7" name="Straight Arrow Connector 6"/>
          <p:cNvCxnSpPr/>
          <p:nvPr/>
        </p:nvCxnSpPr>
        <p:spPr>
          <a:xfrm>
            <a:off x="1656765" y="2507754"/>
            <a:ext cx="0" cy="52899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019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a:t>Slide show of PEMS </a:t>
            </a:r>
            <a:r>
              <a:rPr lang="en-US" altLang="zh-HK" dirty="0" smtClean="0"/>
              <a:t>testing for hybrid double deck (</a:t>
            </a:r>
            <a:r>
              <a:rPr lang="en-US" altLang="zh-HK" dirty="0" err="1" smtClean="0"/>
              <a:t>dd</a:t>
            </a:r>
            <a:r>
              <a:rPr lang="en-US" altLang="zh-HK" dirty="0" smtClean="0"/>
              <a:t>) buses </a:t>
            </a:r>
            <a:endParaRPr lang="zh-HK" altLang="en-US" dirty="0"/>
          </a:p>
        </p:txBody>
      </p:sp>
      <p:pic>
        <p:nvPicPr>
          <p:cNvPr id="4" name="05se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7544" y="1512168"/>
            <a:ext cx="3960440" cy="2970330"/>
          </a:xfrm>
          <a:prstGeom prst="rect">
            <a:avLst/>
          </a:prstGeom>
        </p:spPr>
      </p:pic>
      <p:sp>
        <p:nvSpPr>
          <p:cNvPr id="5" name="TextBox 4"/>
          <p:cNvSpPr txBox="1"/>
          <p:nvPr/>
        </p:nvSpPr>
        <p:spPr>
          <a:xfrm>
            <a:off x="1334446" y="4581128"/>
            <a:ext cx="2226635" cy="369332"/>
          </a:xfrm>
          <a:prstGeom prst="rect">
            <a:avLst/>
          </a:prstGeom>
          <a:noFill/>
        </p:spPr>
        <p:txBody>
          <a:bodyPr wrap="none" rtlCol="0">
            <a:spAutoFit/>
          </a:bodyPr>
          <a:lstStyle/>
          <a:p>
            <a:r>
              <a:rPr lang="en-US" altLang="zh-HK" dirty="0" smtClean="0"/>
              <a:t>969 (mainly highways)</a:t>
            </a:r>
            <a:endParaRPr lang="zh-HK" altLang="en-US" dirty="0"/>
          </a:p>
        </p:txBody>
      </p:sp>
      <p:pic>
        <p:nvPicPr>
          <p:cNvPr id="6" name="05sec.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99992" y="3573016"/>
            <a:ext cx="4259965" cy="3194974"/>
          </a:xfrm>
          <a:prstGeom prst="rect">
            <a:avLst/>
          </a:prstGeom>
        </p:spPr>
      </p:pic>
      <p:sp>
        <p:nvSpPr>
          <p:cNvPr id="7" name="TextBox 6"/>
          <p:cNvSpPr txBox="1"/>
          <p:nvPr/>
        </p:nvSpPr>
        <p:spPr>
          <a:xfrm>
            <a:off x="5661119" y="3068960"/>
            <a:ext cx="1937710" cy="369332"/>
          </a:xfrm>
          <a:prstGeom prst="rect">
            <a:avLst/>
          </a:prstGeom>
          <a:noFill/>
        </p:spPr>
        <p:txBody>
          <a:bodyPr wrap="none" rtlCol="0">
            <a:spAutoFit/>
          </a:bodyPr>
          <a:lstStyle/>
          <a:p>
            <a:r>
              <a:rPr lang="en-US" altLang="zh-HK" dirty="0" smtClean="0"/>
              <a:t>905 (mainly urban)</a:t>
            </a:r>
            <a:endParaRPr lang="zh-HK" altLang="en-US" dirty="0"/>
          </a:p>
        </p:txBody>
      </p:sp>
    </p:spTree>
    <p:extLst>
      <p:ext uri="{BB962C8B-B14F-4D97-AF65-F5344CB8AC3E}">
        <p14:creationId xmlns:p14="http://schemas.microsoft.com/office/powerpoint/2010/main" val="261197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8" fill="hold"/>
                                        <p:tgtEl>
                                          <p:spTgt spid="4"/>
                                        </p:tgtEl>
                                      </p:cBhvr>
                                    </p:cmd>
                                  </p:childTnLst>
                                </p:cTn>
                              </p:par>
                            </p:childTnLst>
                          </p:cTn>
                        </p:par>
                        <p:par>
                          <p:cTn id="7" fill="hold">
                            <p:stCondLst>
                              <p:cond delay="19008"/>
                            </p:stCondLst>
                            <p:childTnLst>
                              <p:par>
                                <p:cTn id="8" presetID="1" presetClass="mediacall" presetSubtype="0" fill="hold" nodeType="afterEffect">
                                  <p:stCondLst>
                                    <p:cond delay="0"/>
                                  </p:stCondLst>
                                  <p:childTnLst>
                                    <p:cmd type="call" cmd="playFrom(0.0)">
                                      <p:cBhvr>
                                        <p:cTn id="9" dur="14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97" y="3861048"/>
            <a:ext cx="8683575" cy="274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052736"/>
            <a:ext cx="8692852" cy="2695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71600" y="-27384"/>
            <a:ext cx="7498080" cy="738336"/>
          </a:xfrm>
        </p:spPr>
        <p:txBody>
          <a:bodyPr>
            <a:normAutofit/>
          </a:bodyPr>
          <a:lstStyle/>
          <a:p>
            <a:r>
              <a:rPr lang="en-US" altLang="zh-HK" dirty="0" smtClean="0"/>
              <a:t>Real-time emission: NO, NO2</a:t>
            </a:r>
            <a:endParaRPr lang="zh-HK" altLang="en-US" dirty="0"/>
          </a:p>
        </p:txBody>
      </p:sp>
      <p:sp>
        <p:nvSpPr>
          <p:cNvPr id="5" name="TextBox 4"/>
          <p:cNvSpPr txBox="1"/>
          <p:nvPr/>
        </p:nvSpPr>
        <p:spPr>
          <a:xfrm>
            <a:off x="260797" y="663079"/>
            <a:ext cx="8199635" cy="461665"/>
          </a:xfrm>
          <a:prstGeom prst="rect">
            <a:avLst/>
          </a:prstGeom>
          <a:solidFill>
            <a:schemeClr val="bg1"/>
          </a:solidFill>
        </p:spPr>
        <p:txBody>
          <a:bodyPr wrap="square" rtlCol="0">
            <a:spAutoFit/>
          </a:bodyPr>
          <a:lstStyle/>
          <a:p>
            <a:r>
              <a:rPr lang="en-US" altLang="zh-HK" sz="2400" dirty="0" smtClean="0"/>
              <a:t>The hybrid (5B): Abnormally high NO2 conc. observed</a:t>
            </a:r>
            <a:endParaRPr lang="zh-HK" altLang="en-US" sz="2400" dirty="0"/>
          </a:p>
        </p:txBody>
      </p:sp>
      <p:sp>
        <p:nvSpPr>
          <p:cNvPr id="9" name="TextBox 8"/>
          <p:cNvSpPr txBox="1"/>
          <p:nvPr/>
        </p:nvSpPr>
        <p:spPr>
          <a:xfrm>
            <a:off x="1831689" y="3789040"/>
            <a:ext cx="2092239" cy="461665"/>
          </a:xfrm>
          <a:prstGeom prst="rect">
            <a:avLst/>
          </a:prstGeom>
          <a:solidFill>
            <a:schemeClr val="bg1"/>
          </a:solidFill>
        </p:spPr>
        <p:txBody>
          <a:bodyPr wrap="none" rtlCol="0">
            <a:spAutoFit/>
          </a:bodyPr>
          <a:lstStyle/>
          <a:p>
            <a:r>
              <a:rPr lang="en-US" altLang="zh-HK" sz="2400" dirty="0" smtClean="0"/>
              <a:t>A typical hybrid</a:t>
            </a:r>
            <a:endParaRPr lang="zh-HK" altLang="en-US" sz="2400" dirty="0"/>
          </a:p>
        </p:txBody>
      </p:sp>
    </p:spTree>
    <p:extLst>
      <p:ext uri="{BB962C8B-B14F-4D97-AF65-F5344CB8AC3E}">
        <p14:creationId xmlns:p14="http://schemas.microsoft.com/office/powerpoint/2010/main" val="39946134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riel">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2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3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13899</TotalTime>
  <Words>1200</Words>
  <Application>Microsoft Office PowerPoint</Application>
  <PresentationFormat>如螢幕大小 (4:3)</PresentationFormat>
  <Paragraphs>369</Paragraphs>
  <Slides>23</Slides>
  <Notes>3</Notes>
  <HiddenSlides>0</HiddenSlides>
  <MMClips>2</MMClips>
  <ScaleCrop>false</ScaleCrop>
  <HeadingPairs>
    <vt:vector size="4" baseType="variant">
      <vt:variant>
        <vt:lpstr>佈景主題</vt:lpstr>
      </vt:variant>
      <vt:variant>
        <vt:i4>5</vt:i4>
      </vt:variant>
      <vt:variant>
        <vt:lpstr>投影片標題</vt:lpstr>
      </vt:variant>
      <vt:variant>
        <vt:i4>23</vt:i4>
      </vt:variant>
    </vt:vector>
  </HeadingPairs>
  <TitlesOfParts>
    <vt:vector size="28" baseType="lpstr">
      <vt:lpstr>Oriel</vt:lpstr>
      <vt:lpstr>Adjacency</vt:lpstr>
      <vt:lpstr>1_Adjacency</vt:lpstr>
      <vt:lpstr>2_Adjacency</vt:lpstr>
      <vt:lpstr>3_Adjacency</vt:lpstr>
      <vt:lpstr>On-Board Vehicle Emissions Measurements for hybrid buses and light duty vehicles in Hong Kong</vt:lpstr>
      <vt:lpstr>Outline</vt:lpstr>
      <vt:lpstr>Test Protocol</vt:lpstr>
      <vt:lpstr>Test Schematics</vt:lpstr>
      <vt:lpstr>Vehicle Installation</vt:lpstr>
      <vt:lpstr>Vehicle information</vt:lpstr>
      <vt:lpstr>Route</vt:lpstr>
      <vt:lpstr>Slide show of PEMS testing for hybrid double deck (dd) buses </vt:lpstr>
      <vt:lpstr>Real-time emission: NO, NO2</vt:lpstr>
      <vt:lpstr>Comparison of NOx emissions from hybrid DD buses with the other Euro VI vehicles</vt:lpstr>
      <vt:lpstr>Real-time emission: PM</vt:lpstr>
      <vt:lpstr>Comparison of PM emissions from hybrid DD buses with the others</vt:lpstr>
      <vt:lpstr>CO2 emission: Effect of a/c</vt:lpstr>
      <vt:lpstr>NOx emission in urban and highway</vt:lpstr>
      <vt:lpstr>NOx emission: Effect of urban driving</vt:lpstr>
      <vt:lpstr>PowerPoint 簡報</vt:lpstr>
      <vt:lpstr>VW Diesel Light Duty Trucks</vt:lpstr>
      <vt:lpstr>VW Transporter 5: NOx</vt:lpstr>
      <vt:lpstr>VW Amarok: NOx</vt:lpstr>
      <vt:lpstr>Comparison of VW Trucks with Other Light Duty Diesel Trucks</vt:lpstr>
      <vt:lpstr>Conclusion &amp; Way Forward</vt:lpstr>
      <vt:lpstr>Conclusion &amp; Way Forward</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Eddie</dc:creator>
  <cp:lastModifiedBy>S(MS)5</cp:lastModifiedBy>
  <cp:revision>147</cp:revision>
  <dcterms:created xsi:type="dcterms:W3CDTF">2016-02-17T06:41:25Z</dcterms:created>
  <dcterms:modified xsi:type="dcterms:W3CDTF">2016-03-18T17:02:09Z</dcterms:modified>
</cp:coreProperties>
</file>