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9"/>
  </p:notesMasterIdLst>
  <p:sldIdLst>
    <p:sldId id="356" r:id="rId5"/>
    <p:sldId id="435" r:id="rId6"/>
    <p:sldId id="426" r:id="rId7"/>
    <p:sldId id="429" r:id="rId8"/>
    <p:sldId id="428" r:id="rId9"/>
    <p:sldId id="431" r:id="rId10"/>
    <p:sldId id="432" r:id="rId11"/>
    <p:sldId id="433" r:id="rId12"/>
    <p:sldId id="425" r:id="rId13"/>
    <p:sldId id="436" r:id="rId14"/>
    <p:sldId id="442" r:id="rId15"/>
    <p:sldId id="437" r:id="rId16"/>
    <p:sldId id="438" r:id="rId17"/>
    <p:sldId id="439" r:id="rId18"/>
    <p:sldId id="440" r:id="rId19"/>
    <p:sldId id="441" r:id="rId20"/>
    <p:sldId id="406" r:id="rId21"/>
    <p:sldId id="395" r:id="rId22"/>
    <p:sldId id="399" r:id="rId23"/>
    <p:sldId id="434" r:id="rId24"/>
    <p:sldId id="402" r:id="rId25"/>
    <p:sldId id="401" r:id="rId26"/>
    <p:sldId id="396" r:id="rId27"/>
    <p:sldId id="400" r:id="rId28"/>
    <p:sldId id="451" r:id="rId29"/>
    <p:sldId id="411" r:id="rId30"/>
    <p:sldId id="443" r:id="rId31"/>
    <p:sldId id="444" r:id="rId32"/>
    <p:sldId id="445" r:id="rId33"/>
    <p:sldId id="446" r:id="rId34"/>
    <p:sldId id="447" r:id="rId35"/>
    <p:sldId id="448" r:id="rId36"/>
    <p:sldId id="449" r:id="rId37"/>
    <p:sldId id="45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p:cViewPr varScale="1">
        <p:scale>
          <a:sx n="114" d="100"/>
          <a:sy n="114" d="100"/>
        </p:scale>
        <p:origin x="157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ensfiel\Desktop\LDV\LDV%20Testing\102914%20UTAC\102914_WLTC.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ensfiel\Desktop\LDV\LDV%20Testing\102914%20UTAC\102914_WLTC.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ensfiel\Desktop\LDV\LDV%20Testing\102914%20UTAC\102914_WLTC.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ensfiel\Desktop\LDV\LDV%20Testing\102914%20UTAC\102914_WLT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ensfiel\Desktop\LDV\LDV%20Testing\102914%20UTAC\102914_WLTC.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censfiel\Desktop\LDV\LDV%20Testing\102914%20UTAC\102914_WLTC.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ensfiel\Desktop\LDV\LDV%20Testing\102914%20UTAC\102914_WLTC.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ensfiel\Desktop\LDV\LDV%20Testing\102914%20UTAC\102914_WLTC.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ensfiel\Desktop\LDV\LDV%20Testing\102914%20UTAC\102914_WLTC.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ensfiel\Desktop\LDV\LDV%20Testing\102914%20UTAC\102914_WLTC.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ensfiel\Desktop\LDV\LDV%20Testing\102914%20UTAC\102914_WLTC.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Exhaust</a:t>
            </a:r>
            <a:r>
              <a:rPr lang="en-US" sz="2400" baseline="0" dirty="0" smtClean="0"/>
              <a:t> Mass Flow Rate</a:t>
            </a:r>
            <a:endParaRPr lang="en-US" sz="2400" dirty="0"/>
          </a:p>
        </c:rich>
      </c:tx>
      <c:layout>
        <c:manualLayout>
          <c:xMode val="edge"/>
          <c:yMode val="edge"/>
          <c:x val="0.36078937415231183"/>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6840404424745"/>
          <c:y val="0.11799317807138203"/>
          <c:w val="0.8530777706441155"/>
          <c:h val="0.63848714647961391"/>
        </c:manualLayout>
      </c:layout>
      <c:scatterChart>
        <c:scatterStyle val="lineMarker"/>
        <c:varyColors val="0"/>
        <c:ser>
          <c:idx val="3"/>
          <c:order val="0"/>
          <c:tx>
            <c:v>UTAC</c:v>
          </c:tx>
          <c:spPr>
            <a:ln w="31750" cap="rnd">
              <a:solidFill>
                <a:srgbClr val="C00000"/>
              </a:solidFill>
              <a:round/>
            </a:ln>
            <a:effectLst/>
          </c:spPr>
          <c:marker>
            <c:symbol val="none"/>
          </c:marker>
          <c:yVal>
            <c:numRef>
              <c:f>Results!$M$6:$M$1852</c:f>
              <c:numCache>
                <c:formatCode>General</c:formatCode>
                <c:ptCount val="1847"/>
                <c:pt idx="0">
                  <c:v>34.646885321046824</c:v>
                </c:pt>
                <c:pt idx="1">
                  <c:v>31.686001226808564</c:v>
                </c:pt>
                <c:pt idx="2">
                  <c:v>31.483742926027315</c:v>
                </c:pt>
                <c:pt idx="3">
                  <c:v>32.03922540893744</c:v>
                </c:pt>
                <c:pt idx="4">
                  <c:v>31.709299108888615</c:v>
                </c:pt>
                <c:pt idx="5">
                  <c:v>31.66419336548039</c:v>
                </c:pt>
                <c:pt idx="6">
                  <c:v>31.313152716066334</c:v>
                </c:pt>
                <c:pt idx="7">
                  <c:v>30.760224554445269</c:v>
                </c:pt>
                <c:pt idx="8">
                  <c:v>30.859190771486293</c:v>
                </c:pt>
                <c:pt idx="9">
                  <c:v>30.528653356935482</c:v>
                </c:pt>
                <c:pt idx="10">
                  <c:v>30.894971868898388</c:v>
                </c:pt>
                <c:pt idx="11">
                  <c:v>36.634971258546841</c:v>
                </c:pt>
                <c:pt idx="12">
                  <c:v>44.121817419435573</c:v>
                </c:pt>
                <c:pt idx="13">
                  <c:v>52.879033300783234</c:v>
                </c:pt>
                <c:pt idx="14">
                  <c:v>71.768973944093844</c:v>
                </c:pt>
                <c:pt idx="15">
                  <c:v>101.28201410522679</c:v>
                </c:pt>
                <c:pt idx="16">
                  <c:v>135.69441416015854</c:v>
                </c:pt>
                <c:pt idx="17">
                  <c:v>120.13155939331283</c:v>
                </c:pt>
                <c:pt idx="18">
                  <c:v>104.61835596313689</c:v>
                </c:pt>
                <c:pt idx="19">
                  <c:v>89.864678594972844</c:v>
                </c:pt>
                <c:pt idx="20">
                  <c:v>73.547962591554835</c:v>
                </c:pt>
                <c:pt idx="21">
                  <c:v>71.893421575929821</c:v>
                </c:pt>
                <c:pt idx="22">
                  <c:v>86.779264471437699</c:v>
                </c:pt>
                <c:pt idx="23">
                  <c:v>97.48703424682833</c:v>
                </c:pt>
                <c:pt idx="24">
                  <c:v>104.29914819946509</c:v>
                </c:pt>
                <c:pt idx="25">
                  <c:v>115.25787317505109</c:v>
                </c:pt>
                <c:pt idx="26">
                  <c:v>116.24340173950415</c:v>
                </c:pt>
                <c:pt idx="27">
                  <c:v>108.44778482666239</c:v>
                </c:pt>
                <c:pt idx="28">
                  <c:v>113.98650781860576</c:v>
                </c:pt>
                <c:pt idx="29">
                  <c:v>93.653348181154499</c:v>
                </c:pt>
                <c:pt idx="30">
                  <c:v>73.916368505861428</c:v>
                </c:pt>
                <c:pt idx="31">
                  <c:v>68.898651525880979</c:v>
                </c:pt>
                <c:pt idx="32">
                  <c:v>66.623904821779391</c:v>
                </c:pt>
                <c:pt idx="33">
                  <c:v>61.743887731935573</c:v>
                </c:pt>
                <c:pt idx="34">
                  <c:v>55.964007971193368</c:v>
                </c:pt>
                <c:pt idx="35">
                  <c:v>66.376307318117284</c:v>
                </c:pt>
                <c:pt idx="36">
                  <c:v>77.436113378908317</c:v>
                </c:pt>
                <c:pt idx="37">
                  <c:v>81.233311102297037</c:v>
                </c:pt>
                <c:pt idx="38">
                  <c:v>80.153279516603632</c:v>
                </c:pt>
                <c:pt idx="39">
                  <c:v>74.635300085451263</c:v>
                </c:pt>
                <c:pt idx="40">
                  <c:v>57.748833105470766</c:v>
                </c:pt>
                <c:pt idx="41">
                  <c:v>42.274432012941404</c:v>
                </c:pt>
                <c:pt idx="42">
                  <c:v>47.263433477785121</c:v>
                </c:pt>
                <c:pt idx="43">
                  <c:v>51.194293615724625</c:v>
                </c:pt>
                <c:pt idx="44">
                  <c:v>45.164419958498016</c:v>
                </c:pt>
                <c:pt idx="45">
                  <c:v>42.769503424074202</c:v>
                </c:pt>
                <c:pt idx="46">
                  <c:v>40.81875040283397</c:v>
                </c:pt>
                <c:pt idx="47">
                  <c:v>38.790845892335938</c:v>
                </c:pt>
                <c:pt idx="48">
                  <c:v>38.22688333740431</c:v>
                </c:pt>
                <c:pt idx="49">
                  <c:v>42.959608099367195</c:v>
                </c:pt>
                <c:pt idx="50">
                  <c:v>42.046527502443361</c:v>
                </c:pt>
                <c:pt idx="51">
                  <c:v>35.87234155883975</c:v>
                </c:pt>
                <c:pt idx="52">
                  <c:v>41.933388922121097</c:v>
                </c:pt>
                <c:pt idx="53">
                  <c:v>48.857233831789053</c:v>
                </c:pt>
                <c:pt idx="54">
                  <c:v>43.942451879884764</c:v>
                </c:pt>
                <c:pt idx="55">
                  <c:v>44.830559179689445</c:v>
                </c:pt>
                <c:pt idx="56">
                  <c:v>52.587435552980466</c:v>
                </c:pt>
                <c:pt idx="57">
                  <c:v>54.45404016723829</c:v>
                </c:pt>
                <c:pt idx="58">
                  <c:v>57.677222845461017</c:v>
                </c:pt>
                <c:pt idx="59">
                  <c:v>46.50736810913282</c:v>
                </c:pt>
                <c:pt idx="60">
                  <c:v>39.556984350587875</c:v>
                </c:pt>
                <c:pt idx="61">
                  <c:v>36.86835520019725</c:v>
                </c:pt>
                <c:pt idx="62">
                  <c:v>38.384571478273436</c:v>
                </c:pt>
                <c:pt idx="63">
                  <c:v>45.251383612062533</c:v>
                </c:pt>
                <c:pt idx="64">
                  <c:v>43.795386145021517</c:v>
                </c:pt>
                <c:pt idx="65">
                  <c:v>50.535196325685597</c:v>
                </c:pt>
                <c:pt idx="66">
                  <c:v>66.17268259277553</c:v>
                </c:pt>
                <c:pt idx="67">
                  <c:v>81.452872869875179</c:v>
                </c:pt>
                <c:pt idx="68">
                  <c:v>92.054260656740453</c:v>
                </c:pt>
                <c:pt idx="69">
                  <c:v>101.61691171875218</c:v>
                </c:pt>
                <c:pt idx="70">
                  <c:v>114.63835413208231</c:v>
                </c:pt>
                <c:pt idx="71">
                  <c:v>108.89643900146707</c:v>
                </c:pt>
                <c:pt idx="72">
                  <c:v>89.591469213869274</c:v>
                </c:pt>
                <c:pt idx="73">
                  <c:v>87.789299414064644</c:v>
                </c:pt>
                <c:pt idx="74">
                  <c:v>72.475985357668065</c:v>
                </c:pt>
                <c:pt idx="75">
                  <c:v>60.741247961427781</c:v>
                </c:pt>
                <c:pt idx="76">
                  <c:v>52.765990850832061</c:v>
                </c:pt>
                <c:pt idx="77">
                  <c:v>48.951235601808655</c:v>
                </c:pt>
                <c:pt idx="78">
                  <c:v>46.403046057130872</c:v>
                </c:pt>
                <c:pt idx="79">
                  <c:v>45.520940039064449</c:v>
                </c:pt>
                <c:pt idx="80">
                  <c:v>44.337053320314453</c:v>
                </c:pt>
                <c:pt idx="81">
                  <c:v>43.829258367921838</c:v>
                </c:pt>
                <c:pt idx="82">
                  <c:v>42.595198461915977</c:v>
                </c:pt>
                <c:pt idx="83">
                  <c:v>42.660429785158193</c:v>
                </c:pt>
                <c:pt idx="84">
                  <c:v>41.644112036134736</c:v>
                </c:pt>
                <c:pt idx="85">
                  <c:v>40.679423162843698</c:v>
                </c:pt>
                <c:pt idx="86">
                  <c:v>47.393573400880868</c:v>
                </c:pt>
                <c:pt idx="87">
                  <c:v>53.260725805666056</c:v>
                </c:pt>
                <c:pt idx="88">
                  <c:v>43.403236029054653</c:v>
                </c:pt>
                <c:pt idx="89">
                  <c:v>35.544035742189401</c:v>
                </c:pt>
                <c:pt idx="90">
                  <c:v>31.184269354249974</c:v>
                </c:pt>
                <c:pt idx="91">
                  <c:v>29.807277319337842</c:v>
                </c:pt>
                <c:pt idx="92">
                  <c:v>29.593668768312423</c:v>
                </c:pt>
                <c:pt idx="93">
                  <c:v>29.666027471925723</c:v>
                </c:pt>
                <c:pt idx="94">
                  <c:v>29.285715124513597</c:v>
                </c:pt>
                <c:pt idx="95">
                  <c:v>29.568111822511678</c:v>
                </c:pt>
                <c:pt idx="96">
                  <c:v>29.812859747316327</c:v>
                </c:pt>
                <c:pt idx="97">
                  <c:v>29.384619543458882</c:v>
                </c:pt>
                <c:pt idx="98">
                  <c:v>28.971801397706997</c:v>
                </c:pt>
                <c:pt idx="99">
                  <c:v>29.157724401857369</c:v>
                </c:pt>
                <c:pt idx="100">
                  <c:v>29.483475897218685</c:v>
                </c:pt>
                <c:pt idx="101">
                  <c:v>29.241453955080019</c:v>
                </c:pt>
                <c:pt idx="102">
                  <c:v>28.770573065187442</c:v>
                </c:pt>
                <c:pt idx="103">
                  <c:v>29.047819921876851</c:v>
                </c:pt>
                <c:pt idx="104">
                  <c:v>29.502674505617094</c:v>
                </c:pt>
                <c:pt idx="105">
                  <c:v>29.352093145753781</c:v>
                </c:pt>
                <c:pt idx="106">
                  <c:v>29.155019018556548</c:v>
                </c:pt>
                <c:pt idx="107">
                  <c:v>29.551955053712824</c:v>
                </c:pt>
                <c:pt idx="108">
                  <c:v>29.492622015382718</c:v>
                </c:pt>
                <c:pt idx="109">
                  <c:v>29.213885137941382</c:v>
                </c:pt>
                <c:pt idx="110">
                  <c:v>29.372369787599517</c:v>
                </c:pt>
                <c:pt idx="111">
                  <c:v>29.221960089113182</c:v>
                </c:pt>
                <c:pt idx="112">
                  <c:v>28.847800085451105</c:v>
                </c:pt>
                <c:pt idx="113">
                  <c:v>29.078581640626883</c:v>
                </c:pt>
                <c:pt idx="114">
                  <c:v>29.095905706789001</c:v>
                </c:pt>
                <c:pt idx="115">
                  <c:v>28.831293127443296</c:v>
                </c:pt>
                <c:pt idx="116">
                  <c:v>28.465002081300707</c:v>
                </c:pt>
                <c:pt idx="117">
                  <c:v>28.369125769044857</c:v>
                </c:pt>
                <c:pt idx="118">
                  <c:v>28.780488226320301</c:v>
                </c:pt>
                <c:pt idx="119">
                  <c:v>28.57413065185737</c:v>
                </c:pt>
                <c:pt idx="120">
                  <c:v>28.160797521974551</c:v>
                </c:pt>
                <c:pt idx="121">
                  <c:v>27.908778021242099</c:v>
                </c:pt>
                <c:pt idx="122">
                  <c:v>28.058713934328029</c:v>
                </c:pt>
                <c:pt idx="123">
                  <c:v>27.212704870607311</c:v>
                </c:pt>
                <c:pt idx="124">
                  <c:v>26.749837133790976</c:v>
                </c:pt>
                <c:pt idx="125">
                  <c:v>27.762213537599504</c:v>
                </c:pt>
                <c:pt idx="126">
                  <c:v>28.064358160402257</c:v>
                </c:pt>
                <c:pt idx="127">
                  <c:v>28.231055090333882</c:v>
                </c:pt>
                <c:pt idx="128">
                  <c:v>27.754646704103422</c:v>
                </c:pt>
                <c:pt idx="129">
                  <c:v>27.241516516115176</c:v>
                </c:pt>
                <c:pt idx="130">
                  <c:v>27.203222296144414</c:v>
                </c:pt>
                <c:pt idx="131">
                  <c:v>27.560648748781112</c:v>
                </c:pt>
                <c:pt idx="132">
                  <c:v>27.711298773195253</c:v>
                </c:pt>
                <c:pt idx="133">
                  <c:v>27.670731756593618</c:v>
                </c:pt>
                <c:pt idx="134">
                  <c:v>27.24698908081244</c:v>
                </c:pt>
                <c:pt idx="135">
                  <c:v>27.829065344240068</c:v>
                </c:pt>
                <c:pt idx="136">
                  <c:v>30.134113714601526</c:v>
                </c:pt>
                <c:pt idx="137">
                  <c:v>37.477526495363229</c:v>
                </c:pt>
                <c:pt idx="138">
                  <c:v>45.954659674074222</c:v>
                </c:pt>
                <c:pt idx="139">
                  <c:v>70.303487036134868</c:v>
                </c:pt>
                <c:pt idx="140">
                  <c:v>91.081249639894665</c:v>
                </c:pt>
                <c:pt idx="141">
                  <c:v>69.144827673341837</c:v>
                </c:pt>
                <c:pt idx="142">
                  <c:v>57.915777227785227</c:v>
                </c:pt>
                <c:pt idx="143">
                  <c:v>59.387739202882884</c:v>
                </c:pt>
                <c:pt idx="144">
                  <c:v>64.85244180908407</c:v>
                </c:pt>
                <c:pt idx="145">
                  <c:v>74.914442083742316</c:v>
                </c:pt>
                <c:pt idx="146">
                  <c:v>66.179185125734477</c:v>
                </c:pt>
                <c:pt idx="147">
                  <c:v>60.633499548341831</c:v>
                </c:pt>
                <c:pt idx="148">
                  <c:v>58.687607977296935</c:v>
                </c:pt>
                <c:pt idx="149">
                  <c:v>66.380221197511787</c:v>
                </c:pt>
                <c:pt idx="150">
                  <c:v>75.603930303957156</c:v>
                </c:pt>
                <c:pt idx="151">
                  <c:v>71.151707098390702</c:v>
                </c:pt>
                <c:pt idx="152">
                  <c:v>53.504718420412132</c:v>
                </c:pt>
                <c:pt idx="153">
                  <c:v>40.862620184328101</c:v>
                </c:pt>
                <c:pt idx="154">
                  <c:v>49.818132421877003</c:v>
                </c:pt>
                <c:pt idx="155">
                  <c:v>60.310865423586016</c:v>
                </c:pt>
                <c:pt idx="156">
                  <c:v>71.18212549438681</c:v>
                </c:pt>
                <c:pt idx="157">
                  <c:v>101.00929224243379</c:v>
                </c:pt>
                <c:pt idx="158">
                  <c:v>84.940977117921975</c:v>
                </c:pt>
                <c:pt idx="159">
                  <c:v>82.8672596191427</c:v>
                </c:pt>
                <c:pt idx="160">
                  <c:v>95.596678564455232</c:v>
                </c:pt>
                <c:pt idx="161">
                  <c:v>91.175388739015787</c:v>
                </c:pt>
                <c:pt idx="162">
                  <c:v>86.836056921388803</c:v>
                </c:pt>
                <c:pt idx="163">
                  <c:v>84.925953314211057</c:v>
                </c:pt>
                <c:pt idx="164">
                  <c:v>72.266579077150524</c:v>
                </c:pt>
                <c:pt idx="165">
                  <c:v>75.228802130129054</c:v>
                </c:pt>
                <c:pt idx="166">
                  <c:v>81.412477514650519</c:v>
                </c:pt>
                <c:pt idx="167">
                  <c:v>71.952541754152449</c:v>
                </c:pt>
                <c:pt idx="168">
                  <c:v>61.987633154298898</c:v>
                </c:pt>
                <c:pt idx="169">
                  <c:v>69.027177832033274</c:v>
                </c:pt>
                <c:pt idx="170">
                  <c:v>70.321044561769668</c:v>
                </c:pt>
                <c:pt idx="171">
                  <c:v>57.374913427736359</c:v>
                </c:pt>
                <c:pt idx="172">
                  <c:v>42.458590338136723</c:v>
                </c:pt>
                <c:pt idx="173">
                  <c:v>44.009976599123036</c:v>
                </c:pt>
                <c:pt idx="174">
                  <c:v>48.455518743898409</c:v>
                </c:pt>
                <c:pt idx="175">
                  <c:v>59.999210760500084</c:v>
                </c:pt>
                <c:pt idx="176">
                  <c:v>72.866226599123081</c:v>
                </c:pt>
                <c:pt idx="177">
                  <c:v>65.629539129640605</c:v>
                </c:pt>
                <c:pt idx="178">
                  <c:v>58.209908697511764</c:v>
                </c:pt>
                <c:pt idx="179">
                  <c:v>55.285966131593803</c:v>
                </c:pt>
                <c:pt idx="180">
                  <c:v>53.923091528322296</c:v>
                </c:pt>
                <c:pt idx="181">
                  <c:v>55.824385473634784</c:v>
                </c:pt>
                <c:pt idx="182">
                  <c:v>69.504925177003969</c:v>
                </c:pt>
                <c:pt idx="183">
                  <c:v>75.280149481203267</c:v>
                </c:pt>
                <c:pt idx="184">
                  <c:v>72.039416143800878</c:v>
                </c:pt>
                <c:pt idx="185">
                  <c:v>60.676799414064497</c:v>
                </c:pt>
                <c:pt idx="186">
                  <c:v>45.861756536867198</c:v>
                </c:pt>
                <c:pt idx="187">
                  <c:v>37.831114599611276</c:v>
                </c:pt>
                <c:pt idx="188">
                  <c:v>35.203796026613212</c:v>
                </c:pt>
                <c:pt idx="189">
                  <c:v>34.335347387697233</c:v>
                </c:pt>
                <c:pt idx="190">
                  <c:v>33.449409887697222</c:v>
                </c:pt>
                <c:pt idx="191">
                  <c:v>32.097617742921841</c:v>
                </c:pt>
                <c:pt idx="192">
                  <c:v>29.620152685548739</c:v>
                </c:pt>
                <c:pt idx="193">
                  <c:v>28.368844244386601</c:v>
                </c:pt>
                <c:pt idx="194">
                  <c:v>27.613376257326099</c:v>
                </c:pt>
                <c:pt idx="195">
                  <c:v>28.117628118898374</c:v>
                </c:pt>
                <c:pt idx="196">
                  <c:v>33.822560522462894</c:v>
                </c:pt>
                <c:pt idx="197">
                  <c:v>38.532179663087838</c:v>
                </c:pt>
                <c:pt idx="198">
                  <c:v>56.691728613283267</c:v>
                </c:pt>
                <c:pt idx="199">
                  <c:v>60.644307348634833</c:v>
                </c:pt>
                <c:pt idx="200">
                  <c:v>51.029993078615284</c:v>
                </c:pt>
                <c:pt idx="201">
                  <c:v>55.875142309572254</c:v>
                </c:pt>
                <c:pt idx="202">
                  <c:v>64.787100622560587</c:v>
                </c:pt>
                <c:pt idx="203">
                  <c:v>71.412213537599669</c:v>
                </c:pt>
                <c:pt idx="204">
                  <c:v>72.132854864503997</c:v>
                </c:pt>
                <c:pt idx="205">
                  <c:v>71.289839575197391</c:v>
                </c:pt>
                <c:pt idx="206">
                  <c:v>75.327679083254026</c:v>
                </c:pt>
                <c:pt idx="207">
                  <c:v>109.74423334350806</c:v>
                </c:pt>
                <c:pt idx="208">
                  <c:v>132.4283710693382</c:v>
                </c:pt>
                <c:pt idx="209">
                  <c:v>111.18728754272686</c:v>
                </c:pt>
                <c:pt idx="210">
                  <c:v>97.297856542970905</c:v>
                </c:pt>
                <c:pt idx="211">
                  <c:v>92.816148779299027</c:v>
                </c:pt>
                <c:pt idx="212">
                  <c:v>87.237325689699361</c:v>
                </c:pt>
                <c:pt idx="213">
                  <c:v>90.922339270021638</c:v>
                </c:pt>
                <c:pt idx="214">
                  <c:v>100.17663156738504</c:v>
                </c:pt>
                <c:pt idx="215">
                  <c:v>103.98314020385961</c:v>
                </c:pt>
                <c:pt idx="216">
                  <c:v>109.99879343261941</c:v>
                </c:pt>
                <c:pt idx="217">
                  <c:v>113.41992227783423</c:v>
                </c:pt>
                <c:pt idx="218">
                  <c:v>103.46966669311743</c:v>
                </c:pt>
                <c:pt idx="219">
                  <c:v>90.834510443117395</c:v>
                </c:pt>
                <c:pt idx="220">
                  <c:v>84.812141821291178</c:v>
                </c:pt>
                <c:pt idx="221">
                  <c:v>71.339175054933719</c:v>
                </c:pt>
                <c:pt idx="222">
                  <c:v>60.295862219240313</c:v>
                </c:pt>
                <c:pt idx="223">
                  <c:v>53.914838049318419</c:v>
                </c:pt>
                <c:pt idx="224">
                  <c:v>52.82128641357621</c:v>
                </c:pt>
                <c:pt idx="225">
                  <c:v>55.390308782960965</c:v>
                </c:pt>
                <c:pt idx="226">
                  <c:v>57.10817911377157</c:v>
                </c:pt>
                <c:pt idx="227">
                  <c:v>59.357863256837966</c:v>
                </c:pt>
                <c:pt idx="228">
                  <c:v>60.262532446291083</c:v>
                </c:pt>
                <c:pt idx="229">
                  <c:v>54.014731237794948</c:v>
                </c:pt>
                <c:pt idx="230">
                  <c:v>51.508021948244142</c:v>
                </c:pt>
                <c:pt idx="231">
                  <c:v>63.902673742677749</c:v>
                </c:pt>
                <c:pt idx="232">
                  <c:v>72.906038305666044</c:v>
                </c:pt>
                <c:pt idx="233">
                  <c:v>75.660049841310652</c:v>
                </c:pt>
                <c:pt idx="234">
                  <c:v>74.818346044923956</c:v>
                </c:pt>
                <c:pt idx="235">
                  <c:v>72.281616613771547</c:v>
                </c:pt>
                <c:pt idx="236">
                  <c:v>68.950280401613313</c:v>
                </c:pt>
                <c:pt idx="237">
                  <c:v>65.110744116212913</c:v>
                </c:pt>
                <c:pt idx="238">
                  <c:v>55.848315069582043</c:v>
                </c:pt>
                <c:pt idx="239">
                  <c:v>42.289764807130865</c:v>
                </c:pt>
                <c:pt idx="240">
                  <c:v>53.630498144533206</c:v>
                </c:pt>
                <c:pt idx="241">
                  <c:v>63.316340277101666</c:v>
                </c:pt>
                <c:pt idx="242">
                  <c:v>65.869123480226619</c:v>
                </c:pt>
                <c:pt idx="243">
                  <c:v>62.496629736330142</c:v>
                </c:pt>
                <c:pt idx="244">
                  <c:v>48.547227117921878</c:v>
                </c:pt>
                <c:pt idx="245">
                  <c:v>36.108080694581965</c:v>
                </c:pt>
                <c:pt idx="246">
                  <c:v>37.093053076173781</c:v>
                </c:pt>
                <c:pt idx="247">
                  <c:v>47.973987982179729</c:v>
                </c:pt>
                <c:pt idx="248">
                  <c:v>44.341090795900364</c:v>
                </c:pt>
                <c:pt idx="249">
                  <c:v>40.114684698488269</c:v>
                </c:pt>
                <c:pt idx="250">
                  <c:v>38.321599218751913</c:v>
                </c:pt>
                <c:pt idx="251">
                  <c:v>36.164612219240176</c:v>
                </c:pt>
                <c:pt idx="252">
                  <c:v>35.046025488283178</c:v>
                </c:pt>
                <c:pt idx="253">
                  <c:v>40.229780218507798</c:v>
                </c:pt>
                <c:pt idx="254">
                  <c:v>37.804198095705033</c:v>
                </c:pt>
                <c:pt idx="255">
                  <c:v>40.570747778322229</c:v>
                </c:pt>
                <c:pt idx="256">
                  <c:v>49.551865026857463</c:v>
                </c:pt>
                <c:pt idx="257">
                  <c:v>58.901374456789142</c:v>
                </c:pt>
                <c:pt idx="258">
                  <c:v>65.60860330810749</c:v>
                </c:pt>
                <c:pt idx="259">
                  <c:v>65.579963323976685</c:v>
                </c:pt>
                <c:pt idx="260">
                  <c:v>85.429854986574384</c:v>
                </c:pt>
                <c:pt idx="261">
                  <c:v>117.05789377441631</c:v>
                </c:pt>
                <c:pt idx="262">
                  <c:v>133.56894418945544</c:v>
                </c:pt>
                <c:pt idx="263">
                  <c:v>138.22291757812732</c:v>
                </c:pt>
                <c:pt idx="264">
                  <c:v>112.52435114135966</c:v>
                </c:pt>
                <c:pt idx="265">
                  <c:v>103.25012552490453</c:v>
                </c:pt>
                <c:pt idx="266">
                  <c:v>101.44140512695533</c:v>
                </c:pt>
                <c:pt idx="267">
                  <c:v>86.203828070070429</c:v>
                </c:pt>
                <c:pt idx="268">
                  <c:v>69.322201940919953</c:v>
                </c:pt>
                <c:pt idx="269">
                  <c:v>59.519561407472679</c:v>
                </c:pt>
                <c:pt idx="270">
                  <c:v>54.768194219972706</c:v>
                </c:pt>
                <c:pt idx="271">
                  <c:v>58.12402307739459</c:v>
                </c:pt>
                <c:pt idx="272">
                  <c:v>74.224136755373138</c:v>
                </c:pt>
                <c:pt idx="273">
                  <c:v>81.622192785646618</c:v>
                </c:pt>
                <c:pt idx="274">
                  <c:v>79.549189398195452</c:v>
                </c:pt>
                <c:pt idx="275">
                  <c:v>70.218020269777426</c:v>
                </c:pt>
                <c:pt idx="276">
                  <c:v>51.198942205812543</c:v>
                </c:pt>
                <c:pt idx="277">
                  <c:v>46.299259588624992</c:v>
                </c:pt>
                <c:pt idx="278">
                  <c:v>57.764179632570382</c:v>
                </c:pt>
                <c:pt idx="279">
                  <c:v>67.979528448488381</c:v>
                </c:pt>
                <c:pt idx="280">
                  <c:v>78.382489416506033</c:v>
                </c:pt>
                <c:pt idx="281">
                  <c:v>99.233166906740465</c:v>
                </c:pt>
                <c:pt idx="282">
                  <c:v>120.1310856079124</c:v>
                </c:pt>
                <c:pt idx="283">
                  <c:v>134.39795877685773</c:v>
                </c:pt>
                <c:pt idx="284">
                  <c:v>157.64609338989493</c:v>
                </c:pt>
                <c:pt idx="285">
                  <c:v>128.60712702026598</c:v>
                </c:pt>
                <c:pt idx="286">
                  <c:v>130.29722940674054</c:v>
                </c:pt>
                <c:pt idx="287">
                  <c:v>147.84678308716062</c:v>
                </c:pt>
                <c:pt idx="288">
                  <c:v>137.15010950317614</c:v>
                </c:pt>
                <c:pt idx="289">
                  <c:v>98.646290991213036</c:v>
                </c:pt>
                <c:pt idx="290">
                  <c:v>82.523758337404445</c:v>
                </c:pt>
                <c:pt idx="291">
                  <c:v>68.709315893556749</c:v>
                </c:pt>
                <c:pt idx="292">
                  <c:v>53.179351446535179</c:v>
                </c:pt>
                <c:pt idx="293">
                  <c:v>46.099775335695298</c:v>
                </c:pt>
                <c:pt idx="294">
                  <c:v>45.746956274416</c:v>
                </c:pt>
                <c:pt idx="295">
                  <c:v>47.210390112306619</c:v>
                </c:pt>
                <c:pt idx="296">
                  <c:v>46.948091528322266</c:v>
                </c:pt>
                <c:pt idx="297">
                  <c:v>44.056888220216798</c:v>
                </c:pt>
                <c:pt idx="298">
                  <c:v>40.480852148439411</c:v>
                </c:pt>
                <c:pt idx="299">
                  <c:v>37.32472727050979</c:v>
                </c:pt>
                <c:pt idx="300">
                  <c:v>35.701895544435523</c:v>
                </c:pt>
                <c:pt idx="301">
                  <c:v>42.045820257570284</c:v>
                </c:pt>
                <c:pt idx="302">
                  <c:v>51.231461737062538</c:v>
                </c:pt>
                <c:pt idx="303">
                  <c:v>47.450036260988284</c:v>
                </c:pt>
                <c:pt idx="304">
                  <c:v>37.50192301025578</c:v>
                </c:pt>
                <c:pt idx="305">
                  <c:v>47.357284185792963</c:v>
                </c:pt>
                <c:pt idx="306">
                  <c:v>43.835623571779273</c:v>
                </c:pt>
                <c:pt idx="307">
                  <c:v>40.138545629884767</c:v>
                </c:pt>
                <c:pt idx="308">
                  <c:v>39.218955633546834</c:v>
                </c:pt>
                <c:pt idx="309">
                  <c:v>38.565996954347582</c:v>
                </c:pt>
                <c:pt idx="310">
                  <c:v>37.807075140382786</c:v>
                </c:pt>
                <c:pt idx="311">
                  <c:v>37.831794378664007</c:v>
                </c:pt>
                <c:pt idx="312">
                  <c:v>49.709257910158215</c:v>
                </c:pt>
                <c:pt idx="313">
                  <c:v>58.454354498292993</c:v>
                </c:pt>
                <c:pt idx="314">
                  <c:v>60.686481115724611</c:v>
                </c:pt>
                <c:pt idx="315">
                  <c:v>58.911207220460994</c:v>
                </c:pt>
                <c:pt idx="316">
                  <c:v>47.90911371460156</c:v>
                </c:pt>
                <c:pt idx="317">
                  <c:v>39.303831884767526</c:v>
                </c:pt>
                <c:pt idx="318">
                  <c:v>46.85011408081246</c:v>
                </c:pt>
                <c:pt idx="319">
                  <c:v>43.557463476564457</c:v>
                </c:pt>
                <c:pt idx="320">
                  <c:v>41.66495859375194</c:v>
                </c:pt>
                <c:pt idx="321">
                  <c:v>41.461251470949257</c:v>
                </c:pt>
                <c:pt idx="322">
                  <c:v>40.584501287843743</c:v>
                </c:pt>
                <c:pt idx="323">
                  <c:v>40.264654943849585</c:v>
                </c:pt>
                <c:pt idx="324">
                  <c:v>39.966822454835913</c:v>
                </c:pt>
                <c:pt idx="325">
                  <c:v>40.66303293457225</c:v>
                </c:pt>
                <c:pt idx="326">
                  <c:v>53.429125616457057</c:v>
                </c:pt>
                <c:pt idx="327">
                  <c:v>58.427170202638678</c:v>
                </c:pt>
                <c:pt idx="328">
                  <c:v>49.231476232912094</c:v>
                </c:pt>
                <c:pt idx="329">
                  <c:v>39.159512731935529</c:v>
                </c:pt>
                <c:pt idx="330">
                  <c:v>34.201101324464787</c:v>
                </c:pt>
                <c:pt idx="331">
                  <c:v>31.6035419677753</c:v>
                </c:pt>
                <c:pt idx="332">
                  <c:v>30.612279913331978</c:v>
                </c:pt>
                <c:pt idx="333">
                  <c:v>28.943937322999915</c:v>
                </c:pt>
                <c:pt idx="334">
                  <c:v>28.658375189210901</c:v>
                </c:pt>
                <c:pt idx="335">
                  <c:v>33.96410562744331</c:v>
                </c:pt>
                <c:pt idx="336">
                  <c:v>35.267221472169865</c:v>
                </c:pt>
                <c:pt idx="337">
                  <c:v>40.566957495119169</c:v>
                </c:pt>
                <c:pt idx="338">
                  <c:v>51.388373968507835</c:v>
                </c:pt>
                <c:pt idx="339">
                  <c:v>55.555522558595726</c:v>
                </c:pt>
                <c:pt idx="340">
                  <c:v>54.229356024171935</c:v>
                </c:pt>
                <c:pt idx="341">
                  <c:v>49.764093420412124</c:v>
                </c:pt>
                <c:pt idx="342">
                  <c:v>45.648285314943351</c:v>
                </c:pt>
                <c:pt idx="343">
                  <c:v>45.893664953615236</c:v>
                </c:pt>
                <c:pt idx="344">
                  <c:v>47.610203192140595</c:v>
                </c:pt>
                <c:pt idx="345">
                  <c:v>48.123752233888695</c:v>
                </c:pt>
                <c:pt idx="346">
                  <c:v>48.49635355224806</c:v>
                </c:pt>
                <c:pt idx="347">
                  <c:v>51.53572122802936</c:v>
                </c:pt>
                <c:pt idx="348">
                  <c:v>53.79582178344927</c:v>
                </c:pt>
                <c:pt idx="349">
                  <c:v>52.432995245363337</c:v>
                </c:pt>
                <c:pt idx="350">
                  <c:v>50.364091131593732</c:v>
                </c:pt>
                <c:pt idx="351">
                  <c:v>49.462649176027341</c:v>
                </c:pt>
                <c:pt idx="352">
                  <c:v>49.888678381349642</c:v>
                </c:pt>
                <c:pt idx="353">
                  <c:v>50.436065313722686</c:v>
                </c:pt>
                <c:pt idx="354">
                  <c:v>50.936719152833973</c:v>
                </c:pt>
                <c:pt idx="355">
                  <c:v>51.477116033937463</c:v>
                </c:pt>
                <c:pt idx="356">
                  <c:v>54.053135321046881</c:v>
                </c:pt>
                <c:pt idx="357">
                  <c:v>70.412608740236436</c:v>
                </c:pt>
                <c:pt idx="358">
                  <c:v>79.019044134523597</c:v>
                </c:pt>
                <c:pt idx="359">
                  <c:v>74.083820745851682</c:v>
                </c:pt>
                <c:pt idx="360">
                  <c:v>55.973669073488367</c:v>
                </c:pt>
                <c:pt idx="361">
                  <c:v>45.333966467287134</c:v>
                </c:pt>
                <c:pt idx="362">
                  <c:v>39.964982244874989</c:v>
                </c:pt>
                <c:pt idx="363">
                  <c:v>37.616613409425732</c:v>
                </c:pt>
                <c:pt idx="364">
                  <c:v>37.393941137697212</c:v>
                </c:pt>
                <c:pt idx="365">
                  <c:v>41.993779394533206</c:v>
                </c:pt>
                <c:pt idx="366">
                  <c:v>47.16739923706249</c:v>
                </c:pt>
                <c:pt idx="367">
                  <c:v>48.191400549318374</c:v>
                </c:pt>
                <c:pt idx="368">
                  <c:v>44.005705664064465</c:v>
                </c:pt>
                <c:pt idx="369">
                  <c:v>44.475384924318412</c:v>
                </c:pt>
                <c:pt idx="370">
                  <c:v>58.1427890991231</c:v>
                </c:pt>
                <c:pt idx="371">
                  <c:v>59.570256445314499</c:v>
                </c:pt>
                <c:pt idx="372">
                  <c:v>46.359093878175749</c:v>
                </c:pt>
                <c:pt idx="373">
                  <c:v>33.411404058839736</c:v>
                </c:pt>
                <c:pt idx="374">
                  <c:v>26.093699285890519</c:v>
                </c:pt>
                <c:pt idx="375">
                  <c:v>24.338399908449098</c:v>
                </c:pt>
                <c:pt idx="376">
                  <c:v>23.512289831544837</c:v>
                </c:pt>
                <c:pt idx="377">
                  <c:v>22.689928839113222</c:v>
                </c:pt>
                <c:pt idx="378">
                  <c:v>22.531856176759682</c:v>
                </c:pt>
                <c:pt idx="379">
                  <c:v>22.00105859985532</c:v>
                </c:pt>
                <c:pt idx="380">
                  <c:v>22.089258215333917</c:v>
                </c:pt>
                <c:pt idx="381">
                  <c:v>22.286627600099511</c:v>
                </c:pt>
                <c:pt idx="382">
                  <c:v>22.529061529542879</c:v>
                </c:pt>
                <c:pt idx="383">
                  <c:v>22.381666204835867</c:v>
                </c:pt>
                <c:pt idx="384">
                  <c:v>21.893996832277193</c:v>
                </c:pt>
                <c:pt idx="385">
                  <c:v>21.417382452394403</c:v>
                </c:pt>
                <c:pt idx="386">
                  <c:v>20.633885595704964</c:v>
                </c:pt>
                <c:pt idx="387">
                  <c:v>20.409146520997922</c:v>
                </c:pt>
                <c:pt idx="388">
                  <c:v>20.794485113527227</c:v>
                </c:pt>
                <c:pt idx="389">
                  <c:v>21.069720098878769</c:v>
                </c:pt>
                <c:pt idx="390">
                  <c:v>26.71001169433783</c:v>
                </c:pt>
                <c:pt idx="391">
                  <c:v>35.073415777589801</c:v>
                </c:pt>
                <c:pt idx="392">
                  <c:v>44.258830664064433</c:v>
                </c:pt>
                <c:pt idx="393">
                  <c:v>60.043822119142632</c:v>
                </c:pt>
                <c:pt idx="394">
                  <c:v>78.543439123537198</c:v>
                </c:pt>
                <c:pt idx="395">
                  <c:v>104.59687082519751</c:v>
                </c:pt>
                <c:pt idx="396">
                  <c:v>106.88519937744364</c:v>
                </c:pt>
                <c:pt idx="397">
                  <c:v>86.818760321047023</c:v>
                </c:pt>
                <c:pt idx="398">
                  <c:v>65.043253729250068</c:v>
                </c:pt>
                <c:pt idx="399">
                  <c:v>52.290996954347676</c:v>
                </c:pt>
                <c:pt idx="400">
                  <c:v>60.500853369142639</c:v>
                </c:pt>
                <c:pt idx="401">
                  <c:v>65.39446604004101</c:v>
                </c:pt>
                <c:pt idx="402">
                  <c:v>62.819874975587943</c:v>
                </c:pt>
                <c:pt idx="403">
                  <c:v>53.025529119875003</c:v>
                </c:pt>
                <c:pt idx="404">
                  <c:v>40.121784613039033</c:v>
                </c:pt>
                <c:pt idx="405">
                  <c:v>32.189449713136661</c:v>
                </c:pt>
                <c:pt idx="406">
                  <c:v>28.337430212404236</c:v>
                </c:pt>
                <c:pt idx="407">
                  <c:v>25.528947088624914</c:v>
                </c:pt>
                <c:pt idx="408">
                  <c:v>24.692173406984239</c:v>
                </c:pt>
                <c:pt idx="409">
                  <c:v>25.213069555665921</c:v>
                </c:pt>
                <c:pt idx="410">
                  <c:v>26.774473974611226</c:v>
                </c:pt>
                <c:pt idx="411">
                  <c:v>27.164619085695229</c:v>
                </c:pt>
                <c:pt idx="412">
                  <c:v>28.416057989503852</c:v>
                </c:pt>
                <c:pt idx="413">
                  <c:v>31.523190710451104</c:v>
                </c:pt>
                <c:pt idx="414">
                  <c:v>35.336263677980448</c:v>
                </c:pt>
                <c:pt idx="415">
                  <c:v>35.453247473146455</c:v>
                </c:pt>
                <c:pt idx="416">
                  <c:v>34.30568430175974</c:v>
                </c:pt>
                <c:pt idx="417">
                  <c:v>36.61538812866403</c:v>
                </c:pt>
                <c:pt idx="418">
                  <c:v>37.773573706056638</c:v>
                </c:pt>
                <c:pt idx="419">
                  <c:v>34.00949976196479</c:v>
                </c:pt>
                <c:pt idx="420">
                  <c:v>31.935411474611286</c:v>
                </c:pt>
                <c:pt idx="421">
                  <c:v>33.340487310792888</c:v>
                </c:pt>
                <c:pt idx="422">
                  <c:v>42.250989935304666</c:v>
                </c:pt>
                <c:pt idx="423">
                  <c:v>59.892148992921946</c:v>
                </c:pt>
                <c:pt idx="424">
                  <c:v>85.880919287111482</c:v>
                </c:pt>
                <c:pt idx="425">
                  <c:v>110.1858150695823</c:v>
                </c:pt>
                <c:pt idx="426">
                  <c:v>105.54799844970924</c:v>
                </c:pt>
                <c:pt idx="427">
                  <c:v>75.851225683595828</c:v>
                </c:pt>
                <c:pt idx="428">
                  <c:v>54.038825628664114</c:v>
                </c:pt>
                <c:pt idx="429">
                  <c:v>43.499888250734372</c:v>
                </c:pt>
                <c:pt idx="430">
                  <c:v>38.821497747804671</c:v>
                </c:pt>
                <c:pt idx="431">
                  <c:v>36.160313818361303</c:v>
                </c:pt>
                <c:pt idx="432">
                  <c:v>34.496132299806575</c:v>
                </c:pt>
                <c:pt idx="433">
                  <c:v>42.858396551515611</c:v>
                </c:pt>
                <c:pt idx="434">
                  <c:v>40.86772882690623</c:v>
                </c:pt>
                <c:pt idx="435">
                  <c:v>32.213159582521456</c:v>
                </c:pt>
                <c:pt idx="436">
                  <c:v>31.903901312257744</c:v>
                </c:pt>
                <c:pt idx="437">
                  <c:v>30.775049230958917</c:v>
                </c:pt>
                <c:pt idx="438">
                  <c:v>27.358754370119087</c:v>
                </c:pt>
                <c:pt idx="439">
                  <c:v>25.329922888185489</c:v>
                </c:pt>
                <c:pt idx="440">
                  <c:v>23.894256994630787</c:v>
                </c:pt>
                <c:pt idx="441">
                  <c:v>22.190469763185448</c:v>
                </c:pt>
                <c:pt idx="442">
                  <c:v>22.112542364503803</c:v>
                </c:pt>
                <c:pt idx="443">
                  <c:v>21.828477117921793</c:v>
                </c:pt>
                <c:pt idx="444">
                  <c:v>21.653320715333859</c:v>
                </c:pt>
                <c:pt idx="445">
                  <c:v>21.305177709962766</c:v>
                </c:pt>
                <c:pt idx="446">
                  <c:v>20.484080145265501</c:v>
                </c:pt>
                <c:pt idx="447">
                  <c:v>20.029088232423724</c:v>
                </c:pt>
                <c:pt idx="448">
                  <c:v>19.767002508546799</c:v>
                </c:pt>
                <c:pt idx="449">
                  <c:v>19.183010504152243</c:v>
                </c:pt>
                <c:pt idx="450">
                  <c:v>18.959596655275266</c:v>
                </c:pt>
                <c:pt idx="451">
                  <c:v>19.60009958496272</c:v>
                </c:pt>
                <c:pt idx="452">
                  <c:v>19.73741495361514</c:v>
                </c:pt>
                <c:pt idx="453">
                  <c:v>20.024673101808514</c:v>
                </c:pt>
                <c:pt idx="454">
                  <c:v>20.244791052247937</c:v>
                </c:pt>
                <c:pt idx="455">
                  <c:v>19.894176123048759</c:v>
                </c:pt>
                <c:pt idx="456">
                  <c:v>20.204121038820212</c:v>
                </c:pt>
                <c:pt idx="457">
                  <c:v>20.130608770753788</c:v>
                </c:pt>
                <c:pt idx="458">
                  <c:v>20.70627176513862</c:v>
                </c:pt>
                <c:pt idx="459">
                  <c:v>20.562872717287018</c:v>
                </c:pt>
                <c:pt idx="460">
                  <c:v>20.162427923585856</c:v>
                </c:pt>
                <c:pt idx="461">
                  <c:v>20.1451381896991</c:v>
                </c:pt>
                <c:pt idx="462">
                  <c:v>19.894498846437415</c:v>
                </c:pt>
                <c:pt idx="463">
                  <c:v>19.567978308107243</c:v>
                </c:pt>
                <c:pt idx="464">
                  <c:v>19.595753118898333</c:v>
                </c:pt>
                <c:pt idx="465">
                  <c:v>20.120769140626848</c:v>
                </c:pt>
                <c:pt idx="466">
                  <c:v>19.511453649904176</c:v>
                </c:pt>
                <c:pt idx="467">
                  <c:v>19.055699560548703</c:v>
                </c:pt>
                <c:pt idx="468">
                  <c:v>19.083062384035031</c:v>
                </c:pt>
                <c:pt idx="469">
                  <c:v>19.140349218751847</c:v>
                </c:pt>
                <c:pt idx="470">
                  <c:v>19.205594274904186</c:v>
                </c:pt>
                <c:pt idx="471">
                  <c:v>19.957011053468609</c:v>
                </c:pt>
                <c:pt idx="472">
                  <c:v>19.579637548829993</c:v>
                </c:pt>
                <c:pt idx="473">
                  <c:v>19.777672979738202</c:v>
                </c:pt>
                <c:pt idx="474">
                  <c:v>19.695797369386629</c:v>
                </c:pt>
                <c:pt idx="475">
                  <c:v>19.690599462892433</c:v>
                </c:pt>
                <c:pt idx="476">
                  <c:v>19.386648962404145</c:v>
                </c:pt>
                <c:pt idx="477">
                  <c:v>19.419710943605345</c:v>
                </c:pt>
                <c:pt idx="478">
                  <c:v>18.954625341798696</c:v>
                </c:pt>
                <c:pt idx="479">
                  <c:v>18.832938024904124</c:v>
                </c:pt>
                <c:pt idx="480">
                  <c:v>18.889318487550643</c:v>
                </c:pt>
                <c:pt idx="481">
                  <c:v>19.31171533813658</c:v>
                </c:pt>
                <c:pt idx="482">
                  <c:v>19.465091345216617</c:v>
                </c:pt>
                <c:pt idx="483">
                  <c:v>19.01592905273624</c:v>
                </c:pt>
                <c:pt idx="484">
                  <c:v>19.477856085206895</c:v>
                </c:pt>
                <c:pt idx="485">
                  <c:v>19.592038366701029</c:v>
                </c:pt>
                <c:pt idx="486">
                  <c:v>19.693826696779158</c:v>
                </c:pt>
                <c:pt idx="487">
                  <c:v>19.356793615724449</c:v>
                </c:pt>
                <c:pt idx="488">
                  <c:v>19.289110968019344</c:v>
                </c:pt>
                <c:pt idx="489">
                  <c:v>19.50447733154477</c:v>
                </c:pt>
                <c:pt idx="490">
                  <c:v>20.307090399171695</c:v>
                </c:pt>
                <c:pt idx="491">
                  <c:v>19.748202154542799</c:v>
                </c:pt>
                <c:pt idx="492">
                  <c:v>19.409960577394425</c:v>
                </c:pt>
                <c:pt idx="493">
                  <c:v>19.230244848634666</c:v>
                </c:pt>
                <c:pt idx="494">
                  <c:v>20.720650122072175</c:v>
                </c:pt>
                <c:pt idx="495">
                  <c:v>29.37270624389836</c:v>
                </c:pt>
                <c:pt idx="496">
                  <c:v>34.585430548097598</c:v>
                </c:pt>
                <c:pt idx="497">
                  <c:v>35.93357660522652</c:v>
                </c:pt>
                <c:pt idx="498">
                  <c:v>36.873127386476533</c:v>
                </c:pt>
                <c:pt idx="499">
                  <c:v>37.411773321535101</c:v>
                </c:pt>
                <c:pt idx="500">
                  <c:v>37.810583898927717</c:v>
                </c:pt>
                <c:pt idx="501">
                  <c:v>38.10218851318551</c:v>
                </c:pt>
                <c:pt idx="502">
                  <c:v>38.284898016359342</c:v>
                </c:pt>
                <c:pt idx="503">
                  <c:v>38.444804022218712</c:v>
                </c:pt>
                <c:pt idx="504">
                  <c:v>38.51204035034371</c:v>
                </c:pt>
                <c:pt idx="505">
                  <c:v>37.817271826173801</c:v>
                </c:pt>
                <c:pt idx="506">
                  <c:v>37.806491491701145</c:v>
                </c:pt>
                <c:pt idx="507">
                  <c:v>38.163354895021477</c:v>
                </c:pt>
                <c:pt idx="508">
                  <c:v>38.36421243896676</c:v>
                </c:pt>
                <c:pt idx="509">
                  <c:v>38.434112951662073</c:v>
                </c:pt>
                <c:pt idx="510">
                  <c:v>37.491245672609374</c:v>
                </c:pt>
                <c:pt idx="511">
                  <c:v>37.617574713136726</c:v>
                </c:pt>
                <c:pt idx="512">
                  <c:v>47.120542547609389</c:v>
                </c:pt>
                <c:pt idx="513">
                  <c:v>65.052365515138774</c:v>
                </c:pt>
                <c:pt idx="514">
                  <c:v>99.387696478273625</c:v>
                </c:pt>
                <c:pt idx="515">
                  <c:v>101.59064752807829</c:v>
                </c:pt>
                <c:pt idx="516">
                  <c:v>72.488805029298888</c:v>
                </c:pt>
                <c:pt idx="517">
                  <c:v>53.086029455568408</c:v>
                </c:pt>
                <c:pt idx="518">
                  <c:v>45.815057775880859</c:v>
                </c:pt>
                <c:pt idx="519">
                  <c:v>53.398322698976592</c:v>
                </c:pt>
                <c:pt idx="520">
                  <c:v>55.31560861816606</c:v>
                </c:pt>
                <c:pt idx="521">
                  <c:v>46.961275122072301</c:v>
                </c:pt>
                <c:pt idx="522">
                  <c:v>35.364381811525313</c:v>
                </c:pt>
                <c:pt idx="523">
                  <c:v>28.332877752687402</c:v>
                </c:pt>
                <c:pt idx="524">
                  <c:v>24.269440100099537</c:v>
                </c:pt>
                <c:pt idx="525">
                  <c:v>21.60501520385931</c:v>
                </c:pt>
                <c:pt idx="526">
                  <c:v>20.326206610109232</c:v>
                </c:pt>
                <c:pt idx="527">
                  <c:v>20.036675665285049</c:v>
                </c:pt>
                <c:pt idx="528">
                  <c:v>19.90824548950382</c:v>
                </c:pt>
                <c:pt idx="529">
                  <c:v>20.43527338257017</c:v>
                </c:pt>
                <c:pt idx="530">
                  <c:v>20.48628427734559</c:v>
                </c:pt>
                <c:pt idx="531">
                  <c:v>24.134198400880724</c:v>
                </c:pt>
                <c:pt idx="532">
                  <c:v>26.895220587160058</c:v>
                </c:pt>
                <c:pt idx="533">
                  <c:v>30.948090765382712</c:v>
                </c:pt>
                <c:pt idx="534">
                  <c:v>33.389973852540933</c:v>
                </c:pt>
                <c:pt idx="535">
                  <c:v>52.856229803468764</c:v>
                </c:pt>
                <c:pt idx="536">
                  <c:v>75.024422094728607</c:v>
                </c:pt>
                <c:pt idx="537">
                  <c:v>89.469349310304892</c:v>
                </c:pt>
                <c:pt idx="538">
                  <c:v>111.38690225830298</c:v>
                </c:pt>
                <c:pt idx="539">
                  <c:v>108.79260446777565</c:v>
                </c:pt>
                <c:pt idx="540">
                  <c:v>77.048433325197394</c:v>
                </c:pt>
                <c:pt idx="541">
                  <c:v>56.489113256837861</c:v>
                </c:pt>
                <c:pt idx="542">
                  <c:v>60.310309240724635</c:v>
                </c:pt>
                <c:pt idx="543">
                  <c:v>59.470582983400448</c:v>
                </c:pt>
                <c:pt idx="544">
                  <c:v>44.859082434083966</c:v>
                </c:pt>
                <c:pt idx="545">
                  <c:v>35.793088934328132</c:v>
                </c:pt>
                <c:pt idx="546">
                  <c:v>31.230576727296835</c:v>
                </c:pt>
                <c:pt idx="547">
                  <c:v>27.584454748537006</c:v>
                </c:pt>
                <c:pt idx="548">
                  <c:v>24.011227056886661</c:v>
                </c:pt>
                <c:pt idx="549">
                  <c:v>20.456078741456899</c:v>
                </c:pt>
                <c:pt idx="550">
                  <c:v>20.309603521730391</c:v>
                </c:pt>
                <c:pt idx="551">
                  <c:v>23.055574438478413</c:v>
                </c:pt>
                <c:pt idx="552">
                  <c:v>25.317693731691321</c:v>
                </c:pt>
                <c:pt idx="553">
                  <c:v>23.803434393312383</c:v>
                </c:pt>
                <c:pt idx="554">
                  <c:v>20.958675787355375</c:v>
                </c:pt>
                <c:pt idx="555">
                  <c:v>22.814424536134673</c:v>
                </c:pt>
                <c:pt idx="556">
                  <c:v>31.529514715578046</c:v>
                </c:pt>
                <c:pt idx="557">
                  <c:v>39.199351904298808</c:v>
                </c:pt>
                <c:pt idx="558">
                  <c:v>43.077608129884759</c:v>
                </c:pt>
                <c:pt idx="559">
                  <c:v>46.507244512941448</c:v>
                </c:pt>
                <c:pt idx="560">
                  <c:v>51.890710089113256</c:v>
                </c:pt>
                <c:pt idx="561">
                  <c:v>53.945915625002016</c:v>
                </c:pt>
                <c:pt idx="562">
                  <c:v>58.415517828371108</c:v>
                </c:pt>
                <c:pt idx="563">
                  <c:v>47.947929785158244</c:v>
                </c:pt>
                <c:pt idx="564">
                  <c:v>32.926062414552661</c:v>
                </c:pt>
                <c:pt idx="565">
                  <c:v>25.823305151369045</c:v>
                </c:pt>
                <c:pt idx="566">
                  <c:v>21.687378332521387</c:v>
                </c:pt>
                <c:pt idx="567">
                  <c:v>20.639948675538939</c:v>
                </c:pt>
                <c:pt idx="568">
                  <c:v>21.538472387697169</c:v>
                </c:pt>
                <c:pt idx="569">
                  <c:v>21.369873449708891</c:v>
                </c:pt>
                <c:pt idx="570">
                  <c:v>21.026248571779185</c:v>
                </c:pt>
                <c:pt idx="571">
                  <c:v>20.891233465578001</c:v>
                </c:pt>
                <c:pt idx="572">
                  <c:v>20.108677313234256</c:v>
                </c:pt>
                <c:pt idx="573">
                  <c:v>20.48554956665221</c:v>
                </c:pt>
                <c:pt idx="574">
                  <c:v>20.233015081788938</c:v>
                </c:pt>
                <c:pt idx="575">
                  <c:v>20.002988836671744</c:v>
                </c:pt>
                <c:pt idx="576">
                  <c:v>20.093069860841712</c:v>
                </c:pt>
                <c:pt idx="577">
                  <c:v>20.19375955810731</c:v>
                </c:pt>
                <c:pt idx="578">
                  <c:v>19.639746496583879</c:v>
                </c:pt>
                <c:pt idx="579">
                  <c:v>19.473042700197162</c:v>
                </c:pt>
                <c:pt idx="580">
                  <c:v>19.333241674806533</c:v>
                </c:pt>
                <c:pt idx="581">
                  <c:v>19.376390478517479</c:v>
                </c:pt>
                <c:pt idx="582">
                  <c:v>19.550613043214707</c:v>
                </c:pt>
                <c:pt idx="583">
                  <c:v>19.552981970216699</c:v>
                </c:pt>
                <c:pt idx="584">
                  <c:v>19.638551733400273</c:v>
                </c:pt>
                <c:pt idx="585">
                  <c:v>19.777569982912006</c:v>
                </c:pt>
                <c:pt idx="586">
                  <c:v>19.904434606935396</c:v>
                </c:pt>
                <c:pt idx="587">
                  <c:v>19.090114233400289</c:v>
                </c:pt>
                <c:pt idx="588">
                  <c:v>18.906594488527233</c:v>
                </c:pt>
                <c:pt idx="589">
                  <c:v>19.04302408447446</c:v>
                </c:pt>
                <c:pt idx="590">
                  <c:v>18.661702368165908</c:v>
                </c:pt>
                <c:pt idx="591">
                  <c:v>19.027128240968633</c:v>
                </c:pt>
                <c:pt idx="592">
                  <c:v>19.231316015626831</c:v>
                </c:pt>
                <c:pt idx="593">
                  <c:v>18.623119757081891</c:v>
                </c:pt>
                <c:pt idx="594">
                  <c:v>18.898972723390457</c:v>
                </c:pt>
                <c:pt idx="595">
                  <c:v>19.230656835939342</c:v>
                </c:pt>
                <c:pt idx="596">
                  <c:v>19.23685724487483</c:v>
                </c:pt>
                <c:pt idx="597">
                  <c:v>18.985229132081912</c:v>
                </c:pt>
                <c:pt idx="598">
                  <c:v>19.910895941163936</c:v>
                </c:pt>
                <c:pt idx="599">
                  <c:v>29.295177099611248</c:v>
                </c:pt>
                <c:pt idx="600">
                  <c:v>32.4730686401386</c:v>
                </c:pt>
                <c:pt idx="601">
                  <c:v>40.122484991457029</c:v>
                </c:pt>
                <c:pt idx="602">
                  <c:v>62.987430212404341</c:v>
                </c:pt>
                <c:pt idx="603">
                  <c:v>91.61321451416228</c:v>
                </c:pt>
                <c:pt idx="604">
                  <c:v>93.582335302736496</c:v>
                </c:pt>
                <c:pt idx="605">
                  <c:v>97.648855993654507</c:v>
                </c:pt>
                <c:pt idx="606">
                  <c:v>131.70778467407453</c:v>
                </c:pt>
                <c:pt idx="607">
                  <c:v>166.57841760864508</c:v>
                </c:pt>
                <c:pt idx="608">
                  <c:v>172.65611612549071</c:v>
                </c:pt>
                <c:pt idx="609">
                  <c:v>132.44651224365464</c:v>
                </c:pt>
                <c:pt idx="610">
                  <c:v>120.29025690307839</c:v>
                </c:pt>
                <c:pt idx="611">
                  <c:v>114.81210291137916</c:v>
                </c:pt>
                <c:pt idx="612">
                  <c:v>102.47981912842015</c:v>
                </c:pt>
                <c:pt idx="613">
                  <c:v>71.970607397462956</c:v>
                </c:pt>
                <c:pt idx="614">
                  <c:v>53.47797357788285</c:v>
                </c:pt>
                <c:pt idx="615">
                  <c:v>43.164681646730394</c:v>
                </c:pt>
                <c:pt idx="616">
                  <c:v>39.526353094484406</c:v>
                </c:pt>
                <c:pt idx="617">
                  <c:v>48.918324682619136</c:v>
                </c:pt>
                <c:pt idx="618">
                  <c:v>56.0351444458028</c:v>
                </c:pt>
                <c:pt idx="619">
                  <c:v>50.941601202394573</c:v>
                </c:pt>
                <c:pt idx="620">
                  <c:v>50.341383764650367</c:v>
                </c:pt>
                <c:pt idx="621">
                  <c:v>51.063521978761763</c:v>
                </c:pt>
                <c:pt idx="622">
                  <c:v>49.042518255617196</c:v>
                </c:pt>
                <c:pt idx="623">
                  <c:v>48.516376135255875</c:v>
                </c:pt>
                <c:pt idx="624">
                  <c:v>49.038288519289033</c:v>
                </c:pt>
                <c:pt idx="625">
                  <c:v>51.989408514406293</c:v>
                </c:pt>
                <c:pt idx="626">
                  <c:v>54.289876959230455</c:v>
                </c:pt>
                <c:pt idx="627">
                  <c:v>54.850420019533253</c:v>
                </c:pt>
                <c:pt idx="628">
                  <c:v>56.297504827882847</c:v>
                </c:pt>
                <c:pt idx="629">
                  <c:v>61.949489996339892</c:v>
                </c:pt>
                <c:pt idx="630">
                  <c:v>68.360506842043009</c:v>
                </c:pt>
                <c:pt idx="631">
                  <c:v>83.681380865480619</c:v>
                </c:pt>
                <c:pt idx="632">
                  <c:v>119.28752786865459</c:v>
                </c:pt>
                <c:pt idx="633">
                  <c:v>115.97785532226781</c:v>
                </c:pt>
                <c:pt idx="634">
                  <c:v>79.962810919191512</c:v>
                </c:pt>
                <c:pt idx="635">
                  <c:v>57.177159521486317</c:v>
                </c:pt>
                <c:pt idx="636">
                  <c:v>46.682792303468752</c:v>
                </c:pt>
                <c:pt idx="637">
                  <c:v>44.744144842531249</c:v>
                </c:pt>
                <c:pt idx="638">
                  <c:v>44.447946569826136</c:v>
                </c:pt>
                <c:pt idx="639">
                  <c:v>42.618455145265614</c:v>
                </c:pt>
                <c:pt idx="640">
                  <c:v>44.44263193359572</c:v>
                </c:pt>
                <c:pt idx="641">
                  <c:v>50.368568060304717</c:v>
                </c:pt>
                <c:pt idx="642">
                  <c:v>54.50059473266797</c:v>
                </c:pt>
                <c:pt idx="643">
                  <c:v>55.665303442384811</c:v>
                </c:pt>
                <c:pt idx="644">
                  <c:v>55.844771978761713</c:v>
                </c:pt>
                <c:pt idx="645">
                  <c:v>57.255368444826217</c:v>
                </c:pt>
                <c:pt idx="646">
                  <c:v>58.616169378664125</c:v>
                </c:pt>
                <c:pt idx="647">
                  <c:v>58.583745977785242</c:v>
                </c:pt>
                <c:pt idx="648">
                  <c:v>51.285322210695284</c:v>
                </c:pt>
                <c:pt idx="649">
                  <c:v>51.746665594484412</c:v>
                </c:pt>
                <c:pt idx="650">
                  <c:v>63.688412878420017</c:v>
                </c:pt>
                <c:pt idx="651">
                  <c:v>68.702717230226639</c:v>
                </c:pt>
                <c:pt idx="652">
                  <c:v>65.21795007934773</c:v>
                </c:pt>
                <c:pt idx="653">
                  <c:v>54.518193457033256</c:v>
                </c:pt>
                <c:pt idx="654">
                  <c:v>66.014088079836029</c:v>
                </c:pt>
                <c:pt idx="655">
                  <c:v>71.541920874025536</c:v>
                </c:pt>
                <c:pt idx="656">
                  <c:v>69.276340887453216</c:v>
                </c:pt>
                <c:pt idx="657">
                  <c:v>57.404858038332108</c:v>
                </c:pt>
                <c:pt idx="658">
                  <c:v>39.819269201662074</c:v>
                </c:pt>
                <c:pt idx="659">
                  <c:v>28.783969519044813</c:v>
                </c:pt>
                <c:pt idx="660">
                  <c:v>21.628251287843618</c:v>
                </c:pt>
                <c:pt idx="661">
                  <c:v>18.837607214357323</c:v>
                </c:pt>
                <c:pt idx="662">
                  <c:v>18.839660284425648</c:v>
                </c:pt>
                <c:pt idx="663">
                  <c:v>33.23628885498232</c:v>
                </c:pt>
                <c:pt idx="664">
                  <c:v>61.112990972902374</c:v>
                </c:pt>
                <c:pt idx="665">
                  <c:v>82.462118170168083</c:v>
                </c:pt>
                <c:pt idx="666">
                  <c:v>71.828581640627036</c:v>
                </c:pt>
                <c:pt idx="667">
                  <c:v>85.232684729006024</c:v>
                </c:pt>
                <c:pt idx="668">
                  <c:v>126.19310800781479</c:v>
                </c:pt>
                <c:pt idx="669">
                  <c:v>142.62465173950432</c:v>
                </c:pt>
                <c:pt idx="670">
                  <c:v>100.38969080200411</c:v>
                </c:pt>
                <c:pt idx="671">
                  <c:v>86.622214910890733</c:v>
                </c:pt>
                <c:pt idx="672">
                  <c:v>90.014250585939621</c:v>
                </c:pt>
                <c:pt idx="673">
                  <c:v>78.424567053224749</c:v>
                </c:pt>
                <c:pt idx="674">
                  <c:v>61.459534094240283</c:v>
                </c:pt>
                <c:pt idx="675">
                  <c:v>59.539611456300847</c:v>
                </c:pt>
                <c:pt idx="676">
                  <c:v>65.593579504396573</c:v>
                </c:pt>
                <c:pt idx="677">
                  <c:v>55.064571020509831</c:v>
                </c:pt>
                <c:pt idx="678">
                  <c:v>42.309169409181649</c:v>
                </c:pt>
                <c:pt idx="679">
                  <c:v>44.653081915285171</c:v>
                </c:pt>
                <c:pt idx="680">
                  <c:v>54.673485205080112</c:v>
                </c:pt>
                <c:pt idx="681">
                  <c:v>51.653645727540997</c:v>
                </c:pt>
                <c:pt idx="682">
                  <c:v>46.761852667238259</c:v>
                </c:pt>
                <c:pt idx="683">
                  <c:v>57.004117987062557</c:v>
                </c:pt>
                <c:pt idx="684">
                  <c:v>61.590436193849641</c:v>
                </c:pt>
                <c:pt idx="685">
                  <c:v>68.037199804689521</c:v>
                </c:pt>
                <c:pt idx="686">
                  <c:v>84.26485788574432</c:v>
                </c:pt>
                <c:pt idx="687">
                  <c:v>74.51368829956256</c:v>
                </c:pt>
                <c:pt idx="688">
                  <c:v>53.98261682739453</c:v>
                </c:pt>
                <c:pt idx="689">
                  <c:v>41.969437811281253</c:v>
                </c:pt>
                <c:pt idx="690">
                  <c:v>37.202154180910092</c:v>
                </c:pt>
                <c:pt idx="691">
                  <c:v>39.942590734865156</c:v>
                </c:pt>
                <c:pt idx="692">
                  <c:v>42.101301214601506</c:v>
                </c:pt>
                <c:pt idx="693">
                  <c:v>39.994150946046879</c:v>
                </c:pt>
                <c:pt idx="694">
                  <c:v>34.100727484132747</c:v>
                </c:pt>
                <c:pt idx="695">
                  <c:v>26.13789179077337</c:v>
                </c:pt>
                <c:pt idx="696">
                  <c:v>20.724776861574142</c:v>
                </c:pt>
                <c:pt idx="697">
                  <c:v>25.164695379640527</c:v>
                </c:pt>
                <c:pt idx="698">
                  <c:v>26.390687200929602</c:v>
                </c:pt>
                <c:pt idx="699">
                  <c:v>22.961840460206918</c:v>
                </c:pt>
                <c:pt idx="700">
                  <c:v>20.639042303468635</c:v>
                </c:pt>
                <c:pt idx="701">
                  <c:v>19.453878424074059</c:v>
                </c:pt>
                <c:pt idx="702">
                  <c:v>18.846595404054558</c:v>
                </c:pt>
                <c:pt idx="703">
                  <c:v>18.136542150880686</c:v>
                </c:pt>
                <c:pt idx="704">
                  <c:v>18.093812200929548</c:v>
                </c:pt>
                <c:pt idx="705">
                  <c:v>17.503262731935362</c:v>
                </c:pt>
                <c:pt idx="706">
                  <c:v>21.05361826172059</c:v>
                </c:pt>
                <c:pt idx="707">
                  <c:v>31.678125402833899</c:v>
                </c:pt>
                <c:pt idx="708">
                  <c:v>49.55938379516796</c:v>
                </c:pt>
                <c:pt idx="709">
                  <c:v>67.52235986938679</c:v>
                </c:pt>
                <c:pt idx="710">
                  <c:v>69.885498449709047</c:v>
                </c:pt>
                <c:pt idx="711">
                  <c:v>73.451063177492273</c:v>
                </c:pt>
                <c:pt idx="712">
                  <c:v>91.37224313965055</c:v>
                </c:pt>
                <c:pt idx="713">
                  <c:v>92.649444982912314</c:v>
                </c:pt>
                <c:pt idx="714">
                  <c:v>86.901041052248175</c:v>
                </c:pt>
                <c:pt idx="715">
                  <c:v>66.619592687990306</c:v>
                </c:pt>
                <c:pt idx="716">
                  <c:v>49.601124975587915</c:v>
                </c:pt>
                <c:pt idx="717">
                  <c:v>49.860065863039097</c:v>
                </c:pt>
                <c:pt idx="718">
                  <c:v>55.366633245851617</c:v>
                </c:pt>
                <c:pt idx="719">
                  <c:v>64.781731054689516</c:v>
                </c:pt>
                <c:pt idx="720">
                  <c:v>58.756094000246179</c:v>
                </c:pt>
                <c:pt idx="721">
                  <c:v>51.292772314455128</c:v>
                </c:pt>
                <c:pt idx="722">
                  <c:v>68.314288732912232</c:v>
                </c:pt>
                <c:pt idx="723">
                  <c:v>109.17829324951389</c:v>
                </c:pt>
                <c:pt idx="724">
                  <c:v>144.0534305786156</c:v>
                </c:pt>
                <c:pt idx="725">
                  <c:v>130.0062290405296</c:v>
                </c:pt>
                <c:pt idx="726">
                  <c:v>94.729232427980662</c:v>
                </c:pt>
                <c:pt idx="727">
                  <c:v>77.623924658205198</c:v>
                </c:pt>
                <c:pt idx="728">
                  <c:v>68.747568914796986</c:v>
                </c:pt>
                <c:pt idx="729">
                  <c:v>55.275309393312504</c:v>
                </c:pt>
                <c:pt idx="730">
                  <c:v>46.994089910890636</c:v>
                </c:pt>
                <c:pt idx="731">
                  <c:v>44.422506353761769</c:v>
                </c:pt>
                <c:pt idx="732">
                  <c:v>46.328407690431661</c:v>
                </c:pt>
                <c:pt idx="733">
                  <c:v>48.84797785034376</c:v>
                </c:pt>
                <c:pt idx="734">
                  <c:v>50.14373972168169</c:v>
                </c:pt>
                <c:pt idx="735">
                  <c:v>51.218271276857429</c:v>
                </c:pt>
                <c:pt idx="736">
                  <c:v>51.317141363527398</c:v>
                </c:pt>
                <c:pt idx="737">
                  <c:v>53.89540598144729</c:v>
                </c:pt>
                <c:pt idx="738">
                  <c:v>59.213695166017636</c:v>
                </c:pt>
                <c:pt idx="739">
                  <c:v>60.213959143068408</c:v>
                </c:pt>
                <c:pt idx="740">
                  <c:v>60.604090521242235</c:v>
                </c:pt>
                <c:pt idx="741">
                  <c:v>57.177166387941462</c:v>
                </c:pt>
                <c:pt idx="742">
                  <c:v>53.424181768800786</c:v>
                </c:pt>
                <c:pt idx="743">
                  <c:v>51.213382360841777</c:v>
                </c:pt>
                <c:pt idx="744">
                  <c:v>50.344700262453124</c:v>
                </c:pt>
                <c:pt idx="745">
                  <c:v>50.093614599611399</c:v>
                </c:pt>
                <c:pt idx="746">
                  <c:v>59.604348394777432</c:v>
                </c:pt>
                <c:pt idx="747">
                  <c:v>74.536684057619198</c:v>
                </c:pt>
                <c:pt idx="748">
                  <c:v>93.234782812502132</c:v>
                </c:pt>
                <c:pt idx="749">
                  <c:v>92.662415716554861</c:v>
                </c:pt>
                <c:pt idx="750">
                  <c:v>78.688650915529465</c:v>
                </c:pt>
                <c:pt idx="751">
                  <c:v>63.099710485841875</c:v>
                </c:pt>
                <c:pt idx="752">
                  <c:v>64.060506079103547</c:v>
                </c:pt>
                <c:pt idx="753">
                  <c:v>63.380960485841847</c:v>
                </c:pt>
                <c:pt idx="754">
                  <c:v>56.05494730224806</c:v>
                </c:pt>
                <c:pt idx="755">
                  <c:v>46.797441503908139</c:v>
                </c:pt>
                <c:pt idx="756">
                  <c:v>55.752795812990279</c:v>
                </c:pt>
                <c:pt idx="757">
                  <c:v>52.737337133791016</c:v>
                </c:pt>
                <c:pt idx="758">
                  <c:v>38.450544378664048</c:v>
                </c:pt>
                <c:pt idx="759">
                  <c:v>28.324768469240173</c:v>
                </c:pt>
                <c:pt idx="760">
                  <c:v>21.877867529298712</c:v>
                </c:pt>
                <c:pt idx="761">
                  <c:v>30.917644903566334</c:v>
                </c:pt>
                <c:pt idx="762">
                  <c:v>83.009889624025533</c:v>
                </c:pt>
                <c:pt idx="763">
                  <c:v>131.91010477295146</c:v>
                </c:pt>
                <c:pt idx="764">
                  <c:v>120.77594873657449</c:v>
                </c:pt>
                <c:pt idx="765">
                  <c:v>99.924172613527574</c:v>
                </c:pt>
                <c:pt idx="766">
                  <c:v>94.500545141603695</c:v>
                </c:pt>
                <c:pt idx="767">
                  <c:v>107.66917688598853</c:v>
                </c:pt>
                <c:pt idx="768">
                  <c:v>152.69106714477783</c:v>
                </c:pt>
                <c:pt idx="769">
                  <c:v>162.50616342773677</c:v>
                </c:pt>
                <c:pt idx="770">
                  <c:v>138.82680170288313</c:v>
                </c:pt>
                <c:pt idx="771">
                  <c:v>143.85772287597891</c:v>
                </c:pt>
                <c:pt idx="772">
                  <c:v>149.39204447021723</c:v>
                </c:pt>
                <c:pt idx="773">
                  <c:v>155.32971536865466</c:v>
                </c:pt>
                <c:pt idx="774">
                  <c:v>152.30778848877188</c:v>
                </c:pt>
                <c:pt idx="775">
                  <c:v>143.32399332275622</c:v>
                </c:pt>
                <c:pt idx="776">
                  <c:v>115.46338617553931</c:v>
                </c:pt>
                <c:pt idx="777">
                  <c:v>110.86390497436743</c:v>
                </c:pt>
                <c:pt idx="778">
                  <c:v>100.56845209350794</c:v>
                </c:pt>
                <c:pt idx="779">
                  <c:v>81.186481878664225</c:v>
                </c:pt>
                <c:pt idx="780">
                  <c:v>64.636423132326229</c:v>
                </c:pt>
                <c:pt idx="781">
                  <c:v>61.409099981691469</c:v>
                </c:pt>
                <c:pt idx="782">
                  <c:v>69.025680944826306</c:v>
                </c:pt>
                <c:pt idx="783">
                  <c:v>70.243899938966905</c:v>
                </c:pt>
                <c:pt idx="784">
                  <c:v>68.395718023683614</c:v>
                </c:pt>
                <c:pt idx="785">
                  <c:v>63.73068964233596</c:v>
                </c:pt>
                <c:pt idx="786">
                  <c:v>62.513294622804736</c:v>
                </c:pt>
                <c:pt idx="787">
                  <c:v>60.657278082277379</c:v>
                </c:pt>
                <c:pt idx="788">
                  <c:v>58.986971685793051</c:v>
                </c:pt>
                <c:pt idx="789">
                  <c:v>59.955684301759788</c:v>
                </c:pt>
                <c:pt idx="790">
                  <c:v>58.592974493410175</c:v>
                </c:pt>
                <c:pt idx="791">
                  <c:v>67.252418920900453</c:v>
                </c:pt>
                <c:pt idx="792">
                  <c:v>76.360297796632963</c:v>
                </c:pt>
                <c:pt idx="793">
                  <c:v>77.464361975099735</c:v>
                </c:pt>
                <c:pt idx="794">
                  <c:v>74.608088323976659</c:v>
                </c:pt>
                <c:pt idx="795">
                  <c:v>67.492525122072365</c:v>
                </c:pt>
                <c:pt idx="796">
                  <c:v>50.238654730226592</c:v>
                </c:pt>
                <c:pt idx="797">
                  <c:v>40.291921636964823</c:v>
                </c:pt>
                <c:pt idx="798">
                  <c:v>41.933382055665973</c:v>
                </c:pt>
                <c:pt idx="799">
                  <c:v>47.303533575441364</c:v>
                </c:pt>
                <c:pt idx="800">
                  <c:v>70.874590704347781</c:v>
                </c:pt>
                <c:pt idx="801">
                  <c:v>102.30117456665255</c:v>
                </c:pt>
                <c:pt idx="802">
                  <c:v>135.72289621582252</c:v>
                </c:pt>
                <c:pt idx="803">
                  <c:v>146.05901911010969</c:v>
                </c:pt>
                <c:pt idx="804">
                  <c:v>121.55333444824446</c:v>
                </c:pt>
                <c:pt idx="805">
                  <c:v>82.742605993654465</c:v>
                </c:pt>
                <c:pt idx="806">
                  <c:v>58.152937719728548</c:v>
                </c:pt>
                <c:pt idx="807">
                  <c:v>60.516117498781298</c:v>
                </c:pt>
                <c:pt idx="808">
                  <c:v>66.323950598146524</c:v>
                </c:pt>
                <c:pt idx="809">
                  <c:v>57.530596563722654</c:v>
                </c:pt>
                <c:pt idx="810">
                  <c:v>40.577449438478489</c:v>
                </c:pt>
                <c:pt idx="811">
                  <c:v>28.226282904054646</c:v>
                </c:pt>
                <c:pt idx="812">
                  <c:v>20.79954569091985</c:v>
                </c:pt>
                <c:pt idx="813">
                  <c:v>19.487812445070112</c:v>
                </c:pt>
                <c:pt idx="814">
                  <c:v>19.402778265382654</c:v>
                </c:pt>
                <c:pt idx="815">
                  <c:v>19.844456121827996</c:v>
                </c:pt>
                <c:pt idx="816">
                  <c:v>20.197124121095587</c:v>
                </c:pt>
                <c:pt idx="817">
                  <c:v>30.340485021974587</c:v>
                </c:pt>
                <c:pt idx="818">
                  <c:v>49.244295904542987</c:v>
                </c:pt>
                <c:pt idx="819">
                  <c:v>55.941836187746098</c:v>
                </c:pt>
                <c:pt idx="820">
                  <c:v>76.920250341798933</c:v>
                </c:pt>
                <c:pt idx="821">
                  <c:v>112.17177240600806</c:v>
                </c:pt>
                <c:pt idx="822">
                  <c:v>114.45672952881078</c:v>
                </c:pt>
                <c:pt idx="823">
                  <c:v>85.85396158447476</c:v>
                </c:pt>
                <c:pt idx="824">
                  <c:v>78.935822698976736</c:v>
                </c:pt>
                <c:pt idx="825">
                  <c:v>83.057144567873209</c:v>
                </c:pt>
                <c:pt idx="826">
                  <c:v>87.819841406252053</c:v>
                </c:pt>
                <c:pt idx="827">
                  <c:v>94.047826025392766</c:v>
                </c:pt>
                <c:pt idx="828">
                  <c:v>86.072829840089994</c:v>
                </c:pt>
                <c:pt idx="829">
                  <c:v>75.140314123537209</c:v>
                </c:pt>
                <c:pt idx="830">
                  <c:v>66.273351690675838</c:v>
                </c:pt>
                <c:pt idx="831">
                  <c:v>60.712120458986377</c:v>
                </c:pt>
                <c:pt idx="832">
                  <c:v>58.508462164308625</c:v>
                </c:pt>
                <c:pt idx="833">
                  <c:v>65.022510168459036</c:v>
                </c:pt>
                <c:pt idx="834">
                  <c:v>72.034245703127098</c:v>
                </c:pt>
                <c:pt idx="835">
                  <c:v>74.569849035646612</c:v>
                </c:pt>
                <c:pt idx="836">
                  <c:v>73.281283209230622</c:v>
                </c:pt>
                <c:pt idx="837">
                  <c:v>65.164069006349649</c:v>
                </c:pt>
                <c:pt idx="838">
                  <c:v>60.687174627687519</c:v>
                </c:pt>
                <c:pt idx="839">
                  <c:v>62.400465032960952</c:v>
                </c:pt>
                <c:pt idx="840">
                  <c:v>62.752281591798898</c:v>
                </c:pt>
                <c:pt idx="841">
                  <c:v>66.198898718263763</c:v>
                </c:pt>
                <c:pt idx="842">
                  <c:v>67.770561621095766</c:v>
                </c:pt>
                <c:pt idx="843">
                  <c:v>62.492228338625083</c:v>
                </c:pt>
                <c:pt idx="844">
                  <c:v>58.660760137941452</c:v>
                </c:pt>
                <c:pt idx="845">
                  <c:v>59.32254221191603</c:v>
                </c:pt>
                <c:pt idx="846">
                  <c:v>61.667230627443402</c:v>
                </c:pt>
                <c:pt idx="847">
                  <c:v>63.165456793214915</c:v>
                </c:pt>
                <c:pt idx="848">
                  <c:v>67.072208807375048</c:v>
                </c:pt>
                <c:pt idx="849">
                  <c:v>70.478561041261813</c:v>
                </c:pt>
                <c:pt idx="850">
                  <c:v>70.081734869386821</c:v>
                </c:pt>
                <c:pt idx="851">
                  <c:v>70.681842443849675</c:v>
                </c:pt>
                <c:pt idx="852">
                  <c:v>71.861018774416138</c:v>
                </c:pt>
                <c:pt idx="853">
                  <c:v>71.609411260988381</c:v>
                </c:pt>
                <c:pt idx="854">
                  <c:v>67.817397711183631</c:v>
                </c:pt>
                <c:pt idx="855">
                  <c:v>69.011007330324247</c:v>
                </c:pt>
                <c:pt idx="856">
                  <c:v>70.933491156007847</c:v>
                </c:pt>
                <c:pt idx="857">
                  <c:v>72.517136022951306</c:v>
                </c:pt>
                <c:pt idx="858">
                  <c:v>75.666071722414173</c:v>
                </c:pt>
                <c:pt idx="859">
                  <c:v>84.222327062990388</c:v>
                </c:pt>
                <c:pt idx="860">
                  <c:v>95.791644689943553</c:v>
                </c:pt>
                <c:pt idx="861">
                  <c:v>123.53011133423077</c:v>
                </c:pt>
                <c:pt idx="862">
                  <c:v>141.70990946045151</c:v>
                </c:pt>
                <c:pt idx="863">
                  <c:v>130.46512109985576</c:v>
                </c:pt>
                <c:pt idx="864">
                  <c:v>116.59699671020725</c:v>
                </c:pt>
                <c:pt idx="865">
                  <c:v>106.41286966552958</c:v>
                </c:pt>
                <c:pt idx="866">
                  <c:v>84.729284307863409</c:v>
                </c:pt>
                <c:pt idx="867">
                  <c:v>64.907661840822328</c:v>
                </c:pt>
                <c:pt idx="868">
                  <c:v>56.869336340333987</c:v>
                </c:pt>
                <c:pt idx="869">
                  <c:v>52.820943090822261</c:v>
                </c:pt>
                <c:pt idx="870">
                  <c:v>50.823456976320337</c:v>
                </c:pt>
                <c:pt idx="871">
                  <c:v>48.851163885500021</c:v>
                </c:pt>
                <c:pt idx="872">
                  <c:v>48.609711859132837</c:v>
                </c:pt>
                <c:pt idx="873">
                  <c:v>57.989165899660236</c:v>
                </c:pt>
                <c:pt idx="874">
                  <c:v>69.847513220216825</c:v>
                </c:pt>
                <c:pt idx="875">
                  <c:v>74.990220281984463</c:v>
                </c:pt>
                <c:pt idx="876">
                  <c:v>63.118764898683608</c:v>
                </c:pt>
                <c:pt idx="877">
                  <c:v>47.134529516603493</c:v>
                </c:pt>
                <c:pt idx="878">
                  <c:v>39.053810522462832</c:v>
                </c:pt>
                <c:pt idx="879">
                  <c:v>36.863191625978466</c:v>
                </c:pt>
                <c:pt idx="880">
                  <c:v>37.517262670900365</c:v>
                </c:pt>
                <c:pt idx="881">
                  <c:v>38.81003076782423</c:v>
                </c:pt>
                <c:pt idx="882">
                  <c:v>38.036936590578136</c:v>
                </c:pt>
                <c:pt idx="883">
                  <c:v>36.778555700685516</c:v>
                </c:pt>
                <c:pt idx="884">
                  <c:v>39.482847235109368</c:v>
                </c:pt>
                <c:pt idx="885">
                  <c:v>48.085622808839858</c:v>
                </c:pt>
                <c:pt idx="886">
                  <c:v>52.093455908205129</c:v>
                </c:pt>
                <c:pt idx="887">
                  <c:v>49.255501959230493</c:v>
                </c:pt>
                <c:pt idx="888">
                  <c:v>42.33822824707228</c:v>
                </c:pt>
                <c:pt idx="889">
                  <c:v>36.421088049318307</c:v>
                </c:pt>
                <c:pt idx="890">
                  <c:v>33.832029364015568</c:v>
                </c:pt>
                <c:pt idx="891">
                  <c:v>38.082200262453085</c:v>
                </c:pt>
                <c:pt idx="892">
                  <c:v>41.920322058107431</c:v>
                </c:pt>
                <c:pt idx="893">
                  <c:v>45.433729193117159</c:v>
                </c:pt>
                <c:pt idx="894">
                  <c:v>43.329222509767547</c:v>
                </c:pt>
                <c:pt idx="895">
                  <c:v>43.19275171508982</c:v>
                </c:pt>
                <c:pt idx="896">
                  <c:v>43.077257940675736</c:v>
                </c:pt>
                <c:pt idx="897">
                  <c:v>42.995444128419933</c:v>
                </c:pt>
                <c:pt idx="898">
                  <c:v>41.591920111085912</c:v>
                </c:pt>
                <c:pt idx="899">
                  <c:v>45.67070429077345</c:v>
                </c:pt>
                <c:pt idx="900">
                  <c:v>52.563231298830125</c:v>
                </c:pt>
                <c:pt idx="901">
                  <c:v>60.390028784181673</c:v>
                </c:pt>
                <c:pt idx="902">
                  <c:v>53.011473486330082</c:v>
                </c:pt>
                <c:pt idx="903">
                  <c:v>42.944371435548831</c:v>
                </c:pt>
                <c:pt idx="904">
                  <c:v>49.699308416749957</c:v>
                </c:pt>
                <c:pt idx="905">
                  <c:v>58.130491278078161</c:v>
                </c:pt>
                <c:pt idx="906">
                  <c:v>68.406958410646567</c:v>
                </c:pt>
                <c:pt idx="907">
                  <c:v>92.122465155031435</c:v>
                </c:pt>
                <c:pt idx="908">
                  <c:v>123.4017086242698</c:v>
                </c:pt>
                <c:pt idx="909">
                  <c:v>140.10963403930896</c:v>
                </c:pt>
                <c:pt idx="910">
                  <c:v>127.78801386108627</c:v>
                </c:pt>
                <c:pt idx="911">
                  <c:v>104.2511104797385</c:v>
                </c:pt>
                <c:pt idx="912">
                  <c:v>94.315961096193519</c:v>
                </c:pt>
                <c:pt idx="913">
                  <c:v>86.281494543459061</c:v>
                </c:pt>
                <c:pt idx="914">
                  <c:v>77.049463293459098</c:v>
                </c:pt>
                <c:pt idx="915">
                  <c:v>66.045254919435592</c:v>
                </c:pt>
                <c:pt idx="916">
                  <c:v>57.117105505373061</c:v>
                </c:pt>
                <c:pt idx="917">
                  <c:v>56.180390570070358</c:v>
                </c:pt>
                <c:pt idx="918">
                  <c:v>62.03213464966025</c:v>
                </c:pt>
                <c:pt idx="919">
                  <c:v>83.243019506838067</c:v>
                </c:pt>
                <c:pt idx="920">
                  <c:v>105.57317774048069</c:v>
                </c:pt>
                <c:pt idx="921">
                  <c:v>104.02129022827368</c:v>
                </c:pt>
                <c:pt idx="922">
                  <c:v>80.573410437013806</c:v>
                </c:pt>
                <c:pt idx="923">
                  <c:v>77.764989111330209</c:v>
                </c:pt>
                <c:pt idx="924">
                  <c:v>81.939031622316548</c:v>
                </c:pt>
                <c:pt idx="925">
                  <c:v>64.147002813722665</c:v>
                </c:pt>
                <c:pt idx="926">
                  <c:v>51.138949987794973</c:v>
                </c:pt>
                <c:pt idx="927">
                  <c:v>44.74893762817576</c:v>
                </c:pt>
                <c:pt idx="928">
                  <c:v>42.132728979494104</c:v>
                </c:pt>
                <c:pt idx="929">
                  <c:v>40.790378210451152</c:v>
                </c:pt>
                <c:pt idx="930">
                  <c:v>39.370141241457013</c:v>
                </c:pt>
                <c:pt idx="931">
                  <c:v>38.663892004396416</c:v>
                </c:pt>
                <c:pt idx="932">
                  <c:v>37.872038671876894</c:v>
                </c:pt>
                <c:pt idx="933">
                  <c:v>35.711954901124926</c:v>
                </c:pt>
                <c:pt idx="934">
                  <c:v>34.90152780761909</c:v>
                </c:pt>
                <c:pt idx="935">
                  <c:v>34.677276251222615</c:v>
                </c:pt>
                <c:pt idx="936">
                  <c:v>34.963181707765557</c:v>
                </c:pt>
                <c:pt idx="937">
                  <c:v>34.642689916994016</c:v>
                </c:pt>
                <c:pt idx="938">
                  <c:v>34.679095861818297</c:v>
                </c:pt>
                <c:pt idx="939">
                  <c:v>34.562098333742114</c:v>
                </c:pt>
                <c:pt idx="940">
                  <c:v>34.472649023439395</c:v>
                </c:pt>
                <c:pt idx="941">
                  <c:v>34.875256750490195</c:v>
                </c:pt>
                <c:pt idx="942">
                  <c:v>36.898498937990105</c:v>
                </c:pt>
                <c:pt idx="943">
                  <c:v>42.078126928712805</c:v>
                </c:pt>
                <c:pt idx="944">
                  <c:v>46.340156195070286</c:v>
                </c:pt>
                <c:pt idx="945">
                  <c:v>53.309587500001903</c:v>
                </c:pt>
                <c:pt idx="946">
                  <c:v>58.165160009767611</c:v>
                </c:pt>
                <c:pt idx="947">
                  <c:v>56.329756567384841</c:v>
                </c:pt>
                <c:pt idx="948">
                  <c:v>47.694241735841828</c:v>
                </c:pt>
                <c:pt idx="949">
                  <c:v>53.259359381105476</c:v>
                </c:pt>
                <c:pt idx="950">
                  <c:v>59.516650030519592</c:v>
                </c:pt>
                <c:pt idx="951">
                  <c:v>49.997951147462892</c:v>
                </c:pt>
                <c:pt idx="952">
                  <c:v>35.170411322023362</c:v>
                </c:pt>
                <c:pt idx="953">
                  <c:v>29.836171362306576</c:v>
                </c:pt>
                <c:pt idx="954">
                  <c:v>28.515319464113219</c:v>
                </c:pt>
                <c:pt idx="955">
                  <c:v>26.055631658937425</c:v>
                </c:pt>
                <c:pt idx="956">
                  <c:v>52.182239172365222</c:v>
                </c:pt>
                <c:pt idx="957">
                  <c:v>86.587450048830178</c:v>
                </c:pt>
                <c:pt idx="958">
                  <c:v>113.15502817383033</c:v>
                </c:pt>
                <c:pt idx="959">
                  <c:v>148.33583261718982</c:v>
                </c:pt>
                <c:pt idx="960">
                  <c:v>156.41490366211175</c:v>
                </c:pt>
                <c:pt idx="961">
                  <c:v>146.02745401611557</c:v>
                </c:pt>
                <c:pt idx="962">
                  <c:v>177.37089197387945</c:v>
                </c:pt>
                <c:pt idx="963">
                  <c:v>138.84571192016833</c:v>
                </c:pt>
                <c:pt idx="964">
                  <c:v>87.425308630373252</c:v>
                </c:pt>
                <c:pt idx="965">
                  <c:v>61.175427648927801</c:v>
                </c:pt>
                <c:pt idx="966">
                  <c:v>49.351398870851568</c:v>
                </c:pt>
                <c:pt idx="967">
                  <c:v>45.013316748048837</c:v>
                </c:pt>
                <c:pt idx="968">
                  <c:v>55.883539984132845</c:v>
                </c:pt>
                <c:pt idx="969">
                  <c:v>52.197352239992156</c:v>
                </c:pt>
                <c:pt idx="970">
                  <c:v>37.437247869874973</c:v>
                </c:pt>
                <c:pt idx="971">
                  <c:v>26.851467535402278</c:v>
                </c:pt>
                <c:pt idx="972">
                  <c:v>19.940579626466622</c:v>
                </c:pt>
                <c:pt idx="973">
                  <c:v>17.866511938478435</c:v>
                </c:pt>
                <c:pt idx="974">
                  <c:v>17.47837183227724</c:v>
                </c:pt>
                <c:pt idx="975">
                  <c:v>17.525365850831918</c:v>
                </c:pt>
                <c:pt idx="976">
                  <c:v>17.728001806642453</c:v>
                </c:pt>
                <c:pt idx="977">
                  <c:v>17.947481176759609</c:v>
                </c:pt>
                <c:pt idx="978">
                  <c:v>17.872101232911998</c:v>
                </c:pt>
                <c:pt idx="979">
                  <c:v>17.717681524660062</c:v>
                </c:pt>
                <c:pt idx="980">
                  <c:v>18.317775366212775</c:v>
                </c:pt>
                <c:pt idx="981">
                  <c:v>18.297684118654232</c:v>
                </c:pt>
                <c:pt idx="982">
                  <c:v>18.062308905031134</c:v>
                </c:pt>
                <c:pt idx="983">
                  <c:v>18.257117102052632</c:v>
                </c:pt>
                <c:pt idx="984">
                  <c:v>18.204430792238142</c:v>
                </c:pt>
                <c:pt idx="985">
                  <c:v>18.367021582033054</c:v>
                </c:pt>
                <c:pt idx="986">
                  <c:v>18.116265509035021</c:v>
                </c:pt>
                <c:pt idx="987">
                  <c:v>17.620830175783109</c:v>
                </c:pt>
                <c:pt idx="988">
                  <c:v>17.846166632081925</c:v>
                </c:pt>
                <c:pt idx="989">
                  <c:v>17.861753485109311</c:v>
                </c:pt>
                <c:pt idx="990">
                  <c:v>17.884048864747925</c:v>
                </c:pt>
                <c:pt idx="991">
                  <c:v>17.402696630861179</c:v>
                </c:pt>
                <c:pt idx="992">
                  <c:v>17.63225595703301</c:v>
                </c:pt>
                <c:pt idx="993">
                  <c:v>17.105337927247874</c:v>
                </c:pt>
                <c:pt idx="994">
                  <c:v>17.22139475097838</c:v>
                </c:pt>
                <c:pt idx="995">
                  <c:v>17.46590921631045</c:v>
                </c:pt>
                <c:pt idx="996">
                  <c:v>17.364395544435453</c:v>
                </c:pt>
                <c:pt idx="997">
                  <c:v>17.118288061525277</c:v>
                </c:pt>
                <c:pt idx="998">
                  <c:v>17.212530157472443</c:v>
                </c:pt>
                <c:pt idx="999">
                  <c:v>17.081847784425669</c:v>
                </c:pt>
                <c:pt idx="1000">
                  <c:v>17.221209356691269</c:v>
                </c:pt>
                <c:pt idx="1001">
                  <c:v>17.331058905031124</c:v>
                </c:pt>
                <c:pt idx="1002">
                  <c:v>17.002890417482313</c:v>
                </c:pt>
                <c:pt idx="1003">
                  <c:v>16.985483953859244</c:v>
                </c:pt>
                <c:pt idx="1004">
                  <c:v>16.716332647706903</c:v>
                </c:pt>
                <c:pt idx="1005">
                  <c:v>17.283288977052631</c:v>
                </c:pt>
                <c:pt idx="1006">
                  <c:v>17.403211614992042</c:v>
                </c:pt>
                <c:pt idx="1007">
                  <c:v>17.327522680665908</c:v>
                </c:pt>
                <c:pt idx="1008">
                  <c:v>16.989528295900254</c:v>
                </c:pt>
                <c:pt idx="1009">
                  <c:v>16.600310156251837</c:v>
                </c:pt>
                <c:pt idx="1010">
                  <c:v>16.533678076173643</c:v>
                </c:pt>
                <c:pt idx="1011">
                  <c:v>16.899351141359297</c:v>
                </c:pt>
                <c:pt idx="1012">
                  <c:v>17.496313879396322</c:v>
                </c:pt>
                <c:pt idx="1013">
                  <c:v>17.391689703370954</c:v>
                </c:pt>
                <c:pt idx="1014">
                  <c:v>17.049438116456916</c:v>
                </c:pt>
                <c:pt idx="1015">
                  <c:v>16.771120092775288</c:v>
                </c:pt>
                <c:pt idx="1016">
                  <c:v>16.351785681154176</c:v>
                </c:pt>
                <c:pt idx="1017">
                  <c:v>16.936299536134655</c:v>
                </c:pt>
                <c:pt idx="1018">
                  <c:v>17.209393713380681</c:v>
                </c:pt>
                <c:pt idx="1019">
                  <c:v>16.86871301880068</c:v>
                </c:pt>
                <c:pt idx="1020">
                  <c:v>16.705703375245978</c:v>
                </c:pt>
                <c:pt idx="1021">
                  <c:v>17.114271185304556</c:v>
                </c:pt>
                <c:pt idx="1022">
                  <c:v>16.83775903930848</c:v>
                </c:pt>
                <c:pt idx="1023">
                  <c:v>18.98977472534358</c:v>
                </c:pt>
                <c:pt idx="1024">
                  <c:v>25.429987738038971</c:v>
                </c:pt>
                <c:pt idx="1025">
                  <c:v>32.180152532960854</c:v>
                </c:pt>
                <c:pt idx="1026">
                  <c:v>46.139099523927726</c:v>
                </c:pt>
                <c:pt idx="1027">
                  <c:v>64.626082250978612</c:v>
                </c:pt>
                <c:pt idx="1028">
                  <c:v>72.866988775636813</c:v>
                </c:pt>
                <c:pt idx="1029">
                  <c:v>71.863353369142672</c:v>
                </c:pt>
                <c:pt idx="1030">
                  <c:v>81.461751196291118</c:v>
                </c:pt>
                <c:pt idx="1031">
                  <c:v>106.93568155517796</c:v>
                </c:pt>
                <c:pt idx="1032">
                  <c:v>121.66482507934796</c:v>
                </c:pt>
                <c:pt idx="1033">
                  <c:v>125.83330576172101</c:v>
                </c:pt>
                <c:pt idx="1034">
                  <c:v>104.66974451294158</c:v>
                </c:pt>
                <c:pt idx="1035">
                  <c:v>89.932601568605648</c:v>
                </c:pt>
                <c:pt idx="1036">
                  <c:v>94.722681829836134</c:v>
                </c:pt>
                <c:pt idx="1037">
                  <c:v>100.13729364624241</c:v>
                </c:pt>
                <c:pt idx="1038">
                  <c:v>108.22605325927958</c:v>
                </c:pt>
                <c:pt idx="1039">
                  <c:v>103.30239984741426</c:v>
                </c:pt>
                <c:pt idx="1040">
                  <c:v>93.462220404054847</c:v>
                </c:pt>
                <c:pt idx="1041">
                  <c:v>80.347476599123155</c:v>
                </c:pt>
                <c:pt idx="1042">
                  <c:v>67.140818426515679</c:v>
                </c:pt>
                <c:pt idx="1043">
                  <c:v>53.425815985109409</c:v>
                </c:pt>
                <c:pt idx="1044">
                  <c:v>45.575404760744135</c:v>
                </c:pt>
                <c:pt idx="1045">
                  <c:v>40.877225134279243</c:v>
                </c:pt>
                <c:pt idx="1046">
                  <c:v>38.747635290529239</c:v>
                </c:pt>
                <c:pt idx="1047">
                  <c:v>48.524203894044867</c:v>
                </c:pt>
                <c:pt idx="1048">
                  <c:v>59.128578588869203</c:v>
                </c:pt>
                <c:pt idx="1049">
                  <c:v>62.57753717651574</c:v>
                </c:pt>
                <c:pt idx="1050">
                  <c:v>62.420418951418</c:v>
                </c:pt>
                <c:pt idx="1051">
                  <c:v>55.176933691408237</c:v>
                </c:pt>
                <c:pt idx="1052">
                  <c:v>39.450458166505847</c:v>
                </c:pt>
                <c:pt idx="1053">
                  <c:v>39.00994760742379</c:v>
                </c:pt>
                <c:pt idx="1054">
                  <c:v>35.890929052736283</c:v>
                </c:pt>
                <c:pt idx="1055">
                  <c:v>32.095296881105412</c:v>
                </c:pt>
                <c:pt idx="1056">
                  <c:v>30.784511206056568</c:v>
                </c:pt>
                <c:pt idx="1057">
                  <c:v>25.834600469972571</c:v>
                </c:pt>
                <c:pt idx="1058">
                  <c:v>21.818644354249891</c:v>
                </c:pt>
                <c:pt idx="1059">
                  <c:v>24.077392218019408</c:v>
                </c:pt>
                <c:pt idx="1060">
                  <c:v>33.632682440187445</c:v>
                </c:pt>
                <c:pt idx="1061">
                  <c:v>38.48276178589056</c:v>
                </c:pt>
                <c:pt idx="1062">
                  <c:v>54.827939245607439</c:v>
                </c:pt>
                <c:pt idx="1063">
                  <c:v>82.87890512695526</c:v>
                </c:pt>
                <c:pt idx="1064">
                  <c:v>83.703854772951303</c:v>
                </c:pt>
                <c:pt idx="1065">
                  <c:v>80.235862371828233</c:v>
                </c:pt>
                <c:pt idx="1066">
                  <c:v>65.882787725832117</c:v>
                </c:pt>
                <c:pt idx="1067">
                  <c:v>59.205112097169966</c:v>
                </c:pt>
                <c:pt idx="1068">
                  <c:v>65.211564276125102</c:v>
                </c:pt>
                <c:pt idx="1069">
                  <c:v>81.365462896730605</c:v>
                </c:pt>
                <c:pt idx="1070">
                  <c:v>106.03511163940641</c:v>
                </c:pt>
                <c:pt idx="1071">
                  <c:v>126.3314396118186</c:v>
                </c:pt>
                <c:pt idx="1072">
                  <c:v>167.39633600464114</c:v>
                </c:pt>
                <c:pt idx="1073">
                  <c:v>215.81313211670184</c:v>
                </c:pt>
                <c:pt idx="1074">
                  <c:v>197.21569559326431</c:v>
                </c:pt>
                <c:pt idx="1075">
                  <c:v>195.31707269897714</c:v>
                </c:pt>
                <c:pt idx="1076">
                  <c:v>219.88144495239524</c:v>
                </c:pt>
                <c:pt idx="1077">
                  <c:v>193.51536295166275</c:v>
                </c:pt>
                <c:pt idx="1078">
                  <c:v>134.67272684326403</c:v>
                </c:pt>
                <c:pt idx="1079">
                  <c:v>98.633423254396732</c:v>
                </c:pt>
                <c:pt idx="1080">
                  <c:v>72.642078039552842</c:v>
                </c:pt>
                <c:pt idx="1081">
                  <c:v>67.755009100343841</c:v>
                </c:pt>
                <c:pt idx="1082">
                  <c:v>77.541389868166107</c:v>
                </c:pt>
                <c:pt idx="1083">
                  <c:v>81.027585241701303</c:v>
                </c:pt>
                <c:pt idx="1084">
                  <c:v>81.881998846437639</c:v>
                </c:pt>
                <c:pt idx="1085">
                  <c:v>67.381398413087979</c:v>
                </c:pt>
                <c:pt idx="1086">
                  <c:v>51.000261328126953</c:v>
                </c:pt>
                <c:pt idx="1087">
                  <c:v>45.105492041017619</c:v>
                </c:pt>
                <c:pt idx="1088">
                  <c:v>43.876623175050796</c:v>
                </c:pt>
                <c:pt idx="1089">
                  <c:v>43.627734777833993</c:v>
                </c:pt>
                <c:pt idx="1090">
                  <c:v>54.288606665041101</c:v>
                </c:pt>
                <c:pt idx="1091">
                  <c:v>64.539956304933668</c:v>
                </c:pt>
                <c:pt idx="1092">
                  <c:v>88.599417517091894</c:v>
                </c:pt>
                <c:pt idx="1093">
                  <c:v>126.71323511352767</c:v>
                </c:pt>
                <c:pt idx="1094">
                  <c:v>129.45969354858627</c:v>
                </c:pt>
                <c:pt idx="1095">
                  <c:v>98.214404699709206</c:v>
                </c:pt>
                <c:pt idx="1096">
                  <c:v>94.023951361086134</c:v>
                </c:pt>
                <c:pt idx="1097">
                  <c:v>91.49334680786346</c:v>
                </c:pt>
                <c:pt idx="1098">
                  <c:v>87.145006201173942</c:v>
                </c:pt>
                <c:pt idx="1099">
                  <c:v>69.527412817384871</c:v>
                </c:pt>
                <c:pt idx="1100">
                  <c:v>70.21361200561725</c:v>
                </c:pt>
                <c:pt idx="1101">
                  <c:v>92.033118841554852</c:v>
                </c:pt>
                <c:pt idx="1102">
                  <c:v>116.45842478027568</c:v>
                </c:pt>
                <c:pt idx="1103">
                  <c:v>99.680928442384982</c:v>
                </c:pt>
                <c:pt idx="1104">
                  <c:v>69.518500158693485</c:v>
                </c:pt>
                <c:pt idx="1105">
                  <c:v>53.218366644289105</c:v>
                </c:pt>
                <c:pt idx="1106">
                  <c:v>59.866207525636781</c:v>
                </c:pt>
                <c:pt idx="1107">
                  <c:v>61.825385687257828</c:v>
                </c:pt>
                <c:pt idx="1108">
                  <c:v>63.827266333009874</c:v>
                </c:pt>
                <c:pt idx="1109">
                  <c:v>68.505155584718864</c:v>
                </c:pt>
                <c:pt idx="1110">
                  <c:v>106.85718424072483</c:v>
                </c:pt>
                <c:pt idx="1111">
                  <c:v>167.96975366821533</c:v>
                </c:pt>
                <c:pt idx="1112">
                  <c:v>194.64667322387947</c:v>
                </c:pt>
                <c:pt idx="1113">
                  <c:v>157.1595913146997</c:v>
                </c:pt>
                <c:pt idx="1114">
                  <c:v>145.08135263672111</c:v>
                </c:pt>
                <c:pt idx="1115">
                  <c:v>105.38432276001197</c:v>
                </c:pt>
                <c:pt idx="1116">
                  <c:v>72.607848760988361</c:v>
                </c:pt>
                <c:pt idx="1117">
                  <c:v>72.600844976808702</c:v>
                </c:pt>
                <c:pt idx="1118">
                  <c:v>73.059331915285242</c:v>
                </c:pt>
                <c:pt idx="1119">
                  <c:v>57.276915380861368</c:v>
                </c:pt>
                <c:pt idx="1120">
                  <c:v>44.516590521242144</c:v>
                </c:pt>
                <c:pt idx="1121">
                  <c:v>46.436423895265598</c:v>
                </c:pt>
                <c:pt idx="1122">
                  <c:v>62.464989111330127</c:v>
                </c:pt>
                <c:pt idx="1123">
                  <c:v>74.356137487794982</c:v>
                </c:pt>
                <c:pt idx="1124">
                  <c:v>72.861852667238409</c:v>
                </c:pt>
                <c:pt idx="1125">
                  <c:v>55.400038549806659</c:v>
                </c:pt>
                <c:pt idx="1126">
                  <c:v>36.975149176027294</c:v>
                </c:pt>
                <c:pt idx="1127">
                  <c:v>24.317580816652175</c:v>
                </c:pt>
                <c:pt idx="1128">
                  <c:v>18.811617681886563</c:v>
                </c:pt>
                <c:pt idx="1129">
                  <c:v>17.578361151124898</c:v>
                </c:pt>
                <c:pt idx="1130">
                  <c:v>17.182152960206924</c:v>
                </c:pt>
                <c:pt idx="1131">
                  <c:v>17.817849371339726</c:v>
                </c:pt>
                <c:pt idx="1132">
                  <c:v>18.087289068605344</c:v>
                </c:pt>
                <c:pt idx="1133">
                  <c:v>17.69747354736511</c:v>
                </c:pt>
                <c:pt idx="1134">
                  <c:v>18.204856512452974</c:v>
                </c:pt>
                <c:pt idx="1135">
                  <c:v>20.116814062501881</c:v>
                </c:pt>
                <c:pt idx="1136">
                  <c:v>22.394685003663977</c:v>
                </c:pt>
                <c:pt idx="1137">
                  <c:v>24.465793249513588</c:v>
                </c:pt>
                <c:pt idx="1138">
                  <c:v>25.984151861574119</c:v>
                </c:pt>
                <c:pt idx="1139">
                  <c:v>29.166870520021448</c:v>
                </c:pt>
                <c:pt idx="1140">
                  <c:v>36.324683020021467</c:v>
                </c:pt>
                <c:pt idx="1141">
                  <c:v>50.999753210451189</c:v>
                </c:pt>
                <c:pt idx="1142">
                  <c:v>53.827853796388695</c:v>
                </c:pt>
                <c:pt idx="1143">
                  <c:v>44.90260889282424</c:v>
                </c:pt>
                <c:pt idx="1144">
                  <c:v>47.645167181398428</c:v>
                </c:pt>
                <c:pt idx="1145">
                  <c:v>54.628660986330097</c:v>
                </c:pt>
                <c:pt idx="1146">
                  <c:v>42.996673223878865</c:v>
                </c:pt>
                <c:pt idx="1147">
                  <c:v>30.630942938234313</c:v>
                </c:pt>
                <c:pt idx="1148">
                  <c:v>22.809453222658099</c:v>
                </c:pt>
                <c:pt idx="1149">
                  <c:v>27.314266607667893</c:v>
                </c:pt>
                <c:pt idx="1150">
                  <c:v>50.82279093017776</c:v>
                </c:pt>
                <c:pt idx="1151">
                  <c:v>103.61220056762912</c:v>
                </c:pt>
                <c:pt idx="1152">
                  <c:v>132.05692331543199</c:v>
                </c:pt>
                <c:pt idx="1153">
                  <c:v>131.8834217285179</c:v>
                </c:pt>
                <c:pt idx="1154">
                  <c:v>171.94381754150635</c:v>
                </c:pt>
                <c:pt idx="1155">
                  <c:v>190.01356012573493</c:v>
                </c:pt>
                <c:pt idx="1156">
                  <c:v>155.74323389282472</c:v>
                </c:pt>
                <c:pt idx="1157">
                  <c:v>162.57475931396726</c:v>
                </c:pt>
                <c:pt idx="1158">
                  <c:v>191.78996698608648</c:v>
                </c:pt>
                <c:pt idx="1159">
                  <c:v>221.15116235962176</c:v>
                </c:pt>
                <c:pt idx="1160">
                  <c:v>239.79427454223912</c:v>
                </c:pt>
                <c:pt idx="1161">
                  <c:v>218.6054996704128</c:v>
                </c:pt>
                <c:pt idx="1162">
                  <c:v>188.37479135742433</c:v>
                </c:pt>
                <c:pt idx="1163">
                  <c:v>216.08335458984638</c:v>
                </c:pt>
                <c:pt idx="1164">
                  <c:v>211.19982874145768</c:v>
                </c:pt>
                <c:pt idx="1165">
                  <c:v>188.30901071777592</c:v>
                </c:pt>
                <c:pt idx="1166">
                  <c:v>182.8318935607935</c:v>
                </c:pt>
                <c:pt idx="1167">
                  <c:v>170.26701547851809</c:v>
                </c:pt>
                <c:pt idx="1168">
                  <c:v>184.96369440307868</c:v>
                </c:pt>
                <c:pt idx="1169">
                  <c:v>150.36164285888916</c:v>
                </c:pt>
                <c:pt idx="1170">
                  <c:v>129.21040003051985</c:v>
                </c:pt>
                <c:pt idx="1171">
                  <c:v>126.06535761108627</c:v>
                </c:pt>
                <c:pt idx="1172">
                  <c:v>128.26648218384014</c:v>
                </c:pt>
                <c:pt idx="1173">
                  <c:v>131.63054392090069</c:v>
                </c:pt>
                <c:pt idx="1174">
                  <c:v>131.0383739685081</c:v>
                </c:pt>
                <c:pt idx="1175">
                  <c:v>124.69439432373271</c:v>
                </c:pt>
                <c:pt idx="1176">
                  <c:v>124.18966181030498</c:v>
                </c:pt>
                <c:pt idx="1177">
                  <c:v>124.09980051269754</c:v>
                </c:pt>
                <c:pt idx="1178">
                  <c:v>126.64827844848863</c:v>
                </c:pt>
                <c:pt idx="1179">
                  <c:v>138.85136301269762</c:v>
                </c:pt>
                <c:pt idx="1180">
                  <c:v>142.38895380249255</c:v>
                </c:pt>
                <c:pt idx="1181">
                  <c:v>140.08261453857654</c:v>
                </c:pt>
                <c:pt idx="1182">
                  <c:v>129.78609049072489</c:v>
                </c:pt>
                <c:pt idx="1183">
                  <c:v>107.47878381958233</c:v>
                </c:pt>
                <c:pt idx="1184">
                  <c:v>91.791028234865422</c:v>
                </c:pt>
                <c:pt idx="1185">
                  <c:v>97.386722204592033</c:v>
                </c:pt>
                <c:pt idx="1186">
                  <c:v>105.41896402588112</c:v>
                </c:pt>
                <c:pt idx="1187">
                  <c:v>106.8029186462424</c:v>
                </c:pt>
                <c:pt idx="1188">
                  <c:v>97.932138464357649</c:v>
                </c:pt>
                <c:pt idx="1189">
                  <c:v>89.089819738771709</c:v>
                </c:pt>
                <c:pt idx="1190">
                  <c:v>93.529669592287306</c:v>
                </c:pt>
                <c:pt idx="1191">
                  <c:v>103.67258417358619</c:v>
                </c:pt>
                <c:pt idx="1192">
                  <c:v>111.53966715088112</c:v>
                </c:pt>
                <c:pt idx="1193">
                  <c:v>115.86450388183825</c:v>
                </c:pt>
                <c:pt idx="1194">
                  <c:v>129.59525110473865</c:v>
                </c:pt>
                <c:pt idx="1195">
                  <c:v>127.66523477783431</c:v>
                </c:pt>
                <c:pt idx="1196">
                  <c:v>142.04059107055892</c:v>
                </c:pt>
                <c:pt idx="1197">
                  <c:v>145.11988031616445</c:v>
                </c:pt>
                <c:pt idx="1198">
                  <c:v>131.30522501220929</c:v>
                </c:pt>
                <c:pt idx="1199">
                  <c:v>119.74346735229717</c:v>
                </c:pt>
                <c:pt idx="1200">
                  <c:v>112.84342844238506</c:v>
                </c:pt>
                <c:pt idx="1201">
                  <c:v>119.74808161010967</c:v>
                </c:pt>
                <c:pt idx="1202">
                  <c:v>127.70497095337142</c:v>
                </c:pt>
                <c:pt idx="1203">
                  <c:v>104.16054880371314</c:v>
                </c:pt>
                <c:pt idx="1204">
                  <c:v>86.748688146974729</c:v>
                </c:pt>
                <c:pt idx="1205">
                  <c:v>85.471410772707131</c:v>
                </c:pt>
                <c:pt idx="1206">
                  <c:v>91.292997381593906</c:v>
                </c:pt>
                <c:pt idx="1207">
                  <c:v>95.100137731935732</c:v>
                </c:pt>
                <c:pt idx="1208">
                  <c:v>101.13828546753143</c:v>
                </c:pt>
                <c:pt idx="1209">
                  <c:v>101.46460687866427</c:v>
                </c:pt>
                <c:pt idx="1210">
                  <c:v>95.453094122316585</c:v>
                </c:pt>
                <c:pt idx="1211">
                  <c:v>89.339861700441574</c:v>
                </c:pt>
                <c:pt idx="1212">
                  <c:v>85.871525976564612</c:v>
                </c:pt>
                <c:pt idx="1213">
                  <c:v>80.559217474367301</c:v>
                </c:pt>
                <c:pt idx="1214">
                  <c:v>79.510325262453279</c:v>
                </c:pt>
                <c:pt idx="1215">
                  <c:v>79.111624548341922</c:v>
                </c:pt>
                <c:pt idx="1216">
                  <c:v>78.781650183107516</c:v>
                </c:pt>
                <c:pt idx="1217">
                  <c:v>79.743551275636847</c:v>
                </c:pt>
                <c:pt idx="1218">
                  <c:v>78.05701944580278</c:v>
                </c:pt>
                <c:pt idx="1219">
                  <c:v>75.086110327150493</c:v>
                </c:pt>
                <c:pt idx="1220">
                  <c:v>74.733222601320421</c:v>
                </c:pt>
                <c:pt idx="1221">
                  <c:v>75.163035223390722</c:v>
                </c:pt>
                <c:pt idx="1222">
                  <c:v>72.804153845216845</c:v>
                </c:pt>
                <c:pt idx="1223">
                  <c:v>69.365295812990325</c:v>
                </c:pt>
                <c:pt idx="1224">
                  <c:v>68.44226572265832</c:v>
                </c:pt>
                <c:pt idx="1225">
                  <c:v>75.048976538087999</c:v>
                </c:pt>
                <c:pt idx="1226">
                  <c:v>75.712440893556717</c:v>
                </c:pt>
                <c:pt idx="1227">
                  <c:v>68.428608343507875</c:v>
                </c:pt>
                <c:pt idx="1228">
                  <c:v>73.366269323732496</c:v>
                </c:pt>
                <c:pt idx="1229">
                  <c:v>79.801813146974752</c:v>
                </c:pt>
                <c:pt idx="1230">
                  <c:v>84.993011114504043</c:v>
                </c:pt>
                <c:pt idx="1231">
                  <c:v>79.579573461916127</c:v>
                </c:pt>
                <c:pt idx="1232">
                  <c:v>72.262864324953227</c:v>
                </c:pt>
                <c:pt idx="1233">
                  <c:v>73.189245245363338</c:v>
                </c:pt>
                <c:pt idx="1234">
                  <c:v>72.196781561281384</c:v>
                </c:pt>
                <c:pt idx="1235">
                  <c:v>68.588095495607476</c:v>
                </c:pt>
                <c:pt idx="1236">
                  <c:v>62.571982214357519</c:v>
                </c:pt>
                <c:pt idx="1237">
                  <c:v>57.930821630861381</c:v>
                </c:pt>
                <c:pt idx="1238">
                  <c:v>55.467110083009786</c:v>
                </c:pt>
                <c:pt idx="1239">
                  <c:v>53.588434240724624</c:v>
                </c:pt>
                <c:pt idx="1240">
                  <c:v>52.51818048706253</c:v>
                </c:pt>
                <c:pt idx="1241">
                  <c:v>51.835895178224597</c:v>
                </c:pt>
                <c:pt idx="1242">
                  <c:v>50.935689184572254</c:v>
                </c:pt>
                <c:pt idx="1243">
                  <c:v>50.045789739992195</c:v>
                </c:pt>
                <c:pt idx="1244">
                  <c:v>50.191942236330128</c:v>
                </c:pt>
                <c:pt idx="1245">
                  <c:v>49.766084692384801</c:v>
                </c:pt>
                <c:pt idx="1246">
                  <c:v>48.137636206056598</c:v>
                </c:pt>
                <c:pt idx="1247">
                  <c:v>46.611257574464837</c:v>
                </c:pt>
                <c:pt idx="1248">
                  <c:v>46.478927252199234</c:v>
                </c:pt>
                <c:pt idx="1249">
                  <c:v>46.107884619142524</c:v>
                </c:pt>
                <c:pt idx="1250">
                  <c:v>45.212423345949198</c:v>
                </c:pt>
                <c:pt idx="1251">
                  <c:v>45.00285227050972</c:v>
                </c:pt>
                <c:pt idx="1252">
                  <c:v>44.258899328615215</c:v>
                </c:pt>
                <c:pt idx="1253">
                  <c:v>43.927228948976591</c:v>
                </c:pt>
                <c:pt idx="1254">
                  <c:v>43.155288336183595</c:v>
                </c:pt>
                <c:pt idx="1255">
                  <c:v>42.155017492677715</c:v>
                </c:pt>
                <c:pt idx="1256">
                  <c:v>42.007065985109335</c:v>
                </c:pt>
                <c:pt idx="1257">
                  <c:v>42.109959814455102</c:v>
                </c:pt>
                <c:pt idx="1258">
                  <c:v>41.246654150392558</c:v>
                </c:pt>
                <c:pt idx="1259">
                  <c:v>42.021135351564475</c:v>
                </c:pt>
                <c:pt idx="1260">
                  <c:v>49.224005529787121</c:v>
                </c:pt>
                <c:pt idx="1261">
                  <c:v>67.016727850343855</c:v>
                </c:pt>
                <c:pt idx="1262">
                  <c:v>77.542261907961091</c:v>
                </c:pt>
                <c:pt idx="1263">
                  <c:v>74.263069555666121</c:v>
                </c:pt>
                <c:pt idx="1264">
                  <c:v>68.379245397951252</c:v>
                </c:pt>
                <c:pt idx="1265">
                  <c:v>59.18434793701374</c:v>
                </c:pt>
                <c:pt idx="1266">
                  <c:v>51.647596380617266</c:v>
                </c:pt>
                <c:pt idx="1267">
                  <c:v>50.617531988527318</c:v>
                </c:pt>
                <c:pt idx="1268">
                  <c:v>51.854324743654324</c:v>
                </c:pt>
                <c:pt idx="1269">
                  <c:v>51.68278009643749</c:v>
                </c:pt>
                <c:pt idx="1270">
                  <c:v>48.47248575439648</c:v>
                </c:pt>
                <c:pt idx="1271">
                  <c:v>45.49942056884958</c:v>
                </c:pt>
                <c:pt idx="1272">
                  <c:v>45.378852484132786</c:v>
                </c:pt>
                <c:pt idx="1273">
                  <c:v>48.379280493165972</c:v>
                </c:pt>
                <c:pt idx="1274">
                  <c:v>57.594173071291088</c:v>
                </c:pt>
                <c:pt idx="1275">
                  <c:v>60.579034826662166</c:v>
                </c:pt>
                <c:pt idx="1276">
                  <c:v>59.12890817871294</c:v>
                </c:pt>
                <c:pt idx="1277">
                  <c:v>57.569598028566439</c:v>
                </c:pt>
                <c:pt idx="1278">
                  <c:v>58.308668920900466</c:v>
                </c:pt>
                <c:pt idx="1279">
                  <c:v>62.545724890138708</c:v>
                </c:pt>
                <c:pt idx="1280">
                  <c:v>63.319258520509869</c:v>
                </c:pt>
                <c:pt idx="1281">
                  <c:v>63.43441583862505</c:v>
                </c:pt>
                <c:pt idx="1282">
                  <c:v>63.745019934084098</c:v>
                </c:pt>
                <c:pt idx="1283">
                  <c:v>59.20185053100785</c:v>
                </c:pt>
                <c:pt idx="1284">
                  <c:v>54.475449774171928</c:v>
                </c:pt>
                <c:pt idx="1285">
                  <c:v>49.774846289064449</c:v>
                </c:pt>
                <c:pt idx="1286">
                  <c:v>44.838249609376938</c:v>
                </c:pt>
                <c:pt idx="1287">
                  <c:v>42.736997625734382</c:v>
                </c:pt>
                <c:pt idx="1288">
                  <c:v>41.655098364259736</c:v>
                </c:pt>
                <c:pt idx="1289">
                  <c:v>40.428055975343675</c:v>
                </c:pt>
                <c:pt idx="1290">
                  <c:v>39.326051733400384</c:v>
                </c:pt>
                <c:pt idx="1291">
                  <c:v>38.620647070314334</c:v>
                </c:pt>
                <c:pt idx="1292">
                  <c:v>39.135885260011641</c:v>
                </c:pt>
                <c:pt idx="1293">
                  <c:v>40.054328558351557</c:v>
                </c:pt>
                <c:pt idx="1294">
                  <c:v>43.420601293947271</c:v>
                </c:pt>
                <c:pt idx="1295">
                  <c:v>52.182108709718797</c:v>
                </c:pt>
                <c:pt idx="1296">
                  <c:v>54.426148626710919</c:v>
                </c:pt>
                <c:pt idx="1297">
                  <c:v>50.352768347169942</c:v>
                </c:pt>
                <c:pt idx="1298">
                  <c:v>51.523505804445286</c:v>
                </c:pt>
                <c:pt idx="1299">
                  <c:v>53.593178961183625</c:v>
                </c:pt>
                <c:pt idx="1300">
                  <c:v>53.929168341066401</c:v>
                </c:pt>
                <c:pt idx="1301">
                  <c:v>51.96681787719924</c:v>
                </c:pt>
                <c:pt idx="1302">
                  <c:v>51.318281195070327</c:v>
                </c:pt>
                <c:pt idx="1303">
                  <c:v>52.092611334230497</c:v>
                </c:pt>
                <c:pt idx="1304">
                  <c:v>53.816469213869155</c:v>
                </c:pt>
                <c:pt idx="1305">
                  <c:v>55.111674902345754</c:v>
                </c:pt>
                <c:pt idx="1306">
                  <c:v>55.599268743898449</c:v>
                </c:pt>
                <c:pt idx="1307">
                  <c:v>55.436245367433614</c:v>
                </c:pt>
                <c:pt idx="1308">
                  <c:v>56.168827459718777</c:v>
                </c:pt>
                <c:pt idx="1309">
                  <c:v>54.677969000246151</c:v>
                </c:pt>
                <c:pt idx="1310">
                  <c:v>52.190478918459071</c:v>
                </c:pt>
                <c:pt idx="1311">
                  <c:v>49.802916357423868</c:v>
                </c:pt>
                <c:pt idx="1312">
                  <c:v>46.868976232912146</c:v>
                </c:pt>
                <c:pt idx="1313">
                  <c:v>45.335847875978537</c:v>
                </c:pt>
                <c:pt idx="1314">
                  <c:v>43.870663092042918</c:v>
                </c:pt>
                <c:pt idx="1315">
                  <c:v>40.921980688478484</c:v>
                </c:pt>
                <c:pt idx="1316">
                  <c:v>44.235587713624973</c:v>
                </c:pt>
                <c:pt idx="1317">
                  <c:v>40.924775335695259</c:v>
                </c:pt>
                <c:pt idx="1318">
                  <c:v>36.485426733400359</c:v>
                </c:pt>
                <c:pt idx="1319">
                  <c:v>46.060032293703117</c:v>
                </c:pt>
                <c:pt idx="1320">
                  <c:v>64.113817236330149</c:v>
                </c:pt>
                <c:pt idx="1321">
                  <c:v>80.659021398927877</c:v>
                </c:pt>
                <c:pt idx="1322">
                  <c:v>95.138116094972872</c:v>
                </c:pt>
                <c:pt idx="1323">
                  <c:v>107.94023706665253</c:v>
                </c:pt>
                <c:pt idx="1324">
                  <c:v>128.55307428589097</c:v>
                </c:pt>
                <c:pt idx="1325">
                  <c:v>160.35784876098876</c:v>
                </c:pt>
                <c:pt idx="1326">
                  <c:v>144.55385782470933</c:v>
                </c:pt>
                <c:pt idx="1327">
                  <c:v>107.22385294189671</c:v>
                </c:pt>
                <c:pt idx="1328">
                  <c:v>84.037495825197396</c:v>
                </c:pt>
                <c:pt idx="1329">
                  <c:v>63.02152216186726</c:v>
                </c:pt>
                <c:pt idx="1330">
                  <c:v>71.73052179565633</c:v>
                </c:pt>
                <c:pt idx="1331">
                  <c:v>82.479153845216956</c:v>
                </c:pt>
                <c:pt idx="1332">
                  <c:v>83.444364569093878</c:v>
                </c:pt>
                <c:pt idx="1333">
                  <c:v>73.184864447023543</c:v>
                </c:pt>
                <c:pt idx="1334">
                  <c:v>62.558297369386764</c:v>
                </c:pt>
                <c:pt idx="1335">
                  <c:v>51.928146002199256</c:v>
                </c:pt>
                <c:pt idx="1336">
                  <c:v>45.880948278810507</c:v>
                </c:pt>
                <c:pt idx="1337">
                  <c:v>44.197952673341781</c:v>
                </c:pt>
                <c:pt idx="1338">
                  <c:v>46.772557470705088</c:v>
                </c:pt>
                <c:pt idx="1339">
                  <c:v>58.64779627075395</c:v>
                </c:pt>
                <c:pt idx="1340">
                  <c:v>69.106478521730565</c:v>
                </c:pt>
                <c:pt idx="1341">
                  <c:v>91.734009191896632</c:v>
                </c:pt>
                <c:pt idx="1342">
                  <c:v>95.435303137209203</c:v>
                </c:pt>
                <c:pt idx="1343">
                  <c:v>73.544103643800881</c:v>
                </c:pt>
                <c:pt idx="1344">
                  <c:v>57.272129461671895</c:v>
                </c:pt>
                <c:pt idx="1345">
                  <c:v>56.639866278078181</c:v>
                </c:pt>
                <c:pt idx="1346">
                  <c:v>57.118025610353577</c:v>
                </c:pt>
                <c:pt idx="1347">
                  <c:v>52.301317236330114</c:v>
                </c:pt>
                <c:pt idx="1348">
                  <c:v>63.228284857179759</c:v>
                </c:pt>
                <c:pt idx="1349">
                  <c:v>77.627447149660298</c:v>
                </c:pt>
                <c:pt idx="1350">
                  <c:v>82.146364233400533</c:v>
                </c:pt>
                <c:pt idx="1351">
                  <c:v>83.841142675783274</c:v>
                </c:pt>
                <c:pt idx="1352">
                  <c:v>85.130333349611433</c:v>
                </c:pt>
                <c:pt idx="1353">
                  <c:v>83.138951513673945</c:v>
                </c:pt>
                <c:pt idx="1354">
                  <c:v>81.192071173097816</c:v>
                </c:pt>
                <c:pt idx="1355">
                  <c:v>78.197747442629009</c:v>
                </c:pt>
                <c:pt idx="1356">
                  <c:v>71.455636999513771</c:v>
                </c:pt>
                <c:pt idx="1357">
                  <c:v>56.018932745363315</c:v>
                </c:pt>
                <c:pt idx="1358">
                  <c:v>68.031953833009823</c:v>
                </c:pt>
                <c:pt idx="1359">
                  <c:v>76.612784216310629</c:v>
                </c:pt>
                <c:pt idx="1360">
                  <c:v>62.038094732668057</c:v>
                </c:pt>
                <c:pt idx="1361">
                  <c:v>64.629838201906324</c:v>
                </c:pt>
                <c:pt idx="1362">
                  <c:v>93.045069525148634</c:v>
                </c:pt>
                <c:pt idx="1363">
                  <c:v>89.12458460083225</c:v>
                </c:pt>
                <c:pt idx="1364">
                  <c:v>64.736494848634806</c:v>
                </c:pt>
                <c:pt idx="1365">
                  <c:v>52.003704473878926</c:v>
                </c:pt>
                <c:pt idx="1366">
                  <c:v>61.696921179201276</c:v>
                </c:pt>
                <c:pt idx="1367">
                  <c:v>62.497597906496168</c:v>
                </c:pt>
                <c:pt idx="1368">
                  <c:v>57.669916937257874</c:v>
                </c:pt>
                <c:pt idx="1369">
                  <c:v>53.71111719360551</c:v>
                </c:pt>
                <c:pt idx="1370">
                  <c:v>52.340044042970696</c:v>
                </c:pt>
                <c:pt idx="1371">
                  <c:v>45.10080225219923</c:v>
                </c:pt>
                <c:pt idx="1372">
                  <c:v>46.039398596193358</c:v>
                </c:pt>
                <c:pt idx="1373">
                  <c:v>51.824654791261729</c:v>
                </c:pt>
                <c:pt idx="1374">
                  <c:v>60.670351812746169</c:v>
                </c:pt>
                <c:pt idx="1375">
                  <c:v>54.55124170532423</c:v>
                </c:pt>
                <c:pt idx="1376">
                  <c:v>45.775431463625011</c:v>
                </c:pt>
                <c:pt idx="1377">
                  <c:v>55.462392828371122</c:v>
                </c:pt>
                <c:pt idx="1378">
                  <c:v>49.946198675539101</c:v>
                </c:pt>
                <c:pt idx="1379">
                  <c:v>38.579173681642573</c:v>
                </c:pt>
                <c:pt idx="1380">
                  <c:v>53.813557836916019</c:v>
                </c:pt>
                <c:pt idx="1381">
                  <c:v>95.335217687990465</c:v>
                </c:pt>
                <c:pt idx="1382">
                  <c:v>131.07282984009012</c:v>
                </c:pt>
                <c:pt idx="1383">
                  <c:v>95.681232092287317</c:v>
                </c:pt>
                <c:pt idx="1384">
                  <c:v>64.467817327882756</c:v>
                </c:pt>
                <c:pt idx="1385">
                  <c:v>66.887432501222762</c:v>
                </c:pt>
                <c:pt idx="1386">
                  <c:v>96.18638345947484</c:v>
                </c:pt>
                <c:pt idx="1387">
                  <c:v>131.37813303222885</c:v>
                </c:pt>
                <c:pt idx="1388">
                  <c:v>157.36526911010984</c:v>
                </c:pt>
                <c:pt idx="1389">
                  <c:v>140.58681146850822</c:v>
                </c:pt>
                <c:pt idx="1390">
                  <c:v>105.01523706665256</c:v>
                </c:pt>
                <c:pt idx="1391">
                  <c:v>80.810131475832165</c:v>
                </c:pt>
                <c:pt idx="1392">
                  <c:v>61.318243048097699</c:v>
                </c:pt>
                <c:pt idx="1393">
                  <c:v>48.164449713136705</c:v>
                </c:pt>
                <c:pt idx="1394">
                  <c:v>41.41241724243357</c:v>
                </c:pt>
                <c:pt idx="1395">
                  <c:v>39.302108404542942</c:v>
                </c:pt>
                <c:pt idx="1396">
                  <c:v>53.367423651124994</c:v>
                </c:pt>
                <c:pt idx="1397">
                  <c:v>63.477839300539088</c:v>
                </c:pt>
                <c:pt idx="1398">
                  <c:v>67.477103063966879</c:v>
                </c:pt>
                <c:pt idx="1399">
                  <c:v>67.461028692628943</c:v>
                </c:pt>
                <c:pt idx="1400">
                  <c:v>61.775878546144554</c:v>
                </c:pt>
                <c:pt idx="1401">
                  <c:v>54.389983007814521</c:v>
                </c:pt>
                <c:pt idx="1402">
                  <c:v>63.421527502443425</c:v>
                </c:pt>
                <c:pt idx="1403">
                  <c:v>52.392242834474608</c:v>
                </c:pt>
                <c:pt idx="1404">
                  <c:v>44.604645941164051</c:v>
                </c:pt>
                <c:pt idx="1405">
                  <c:v>58.080915472414162</c:v>
                </c:pt>
                <c:pt idx="1406">
                  <c:v>52.363609716798841</c:v>
                </c:pt>
                <c:pt idx="1407">
                  <c:v>47.909367773439385</c:v>
                </c:pt>
                <c:pt idx="1408">
                  <c:v>46.021854803468749</c:v>
                </c:pt>
                <c:pt idx="1409">
                  <c:v>46.994920751955078</c:v>
                </c:pt>
                <c:pt idx="1410">
                  <c:v>48.928459570314487</c:v>
                </c:pt>
                <c:pt idx="1411">
                  <c:v>44.249245092775396</c:v>
                </c:pt>
                <c:pt idx="1412">
                  <c:v>57.089104101564438</c:v>
                </c:pt>
                <c:pt idx="1413">
                  <c:v>109.96004602661355</c:v>
                </c:pt>
                <c:pt idx="1414">
                  <c:v>149.98692667236566</c:v>
                </c:pt>
                <c:pt idx="1415">
                  <c:v>115.06995889892798</c:v>
                </c:pt>
                <c:pt idx="1416">
                  <c:v>92.470072576906432</c:v>
                </c:pt>
                <c:pt idx="1417">
                  <c:v>74.202672216798916</c:v>
                </c:pt>
                <c:pt idx="1418">
                  <c:v>58.227177832033149</c:v>
                </c:pt>
                <c:pt idx="1419">
                  <c:v>55.518120977785195</c:v>
                </c:pt>
                <c:pt idx="1420">
                  <c:v>62.569984075929732</c:v>
                </c:pt>
                <c:pt idx="1421">
                  <c:v>62.859212896730455</c:v>
                </c:pt>
                <c:pt idx="1422">
                  <c:v>60.473888800050844</c:v>
                </c:pt>
                <c:pt idx="1423">
                  <c:v>69.6869205688497</c:v>
                </c:pt>
                <c:pt idx="1424">
                  <c:v>87.680115911867375</c:v>
                </c:pt>
                <c:pt idx="1425">
                  <c:v>84.225348303224806</c:v>
                </c:pt>
                <c:pt idx="1426">
                  <c:v>66.478281042482521</c:v>
                </c:pt>
                <c:pt idx="1427">
                  <c:v>53.383037969972683</c:v>
                </c:pt>
                <c:pt idx="1428">
                  <c:v>52.872338507082105</c:v>
                </c:pt>
                <c:pt idx="1429">
                  <c:v>59.294856665041102</c:v>
                </c:pt>
                <c:pt idx="1430">
                  <c:v>61.769053289796894</c:v>
                </c:pt>
                <c:pt idx="1431">
                  <c:v>47.177012274171815</c:v>
                </c:pt>
                <c:pt idx="1432">
                  <c:v>43.327993414308565</c:v>
                </c:pt>
                <c:pt idx="1433">
                  <c:v>44.549652502443358</c:v>
                </c:pt>
                <c:pt idx="1434">
                  <c:v>41.67522394409378</c:v>
                </c:pt>
                <c:pt idx="1435">
                  <c:v>43.276879522706999</c:v>
                </c:pt>
                <c:pt idx="1436">
                  <c:v>39.628017828371057</c:v>
                </c:pt>
                <c:pt idx="1437">
                  <c:v>37.900204870607332</c:v>
                </c:pt>
                <c:pt idx="1438">
                  <c:v>44.389973089601526</c:v>
                </c:pt>
                <c:pt idx="1439">
                  <c:v>55.525268957521526</c:v>
                </c:pt>
                <c:pt idx="1440">
                  <c:v>55.318410131837922</c:v>
                </c:pt>
                <c:pt idx="1441">
                  <c:v>43.819789526369114</c:v>
                </c:pt>
                <c:pt idx="1442">
                  <c:v>36.982413885499938</c:v>
                </c:pt>
                <c:pt idx="1443">
                  <c:v>33.05839273681832</c:v>
                </c:pt>
                <c:pt idx="1444">
                  <c:v>37.66504251709177</c:v>
                </c:pt>
                <c:pt idx="1445">
                  <c:v>40.703675482179669</c:v>
                </c:pt>
                <c:pt idx="1446">
                  <c:v>31.55077326049992</c:v>
                </c:pt>
                <c:pt idx="1447">
                  <c:v>24.082967779542837</c:v>
                </c:pt>
                <c:pt idx="1448">
                  <c:v>19.255176947023319</c:v>
                </c:pt>
                <c:pt idx="1449">
                  <c:v>17.689721319581952</c:v>
                </c:pt>
                <c:pt idx="1450">
                  <c:v>16.963785955812373</c:v>
                </c:pt>
                <c:pt idx="1451">
                  <c:v>16.79119760742369</c:v>
                </c:pt>
                <c:pt idx="1452">
                  <c:v>17.059943792726433</c:v>
                </c:pt>
                <c:pt idx="1453">
                  <c:v>17.729649755861171</c:v>
                </c:pt>
                <c:pt idx="1454">
                  <c:v>17.481908056642464</c:v>
                </c:pt>
                <c:pt idx="1455">
                  <c:v>17.1620754455585</c:v>
                </c:pt>
                <c:pt idx="1456">
                  <c:v>17.025652716066311</c:v>
                </c:pt>
                <c:pt idx="1457">
                  <c:v>17.049733374025273</c:v>
                </c:pt>
                <c:pt idx="1458">
                  <c:v>17.123623297120922</c:v>
                </c:pt>
                <c:pt idx="1459">
                  <c:v>17.325091955568219</c:v>
                </c:pt>
                <c:pt idx="1460">
                  <c:v>17.435223028566273</c:v>
                </c:pt>
                <c:pt idx="1461">
                  <c:v>16.944793341066241</c:v>
                </c:pt>
                <c:pt idx="1462">
                  <c:v>16.957503149415835</c:v>
                </c:pt>
                <c:pt idx="1463">
                  <c:v>16.800570318605345</c:v>
                </c:pt>
                <c:pt idx="1464">
                  <c:v>15.96012994995297</c:v>
                </c:pt>
                <c:pt idx="1465">
                  <c:v>16.202021429445193</c:v>
                </c:pt>
                <c:pt idx="1466">
                  <c:v>16.368848822023303</c:v>
                </c:pt>
                <c:pt idx="1467">
                  <c:v>16.606386968995952</c:v>
                </c:pt>
                <c:pt idx="1468">
                  <c:v>16.964692327882666</c:v>
                </c:pt>
                <c:pt idx="1469">
                  <c:v>17.465105841066318</c:v>
                </c:pt>
                <c:pt idx="1470">
                  <c:v>17.297976324464763</c:v>
                </c:pt>
                <c:pt idx="1471">
                  <c:v>17.282643530275266</c:v>
                </c:pt>
                <c:pt idx="1472">
                  <c:v>17.707271978761614</c:v>
                </c:pt>
                <c:pt idx="1473">
                  <c:v>17.556554052736185</c:v>
                </c:pt>
                <c:pt idx="1474">
                  <c:v>17.708137152101415</c:v>
                </c:pt>
                <c:pt idx="1475">
                  <c:v>20.147115728761655</c:v>
                </c:pt>
                <c:pt idx="1476">
                  <c:v>32.149411413576104</c:v>
                </c:pt>
                <c:pt idx="1477">
                  <c:v>33.210896704103504</c:v>
                </c:pt>
                <c:pt idx="1478">
                  <c:v>30.544137213136633</c:v>
                </c:pt>
                <c:pt idx="1479">
                  <c:v>27.541628668214731</c:v>
                </c:pt>
                <c:pt idx="1480">
                  <c:v>28.321527502443285</c:v>
                </c:pt>
                <c:pt idx="1481">
                  <c:v>30.784085485841757</c:v>
                </c:pt>
                <c:pt idx="1482">
                  <c:v>34.005805609132778</c:v>
                </c:pt>
                <c:pt idx="1483">
                  <c:v>40.754830572511707</c:v>
                </c:pt>
                <c:pt idx="1484">
                  <c:v>56.356830999757797</c:v>
                </c:pt>
                <c:pt idx="1485">
                  <c:v>65.429093573000088</c:v>
                </c:pt>
                <c:pt idx="1486">
                  <c:v>70.253760168459038</c:v>
                </c:pt>
                <c:pt idx="1487">
                  <c:v>69.641938421632901</c:v>
                </c:pt>
                <c:pt idx="1488">
                  <c:v>80.0954502319357</c:v>
                </c:pt>
                <c:pt idx="1489">
                  <c:v>104.93531839599831</c:v>
                </c:pt>
                <c:pt idx="1490">
                  <c:v>105.56690866699437</c:v>
                </c:pt>
                <c:pt idx="1491">
                  <c:v>102.10804865112527</c:v>
                </c:pt>
                <c:pt idx="1492">
                  <c:v>92.577216741945449</c:v>
                </c:pt>
                <c:pt idx="1493">
                  <c:v>90.558980200197425</c:v>
                </c:pt>
                <c:pt idx="1494">
                  <c:v>96.287265417482558</c:v>
                </c:pt>
                <c:pt idx="1495">
                  <c:v>95.102032873537297</c:v>
                </c:pt>
                <c:pt idx="1496">
                  <c:v>82.843522283937659</c:v>
                </c:pt>
                <c:pt idx="1497">
                  <c:v>75.395869848634888</c:v>
                </c:pt>
                <c:pt idx="1498">
                  <c:v>72.918700048830175</c:v>
                </c:pt>
                <c:pt idx="1499">
                  <c:v>70.006876776125083</c:v>
                </c:pt>
                <c:pt idx="1500">
                  <c:v>72.837085363771621</c:v>
                </c:pt>
                <c:pt idx="1501">
                  <c:v>74.209044287111425</c:v>
                </c:pt>
                <c:pt idx="1502">
                  <c:v>71.128079626466885</c:v>
                </c:pt>
                <c:pt idx="1503">
                  <c:v>68.833584997560607</c:v>
                </c:pt>
                <c:pt idx="1504">
                  <c:v>72.552457067873092</c:v>
                </c:pt>
                <c:pt idx="1505">
                  <c:v>75.077527258302851</c:v>
                </c:pt>
                <c:pt idx="1506">
                  <c:v>77.414683172609472</c:v>
                </c:pt>
                <c:pt idx="1507">
                  <c:v>86.816199133302874</c:v>
                </c:pt>
                <c:pt idx="1508">
                  <c:v>115.91189615478739</c:v>
                </c:pt>
                <c:pt idx="1509">
                  <c:v>153.26185495605708</c:v>
                </c:pt>
                <c:pt idx="1510">
                  <c:v>151.26929895630121</c:v>
                </c:pt>
                <c:pt idx="1511">
                  <c:v>117.34945718994364</c:v>
                </c:pt>
                <c:pt idx="1512">
                  <c:v>130.23572656860583</c:v>
                </c:pt>
                <c:pt idx="1513">
                  <c:v>192.82763941040292</c:v>
                </c:pt>
                <c:pt idx="1514">
                  <c:v>174.44169656982666</c:v>
                </c:pt>
                <c:pt idx="1515">
                  <c:v>169.12812463989505</c:v>
                </c:pt>
                <c:pt idx="1516">
                  <c:v>116.75437586059792</c:v>
                </c:pt>
                <c:pt idx="1517">
                  <c:v>103.95088846435762</c:v>
                </c:pt>
                <c:pt idx="1518">
                  <c:v>95.279050085451431</c:v>
                </c:pt>
                <c:pt idx="1519">
                  <c:v>99.301749060060786</c:v>
                </c:pt>
                <c:pt idx="1520">
                  <c:v>78.579666540529416</c:v>
                </c:pt>
                <c:pt idx="1521">
                  <c:v>50.455909368898425</c:v>
                </c:pt>
                <c:pt idx="1522">
                  <c:v>40.084486029054673</c:v>
                </c:pt>
                <c:pt idx="1523">
                  <c:v>40.825664923097655</c:v>
                </c:pt>
                <c:pt idx="1524">
                  <c:v>49.889248297121043</c:v>
                </c:pt>
                <c:pt idx="1525">
                  <c:v>63.744292089845779</c:v>
                </c:pt>
                <c:pt idx="1526">
                  <c:v>69.107563421632904</c:v>
                </c:pt>
                <c:pt idx="1527">
                  <c:v>61.362737677003878</c:v>
                </c:pt>
                <c:pt idx="1528">
                  <c:v>47.02890970459179</c:v>
                </c:pt>
                <c:pt idx="1529">
                  <c:v>50.12649805298043</c:v>
                </c:pt>
                <c:pt idx="1530">
                  <c:v>56.069675848390666</c:v>
                </c:pt>
                <c:pt idx="1531">
                  <c:v>59.579086706544949</c:v>
                </c:pt>
                <c:pt idx="1532">
                  <c:v>83.631537268068513</c:v>
                </c:pt>
                <c:pt idx="1533">
                  <c:v>105.49080087890839</c:v>
                </c:pt>
                <c:pt idx="1534">
                  <c:v>132.40833475342023</c:v>
                </c:pt>
                <c:pt idx="1535">
                  <c:v>156.2209812377954</c:v>
                </c:pt>
                <c:pt idx="1536">
                  <c:v>170.38925897827389</c:v>
                </c:pt>
                <c:pt idx="1537">
                  <c:v>204.88024561157485</c:v>
                </c:pt>
                <c:pt idx="1538">
                  <c:v>246.56554682007112</c:v>
                </c:pt>
                <c:pt idx="1539">
                  <c:v>297.42360803833304</c:v>
                </c:pt>
                <c:pt idx="1540">
                  <c:v>314.16145403137517</c:v>
                </c:pt>
                <c:pt idx="1541">
                  <c:v>306.39318964233701</c:v>
                </c:pt>
                <c:pt idx="1542">
                  <c:v>294.20364229431453</c:v>
                </c:pt>
                <c:pt idx="1543">
                  <c:v>269.45464479675576</c:v>
                </c:pt>
                <c:pt idx="1544">
                  <c:v>255.81056940307894</c:v>
                </c:pt>
                <c:pt idx="1545">
                  <c:v>266.9476368164091</c:v>
                </c:pt>
                <c:pt idx="1546">
                  <c:v>270.99269983520793</c:v>
                </c:pt>
                <c:pt idx="1547">
                  <c:v>268.39648630371374</c:v>
                </c:pt>
                <c:pt idx="1548">
                  <c:v>267.12979013672157</c:v>
                </c:pt>
                <c:pt idx="1549">
                  <c:v>266.14689142456348</c:v>
                </c:pt>
                <c:pt idx="1550">
                  <c:v>254.37435419311799</c:v>
                </c:pt>
                <c:pt idx="1551">
                  <c:v>242.15802423706324</c:v>
                </c:pt>
                <c:pt idx="1552">
                  <c:v>251.45948221435827</c:v>
                </c:pt>
                <c:pt idx="1553">
                  <c:v>270.00131418457318</c:v>
                </c:pt>
                <c:pt idx="1554">
                  <c:v>279.44048921814243</c:v>
                </c:pt>
                <c:pt idx="1555">
                  <c:v>288.10215494385056</c:v>
                </c:pt>
                <c:pt idx="1556">
                  <c:v>305.5530170654327</c:v>
                </c:pt>
                <c:pt idx="1557">
                  <c:v>323.55922090759589</c:v>
                </c:pt>
                <c:pt idx="1558">
                  <c:v>335.36946871033035</c:v>
                </c:pt>
                <c:pt idx="1559">
                  <c:v>335.90420763244953</c:v>
                </c:pt>
                <c:pt idx="1560">
                  <c:v>294.99663545837689</c:v>
                </c:pt>
                <c:pt idx="1561">
                  <c:v>302.48720323791804</c:v>
                </c:pt>
                <c:pt idx="1562">
                  <c:v>304.8176540588409</c:v>
                </c:pt>
                <c:pt idx="1563">
                  <c:v>303.95523416748347</c:v>
                </c:pt>
                <c:pt idx="1564">
                  <c:v>303.81683389892879</c:v>
                </c:pt>
                <c:pt idx="1565">
                  <c:v>307.19012415161438</c:v>
                </c:pt>
                <c:pt idx="1566">
                  <c:v>309.37006227722452</c:v>
                </c:pt>
                <c:pt idx="1567">
                  <c:v>307.31070596924121</c:v>
                </c:pt>
                <c:pt idx="1568">
                  <c:v>302.95296861877739</c:v>
                </c:pt>
                <c:pt idx="1569">
                  <c:v>301.84331514587706</c:v>
                </c:pt>
                <c:pt idx="1570">
                  <c:v>301.42125818481748</c:v>
                </c:pt>
                <c:pt idx="1571">
                  <c:v>300.72017938843072</c:v>
                </c:pt>
                <c:pt idx="1572">
                  <c:v>295.36747553100884</c:v>
                </c:pt>
                <c:pt idx="1573">
                  <c:v>279.66278383484172</c:v>
                </c:pt>
                <c:pt idx="1574">
                  <c:v>255.82866937866487</c:v>
                </c:pt>
                <c:pt idx="1575">
                  <c:v>243.37576944580351</c:v>
                </c:pt>
                <c:pt idx="1576">
                  <c:v>243.04482004394802</c:v>
                </c:pt>
                <c:pt idx="1577">
                  <c:v>245.39880563965119</c:v>
                </c:pt>
                <c:pt idx="1578">
                  <c:v>241.02676889648708</c:v>
                </c:pt>
                <c:pt idx="1579">
                  <c:v>227.69093210449483</c:v>
                </c:pt>
                <c:pt idx="1580">
                  <c:v>220.14127847900653</c:v>
                </c:pt>
                <c:pt idx="1581">
                  <c:v>219.8238422607449</c:v>
                </c:pt>
                <c:pt idx="1582">
                  <c:v>218.7631191467311</c:v>
                </c:pt>
                <c:pt idx="1583">
                  <c:v>220.78218652954371</c:v>
                </c:pt>
                <c:pt idx="1584">
                  <c:v>217.81633112182885</c:v>
                </c:pt>
                <c:pt idx="1585">
                  <c:v>179.17455179443607</c:v>
                </c:pt>
                <c:pt idx="1586">
                  <c:v>133.40493890991439</c:v>
                </c:pt>
                <c:pt idx="1587">
                  <c:v>130.99966089477769</c:v>
                </c:pt>
                <c:pt idx="1588">
                  <c:v>135.45435602417223</c:v>
                </c:pt>
                <c:pt idx="1589">
                  <c:v>135.25527689209216</c:v>
                </c:pt>
                <c:pt idx="1590">
                  <c:v>121.42934000244362</c:v>
                </c:pt>
                <c:pt idx="1591">
                  <c:v>110.30226328125224</c:v>
                </c:pt>
                <c:pt idx="1592">
                  <c:v>104.27902261963106</c:v>
                </c:pt>
                <c:pt idx="1593">
                  <c:v>104.29887354126194</c:v>
                </c:pt>
                <c:pt idx="1594">
                  <c:v>106.12620889892793</c:v>
                </c:pt>
                <c:pt idx="1595">
                  <c:v>108.0469486450217</c:v>
                </c:pt>
                <c:pt idx="1596">
                  <c:v>103.48692896118386</c:v>
                </c:pt>
                <c:pt idx="1597">
                  <c:v>89.73805429687711</c:v>
                </c:pt>
                <c:pt idx="1598">
                  <c:v>73.267529699709115</c:v>
                </c:pt>
                <c:pt idx="1599">
                  <c:v>65.270389196779334</c:v>
                </c:pt>
                <c:pt idx="1600">
                  <c:v>65.234786627199284</c:v>
                </c:pt>
                <c:pt idx="1601">
                  <c:v>70.888783666994186</c:v>
                </c:pt>
                <c:pt idx="1602">
                  <c:v>70.999670050050923</c:v>
                </c:pt>
                <c:pt idx="1603">
                  <c:v>79.161996862795093</c:v>
                </c:pt>
                <c:pt idx="1604">
                  <c:v>102.95529367675999</c:v>
                </c:pt>
                <c:pt idx="1605">
                  <c:v>113.58300745239481</c:v>
                </c:pt>
                <c:pt idx="1606">
                  <c:v>115.42650644531466</c:v>
                </c:pt>
                <c:pt idx="1607">
                  <c:v>136.19687387695544</c:v>
                </c:pt>
                <c:pt idx="1608">
                  <c:v>156.6096225952173</c:v>
                </c:pt>
                <c:pt idx="1609">
                  <c:v>163.00020487060789</c:v>
                </c:pt>
                <c:pt idx="1610">
                  <c:v>172.92587854614507</c:v>
                </c:pt>
                <c:pt idx="1611">
                  <c:v>169.81214029541258</c:v>
                </c:pt>
                <c:pt idx="1612">
                  <c:v>177.01948740234619</c:v>
                </c:pt>
                <c:pt idx="1613">
                  <c:v>197.17232706299077</c:v>
                </c:pt>
                <c:pt idx="1614">
                  <c:v>212.48406183471948</c:v>
                </c:pt>
                <c:pt idx="1615">
                  <c:v>218.78433649292262</c:v>
                </c:pt>
                <c:pt idx="1616">
                  <c:v>222.2850269531277</c:v>
                </c:pt>
                <c:pt idx="1617">
                  <c:v>225.94276697387957</c:v>
                </c:pt>
                <c:pt idx="1618">
                  <c:v>229.42585184326441</c:v>
                </c:pt>
                <c:pt idx="1619">
                  <c:v>249.9720981811551</c:v>
                </c:pt>
                <c:pt idx="1620">
                  <c:v>277.30941965332312</c:v>
                </c:pt>
                <c:pt idx="1621">
                  <c:v>278.90239259949016</c:v>
                </c:pt>
                <c:pt idx="1622">
                  <c:v>237.72193720093048</c:v>
                </c:pt>
                <c:pt idx="1623">
                  <c:v>157.3666286682153</c:v>
                </c:pt>
                <c:pt idx="1624">
                  <c:v>101.21900064697485</c:v>
                </c:pt>
                <c:pt idx="1625">
                  <c:v>80.795416662599749</c:v>
                </c:pt>
                <c:pt idx="1626">
                  <c:v>71.540417120363344</c:v>
                </c:pt>
                <c:pt idx="1627">
                  <c:v>67.275490209962953</c:v>
                </c:pt>
                <c:pt idx="1628">
                  <c:v>64.787498876955112</c:v>
                </c:pt>
                <c:pt idx="1629">
                  <c:v>66.772089788820324</c:v>
                </c:pt>
                <c:pt idx="1630">
                  <c:v>62.346000311281287</c:v>
                </c:pt>
                <c:pt idx="1631">
                  <c:v>58.694755957033252</c:v>
                </c:pt>
                <c:pt idx="1632">
                  <c:v>57.125331518556642</c:v>
                </c:pt>
                <c:pt idx="1633">
                  <c:v>56.168264410402394</c:v>
                </c:pt>
                <c:pt idx="1634">
                  <c:v>58.758311865236365</c:v>
                </c:pt>
                <c:pt idx="1635">
                  <c:v>65.941949102785188</c:v>
                </c:pt>
                <c:pt idx="1636">
                  <c:v>99.265858099367378</c:v>
                </c:pt>
                <c:pt idx="1637">
                  <c:v>141.70932581176993</c:v>
                </c:pt>
                <c:pt idx="1638">
                  <c:v>144.3190387939477</c:v>
                </c:pt>
                <c:pt idx="1639">
                  <c:v>120.06079370727763</c:v>
                </c:pt>
                <c:pt idx="1640">
                  <c:v>177.73729288330324</c:v>
                </c:pt>
                <c:pt idx="1641">
                  <c:v>271.60877878418256</c:v>
                </c:pt>
                <c:pt idx="1642">
                  <c:v>338.8244079803498</c:v>
                </c:pt>
                <c:pt idx="1643">
                  <c:v>337.46457864990549</c:v>
                </c:pt>
                <c:pt idx="1644">
                  <c:v>293.35772249450974</c:v>
                </c:pt>
                <c:pt idx="1645">
                  <c:v>301.66409723511026</c:v>
                </c:pt>
                <c:pt idx="1646">
                  <c:v>284.74851991882616</c:v>
                </c:pt>
                <c:pt idx="1647">
                  <c:v>227.98020212402611</c:v>
                </c:pt>
                <c:pt idx="1648">
                  <c:v>207.19528467407486</c:v>
                </c:pt>
                <c:pt idx="1649">
                  <c:v>218.68859750976836</c:v>
                </c:pt>
                <c:pt idx="1650">
                  <c:v>233.00532114258093</c:v>
                </c:pt>
                <c:pt idx="1651">
                  <c:v>266.31462518921177</c:v>
                </c:pt>
                <c:pt idx="1652">
                  <c:v>277.73997385254194</c:v>
                </c:pt>
                <c:pt idx="1653">
                  <c:v>277.89900095215137</c:v>
                </c:pt>
                <c:pt idx="1654">
                  <c:v>277.87944528808879</c:v>
                </c:pt>
                <c:pt idx="1655">
                  <c:v>276.91711847534464</c:v>
                </c:pt>
                <c:pt idx="1656">
                  <c:v>275.35747186889944</c:v>
                </c:pt>
                <c:pt idx="1657">
                  <c:v>272.42822839966101</c:v>
                </c:pt>
                <c:pt idx="1658">
                  <c:v>276.06381380310347</c:v>
                </c:pt>
                <c:pt idx="1659">
                  <c:v>286.92685129394818</c:v>
                </c:pt>
                <c:pt idx="1660">
                  <c:v>292.69922601928994</c:v>
                </c:pt>
                <c:pt idx="1661">
                  <c:v>293.80370905151671</c:v>
                </c:pt>
                <c:pt idx="1662">
                  <c:v>294.08172838440225</c:v>
                </c:pt>
                <c:pt idx="1663">
                  <c:v>296.19438211670223</c:v>
                </c:pt>
                <c:pt idx="1664">
                  <c:v>294.3237262939482</c:v>
                </c:pt>
                <c:pt idx="1665">
                  <c:v>284.65498506775191</c:v>
                </c:pt>
                <c:pt idx="1666">
                  <c:v>276.52410318603802</c:v>
                </c:pt>
                <c:pt idx="1667">
                  <c:v>267.73250696411412</c:v>
                </c:pt>
                <c:pt idx="1668">
                  <c:v>263.23150446167273</c:v>
                </c:pt>
                <c:pt idx="1669">
                  <c:v>264.39985239258095</c:v>
                </c:pt>
                <c:pt idx="1670">
                  <c:v>273.61483080139453</c:v>
                </c:pt>
                <c:pt idx="1671">
                  <c:v>284.63148462524703</c:v>
                </c:pt>
                <c:pt idx="1672">
                  <c:v>287.9340194915801</c:v>
                </c:pt>
                <c:pt idx="1673">
                  <c:v>275.30930368652628</c:v>
                </c:pt>
                <c:pt idx="1674">
                  <c:v>263.25226175537398</c:v>
                </c:pt>
                <c:pt idx="1675">
                  <c:v>255.20491373291296</c:v>
                </c:pt>
                <c:pt idx="1676">
                  <c:v>246.06165201416286</c:v>
                </c:pt>
                <c:pt idx="1677">
                  <c:v>239.04258310547141</c:v>
                </c:pt>
                <c:pt idx="1678">
                  <c:v>245.32199747314732</c:v>
                </c:pt>
                <c:pt idx="1679">
                  <c:v>265.64289362182893</c:v>
                </c:pt>
                <c:pt idx="1680">
                  <c:v>273.70386469116499</c:v>
                </c:pt>
                <c:pt idx="1681">
                  <c:v>259.76926614990521</c:v>
                </c:pt>
                <c:pt idx="1682">
                  <c:v>260.36131250610634</c:v>
                </c:pt>
                <c:pt idx="1683">
                  <c:v>279.69614450683883</c:v>
                </c:pt>
                <c:pt idx="1684">
                  <c:v>289.03742105713184</c:v>
                </c:pt>
                <c:pt idx="1685">
                  <c:v>287.18719293823528</c:v>
                </c:pt>
                <c:pt idx="1686">
                  <c:v>284.61729852905569</c:v>
                </c:pt>
                <c:pt idx="1687">
                  <c:v>274.84811823120413</c:v>
                </c:pt>
                <c:pt idx="1688">
                  <c:v>272.85986063232707</c:v>
                </c:pt>
                <c:pt idx="1689">
                  <c:v>278.07370760193157</c:v>
                </c:pt>
                <c:pt idx="1690">
                  <c:v>281.48570749512004</c:v>
                </c:pt>
                <c:pt idx="1691">
                  <c:v>278.759511968997</c:v>
                </c:pt>
                <c:pt idx="1692">
                  <c:v>273.89534952392864</c:v>
                </c:pt>
                <c:pt idx="1693">
                  <c:v>274.37591898193642</c:v>
                </c:pt>
                <c:pt idx="1694">
                  <c:v>268.53700830688757</c:v>
                </c:pt>
                <c:pt idx="1695">
                  <c:v>269.05262415161411</c:v>
                </c:pt>
                <c:pt idx="1696">
                  <c:v>276.37160265198037</c:v>
                </c:pt>
                <c:pt idx="1697">
                  <c:v>272.31297495117474</c:v>
                </c:pt>
                <c:pt idx="1698">
                  <c:v>258.60885584106728</c:v>
                </c:pt>
                <c:pt idx="1699">
                  <c:v>256.00117532959263</c:v>
                </c:pt>
                <c:pt idx="1700">
                  <c:v>260.24548227539339</c:v>
                </c:pt>
                <c:pt idx="1701">
                  <c:v>254.72727625122349</c:v>
                </c:pt>
                <c:pt idx="1702">
                  <c:v>247.26747705688754</c:v>
                </c:pt>
                <c:pt idx="1703">
                  <c:v>250.39757807007115</c:v>
                </c:pt>
                <c:pt idx="1704">
                  <c:v>253.60716516723909</c:v>
                </c:pt>
                <c:pt idx="1705">
                  <c:v>260.97115671386996</c:v>
                </c:pt>
                <c:pt idx="1706">
                  <c:v>267.29130289306926</c:v>
                </c:pt>
                <c:pt idx="1707">
                  <c:v>264.18379938354775</c:v>
                </c:pt>
                <c:pt idx="1708">
                  <c:v>262.42642633667276</c:v>
                </c:pt>
                <c:pt idx="1709">
                  <c:v>265.09534876098911</c:v>
                </c:pt>
                <c:pt idx="1710">
                  <c:v>272.91363527527142</c:v>
                </c:pt>
                <c:pt idx="1711">
                  <c:v>279.42255060425083</c:v>
                </c:pt>
                <c:pt idx="1712">
                  <c:v>282.22902872314745</c:v>
                </c:pt>
                <c:pt idx="1713">
                  <c:v>283.63742449035942</c:v>
                </c:pt>
                <c:pt idx="1714">
                  <c:v>285.87478334656049</c:v>
                </c:pt>
                <c:pt idx="1715">
                  <c:v>293.89966432800583</c:v>
                </c:pt>
                <c:pt idx="1716">
                  <c:v>300.2469604705841</c:v>
                </c:pt>
                <c:pt idx="1717">
                  <c:v>303.34279787292769</c:v>
                </c:pt>
                <c:pt idx="1718">
                  <c:v>307.99929811706829</c:v>
                </c:pt>
                <c:pt idx="1719">
                  <c:v>317.17576601257622</c:v>
                </c:pt>
                <c:pt idx="1720">
                  <c:v>300.80005686035452</c:v>
                </c:pt>
                <c:pt idx="1721">
                  <c:v>269.51259081116007</c:v>
                </c:pt>
                <c:pt idx="1722">
                  <c:v>265.12065164795206</c:v>
                </c:pt>
                <c:pt idx="1723">
                  <c:v>263.23556940307896</c:v>
                </c:pt>
                <c:pt idx="1724">
                  <c:v>245.38857462158472</c:v>
                </c:pt>
                <c:pt idx="1725">
                  <c:v>225.76424600830342</c:v>
                </c:pt>
                <c:pt idx="1726">
                  <c:v>207.78512689819593</c:v>
                </c:pt>
                <c:pt idx="1727">
                  <c:v>196.4831615661646</c:v>
                </c:pt>
                <c:pt idx="1728">
                  <c:v>190.50167581787363</c:v>
                </c:pt>
                <c:pt idx="1729">
                  <c:v>176.39641840210211</c:v>
                </c:pt>
                <c:pt idx="1730">
                  <c:v>151.91285059204336</c:v>
                </c:pt>
                <c:pt idx="1731">
                  <c:v>140.57273523559803</c:v>
                </c:pt>
                <c:pt idx="1732">
                  <c:v>135.14061395874256</c:v>
                </c:pt>
                <c:pt idx="1733">
                  <c:v>130.96334421386945</c:v>
                </c:pt>
                <c:pt idx="1734">
                  <c:v>126.71705286255104</c:v>
                </c:pt>
                <c:pt idx="1735">
                  <c:v>124.09298212280493</c:v>
                </c:pt>
                <c:pt idx="1736">
                  <c:v>121.97779123535378</c:v>
                </c:pt>
                <c:pt idx="1737">
                  <c:v>119.99173090210181</c:v>
                </c:pt>
                <c:pt idx="1738">
                  <c:v>116.36901666870338</c:v>
                </c:pt>
                <c:pt idx="1739">
                  <c:v>112.62176553955298</c:v>
                </c:pt>
                <c:pt idx="1740">
                  <c:v>110.10892450561742</c:v>
                </c:pt>
                <c:pt idx="1741">
                  <c:v>93.944465277101784</c:v>
                </c:pt>
                <c:pt idx="1742">
                  <c:v>62.80001718750205</c:v>
                </c:pt>
                <c:pt idx="1743">
                  <c:v>49.352415106203097</c:v>
                </c:pt>
                <c:pt idx="1744">
                  <c:v>44.518156073000014</c:v>
                </c:pt>
                <c:pt idx="1745">
                  <c:v>43.995831701662134</c:v>
                </c:pt>
                <c:pt idx="1746">
                  <c:v>42.159494421388636</c:v>
                </c:pt>
                <c:pt idx="1747">
                  <c:v>41.221426794435537</c:v>
                </c:pt>
                <c:pt idx="1748">
                  <c:v>41.20868265381052</c:v>
                </c:pt>
                <c:pt idx="1749">
                  <c:v>41.054716131593679</c:v>
                </c:pt>
                <c:pt idx="1750">
                  <c:v>40.026903936769543</c:v>
                </c:pt>
                <c:pt idx="1751">
                  <c:v>39.65723459472845</c:v>
                </c:pt>
                <c:pt idx="1752">
                  <c:v>40.726080725099536</c:v>
                </c:pt>
                <c:pt idx="1753">
                  <c:v>42.280378363038992</c:v>
                </c:pt>
                <c:pt idx="1754">
                  <c:v>43.211984655763672</c:v>
                </c:pt>
                <c:pt idx="1755">
                  <c:v>45.408838293458956</c:v>
                </c:pt>
                <c:pt idx="1756">
                  <c:v>49.81937525024609</c:v>
                </c:pt>
                <c:pt idx="1757">
                  <c:v>52.373469946291031</c:v>
                </c:pt>
                <c:pt idx="1758">
                  <c:v>49.931051275636719</c:v>
                </c:pt>
                <c:pt idx="1759">
                  <c:v>48.89564478149606</c:v>
                </c:pt>
                <c:pt idx="1760">
                  <c:v>48.588329718019502</c:v>
                </c:pt>
                <c:pt idx="1761">
                  <c:v>44.286523077394534</c:v>
                </c:pt>
                <c:pt idx="1762">
                  <c:v>39.664540502931601</c:v>
                </c:pt>
                <c:pt idx="1763">
                  <c:v>37.449930212404219</c:v>
                </c:pt>
                <c:pt idx="1764">
                  <c:v>58.67861292114452</c:v>
                </c:pt>
                <c:pt idx="1765">
                  <c:v>73.96287500610552</c:v>
                </c:pt>
                <c:pt idx="1766">
                  <c:v>78.796419927980608</c:v>
                </c:pt>
                <c:pt idx="1767">
                  <c:v>78.980674383546997</c:v>
                </c:pt>
                <c:pt idx="1768">
                  <c:v>76.077509710695409</c:v>
                </c:pt>
                <c:pt idx="1769">
                  <c:v>69.202032110597699</c:v>
                </c:pt>
                <c:pt idx="1770">
                  <c:v>48.648445532228486</c:v>
                </c:pt>
                <c:pt idx="1771">
                  <c:v>50.842840979005878</c:v>
                </c:pt>
                <c:pt idx="1772">
                  <c:v>67.2994060730001</c:v>
                </c:pt>
                <c:pt idx="1773">
                  <c:v>72.299139807130899</c:v>
                </c:pt>
                <c:pt idx="1774">
                  <c:v>71.445158789064493</c:v>
                </c:pt>
                <c:pt idx="1775">
                  <c:v>68.608289739992244</c:v>
                </c:pt>
                <c:pt idx="1776">
                  <c:v>64.371075842287155</c:v>
                </c:pt>
                <c:pt idx="1777">
                  <c:v>52.198272344972658</c:v>
                </c:pt>
                <c:pt idx="1778">
                  <c:v>42.05307810058784</c:v>
                </c:pt>
                <c:pt idx="1779">
                  <c:v>55.824763128664031</c:v>
                </c:pt>
                <c:pt idx="1780">
                  <c:v>61.667148229982523</c:v>
                </c:pt>
                <c:pt idx="1781">
                  <c:v>56.506677648927784</c:v>
                </c:pt>
                <c:pt idx="1782">
                  <c:v>41.077231237794905</c:v>
                </c:pt>
                <c:pt idx="1783">
                  <c:v>28.514001104738199</c:v>
                </c:pt>
                <c:pt idx="1784">
                  <c:v>22.420715734865155</c:v>
                </c:pt>
                <c:pt idx="1785">
                  <c:v>19.270949194337799</c:v>
                </c:pt>
                <c:pt idx="1786">
                  <c:v>17.817059729005713</c:v>
                </c:pt>
                <c:pt idx="1787">
                  <c:v>17.61011850586122</c:v>
                </c:pt>
                <c:pt idx="1788">
                  <c:v>18.297704718019329</c:v>
                </c:pt>
                <c:pt idx="1789">
                  <c:v>18.93804971924008</c:v>
                </c:pt>
                <c:pt idx="1790">
                  <c:v>18.629018041994019</c:v>
                </c:pt>
                <c:pt idx="1791">
                  <c:v>19.159431097413933</c:v>
                </c:pt>
                <c:pt idx="1792">
                  <c:v>19.453075048829945</c:v>
                </c:pt>
                <c:pt idx="1793">
                  <c:v>19.450424597169803</c:v>
                </c:pt>
                <c:pt idx="1794">
                  <c:v>19.626514837648337</c:v>
                </c:pt>
                <c:pt idx="1795">
                  <c:v>19.462688085939284</c:v>
                </c:pt>
                <c:pt idx="1796">
                  <c:v>19.330598089601441</c:v>
                </c:pt>
                <c:pt idx="1797">
                  <c:v>19.237729284669804</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numCache>
            </c:numRef>
          </c:yVal>
          <c:smooth val="0"/>
          <c:extLst>
            <c:ext xmlns:c16="http://schemas.microsoft.com/office/drawing/2014/chart" uri="{C3380CC4-5D6E-409C-BE32-E72D297353CC}">
              <c16:uniqueId val="{00000000-60A8-4639-A72E-DC5B2B0861E2}"/>
            </c:ext>
          </c:extLst>
        </c:ser>
        <c:ser>
          <c:idx val="0"/>
          <c:order val="1"/>
          <c:tx>
            <c:v>SEMTECH LDV</c:v>
          </c:tx>
          <c:spPr>
            <a:ln w="28575" cap="rnd">
              <a:solidFill>
                <a:schemeClr val="accent1"/>
              </a:solidFill>
              <a:round/>
            </a:ln>
            <a:effectLst/>
          </c:spPr>
          <c:marker>
            <c:symbol val="none"/>
          </c:marker>
          <c:yVal>
            <c:numRef>
              <c:f>'PEMS data'!$AS$5:$AS$1805</c:f>
              <c:numCache>
                <c:formatCode>General</c:formatCode>
                <c:ptCount val="1801"/>
                <c:pt idx="0">
                  <c:v>30</c:v>
                </c:pt>
                <c:pt idx="1">
                  <c:v>26.5</c:v>
                </c:pt>
                <c:pt idx="2">
                  <c:v>29.1</c:v>
                </c:pt>
                <c:pt idx="3">
                  <c:v>29.7</c:v>
                </c:pt>
                <c:pt idx="4">
                  <c:v>29.6</c:v>
                </c:pt>
                <c:pt idx="5">
                  <c:v>29.9</c:v>
                </c:pt>
                <c:pt idx="6">
                  <c:v>29.4</c:v>
                </c:pt>
                <c:pt idx="7">
                  <c:v>29</c:v>
                </c:pt>
                <c:pt idx="8">
                  <c:v>28.7</c:v>
                </c:pt>
                <c:pt idx="9">
                  <c:v>28.4</c:v>
                </c:pt>
                <c:pt idx="10">
                  <c:v>28.7</c:v>
                </c:pt>
                <c:pt idx="11">
                  <c:v>39.799999999999997</c:v>
                </c:pt>
                <c:pt idx="12">
                  <c:v>48.1</c:v>
                </c:pt>
                <c:pt idx="13">
                  <c:v>55</c:v>
                </c:pt>
                <c:pt idx="14">
                  <c:v>82.2</c:v>
                </c:pt>
                <c:pt idx="15">
                  <c:v>117.7</c:v>
                </c:pt>
                <c:pt idx="16">
                  <c:v>144.9</c:v>
                </c:pt>
                <c:pt idx="17">
                  <c:v>92</c:v>
                </c:pt>
                <c:pt idx="18">
                  <c:v>80.099999999999994</c:v>
                </c:pt>
                <c:pt idx="19">
                  <c:v>67.900000000000006</c:v>
                </c:pt>
                <c:pt idx="20">
                  <c:v>52.1</c:v>
                </c:pt>
                <c:pt idx="21">
                  <c:v>66.2</c:v>
                </c:pt>
                <c:pt idx="22">
                  <c:v>95.6</c:v>
                </c:pt>
                <c:pt idx="23">
                  <c:v>98.3</c:v>
                </c:pt>
                <c:pt idx="24">
                  <c:v>104.5</c:v>
                </c:pt>
                <c:pt idx="25">
                  <c:v>118</c:v>
                </c:pt>
                <c:pt idx="26">
                  <c:v>96.9</c:v>
                </c:pt>
                <c:pt idx="27">
                  <c:v>96.1</c:v>
                </c:pt>
                <c:pt idx="28">
                  <c:v>110.3</c:v>
                </c:pt>
                <c:pt idx="29">
                  <c:v>63.7</c:v>
                </c:pt>
                <c:pt idx="30">
                  <c:v>51.8</c:v>
                </c:pt>
                <c:pt idx="31">
                  <c:v>58.8</c:v>
                </c:pt>
                <c:pt idx="32">
                  <c:v>59.4</c:v>
                </c:pt>
                <c:pt idx="33">
                  <c:v>52.1</c:v>
                </c:pt>
                <c:pt idx="34">
                  <c:v>44.8</c:v>
                </c:pt>
                <c:pt idx="35">
                  <c:v>73.099999999999994</c:v>
                </c:pt>
                <c:pt idx="36">
                  <c:v>79</c:v>
                </c:pt>
                <c:pt idx="37">
                  <c:v>75.7</c:v>
                </c:pt>
                <c:pt idx="38">
                  <c:v>70.900000000000006</c:v>
                </c:pt>
                <c:pt idx="39">
                  <c:v>62</c:v>
                </c:pt>
                <c:pt idx="40">
                  <c:v>35.700000000000003</c:v>
                </c:pt>
                <c:pt idx="41">
                  <c:v>25.8</c:v>
                </c:pt>
                <c:pt idx="42">
                  <c:v>55.6</c:v>
                </c:pt>
                <c:pt idx="43">
                  <c:v>43.9</c:v>
                </c:pt>
                <c:pt idx="44">
                  <c:v>38.700000000000003</c:v>
                </c:pt>
                <c:pt idx="45">
                  <c:v>36.6</c:v>
                </c:pt>
                <c:pt idx="46">
                  <c:v>33.9</c:v>
                </c:pt>
                <c:pt idx="47">
                  <c:v>33.200000000000003</c:v>
                </c:pt>
                <c:pt idx="48">
                  <c:v>32.700000000000003</c:v>
                </c:pt>
                <c:pt idx="49">
                  <c:v>45.3</c:v>
                </c:pt>
                <c:pt idx="50">
                  <c:v>35.6</c:v>
                </c:pt>
                <c:pt idx="51">
                  <c:v>27.7</c:v>
                </c:pt>
                <c:pt idx="52">
                  <c:v>49.9</c:v>
                </c:pt>
                <c:pt idx="53">
                  <c:v>44.1</c:v>
                </c:pt>
                <c:pt idx="54">
                  <c:v>35.6</c:v>
                </c:pt>
                <c:pt idx="55">
                  <c:v>43.1</c:v>
                </c:pt>
                <c:pt idx="56">
                  <c:v>52.7</c:v>
                </c:pt>
                <c:pt idx="57">
                  <c:v>54.7</c:v>
                </c:pt>
                <c:pt idx="58">
                  <c:v>55.1</c:v>
                </c:pt>
                <c:pt idx="59">
                  <c:v>36.799999999999997</c:v>
                </c:pt>
                <c:pt idx="60">
                  <c:v>34.200000000000003</c:v>
                </c:pt>
                <c:pt idx="61">
                  <c:v>32.9</c:v>
                </c:pt>
                <c:pt idx="62">
                  <c:v>40.5</c:v>
                </c:pt>
                <c:pt idx="63">
                  <c:v>46.6</c:v>
                </c:pt>
                <c:pt idx="64">
                  <c:v>37.5</c:v>
                </c:pt>
                <c:pt idx="65">
                  <c:v>57.2</c:v>
                </c:pt>
                <c:pt idx="66">
                  <c:v>77.400000000000006</c:v>
                </c:pt>
                <c:pt idx="67">
                  <c:v>91.1</c:v>
                </c:pt>
                <c:pt idx="68">
                  <c:v>95.4</c:v>
                </c:pt>
                <c:pt idx="69">
                  <c:v>105.2</c:v>
                </c:pt>
                <c:pt idx="70">
                  <c:v>123.1</c:v>
                </c:pt>
                <c:pt idx="71">
                  <c:v>88.7</c:v>
                </c:pt>
                <c:pt idx="72">
                  <c:v>72.3</c:v>
                </c:pt>
                <c:pt idx="73">
                  <c:v>82.6</c:v>
                </c:pt>
                <c:pt idx="74">
                  <c:v>54.4</c:v>
                </c:pt>
                <c:pt idx="75">
                  <c:v>45.9</c:v>
                </c:pt>
                <c:pt idx="76">
                  <c:v>43.9</c:v>
                </c:pt>
                <c:pt idx="77">
                  <c:v>42.9</c:v>
                </c:pt>
                <c:pt idx="78">
                  <c:v>41.1</c:v>
                </c:pt>
                <c:pt idx="79">
                  <c:v>40.700000000000003</c:v>
                </c:pt>
                <c:pt idx="80">
                  <c:v>40.299999999999997</c:v>
                </c:pt>
                <c:pt idx="81">
                  <c:v>39.1</c:v>
                </c:pt>
                <c:pt idx="82">
                  <c:v>38.700000000000003</c:v>
                </c:pt>
                <c:pt idx="83">
                  <c:v>38.4</c:v>
                </c:pt>
                <c:pt idx="84">
                  <c:v>36.799999999999997</c:v>
                </c:pt>
                <c:pt idx="85">
                  <c:v>36.6</c:v>
                </c:pt>
                <c:pt idx="86">
                  <c:v>53.7</c:v>
                </c:pt>
                <c:pt idx="87">
                  <c:v>55.1</c:v>
                </c:pt>
                <c:pt idx="88">
                  <c:v>29.5</c:v>
                </c:pt>
                <c:pt idx="89">
                  <c:v>25.9</c:v>
                </c:pt>
                <c:pt idx="90">
                  <c:v>26.5</c:v>
                </c:pt>
                <c:pt idx="91">
                  <c:v>27.2</c:v>
                </c:pt>
                <c:pt idx="92">
                  <c:v>27.3</c:v>
                </c:pt>
                <c:pt idx="93">
                  <c:v>27.3</c:v>
                </c:pt>
                <c:pt idx="94">
                  <c:v>26.8</c:v>
                </c:pt>
                <c:pt idx="95">
                  <c:v>26.8</c:v>
                </c:pt>
                <c:pt idx="96">
                  <c:v>27.5</c:v>
                </c:pt>
                <c:pt idx="97">
                  <c:v>26.9</c:v>
                </c:pt>
                <c:pt idx="98">
                  <c:v>26.4</c:v>
                </c:pt>
                <c:pt idx="99">
                  <c:v>27.2</c:v>
                </c:pt>
                <c:pt idx="100">
                  <c:v>27.3</c:v>
                </c:pt>
                <c:pt idx="101">
                  <c:v>26.9</c:v>
                </c:pt>
                <c:pt idx="102">
                  <c:v>26.6</c:v>
                </c:pt>
                <c:pt idx="103">
                  <c:v>26.9</c:v>
                </c:pt>
                <c:pt idx="104">
                  <c:v>27.8</c:v>
                </c:pt>
                <c:pt idx="105">
                  <c:v>26.7</c:v>
                </c:pt>
                <c:pt idx="106">
                  <c:v>26.7</c:v>
                </c:pt>
                <c:pt idx="107">
                  <c:v>26.9</c:v>
                </c:pt>
                <c:pt idx="108">
                  <c:v>27.2</c:v>
                </c:pt>
                <c:pt idx="109">
                  <c:v>27.3</c:v>
                </c:pt>
                <c:pt idx="110">
                  <c:v>26.8</c:v>
                </c:pt>
                <c:pt idx="111">
                  <c:v>26.6</c:v>
                </c:pt>
                <c:pt idx="112">
                  <c:v>26.6</c:v>
                </c:pt>
                <c:pt idx="113">
                  <c:v>26.9</c:v>
                </c:pt>
                <c:pt idx="114">
                  <c:v>27.1</c:v>
                </c:pt>
                <c:pt idx="115">
                  <c:v>27</c:v>
                </c:pt>
                <c:pt idx="116">
                  <c:v>26.8</c:v>
                </c:pt>
                <c:pt idx="117">
                  <c:v>26.8</c:v>
                </c:pt>
                <c:pt idx="118">
                  <c:v>26.9</c:v>
                </c:pt>
                <c:pt idx="119">
                  <c:v>26.8</c:v>
                </c:pt>
                <c:pt idx="120">
                  <c:v>26.8</c:v>
                </c:pt>
                <c:pt idx="121">
                  <c:v>26.9</c:v>
                </c:pt>
                <c:pt idx="122">
                  <c:v>27.3</c:v>
                </c:pt>
                <c:pt idx="123">
                  <c:v>27</c:v>
                </c:pt>
                <c:pt idx="124">
                  <c:v>26.6</c:v>
                </c:pt>
                <c:pt idx="125">
                  <c:v>26.6</c:v>
                </c:pt>
                <c:pt idx="126">
                  <c:v>26.9</c:v>
                </c:pt>
                <c:pt idx="127">
                  <c:v>27</c:v>
                </c:pt>
                <c:pt idx="128">
                  <c:v>27.2</c:v>
                </c:pt>
                <c:pt idx="129">
                  <c:v>26.3</c:v>
                </c:pt>
                <c:pt idx="130">
                  <c:v>26.5</c:v>
                </c:pt>
                <c:pt idx="131">
                  <c:v>27.1</c:v>
                </c:pt>
                <c:pt idx="132">
                  <c:v>27.1</c:v>
                </c:pt>
                <c:pt idx="133">
                  <c:v>26.5</c:v>
                </c:pt>
                <c:pt idx="134">
                  <c:v>26.4</c:v>
                </c:pt>
                <c:pt idx="135">
                  <c:v>26.9</c:v>
                </c:pt>
                <c:pt idx="136">
                  <c:v>32.299999999999997</c:v>
                </c:pt>
                <c:pt idx="137">
                  <c:v>44.9</c:v>
                </c:pt>
                <c:pt idx="138">
                  <c:v>55.7</c:v>
                </c:pt>
                <c:pt idx="139">
                  <c:v>97.7</c:v>
                </c:pt>
                <c:pt idx="140">
                  <c:v>95.3</c:v>
                </c:pt>
                <c:pt idx="141">
                  <c:v>47.5</c:v>
                </c:pt>
                <c:pt idx="142">
                  <c:v>49.5</c:v>
                </c:pt>
                <c:pt idx="143">
                  <c:v>57.3</c:v>
                </c:pt>
                <c:pt idx="144">
                  <c:v>70.5</c:v>
                </c:pt>
                <c:pt idx="145">
                  <c:v>78.900000000000006</c:v>
                </c:pt>
                <c:pt idx="146">
                  <c:v>54.9</c:v>
                </c:pt>
                <c:pt idx="147">
                  <c:v>53.8</c:v>
                </c:pt>
                <c:pt idx="148">
                  <c:v>53.7</c:v>
                </c:pt>
                <c:pt idx="149">
                  <c:v>74.400000000000006</c:v>
                </c:pt>
                <c:pt idx="150">
                  <c:v>78.8</c:v>
                </c:pt>
                <c:pt idx="151">
                  <c:v>64.3</c:v>
                </c:pt>
                <c:pt idx="152">
                  <c:v>33.9</c:v>
                </c:pt>
                <c:pt idx="153">
                  <c:v>26.3</c:v>
                </c:pt>
                <c:pt idx="154">
                  <c:v>58.8</c:v>
                </c:pt>
                <c:pt idx="155">
                  <c:v>60.7</c:v>
                </c:pt>
                <c:pt idx="156">
                  <c:v>84.9</c:v>
                </c:pt>
                <c:pt idx="157">
                  <c:v>121.1</c:v>
                </c:pt>
                <c:pt idx="158">
                  <c:v>62.7</c:v>
                </c:pt>
                <c:pt idx="159">
                  <c:v>82.8</c:v>
                </c:pt>
                <c:pt idx="160">
                  <c:v>106.4</c:v>
                </c:pt>
                <c:pt idx="161">
                  <c:v>78</c:v>
                </c:pt>
                <c:pt idx="162">
                  <c:v>82.1</c:v>
                </c:pt>
                <c:pt idx="163">
                  <c:v>79.3</c:v>
                </c:pt>
                <c:pt idx="164">
                  <c:v>60.2</c:v>
                </c:pt>
                <c:pt idx="165">
                  <c:v>74.3</c:v>
                </c:pt>
                <c:pt idx="166">
                  <c:v>82.4</c:v>
                </c:pt>
                <c:pt idx="167">
                  <c:v>59.2</c:v>
                </c:pt>
                <c:pt idx="168">
                  <c:v>56.4</c:v>
                </c:pt>
                <c:pt idx="169">
                  <c:v>71.099999999999994</c:v>
                </c:pt>
                <c:pt idx="170">
                  <c:v>64.900000000000006</c:v>
                </c:pt>
                <c:pt idx="171">
                  <c:v>39.9</c:v>
                </c:pt>
                <c:pt idx="172">
                  <c:v>27.5</c:v>
                </c:pt>
                <c:pt idx="173">
                  <c:v>43.7</c:v>
                </c:pt>
                <c:pt idx="174">
                  <c:v>47.4</c:v>
                </c:pt>
                <c:pt idx="175">
                  <c:v>70.099999999999994</c:v>
                </c:pt>
                <c:pt idx="176">
                  <c:v>77.7</c:v>
                </c:pt>
                <c:pt idx="177">
                  <c:v>54.9</c:v>
                </c:pt>
                <c:pt idx="178">
                  <c:v>49.1</c:v>
                </c:pt>
                <c:pt idx="179">
                  <c:v>48.5</c:v>
                </c:pt>
                <c:pt idx="180">
                  <c:v>47.6</c:v>
                </c:pt>
                <c:pt idx="181">
                  <c:v>54.8</c:v>
                </c:pt>
                <c:pt idx="182">
                  <c:v>75.3</c:v>
                </c:pt>
                <c:pt idx="183">
                  <c:v>71.7</c:v>
                </c:pt>
                <c:pt idx="184">
                  <c:v>62.2</c:v>
                </c:pt>
                <c:pt idx="185">
                  <c:v>42.8</c:v>
                </c:pt>
                <c:pt idx="186">
                  <c:v>30.4</c:v>
                </c:pt>
                <c:pt idx="187">
                  <c:v>29.5</c:v>
                </c:pt>
                <c:pt idx="188">
                  <c:v>31.6</c:v>
                </c:pt>
                <c:pt idx="189">
                  <c:v>35.1</c:v>
                </c:pt>
                <c:pt idx="190">
                  <c:v>35.4</c:v>
                </c:pt>
                <c:pt idx="191">
                  <c:v>29.3</c:v>
                </c:pt>
                <c:pt idx="192">
                  <c:v>25.8</c:v>
                </c:pt>
                <c:pt idx="193">
                  <c:v>26</c:v>
                </c:pt>
                <c:pt idx="194">
                  <c:v>25.3</c:v>
                </c:pt>
                <c:pt idx="195">
                  <c:v>27.5</c:v>
                </c:pt>
                <c:pt idx="196">
                  <c:v>36</c:v>
                </c:pt>
                <c:pt idx="197">
                  <c:v>38.700000000000003</c:v>
                </c:pt>
                <c:pt idx="198">
                  <c:v>74.7</c:v>
                </c:pt>
                <c:pt idx="199">
                  <c:v>57.1</c:v>
                </c:pt>
                <c:pt idx="200">
                  <c:v>45.8</c:v>
                </c:pt>
                <c:pt idx="201">
                  <c:v>56.8</c:v>
                </c:pt>
                <c:pt idx="202">
                  <c:v>69.3</c:v>
                </c:pt>
                <c:pt idx="203">
                  <c:v>72.599999999999994</c:v>
                </c:pt>
                <c:pt idx="204">
                  <c:v>69.099999999999994</c:v>
                </c:pt>
                <c:pt idx="205">
                  <c:v>65.900000000000006</c:v>
                </c:pt>
                <c:pt idx="206">
                  <c:v>73</c:v>
                </c:pt>
                <c:pt idx="207">
                  <c:v>146.9</c:v>
                </c:pt>
                <c:pt idx="208">
                  <c:v>140.1</c:v>
                </c:pt>
                <c:pt idx="209">
                  <c:v>81</c:v>
                </c:pt>
                <c:pt idx="210">
                  <c:v>83.5</c:v>
                </c:pt>
                <c:pt idx="211">
                  <c:v>84.1</c:v>
                </c:pt>
                <c:pt idx="212">
                  <c:v>79.3</c:v>
                </c:pt>
                <c:pt idx="213">
                  <c:v>92.2</c:v>
                </c:pt>
                <c:pt idx="214">
                  <c:v>105.3</c:v>
                </c:pt>
                <c:pt idx="215">
                  <c:v>105</c:v>
                </c:pt>
                <c:pt idx="216">
                  <c:v>112.4</c:v>
                </c:pt>
                <c:pt idx="217">
                  <c:v>112.1</c:v>
                </c:pt>
                <c:pt idx="218">
                  <c:v>87</c:v>
                </c:pt>
                <c:pt idx="219">
                  <c:v>81.900000000000006</c:v>
                </c:pt>
                <c:pt idx="220">
                  <c:v>73.2</c:v>
                </c:pt>
                <c:pt idx="221">
                  <c:v>59.9</c:v>
                </c:pt>
                <c:pt idx="222">
                  <c:v>48.6</c:v>
                </c:pt>
                <c:pt idx="223">
                  <c:v>49.3</c:v>
                </c:pt>
                <c:pt idx="224">
                  <c:v>52.4</c:v>
                </c:pt>
                <c:pt idx="225">
                  <c:v>58.2</c:v>
                </c:pt>
                <c:pt idx="226">
                  <c:v>59.3</c:v>
                </c:pt>
                <c:pt idx="227">
                  <c:v>62.2</c:v>
                </c:pt>
                <c:pt idx="228">
                  <c:v>61.1</c:v>
                </c:pt>
                <c:pt idx="229">
                  <c:v>48</c:v>
                </c:pt>
                <c:pt idx="230">
                  <c:v>54.4</c:v>
                </c:pt>
                <c:pt idx="231">
                  <c:v>73.099999999999994</c:v>
                </c:pt>
                <c:pt idx="232">
                  <c:v>75.599999999999994</c:v>
                </c:pt>
                <c:pt idx="233">
                  <c:v>73.5</c:v>
                </c:pt>
                <c:pt idx="234">
                  <c:v>70</c:v>
                </c:pt>
                <c:pt idx="235">
                  <c:v>66.5</c:v>
                </c:pt>
                <c:pt idx="236">
                  <c:v>62.6</c:v>
                </c:pt>
                <c:pt idx="237">
                  <c:v>60.2</c:v>
                </c:pt>
                <c:pt idx="238">
                  <c:v>44.9</c:v>
                </c:pt>
                <c:pt idx="239">
                  <c:v>30.5</c:v>
                </c:pt>
                <c:pt idx="240">
                  <c:v>62.7</c:v>
                </c:pt>
                <c:pt idx="241">
                  <c:v>66.400000000000006</c:v>
                </c:pt>
                <c:pt idx="242">
                  <c:v>62.7</c:v>
                </c:pt>
                <c:pt idx="243">
                  <c:v>56.5</c:v>
                </c:pt>
                <c:pt idx="244">
                  <c:v>32.200000000000003</c:v>
                </c:pt>
                <c:pt idx="245">
                  <c:v>24.6</c:v>
                </c:pt>
                <c:pt idx="246">
                  <c:v>38.1</c:v>
                </c:pt>
                <c:pt idx="247">
                  <c:v>54.4</c:v>
                </c:pt>
                <c:pt idx="248">
                  <c:v>35.299999999999997</c:v>
                </c:pt>
                <c:pt idx="249">
                  <c:v>35.200000000000003</c:v>
                </c:pt>
                <c:pt idx="250">
                  <c:v>32.9</c:v>
                </c:pt>
                <c:pt idx="251">
                  <c:v>31.1</c:v>
                </c:pt>
                <c:pt idx="252">
                  <c:v>30</c:v>
                </c:pt>
                <c:pt idx="253">
                  <c:v>43.7</c:v>
                </c:pt>
                <c:pt idx="254">
                  <c:v>30.5</c:v>
                </c:pt>
                <c:pt idx="255">
                  <c:v>44.3</c:v>
                </c:pt>
                <c:pt idx="256">
                  <c:v>54.6</c:v>
                </c:pt>
                <c:pt idx="257">
                  <c:v>62</c:v>
                </c:pt>
                <c:pt idx="258">
                  <c:v>66.8</c:v>
                </c:pt>
                <c:pt idx="259">
                  <c:v>62.9</c:v>
                </c:pt>
                <c:pt idx="260">
                  <c:v>105.5</c:v>
                </c:pt>
                <c:pt idx="261">
                  <c:v>137.9</c:v>
                </c:pt>
                <c:pt idx="262">
                  <c:v>144.80000000000001</c:v>
                </c:pt>
                <c:pt idx="263">
                  <c:v>130.69999999999999</c:v>
                </c:pt>
                <c:pt idx="264">
                  <c:v>87.6</c:v>
                </c:pt>
                <c:pt idx="265">
                  <c:v>91.4</c:v>
                </c:pt>
                <c:pt idx="266">
                  <c:v>94.4</c:v>
                </c:pt>
                <c:pt idx="267">
                  <c:v>66.599999999999994</c:v>
                </c:pt>
                <c:pt idx="268">
                  <c:v>52.6</c:v>
                </c:pt>
                <c:pt idx="269">
                  <c:v>48.7</c:v>
                </c:pt>
                <c:pt idx="270">
                  <c:v>46.9</c:v>
                </c:pt>
                <c:pt idx="271">
                  <c:v>64.900000000000006</c:v>
                </c:pt>
                <c:pt idx="272">
                  <c:v>82.3</c:v>
                </c:pt>
                <c:pt idx="273">
                  <c:v>79.099999999999994</c:v>
                </c:pt>
                <c:pt idx="274">
                  <c:v>70.900000000000006</c:v>
                </c:pt>
                <c:pt idx="275">
                  <c:v>57.6</c:v>
                </c:pt>
                <c:pt idx="276">
                  <c:v>30.8</c:v>
                </c:pt>
                <c:pt idx="277">
                  <c:v>45.4</c:v>
                </c:pt>
                <c:pt idx="278">
                  <c:v>62.1</c:v>
                </c:pt>
                <c:pt idx="279">
                  <c:v>72.5</c:v>
                </c:pt>
                <c:pt idx="280">
                  <c:v>81.599999999999994</c:v>
                </c:pt>
                <c:pt idx="281">
                  <c:v>116</c:v>
                </c:pt>
                <c:pt idx="282">
                  <c:v>137.19999999999999</c:v>
                </c:pt>
                <c:pt idx="283">
                  <c:v>144.4</c:v>
                </c:pt>
                <c:pt idx="284">
                  <c:v>170.3</c:v>
                </c:pt>
                <c:pt idx="285">
                  <c:v>96.1</c:v>
                </c:pt>
                <c:pt idx="286">
                  <c:v>137.69999999999999</c:v>
                </c:pt>
                <c:pt idx="287">
                  <c:v>149.4</c:v>
                </c:pt>
                <c:pt idx="288">
                  <c:v>108.9</c:v>
                </c:pt>
                <c:pt idx="289">
                  <c:v>68.3</c:v>
                </c:pt>
                <c:pt idx="290">
                  <c:v>62.1</c:v>
                </c:pt>
                <c:pt idx="291">
                  <c:v>52.6</c:v>
                </c:pt>
                <c:pt idx="292">
                  <c:v>35.700000000000003</c:v>
                </c:pt>
                <c:pt idx="293">
                  <c:v>37.200000000000003</c:v>
                </c:pt>
                <c:pt idx="294">
                  <c:v>44.2</c:v>
                </c:pt>
                <c:pt idx="295">
                  <c:v>47.3</c:v>
                </c:pt>
                <c:pt idx="296">
                  <c:v>46.7</c:v>
                </c:pt>
                <c:pt idx="297">
                  <c:v>40.6</c:v>
                </c:pt>
                <c:pt idx="298">
                  <c:v>35.9</c:v>
                </c:pt>
                <c:pt idx="299">
                  <c:v>33.700000000000003</c:v>
                </c:pt>
                <c:pt idx="300">
                  <c:v>32.799999999999997</c:v>
                </c:pt>
                <c:pt idx="301">
                  <c:v>50.3</c:v>
                </c:pt>
                <c:pt idx="302">
                  <c:v>56.2</c:v>
                </c:pt>
                <c:pt idx="303">
                  <c:v>38.4</c:v>
                </c:pt>
                <c:pt idx="304">
                  <c:v>28.8</c:v>
                </c:pt>
                <c:pt idx="305">
                  <c:v>51.7</c:v>
                </c:pt>
                <c:pt idx="306">
                  <c:v>38.5</c:v>
                </c:pt>
                <c:pt idx="307">
                  <c:v>36</c:v>
                </c:pt>
                <c:pt idx="308">
                  <c:v>35.9</c:v>
                </c:pt>
                <c:pt idx="309">
                  <c:v>35.799999999999997</c:v>
                </c:pt>
                <c:pt idx="310">
                  <c:v>35.299999999999997</c:v>
                </c:pt>
                <c:pt idx="311">
                  <c:v>34.5</c:v>
                </c:pt>
                <c:pt idx="312">
                  <c:v>58.7</c:v>
                </c:pt>
                <c:pt idx="313">
                  <c:v>60.9</c:v>
                </c:pt>
                <c:pt idx="314">
                  <c:v>57.9</c:v>
                </c:pt>
                <c:pt idx="315">
                  <c:v>54.5</c:v>
                </c:pt>
                <c:pt idx="316">
                  <c:v>33.6</c:v>
                </c:pt>
                <c:pt idx="317">
                  <c:v>33.700000000000003</c:v>
                </c:pt>
                <c:pt idx="318">
                  <c:v>44.8</c:v>
                </c:pt>
                <c:pt idx="319">
                  <c:v>36.700000000000003</c:v>
                </c:pt>
                <c:pt idx="320">
                  <c:v>37.299999999999997</c:v>
                </c:pt>
                <c:pt idx="321">
                  <c:v>36.799999999999997</c:v>
                </c:pt>
                <c:pt idx="322">
                  <c:v>36.299999999999997</c:v>
                </c:pt>
                <c:pt idx="323">
                  <c:v>36.4</c:v>
                </c:pt>
                <c:pt idx="324">
                  <c:v>36.4</c:v>
                </c:pt>
                <c:pt idx="325">
                  <c:v>36</c:v>
                </c:pt>
                <c:pt idx="326">
                  <c:v>60.3</c:v>
                </c:pt>
                <c:pt idx="327">
                  <c:v>56.4</c:v>
                </c:pt>
                <c:pt idx="328">
                  <c:v>34.9</c:v>
                </c:pt>
                <c:pt idx="329">
                  <c:v>29</c:v>
                </c:pt>
                <c:pt idx="330">
                  <c:v>26.8</c:v>
                </c:pt>
                <c:pt idx="331">
                  <c:v>26.7</c:v>
                </c:pt>
                <c:pt idx="332">
                  <c:v>27.6</c:v>
                </c:pt>
                <c:pt idx="333">
                  <c:v>24</c:v>
                </c:pt>
                <c:pt idx="334">
                  <c:v>27.3</c:v>
                </c:pt>
                <c:pt idx="335">
                  <c:v>40.200000000000003</c:v>
                </c:pt>
                <c:pt idx="336">
                  <c:v>40.9</c:v>
                </c:pt>
                <c:pt idx="337">
                  <c:v>47.4</c:v>
                </c:pt>
                <c:pt idx="338">
                  <c:v>61.1</c:v>
                </c:pt>
                <c:pt idx="339">
                  <c:v>52.4</c:v>
                </c:pt>
                <c:pt idx="340">
                  <c:v>51</c:v>
                </c:pt>
                <c:pt idx="341">
                  <c:v>43.3</c:v>
                </c:pt>
                <c:pt idx="342">
                  <c:v>40.1</c:v>
                </c:pt>
                <c:pt idx="343">
                  <c:v>43.4</c:v>
                </c:pt>
                <c:pt idx="344">
                  <c:v>45.2</c:v>
                </c:pt>
                <c:pt idx="345">
                  <c:v>44.3</c:v>
                </c:pt>
                <c:pt idx="346">
                  <c:v>45.4</c:v>
                </c:pt>
                <c:pt idx="347">
                  <c:v>50.9</c:v>
                </c:pt>
                <c:pt idx="348">
                  <c:v>51</c:v>
                </c:pt>
                <c:pt idx="349">
                  <c:v>47.2</c:v>
                </c:pt>
                <c:pt idx="350">
                  <c:v>44.7</c:v>
                </c:pt>
                <c:pt idx="351">
                  <c:v>45.1</c:v>
                </c:pt>
                <c:pt idx="352">
                  <c:v>44.9</c:v>
                </c:pt>
                <c:pt idx="353">
                  <c:v>46.1</c:v>
                </c:pt>
                <c:pt idx="354">
                  <c:v>46.2</c:v>
                </c:pt>
                <c:pt idx="355">
                  <c:v>47.8</c:v>
                </c:pt>
                <c:pt idx="356">
                  <c:v>52.2</c:v>
                </c:pt>
                <c:pt idx="357">
                  <c:v>77</c:v>
                </c:pt>
                <c:pt idx="358">
                  <c:v>77</c:v>
                </c:pt>
                <c:pt idx="359">
                  <c:v>59.6</c:v>
                </c:pt>
                <c:pt idx="360">
                  <c:v>35.299999999999997</c:v>
                </c:pt>
                <c:pt idx="361">
                  <c:v>31.6</c:v>
                </c:pt>
                <c:pt idx="362">
                  <c:v>31.2</c:v>
                </c:pt>
                <c:pt idx="363">
                  <c:v>32</c:v>
                </c:pt>
                <c:pt idx="364">
                  <c:v>32.6</c:v>
                </c:pt>
                <c:pt idx="365">
                  <c:v>44.2</c:v>
                </c:pt>
                <c:pt idx="366">
                  <c:v>47.9</c:v>
                </c:pt>
                <c:pt idx="367">
                  <c:v>45.7</c:v>
                </c:pt>
                <c:pt idx="368">
                  <c:v>38.6</c:v>
                </c:pt>
                <c:pt idx="369">
                  <c:v>47.2</c:v>
                </c:pt>
                <c:pt idx="370">
                  <c:v>64.599999999999994</c:v>
                </c:pt>
                <c:pt idx="371">
                  <c:v>54.9</c:v>
                </c:pt>
                <c:pt idx="372">
                  <c:v>28.8</c:v>
                </c:pt>
                <c:pt idx="373">
                  <c:v>21.1</c:v>
                </c:pt>
                <c:pt idx="374">
                  <c:v>20.5</c:v>
                </c:pt>
                <c:pt idx="375">
                  <c:v>21.9</c:v>
                </c:pt>
                <c:pt idx="376">
                  <c:v>20.8</c:v>
                </c:pt>
                <c:pt idx="377">
                  <c:v>21</c:v>
                </c:pt>
                <c:pt idx="378">
                  <c:v>21.7</c:v>
                </c:pt>
                <c:pt idx="379">
                  <c:v>21.7</c:v>
                </c:pt>
                <c:pt idx="380">
                  <c:v>21.4</c:v>
                </c:pt>
                <c:pt idx="381">
                  <c:v>21.6</c:v>
                </c:pt>
                <c:pt idx="382">
                  <c:v>21.6</c:v>
                </c:pt>
                <c:pt idx="383">
                  <c:v>21.8</c:v>
                </c:pt>
                <c:pt idx="384">
                  <c:v>21.4</c:v>
                </c:pt>
                <c:pt idx="385">
                  <c:v>21</c:v>
                </c:pt>
                <c:pt idx="386">
                  <c:v>20.5</c:v>
                </c:pt>
                <c:pt idx="387">
                  <c:v>20.6</c:v>
                </c:pt>
                <c:pt idx="388">
                  <c:v>20.3</c:v>
                </c:pt>
                <c:pt idx="389">
                  <c:v>20.5</c:v>
                </c:pt>
                <c:pt idx="390">
                  <c:v>33.9</c:v>
                </c:pt>
                <c:pt idx="391">
                  <c:v>41.6</c:v>
                </c:pt>
                <c:pt idx="392">
                  <c:v>51.5</c:v>
                </c:pt>
                <c:pt idx="393">
                  <c:v>75</c:v>
                </c:pt>
                <c:pt idx="394">
                  <c:v>89.4</c:v>
                </c:pt>
                <c:pt idx="395">
                  <c:v>127.2</c:v>
                </c:pt>
                <c:pt idx="396">
                  <c:v>93.6</c:v>
                </c:pt>
                <c:pt idx="397">
                  <c:v>64.8</c:v>
                </c:pt>
                <c:pt idx="398">
                  <c:v>42.3</c:v>
                </c:pt>
                <c:pt idx="399">
                  <c:v>36.5</c:v>
                </c:pt>
                <c:pt idx="400">
                  <c:v>64.5</c:v>
                </c:pt>
                <c:pt idx="401">
                  <c:v>62.8</c:v>
                </c:pt>
                <c:pt idx="402">
                  <c:v>55.7</c:v>
                </c:pt>
                <c:pt idx="403">
                  <c:v>38.6</c:v>
                </c:pt>
                <c:pt idx="404">
                  <c:v>27.1</c:v>
                </c:pt>
                <c:pt idx="405">
                  <c:v>23.2</c:v>
                </c:pt>
                <c:pt idx="406">
                  <c:v>21.5</c:v>
                </c:pt>
                <c:pt idx="407">
                  <c:v>20.7</c:v>
                </c:pt>
                <c:pt idx="408">
                  <c:v>23</c:v>
                </c:pt>
                <c:pt idx="409">
                  <c:v>26.3</c:v>
                </c:pt>
                <c:pt idx="410">
                  <c:v>28.9</c:v>
                </c:pt>
                <c:pt idx="411">
                  <c:v>26.4</c:v>
                </c:pt>
                <c:pt idx="412">
                  <c:v>35.799999999999997</c:v>
                </c:pt>
                <c:pt idx="413">
                  <c:v>37.9</c:v>
                </c:pt>
                <c:pt idx="414">
                  <c:v>38.700000000000003</c:v>
                </c:pt>
                <c:pt idx="415">
                  <c:v>33</c:v>
                </c:pt>
                <c:pt idx="416">
                  <c:v>30.5</c:v>
                </c:pt>
                <c:pt idx="417">
                  <c:v>35.9</c:v>
                </c:pt>
                <c:pt idx="418">
                  <c:v>32.9</c:v>
                </c:pt>
                <c:pt idx="419">
                  <c:v>28.2</c:v>
                </c:pt>
                <c:pt idx="420">
                  <c:v>28.8</c:v>
                </c:pt>
                <c:pt idx="421">
                  <c:v>36.4</c:v>
                </c:pt>
                <c:pt idx="422">
                  <c:v>49.1</c:v>
                </c:pt>
                <c:pt idx="423">
                  <c:v>72.599999999999994</c:v>
                </c:pt>
                <c:pt idx="424">
                  <c:v>108.6</c:v>
                </c:pt>
                <c:pt idx="425">
                  <c:v>124.1</c:v>
                </c:pt>
                <c:pt idx="426">
                  <c:v>97</c:v>
                </c:pt>
                <c:pt idx="427">
                  <c:v>45.8</c:v>
                </c:pt>
                <c:pt idx="428">
                  <c:v>31.4</c:v>
                </c:pt>
                <c:pt idx="429">
                  <c:v>29.4</c:v>
                </c:pt>
                <c:pt idx="430">
                  <c:v>29.3</c:v>
                </c:pt>
                <c:pt idx="431">
                  <c:v>29.4</c:v>
                </c:pt>
                <c:pt idx="432">
                  <c:v>29.8</c:v>
                </c:pt>
                <c:pt idx="433">
                  <c:v>47.9</c:v>
                </c:pt>
                <c:pt idx="434">
                  <c:v>32.700000000000003</c:v>
                </c:pt>
                <c:pt idx="435">
                  <c:v>21.8</c:v>
                </c:pt>
                <c:pt idx="436">
                  <c:v>32.6</c:v>
                </c:pt>
                <c:pt idx="437">
                  <c:v>25.3</c:v>
                </c:pt>
                <c:pt idx="438">
                  <c:v>22.4</c:v>
                </c:pt>
                <c:pt idx="439">
                  <c:v>20.9</c:v>
                </c:pt>
                <c:pt idx="440">
                  <c:v>20.399999999999999</c:v>
                </c:pt>
                <c:pt idx="441">
                  <c:v>20</c:v>
                </c:pt>
                <c:pt idx="442">
                  <c:v>20.399999999999999</c:v>
                </c:pt>
                <c:pt idx="443">
                  <c:v>20.100000000000001</c:v>
                </c:pt>
                <c:pt idx="444">
                  <c:v>20.2</c:v>
                </c:pt>
                <c:pt idx="445">
                  <c:v>20.399999999999999</c:v>
                </c:pt>
                <c:pt idx="446">
                  <c:v>20.399999999999999</c:v>
                </c:pt>
                <c:pt idx="447">
                  <c:v>20.2</c:v>
                </c:pt>
                <c:pt idx="448">
                  <c:v>19.899999999999999</c:v>
                </c:pt>
                <c:pt idx="449">
                  <c:v>19.5</c:v>
                </c:pt>
                <c:pt idx="450">
                  <c:v>19.899999999999999</c:v>
                </c:pt>
                <c:pt idx="451">
                  <c:v>19.899999999999999</c:v>
                </c:pt>
                <c:pt idx="452">
                  <c:v>19.600000000000001</c:v>
                </c:pt>
                <c:pt idx="453">
                  <c:v>19.8</c:v>
                </c:pt>
                <c:pt idx="454">
                  <c:v>19.7</c:v>
                </c:pt>
                <c:pt idx="455">
                  <c:v>19.600000000000001</c:v>
                </c:pt>
                <c:pt idx="456">
                  <c:v>19.8</c:v>
                </c:pt>
                <c:pt idx="457">
                  <c:v>19.899999999999999</c:v>
                </c:pt>
                <c:pt idx="458">
                  <c:v>19.600000000000001</c:v>
                </c:pt>
                <c:pt idx="459">
                  <c:v>19.600000000000001</c:v>
                </c:pt>
                <c:pt idx="460">
                  <c:v>19.899999999999999</c:v>
                </c:pt>
                <c:pt idx="461">
                  <c:v>19.600000000000001</c:v>
                </c:pt>
                <c:pt idx="462">
                  <c:v>20</c:v>
                </c:pt>
                <c:pt idx="463">
                  <c:v>19.5</c:v>
                </c:pt>
                <c:pt idx="464">
                  <c:v>20.2</c:v>
                </c:pt>
                <c:pt idx="465">
                  <c:v>19.3</c:v>
                </c:pt>
                <c:pt idx="466">
                  <c:v>19.3</c:v>
                </c:pt>
                <c:pt idx="467">
                  <c:v>19.100000000000001</c:v>
                </c:pt>
                <c:pt idx="468">
                  <c:v>19.3</c:v>
                </c:pt>
                <c:pt idx="469">
                  <c:v>19.3</c:v>
                </c:pt>
                <c:pt idx="470">
                  <c:v>19.7</c:v>
                </c:pt>
                <c:pt idx="471">
                  <c:v>19.600000000000001</c:v>
                </c:pt>
                <c:pt idx="472">
                  <c:v>19.7</c:v>
                </c:pt>
                <c:pt idx="473">
                  <c:v>19.600000000000001</c:v>
                </c:pt>
                <c:pt idx="474">
                  <c:v>19.399999999999999</c:v>
                </c:pt>
                <c:pt idx="475">
                  <c:v>19.7</c:v>
                </c:pt>
                <c:pt idx="476">
                  <c:v>19.5</c:v>
                </c:pt>
                <c:pt idx="477">
                  <c:v>19.100000000000001</c:v>
                </c:pt>
                <c:pt idx="478">
                  <c:v>19.100000000000001</c:v>
                </c:pt>
                <c:pt idx="479">
                  <c:v>19.2</c:v>
                </c:pt>
                <c:pt idx="480">
                  <c:v>19.100000000000001</c:v>
                </c:pt>
                <c:pt idx="481">
                  <c:v>19.399999999999999</c:v>
                </c:pt>
                <c:pt idx="482">
                  <c:v>19.3</c:v>
                </c:pt>
                <c:pt idx="483">
                  <c:v>19.3</c:v>
                </c:pt>
                <c:pt idx="484">
                  <c:v>19.3</c:v>
                </c:pt>
                <c:pt idx="485">
                  <c:v>19.3</c:v>
                </c:pt>
                <c:pt idx="486">
                  <c:v>19.2</c:v>
                </c:pt>
                <c:pt idx="487">
                  <c:v>19.5</c:v>
                </c:pt>
                <c:pt idx="488">
                  <c:v>19</c:v>
                </c:pt>
                <c:pt idx="489">
                  <c:v>19.100000000000001</c:v>
                </c:pt>
                <c:pt idx="490">
                  <c:v>19.2</c:v>
                </c:pt>
                <c:pt idx="491">
                  <c:v>19.2</c:v>
                </c:pt>
                <c:pt idx="492">
                  <c:v>19.2</c:v>
                </c:pt>
                <c:pt idx="493">
                  <c:v>19.3</c:v>
                </c:pt>
                <c:pt idx="494">
                  <c:v>21.5</c:v>
                </c:pt>
                <c:pt idx="495">
                  <c:v>32.700000000000003</c:v>
                </c:pt>
                <c:pt idx="496">
                  <c:v>34.6</c:v>
                </c:pt>
                <c:pt idx="497">
                  <c:v>34.6</c:v>
                </c:pt>
                <c:pt idx="498">
                  <c:v>35</c:v>
                </c:pt>
                <c:pt idx="499">
                  <c:v>34.700000000000003</c:v>
                </c:pt>
                <c:pt idx="500">
                  <c:v>34.9</c:v>
                </c:pt>
                <c:pt idx="501">
                  <c:v>34.700000000000003</c:v>
                </c:pt>
                <c:pt idx="502">
                  <c:v>34.4</c:v>
                </c:pt>
                <c:pt idx="503">
                  <c:v>34.799999999999997</c:v>
                </c:pt>
                <c:pt idx="504">
                  <c:v>34.5</c:v>
                </c:pt>
                <c:pt idx="505">
                  <c:v>34.5</c:v>
                </c:pt>
                <c:pt idx="506">
                  <c:v>34.799999999999997</c:v>
                </c:pt>
                <c:pt idx="507">
                  <c:v>35</c:v>
                </c:pt>
                <c:pt idx="508">
                  <c:v>35</c:v>
                </c:pt>
                <c:pt idx="509">
                  <c:v>34.799999999999997</c:v>
                </c:pt>
                <c:pt idx="510">
                  <c:v>35.799999999999997</c:v>
                </c:pt>
                <c:pt idx="511">
                  <c:v>35.5</c:v>
                </c:pt>
                <c:pt idx="512">
                  <c:v>56.4</c:v>
                </c:pt>
                <c:pt idx="513">
                  <c:v>79.3</c:v>
                </c:pt>
                <c:pt idx="514">
                  <c:v>127.4</c:v>
                </c:pt>
                <c:pt idx="515">
                  <c:v>86.4</c:v>
                </c:pt>
                <c:pt idx="516">
                  <c:v>43.5</c:v>
                </c:pt>
                <c:pt idx="517">
                  <c:v>32.799999999999997</c:v>
                </c:pt>
                <c:pt idx="518">
                  <c:v>35.700000000000003</c:v>
                </c:pt>
                <c:pt idx="519">
                  <c:v>54.4</c:v>
                </c:pt>
                <c:pt idx="520">
                  <c:v>51.8</c:v>
                </c:pt>
                <c:pt idx="521">
                  <c:v>34.6</c:v>
                </c:pt>
                <c:pt idx="522">
                  <c:v>24.2</c:v>
                </c:pt>
                <c:pt idx="523">
                  <c:v>19.5</c:v>
                </c:pt>
                <c:pt idx="524">
                  <c:v>19</c:v>
                </c:pt>
                <c:pt idx="525">
                  <c:v>18.600000000000001</c:v>
                </c:pt>
                <c:pt idx="526">
                  <c:v>19.2</c:v>
                </c:pt>
                <c:pt idx="527">
                  <c:v>19.100000000000001</c:v>
                </c:pt>
                <c:pt idx="528">
                  <c:v>19.3</c:v>
                </c:pt>
                <c:pt idx="529">
                  <c:v>19.399999999999999</c:v>
                </c:pt>
                <c:pt idx="530">
                  <c:v>21.3</c:v>
                </c:pt>
                <c:pt idx="531">
                  <c:v>26.3</c:v>
                </c:pt>
                <c:pt idx="532">
                  <c:v>32</c:v>
                </c:pt>
                <c:pt idx="533">
                  <c:v>37.700000000000003</c:v>
                </c:pt>
                <c:pt idx="534">
                  <c:v>35.5</c:v>
                </c:pt>
                <c:pt idx="535">
                  <c:v>70.599999999999994</c:v>
                </c:pt>
                <c:pt idx="536">
                  <c:v>88.9</c:v>
                </c:pt>
                <c:pt idx="537">
                  <c:v>107.4</c:v>
                </c:pt>
                <c:pt idx="538">
                  <c:v>122.2</c:v>
                </c:pt>
                <c:pt idx="539">
                  <c:v>93.4</c:v>
                </c:pt>
                <c:pt idx="540">
                  <c:v>47.2</c:v>
                </c:pt>
                <c:pt idx="541">
                  <c:v>34.4</c:v>
                </c:pt>
                <c:pt idx="542">
                  <c:v>58.4</c:v>
                </c:pt>
                <c:pt idx="543">
                  <c:v>50.4</c:v>
                </c:pt>
                <c:pt idx="544">
                  <c:v>29.8</c:v>
                </c:pt>
                <c:pt idx="545">
                  <c:v>26.8</c:v>
                </c:pt>
                <c:pt idx="546">
                  <c:v>25.3</c:v>
                </c:pt>
                <c:pt idx="547">
                  <c:v>22.6</c:v>
                </c:pt>
                <c:pt idx="548">
                  <c:v>20.5</c:v>
                </c:pt>
                <c:pt idx="549">
                  <c:v>20.100000000000001</c:v>
                </c:pt>
                <c:pt idx="550">
                  <c:v>22.2</c:v>
                </c:pt>
                <c:pt idx="551">
                  <c:v>26.4</c:v>
                </c:pt>
                <c:pt idx="552">
                  <c:v>27</c:v>
                </c:pt>
                <c:pt idx="553">
                  <c:v>21.5</c:v>
                </c:pt>
                <c:pt idx="554">
                  <c:v>19.5</c:v>
                </c:pt>
                <c:pt idx="555">
                  <c:v>25</c:v>
                </c:pt>
                <c:pt idx="556">
                  <c:v>37.700000000000003</c:v>
                </c:pt>
                <c:pt idx="557">
                  <c:v>44.2</c:v>
                </c:pt>
                <c:pt idx="558">
                  <c:v>43.6</c:v>
                </c:pt>
                <c:pt idx="559">
                  <c:v>47.8</c:v>
                </c:pt>
                <c:pt idx="560">
                  <c:v>53.1</c:v>
                </c:pt>
                <c:pt idx="561">
                  <c:v>52.3</c:v>
                </c:pt>
                <c:pt idx="562">
                  <c:v>58.8</c:v>
                </c:pt>
                <c:pt idx="563">
                  <c:v>31.9</c:v>
                </c:pt>
                <c:pt idx="564">
                  <c:v>20.6</c:v>
                </c:pt>
                <c:pt idx="565">
                  <c:v>17.8</c:v>
                </c:pt>
                <c:pt idx="566">
                  <c:v>18</c:v>
                </c:pt>
                <c:pt idx="567">
                  <c:v>18.600000000000001</c:v>
                </c:pt>
                <c:pt idx="568">
                  <c:v>19.3</c:v>
                </c:pt>
                <c:pt idx="569">
                  <c:v>19.3</c:v>
                </c:pt>
                <c:pt idx="570">
                  <c:v>19.399999999999999</c:v>
                </c:pt>
                <c:pt idx="571">
                  <c:v>19.100000000000001</c:v>
                </c:pt>
                <c:pt idx="572">
                  <c:v>19</c:v>
                </c:pt>
                <c:pt idx="573">
                  <c:v>19.3</c:v>
                </c:pt>
                <c:pt idx="574">
                  <c:v>19.399999999999999</c:v>
                </c:pt>
                <c:pt idx="575">
                  <c:v>19.3</c:v>
                </c:pt>
                <c:pt idx="576">
                  <c:v>19.2</c:v>
                </c:pt>
                <c:pt idx="577">
                  <c:v>19.2</c:v>
                </c:pt>
                <c:pt idx="578">
                  <c:v>19.100000000000001</c:v>
                </c:pt>
                <c:pt idx="579">
                  <c:v>19.3</c:v>
                </c:pt>
                <c:pt idx="580">
                  <c:v>18.899999999999999</c:v>
                </c:pt>
                <c:pt idx="581">
                  <c:v>19.100000000000001</c:v>
                </c:pt>
                <c:pt idx="582">
                  <c:v>19.100000000000001</c:v>
                </c:pt>
                <c:pt idx="583">
                  <c:v>19.100000000000001</c:v>
                </c:pt>
                <c:pt idx="584">
                  <c:v>19.2</c:v>
                </c:pt>
                <c:pt idx="585">
                  <c:v>19.100000000000001</c:v>
                </c:pt>
                <c:pt idx="586">
                  <c:v>19.3</c:v>
                </c:pt>
                <c:pt idx="587">
                  <c:v>19.2</c:v>
                </c:pt>
                <c:pt idx="588">
                  <c:v>19.100000000000001</c:v>
                </c:pt>
                <c:pt idx="589">
                  <c:v>19.2</c:v>
                </c:pt>
                <c:pt idx="590">
                  <c:v>19.100000000000001</c:v>
                </c:pt>
                <c:pt idx="591">
                  <c:v>19.100000000000001</c:v>
                </c:pt>
                <c:pt idx="592">
                  <c:v>19.100000000000001</c:v>
                </c:pt>
                <c:pt idx="593">
                  <c:v>18.899999999999999</c:v>
                </c:pt>
                <c:pt idx="594">
                  <c:v>19.100000000000001</c:v>
                </c:pt>
                <c:pt idx="595">
                  <c:v>19</c:v>
                </c:pt>
                <c:pt idx="596">
                  <c:v>19.2</c:v>
                </c:pt>
                <c:pt idx="597">
                  <c:v>19</c:v>
                </c:pt>
                <c:pt idx="598">
                  <c:v>19.8</c:v>
                </c:pt>
                <c:pt idx="599">
                  <c:v>35</c:v>
                </c:pt>
                <c:pt idx="600">
                  <c:v>36</c:v>
                </c:pt>
                <c:pt idx="601">
                  <c:v>49.4</c:v>
                </c:pt>
                <c:pt idx="602">
                  <c:v>87.6</c:v>
                </c:pt>
                <c:pt idx="603">
                  <c:v>113.1</c:v>
                </c:pt>
                <c:pt idx="604">
                  <c:v>84.7</c:v>
                </c:pt>
                <c:pt idx="605">
                  <c:v>105.7</c:v>
                </c:pt>
                <c:pt idx="606">
                  <c:v>169.1</c:v>
                </c:pt>
                <c:pt idx="607">
                  <c:v>187</c:v>
                </c:pt>
                <c:pt idx="608">
                  <c:v>162.1</c:v>
                </c:pt>
                <c:pt idx="609">
                  <c:v>91.4</c:v>
                </c:pt>
                <c:pt idx="610">
                  <c:v>111.9</c:v>
                </c:pt>
                <c:pt idx="611">
                  <c:v>105.9</c:v>
                </c:pt>
                <c:pt idx="612">
                  <c:v>83</c:v>
                </c:pt>
                <c:pt idx="613">
                  <c:v>46.4</c:v>
                </c:pt>
                <c:pt idx="614">
                  <c:v>34.200000000000003</c:v>
                </c:pt>
                <c:pt idx="615">
                  <c:v>31</c:v>
                </c:pt>
                <c:pt idx="616">
                  <c:v>32.299999999999997</c:v>
                </c:pt>
                <c:pt idx="617">
                  <c:v>54.5</c:v>
                </c:pt>
                <c:pt idx="618">
                  <c:v>56.9</c:v>
                </c:pt>
                <c:pt idx="619">
                  <c:v>42.6</c:v>
                </c:pt>
                <c:pt idx="620">
                  <c:v>49</c:v>
                </c:pt>
                <c:pt idx="621">
                  <c:v>46.7</c:v>
                </c:pt>
                <c:pt idx="622">
                  <c:v>44.5</c:v>
                </c:pt>
                <c:pt idx="623">
                  <c:v>45</c:v>
                </c:pt>
                <c:pt idx="624">
                  <c:v>47.2</c:v>
                </c:pt>
                <c:pt idx="625">
                  <c:v>53.3</c:v>
                </c:pt>
                <c:pt idx="626">
                  <c:v>55</c:v>
                </c:pt>
                <c:pt idx="627">
                  <c:v>54.6</c:v>
                </c:pt>
                <c:pt idx="628">
                  <c:v>57.6</c:v>
                </c:pt>
                <c:pt idx="629">
                  <c:v>67</c:v>
                </c:pt>
                <c:pt idx="630">
                  <c:v>72.099999999999994</c:v>
                </c:pt>
                <c:pt idx="631">
                  <c:v>101.3</c:v>
                </c:pt>
                <c:pt idx="632">
                  <c:v>151.30000000000001</c:v>
                </c:pt>
                <c:pt idx="633">
                  <c:v>99.2</c:v>
                </c:pt>
                <c:pt idx="634">
                  <c:v>50.6</c:v>
                </c:pt>
                <c:pt idx="635">
                  <c:v>34.6</c:v>
                </c:pt>
                <c:pt idx="636">
                  <c:v>33.700000000000003</c:v>
                </c:pt>
                <c:pt idx="637">
                  <c:v>39</c:v>
                </c:pt>
                <c:pt idx="638">
                  <c:v>41.3</c:v>
                </c:pt>
                <c:pt idx="639">
                  <c:v>40.6</c:v>
                </c:pt>
                <c:pt idx="640">
                  <c:v>46.8</c:v>
                </c:pt>
                <c:pt idx="641">
                  <c:v>56.3</c:v>
                </c:pt>
                <c:pt idx="642">
                  <c:v>59.7</c:v>
                </c:pt>
                <c:pt idx="643">
                  <c:v>58.2</c:v>
                </c:pt>
                <c:pt idx="644">
                  <c:v>56.8</c:v>
                </c:pt>
                <c:pt idx="645">
                  <c:v>59.3</c:v>
                </c:pt>
                <c:pt idx="646">
                  <c:v>60</c:v>
                </c:pt>
                <c:pt idx="647">
                  <c:v>59.7</c:v>
                </c:pt>
                <c:pt idx="648">
                  <c:v>43.7</c:v>
                </c:pt>
                <c:pt idx="649">
                  <c:v>54.7</c:v>
                </c:pt>
                <c:pt idx="650">
                  <c:v>69.099999999999994</c:v>
                </c:pt>
                <c:pt idx="651">
                  <c:v>67.599999999999994</c:v>
                </c:pt>
                <c:pt idx="652">
                  <c:v>59.1</c:v>
                </c:pt>
                <c:pt idx="653">
                  <c:v>40.9</c:v>
                </c:pt>
                <c:pt idx="654">
                  <c:v>68.3</c:v>
                </c:pt>
                <c:pt idx="655">
                  <c:v>68.7</c:v>
                </c:pt>
                <c:pt idx="656">
                  <c:v>63.4</c:v>
                </c:pt>
                <c:pt idx="657">
                  <c:v>44.8</c:v>
                </c:pt>
                <c:pt idx="658">
                  <c:v>24.8</c:v>
                </c:pt>
                <c:pt idx="659">
                  <c:v>18</c:v>
                </c:pt>
                <c:pt idx="660">
                  <c:v>17</c:v>
                </c:pt>
                <c:pt idx="661">
                  <c:v>17.399999999999999</c:v>
                </c:pt>
                <c:pt idx="662">
                  <c:v>18.399999999999999</c:v>
                </c:pt>
                <c:pt idx="663">
                  <c:v>44.4</c:v>
                </c:pt>
                <c:pt idx="664">
                  <c:v>79.2</c:v>
                </c:pt>
                <c:pt idx="665">
                  <c:v>98.4</c:v>
                </c:pt>
                <c:pt idx="666">
                  <c:v>62.9</c:v>
                </c:pt>
                <c:pt idx="667">
                  <c:v>95.2</c:v>
                </c:pt>
                <c:pt idx="668">
                  <c:v>163</c:v>
                </c:pt>
                <c:pt idx="669">
                  <c:v>135.69999999999999</c:v>
                </c:pt>
                <c:pt idx="670">
                  <c:v>65.5</c:v>
                </c:pt>
                <c:pt idx="671">
                  <c:v>75.3</c:v>
                </c:pt>
                <c:pt idx="672">
                  <c:v>87.8</c:v>
                </c:pt>
                <c:pt idx="673">
                  <c:v>66.3</c:v>
                </c:pt>
                <c:pt idx="674">
                  <c:v>43</c:v>
                </c:pt>
                <c:pt idx="675">
                  <c:v>55.5</c:v>
                </c:pt>
                <c:pt idx="676">
                  <c:v>65.5</c:v>
                </c:pt>
                <c:pt idx="677">
                  <c:v>42.3</c:v>
                </c:pt>
                <c:pt idx="678">
                  <c:v>30.1</c:v>
                </c:pt>
                <c:pt idx="679">
                  <c:v>41.4</c:v>
                </c:pt>
                <c:pt idx="680">
                  <c:v>57.6</c:v>
                </c:pt>
                <c:pt idx="681">
                  <c:v>43.4</c:v>
                </c:pt>
                <c:pt idx="682">
                  <c:v>38.200000000000003</c:v>
                </c:pt>
                <c:pt idx="683">
                  <c:v>58.9</c:v>
                </c:pt>
                <c:pt idx="684">
                  <c:v>66</c:v>
                </c:pt>
                <c:pt idx="685">
                  <c:v>69.3</c:v>
                </c:pt>
                <c:pt idx="686">
                  <c:v>96.2</c:v>
                </c:pt>
                <c:pt idx="687">
                  <c:v>59.2</c:v>
                </c:pt>
                <c:pt idx="688">
                  <c:v>38.5</c:v>
                </c:pt>
                <c:pt idx="689">
                  <c:v>29.5</c:v>
                </c:pt>
                <c:pt idx="690">
                  <c:v>32.200000000000003</c:v>
                </c:pt>
                <c:pt idx="691">
                  <c:v>41.3</c:v>
                </c:pt>
                <c:pt idx="692">
                  <c:v>41.5</c:v>
                </c:pt>
                <c:pt idx="693">
                  <c:v>38.9</c:v>
                </c:pt>
                <c:pt idx="694">
                  <c:v>26.9</c:v>
                </c:pt>
                <c:pt idx="695">
                  <c:v>19.5</c:v>
                </c:pt>
                <c:pt idx="696">
                  <c:v>16.2</c:v>
                </c:pt>
                <c:pt idx="697">
                  <c:v>29.4</c:v>
                </c:pt>
                <c:pt idx="698">
                  <c:v>24.6</c:v>
                </c:pt>
                <c:pt idx="699">
                  <c:v>20.6</c:v>
                </c:pt>
                <c:pt idx="700">
                  <c:v>19</c:v>
                </c:pt>
                <c:pt idx="701">
                  <c:v>18.2</c:v>
                </c:pt>
                <c:pt idx="702">
                  <c:v>18.100000000000001</c:v>
                </c:pt>
                <c:pt idx="703">
                  <c:v>18.2</c:v>
                </c:pt>
                <c:pt idx="704">
                  <c:v>18.7</c:v>
                </c:pt>
                <c:pt idx="705">
                  <c:v>18.600000000000001</c:v>
                </c:pt>
                <c:pt idx="706">
                  <c:v>23.8</c:v>
                </c:pt>
                <c:pt idx="707">
                  <c:v>35.5</c:v>
                </c:pt>
                <c:pt idx="708">
                  <c:v>61</c:v>
                </c:pt>
                <c:pt idx="709">
                  <c:v>79.599999999999994</c:v>
                </c:pt>
                <c:pt idx="710">
                  <c:v>69.599999999999994</c:v>
                </c:pt>
                <c:pt idx="711">
                  <c:v>70</c:v>
                </c:pt>
                <c:pt idx="712">
                  <c:v>101.9</c:v>
                </c:pt>
                <c:pt idx="713">
                  <c:v>84.6</c:v>
                </c:pt>
                <c:pt idx="714">
                  <c:v>77</c:v>
                </c:pt>
                <c:pt idx="715">
                  <c:v>44.1</c:v>
                </c:pt>
                <c:pt idx="716">
                  <c:v>33.799999999999997</c:v>
                </c:pt>
                <c:pt idx="717">
                  <c:v>44.4</c:v>
                </c:pt>
                <c:pt idx="718">
                  <c:v>56</c:v>
                </c:pt>
                <c:pt idx="719">
                  <c:v>69.8</c:v>
                </c:pt>
                <c:pt idx="720">
                  <c:v>52</c:v>
                </c:pt>
                <c:pt idx="721">
                  <c:v>45.1</c:v>
                </c:pt>
                <c:pt idx="722">
                  <c:v>78.8</c:v>
                </c:pt>
                <c:pt idx="723">
                  <c:v>141.30000000000001</c:v>
                </c:pt>
                <c:pt idx="724">
                  <c:v>173.2</c:v>
                </c:pt>
                <c:pt idx="725">
                  <c:v>108.6</c:v>
                </c:pt>
                <c:pt idx="726">
                  <c:v>67.5</c:v>
                </c:pt>
                <c:pt idx="727">
                  <c:v>62.2</c:v>
                </c:pt>
                <c:pt idx="728">
                  <c:v>55.6</c:v>
                </c:pt>
                <c:pt idx="729">
                  <c:v>42.5</c:v>
                </c:pt>
                <c:pt idx="730">
                  <c:v>39.5</c:v>
                </c:pt>
                <c:pt idx="731">
                  <c:v>42.2</c:v>
                </c:pt>
                <c:pt idx="732">
                  <c:v>47.2</c:v>
                </c:pt>
                <c:pt idx="733">
                  <c:v>50.3</c:v>
                </c:pt>
                <c:pt idx="734">
                  <c:v>50.9</c:v>
                </c:pt>
                <c:pt idx="735">
                  <c:v>51.1</c:v>
                </c:pt>
                <c:pt idx="736">
                  <c:v>50.4</c:v>
                </c:pt>
                <c:pt idx="737">
                  <c:v>54.9</c:v>
                </c:pt>
                <c:pt idx="738">
                  <c:v>62.5</c:v>
                </c:pt>
                <c:pt idx="739">
                  <c:v>58.7</c:v>
                </c:pt>
                <c:pt idx="740">
                  <c:v>61.3</c:v>
                </c:pt>
                <c:pt idx="741">
                  <c:v>54.3</c:v>
                </c:pt>
                <c:pt idx="742">
                  <c:v>49.7</c:v>
                </c:pt>
                <c:pt idx="743">
                  <c:v>48.8</c:v>
                </c:pt>
                <c:pt idx="744">
                  <c:v>49.4</c:v>
                </c:pt>
                <c:pt idx="745">
                  <c:v>49.2</c:v>
                </c:pt>
                <c:pt idx="746">
                  <c:v>67.400000000000006</c:v>
                </c:pt>
                <c:pt idx="747">
                  <c:v>77.599999999999994</c:v>
                </c:pt>
                <c:pt idx="748">
                  <c:v>103.6</c:v>
                </c:pt>
                <c:pt idx="749">
                  <c:v>90.2</c:v>
                </c:pt>
                <c:pt idx="750">
                  <c:v>66.3</c:v>
                </c:pt>
                <c:pt idx="751">
                  <c:v>51.5</c:v>
                </c:pt>
                <c:pt idx="752">
                  <c:v>60.3</c:v>
                </c:pt>
                <c:pt idx="753">
                  <c:v>59.6</c:v>
                </c:pt>
                <c:pt idx="754">
                  <c:v>45.5</c:v>
                </c:pt>
                <c:pt idx="755">
                  <c:v>36.799999999999997</c:v>
                </c:pt>
                <c:pt idx="756">
                  <c:v>57.6</c:v>
                </c:pt>
                <c:pt idx="757">
                  <c:v>43.5</c:v>
                </c:pt>
                <c:pt idx="758">
                  <c:v>24.9</c:v>
                </c:pt>
                <c:pt idx="759">
                  <c:v>17.600000000000001</c:v>
                </c:pt>
                <c:pt idx="760">
                  <c:v>16.5</c:v>
                </c:pt>
                <c:pt idx="761">
                  <c:v>37.5</c:v>
                </c:pt>
                <c:pt idx="762">
                  <c:v>127.9</c:v>
                </c:pt>
                <c:pt idx="763">
                  <c:v>160.1</c:v>
                </c:pt>
                <c:pt idx="764">
                  <c:v>106.9</c:v>
                </c:pt>
                <c:pt idx="765">
                  <c:v>85.1</c:v>
                </c:pt>
                <c:pt idx="766">
                  <c:v>86.7</c:v>
                </c:pt>
                <c:pt idx="767">
                  <c:v>119.3</c:v>
                </c:pt>
                <c:pt idx="768">
                  <c:v>181</c:v>
                </c:pt>
                <c:pt idx="769">
                  <c:v>164.7</c:v>
                </c:pt>
                <c:pt idx="770">
                  <c:v>120.1</c:v>
                </c:pt>
                <c:pt idx="771">
                  <c:v>142.9</c:v>
                </c:pt>
                <c:pt idx="772">
                  <c:v>147.9</c:v>
                </c:pt>
                <c:pt idx="773">
                  <c:v>155.6</c:v>
                </c:pt>
                <c:pt idx="774">
                  <c:v>144.80000000000001</c:v>
                </c:pt>
                <c:pt idx="775">
                  <c:v>136.4</c:v>
                </c:pt>
                <c:pt idx="776">
                  <c:v>93.3</c:v>
                </c:pt>
                <c:pt idx="777">
                  <c:v>102.8</c:v>
                </c:pt>
                <c:pt idx="778">
                  <c:v>88.3</c:v>
                </c:pt>
                <c:pt idx="779">
                  <c:v>65.900000000000006</c:v>
                </c:pt>
                <c:pt idx="780">
                  <c:v>52.5</c:v>
                </c:pt>
                <c:pt idx="781">
                  <c:v>59.6</c:v>
                </c:pt>
                <c:pt idx="782">
                  <c:v>73.2</c:v>
                </c:pt>
                <c:pt idx="783">
                  <c:v>70.2</c:v>
                </c:pt>
                <c:pt idx="784">
                  <c:v>67.5</c:v>
                </c:pt>
                <c:pt idx="785">
                  <c:v>60.9</c:v>
                </c:pt>
                <c:pt idx="786">
                  <c:v>63.5</c:v>
                </c:pt>
                <c:pt idx="787">
                  <c:v>60.1</c:v>
                </c:pt>
                <c:pt idx="788">
                  <c:v>58.7</c:v>
                </c:pt>
                <c:pt idx="789">
                  <c:v>59.9</c:v>
                </c:pt>
                <c:pt idx="790">
                  <c:v>56.6</c:v>
                </c:pt>
                <c:pt idx="791">
                  <c:v>77.5</c:v>
                </c:pt>
                <c:pt idx="792">
                  <c:v>79.8</c:v>
                </c:pt>
                <c:pt idx="793">
                  <c:v>76.2</c:v>
                </c:pt>
                <c:pt idx="794">
                  <c:v>68.7</c:v>
                </c:pt>
                <c:pt idx="795">
                  <c:v>59.5</c:v>
                </c:pt>
                <c:pt idx="796">
                  <c:v>32.700000000000003</c:v>
                </c:pt>
                <c:pt idx="797">
                  <c:v>33.9</c:v>
                </c:pt>
                <c:pt idx="798">
                  <c:v>39.5</c:v>
                </c:pt>
                <c:pt idx="799">
                  <c:v>45.2</c:v>
                </c:pt>
                <c:pt idx="800">
                  <c:v>86.3</c:v>
                </c:pt>
                <c:pt idx="801">
                  <c:v>124.4</c:v>
                </c:pt>
                <c:pt idx="802">
                  <c:v>160.1</c:v>
                </c:pt>
                <c:pt idx="803">
                  <c:v>151.4</c:v>
                </c:pt>
                <c:pt idx="804">
                  <c:v>104.3</c:v>
                </c:pt>
                <c:pt idx="805">
                  <c:v>53.5</c:v>
                </c:pt>
                <c:pt idx="806">
                  <c:v>35.9</c:v>
                </c:pt>
                <c:pt idx="807">
                  <c:v>58.8</c:v>
                </c:pt>
                <c:pt idx="808">
                  <c:v>64.099999999999994</c:v>
                </c:pt>
                <c:pt idx="809">
                  <c:v>45.7</c:v>
                </c:pt>
                <c:pt idx="810">
                  <c:v>25.6</c:v>
                </c:pt>
                <c:pt idx="811">
                  <c:v>17.399999999999999</c:v>
                </c:pt>
                <c:pt idx="812">
                  <c:v>16</c:v>
                </c:pt>
                <c:pt idx="813">
                  <c:v>16.399999999999999</c:v>
                </c:pt>
                <c:pt idx="814">
                  <c:v>17.2</c:v>
                </c:pt>
                <c:pt idx="815">
                  <c:v>17.899999999999999</c:v>
                </c:pt>
                <c:pt idx="816">
                  <c:v>18.100000000000001</c:v>
                </c:pt>
                <c:pt idx="817">
                  <c:v>38.200000000000003</c:v>
                </c:pt>
                <c:pt idx="818">
                  <c:v>60.7</c:v>
                </c:pt>
                <c:pt idx="819">
                  <c:v>55.4</c:v>
                </c:pt>
                <c:pt idx="820">
                  <c:v>96.5</c:v>
                </c:pt>
                <c:pt idx="821">
                  <c:v>138.19999999999999</c:v>
                </c:pt>
                <c:pt idx="822">
                  <c:v>119.6</c:v>
                </c:pt>
                <c:pt idx="823">
                  <c:v>63</c:v>
                </c:pt>
                <c:pt idx="824">
                  <c:v>71.099999999999994</c:v>
                </c:pt>
                <c:pt idx="825">
                  <c:v>78.8</c:v>
                </c:pt>
                <c:pt idx="826">
                  <c:v>87.7</c:v>
                </c:pt>
                <c:pt idx="827">
                  <c:v>95.5</c:v>
                </c:pt>
                <c:pt idx="828">
                  <c:v>76</c:v>
                </c:pt>
                <c:pt idx="829">
                  <c:v>64.5</c:v>
                </c:pt>
                <c:pt idx="830">
                  <c:v>57.2</c:v>
                </c:pt>
                <c:pt idx="831">
                  <c:v>53.1</c:v>
                </c:pt>
                <c:pt idx="832">
                  <c:v>53.5</c:v>
                </c:pt>
                <c:pt idx="833">
                  <c:v>66.3</c:v>
                </c:pt>
                <c:pt idx="834">
                  <c:v>72.5</c:v>
                </c:pt>
                <c:pt idx="835">
                  <c:v>72.7</c:v>
                </c:pt>
                <c:pt idx="836">
                  <c:v>68.400000000000006</c:v>
                </c:pt>
                <c:pt idx="837">
                  <c:v>55.5</c:v>
                </c:pt>
                <c:pt idx="838">
                  <c:v>53.5</c:v>
                </c:pt>
                <c:pt idx="839">
                  <c:v>60.8</c:v>
                </c:pt>
                <c:pt idx="840">
                  <c:v>60.2</c:v>
                </c:pt>
                <c:pt idx="841">
                  <c:v>67.3</c:v>
                </c:pt>
                <c:pt idx="842">
                  <c:v>68.8</c:v>
                </c:pt>
                <c:pt idx="843">
                  <c:v>58.4</c:v>
                </c:pt>
                <c:pt idx="844">
                  <c:v>56.2</c:v>
                </c:pt>
                <c:pt idx="845">
                  <c:v>60.3</c:v>
                </c:pt>
                <c:pt idx="846">
                  <c:v>63.6</c:v>
                </c:pt>
                <c:pt idx="847">
                  <c:v>64.5</c:v>
                </c:pt>
                <c:pt idx="848">
                  <c:v>71.3</c:v>
                </c:pt>
                <c:pt idx="849">
                  <c:v>73</c:v>
                </c:pt>
                <c:pt idx="850">
                  <c:v>70.2</c:v>
                </c:pt>
                <c:pt idx="851">
                  <c:v>72.099999999999994</c:v>
                </c:pt>
                <c:pt idx="852">
                  <c:v>72.400000000000006</c:v>
                </c:pt>
                <c:pt idx="853">
                  <c:v>72.2</c:v>
                </c:pt>
                <c:pt idx="854">
                  <c:v>65.3</c:v>
                </c:pt>
                <c:pt idx="855">
                  <c:v>71.099999999999994</c:v>
                </c:pt>
                <c:pt idx="856">
                  <c:v>72.7</c:v>
                </c:pt>
                <c:pt idx="857">
                  <c:v>73.7</c:v>
                </c:pt>
                <c:pt idx="858">
                  <c:v>78.8</c:v>
                </c:pt>
                <c:pt idx="859">
                  <c:v>91.3</c:v>
                </c:pt>
                <c:pt idx="860">
                  <c:v>110</c:v>
                </c:pt>
                <c:pt idx="861">
                  <c:v>146.69999999999999</c:v>
                </c:pt>
                <c:pt idx="862">
                  <c:v>157.1</c:v>
                </c:pt>
                <c:pt idx="863">
                  <c:v>122.5</c:v>
                </c:pt>
                <c:pt idx="864">
                  <c:v>110.7</c:v>
                </c:pt>
                <c:pt idx="865">
                  <c:v>101.5</c:v>
                </c:pt>
                <c:pt idx="866">
                  <c:v>67.8</c:v>
                </c:pt>
                <c:pt idx="867">
                  <c:v>52</c:v>
                </c:pt>
                <c:pt idx="868">
                  <c:v>50.2</c:v>
                </c:pt>
                <c:pt idx="869">
                  <c:v>49.9</c:v>
                </c:pt>
                <c:pt idx="870">
                  <c:v>50.2</c:v>
                </c:pt>
                <c:pt idx="871">
                  <c:v>49</c:v>
                </c:pt>
                <c:pt idx="872">
                  <c:v>51.3</c:v>
                </c:pt>
                <c:pt idx="873">
                  <c:v>68</c:v>
                </c:pt>
                <c:pt idx="874">
                  <c:v>77</c:v>
                </c:pt>
                <c:pt idx="875">
                  <c:v>77.3</c:v>
                </c:pt>
                <c:pt idx="876">
                  <c:v>51.9</c:v>
                </c:pt>
                <c:pt idx="877">
                  <c:v>36.299999999999997</c:v>
                </c:pt>
                <c:pt idx="878">
                  <c:v>33.4</c:v>
                </c:pt>
                <c:pt idx="879">
                  <c:v>33.700000000000003</c:v>
                </c:pt>
                <c:pt idx="880">
                  <c:v>36.200000000000003</c:v>
                </c:pt>
                <c:pt idx="881">
                  <c:v>37.6</c:v>
                </c:pt>
                <c:pt idx="882">
                  <c:v>36.700000000000003</c:v>
                </c:pt>
                <c:pt idx="883">
                  <c:v>35.6</c:v>
                </c:pt>
                <c:pt idx="884">
                  <c:v>40.700000000000003</c:v>
                </c:pt>
                <c:pt idx="885">
                  <c:v>55.9</c:v>
                </c:pt>
                <c:pt idx="886">
                  <c:v>55.2</c:v>
                </c:pt>
                <c:pt idx="887">
                  <c:v>48.1</c:v>
                </c:pt>
                <c:pt idx="888">
                  <c:v>38</c:v>
                </c:pt>
                <c:pt idx="889">
                  <c:v>33.700000000000003</c:v>
                </c:pt>
                <c:pt idx="890">
                  <c:v>33.5</c:v>
                </c:pt>
                <c:pt idx="891">
                  <c:v>44.4</c:v>
                </c:pt>
                <c:pt idx="892">
                  <c:v>54.5</c:v>
                </c:pt>
                <c:pt idx="893">
                  <c:v>45.4</c:v>
                </c:pt>
                <c:pt idx="894">
                  <c:v>41.5</c:v>
                </c:pt>
                <c:pt idx="895">
                  <c:v>42.2</c:v>
                </c:pt>
                <c:pt idx="896">
                  <c:v>43.4</c:v>
                </c:pt>
                <c:pt idx="897">
                  <c:v>44</c:v>
                </c:pt>
                <c:pt idx="898">
                  <c:v>41.8</c:v>
                </c:pt>
                <c:pt idx="899">
                  <c:v>51</c:v>
                </c:pt>
                <c:pt idx="900">
                  <c:v>56.2</c:v>
                </c:pt>
                <c:pt idx="901">
                  <c:v>65.8</c:v>
                </c:pt>
                <c:pt idx="902">
                  <c:v>46</c:v>
                </c:pt>
                <c:pt idx="903">
                  <c:v>35.6</c:v>
                </c:pt>
                <c:pt idx="904">
                  <c:v>51</c:v>
                </c:pt>
                <c:pt idx="905">
                  <c:v>60.3</c:v>
                </c:pt>
                <c:pt idx="906">
                  <c:v>75.5</c:v>
                </c:pt>
                <c:pt idx="907">
                  <c:v>110.3</c:v>
                </c:pt>
                <c:pt idx="908">
                  <c:v>145.5</c:v>
                </c:pt>
                <c:pt idx="909">
                  <c:v>152.69999999999999</c:v>
                </c:pt>
                <c:pt idx="910">
                  <c:v>113.8</c:v>
                </c:pt>
                <c:pt idx="911">
                  <c:v>80</c:v>
                </c:pt>
                <c:pt idx="912">
                  <c:v>81.900000000000006</c:v>
                </c:pt>
                <c:pt idx="913">
                  <c:v>76.599999999999994</c:v>
                </c:pt>
                <c:pt idx="914">
                  <c:v>67.2</c:v>
                </c:pt>
                <c:pt idx="915">
                  <c:v>56.7</c:v>
                </c:pt>
                <c:pt idx="916">
                  <c:v>50.1</c:v>
                </c:pt>
                <c:pt idx="917">
                  <c:v>54.1</c:v>
                </c:pt>
                <c:pt idx="918">
                  <c:v>63</c:v>
                </c:pt>
                <c:pt idx="919">
                  <c:v>100.7</c:v>
                </c:pt>
                <c:pt idx="920">
                  <c:v>122.7</c:v>
                </c:pt>
                <c:pt idx="921">
                  <c:v>101.8</c:v>
                </c:pt>
                <c:pt idx="922">
                  <c:v>62.7</c:v>
                </c:pt>
                <c:pt idx="923">
                  <c:v>76.5</c:v>
                </c:pt>
                <c:pt idx="924">
                  <c:v>81.5</c:v>
                </c:pt>
                <c:pt idx="925">
                  <c:v>48.4</c:v>
                </c:pt>
                <c:pt idx="926">
                  <c:v>39.200000000000003</c:v>
                </c:pt>
                <c:pt idx="927">
                  <c:v>37.700000000000003</c:v>
                </c:pt>
                <c:pt idx="928">
                  <c:v>38.1</c:v>
                </c:pt>
                <c:pt idx="929">
                  <c:v>38.299999999999997</c:v>
                </c:pt>
                <c:pt idx="930">
                  <c:v>38</c:v>
                </c:pt>
                <c:pt idx="931">
                  <c:v>37.4</c:v>
                </c:pt>
                <c:pt idx="932">
                  <c:v>36.799999999999997</c:v>
                </c:pt>
                <c:pt idx="933">
                  <c:v>35.4</c:v>
                </c:pt>
                <c:pt idx="934">
                  <c:v>34.799999999999997</c:v>
                </c:pt>
                <c:pt idx="935">
                  <c:v>34.4</c:v>
                </c:pt>
                <c:pt idx="936">
                  <c:v>34.299999999999997</c:v>
                </c:pt>
                <c:pt idx="937">
                  <c:v>34.200000000000003</c:v>
                </c:pt>
                <c:pt idx="938">
                  <c:v>34.200000000000003</c:v>
                </c:pt>
                <c:pt idx="939">
                  <c:v>34.299999999999997</c:v>
                </c:pt>
                <c:pt idx="940">
                  <c:v>34.700000000000003</c:v>
                </c:pt>
                <c:pt idx="941">
                  <c:v>34.4</c:v>
                </c:pt>
                <c:pt idx="942">
                  <c:v>36.700000000000003</c:v>
                </c:pt>
                <c:pt idx="943">
                  <c:v>42.2</c:v>
                </c:pt>
                <c:pt idx="944">
                  <c:v>47.8</c:v>
                </c:pt>
                <c:pt idx="945">
                  <c:v>58.6</c:v>
                </c:pt>
                <c:pt idx="946">
                  <c:v>63</c:v>
                </c:pt>
                <c:pt idx="947">
                  <c:v>54.2</c:v>
                </c:pt>
                <c:pt idx="948">
                  <c:v>43.6</c:v>
                </c:pt>
                <c:pt idx="949">
                  <c:v>58.3</c:v>
                </c:pt>
                <c:pt idx="950">
                  <c:v>62.7</c:v>
                </c:pt>
                <c:pt idx="951">
                  <c:v>43.8</c:v>
                </c:pt>
                <c:pt idx="952">
                  <c:v>23.8</c:v>
                </c:pt>
                <c:pt idx="953">
                  <c:v>26.9</c:v>
                </c:pt>
                <c:pt idx="954">
                  <c:v>23.8</c:v>
                </c:pt>
                <c:pt idx="955">
                  <c:v>22.8</c:v>
                </c:pt>
                <c:pt idx="956">
                  <c:v>76.8</c:v>
                </c:pt>
                <c:pt idx="957">
                  <c:v>106.9</c:v>
                </c:pt>
                <c:pt idx="958">
                  <c:v>136.80000000000001</c:v>
                </c:pt>
                <c:pt idx="959">
                  <c:v>173.3</c:v>
                </c:pt>
                <c:pt idx="960">
                  <c:v>154.9</c:v>
                </c:pt>
                <c:pt idx="961">
                  <c:v>139.5</c:v>
                </c:pt>
                <c:pt idx="962">
                  <c:v>204.5</c:v>
                </c:pt>
                <c:pt idx="963">
                  <c:v>96.4</c:v>
                </c:pt>
                <c:pt idx="964">
                  <c:v>52.8</c:v>
                </c:pt>
                <c:pt idx="965">
                  <c:v>36.6</c:v>
                </c:pt>
                <c:pt idx="966">
                  <c:v>35.4</c:v>
                </c:pt>
                <c:pt idx="967">
                  <c:v>36.299999999999997</c:v>
                </c:pt>
                <c:pt idx="968">
                  <c:v>60.8</c:v>
                </c:pt>
                <c:pt idx="969">
                  <c:v>46.5</c:v>
                </c:pt>
                <c:pt idx="970">
                  <c:v>26.2</c:v>
                </c:pt>
                <c:pt idx="971">
                  <c:v>17.899999999999999</c:v>
                </c:pt>
                <c:pt idx="972">
                  <c:v>15.7</c:v>
                </c:pt>
                <c:pt idx="973">
                  <c:v>15.9</c:v>
                </c:pt>
                <c:pt idx="974">
                  <c:v>16.7</c:v>
                </c:pt>
                <c:pt idx="975">
                  <c:v>17.5</c:v>
                </c:pt>
                <c:pt idx="976">
                  <c:v>17.600000000000001</c:v>
                </c:pt>
                <c:pt idx="977">
                  <c:v>17.7</c:v>
                </c:pt>
                <c:pt idx="978">
                  <c:v>17.5</c:v>
                </c:pt>
                <c:pt idx="979">
                  <c:v>17.600000000000001</c:v>
                </c:pt>
                <c:pt idx="980">
                  <c:v>17.7</c:v>
                </c:pt>
                <c:pt idx="981">
                  <c:v>17.5</c:v>
                </c:pt>
                <c:pt idx="982">
                  <c:v>17.399999999999999</c:v>
                </c:pt>
                <c:pt idx="983">
                  <c:v>17.5</c:v>
                </c:pt>
                <c:pt idx="984">
                  <c:v>17.899999999999999</c:v>
                </c:pt>
                <c:pt idx="985">
                  <c:v>17.399999999999999</c:v>
                </c:pt>
                <c:pt idx="986">
                  <c:v>17.399999999999999</c:v>
                </c:pt>
                <c:pt idx="987">
                  <c:v>17.399999999999999</c:v>
                </c:pt>
                <c:pt idx="988">
                  <c:v>17.7</c:v>
                </c:pt>
                <c:pt idx="989">
                  <c:v>17.399999999999999</c:v>
                </c:pt>
                <c:pt idx="990">
                  <c:v>17.2</c:v>
                </c:pt>
                <c:pt idx="991">
                  <c:v>17.600000000000001</c:v>
                </c:pt>
                <c:pt idx="992">
                  <c:v>17.600000000000001</c:v>
                </c:pt>
                <c:pt idx="993">
                  <c:v>17.5</c:v>
                </c:pt>
                <c:pt idx="994">
                  <c:v>17.3</c:v>
                </c:pt>
                <c:pt idx="995">
                  <c:v>17.3</c:v>
                </c:pt>
                <c:pt idx="996">
                  <c:v>17.5</c:v>
                </c:pt>
                <c:pt idx="997">
                  <c:v>17.399999999999999</c:v>
                </c:pt>
                <c:pt idx="998">
                  <c:v>17.399999999999999</c:v>
                </c:pt>
                <c:pt idx="999">
                  <c:v>17.3</c:v>
                </c:pt>
                <c:pt idx="1000">
                  <c:v>17.5</c:v>
                </c:pt>
                <c:pt idx="1001">
                  <c:v>17.399999999999999</c:v>
                </c:pt>
                <c:pt idx="1002">
                  <c:v>17.2</c:v>
                </c:pt>
                <c:pt idx="1003">
                  <c:v>17.3</c:v>
                </c:pt>
                <c:pt idx="1004">
                  <c:v>17.399999999999999</c:v>
                </c:pt>
                <c:pt idx="1005">
                  <c:v>17.399999999999999</c:v>
                </c:pt>
                <c:pt idx="1006">
                  <c:v>17.5</c:v>
                </c:pt>
                <c:pt idx="1007">
                  <c:v>17.399999999999999</c:v>
                </c:pt>
                <c:pt idx="1008">
                  <c:v>17.399999999999999</c:v>
                </c:pt>
                <c:pt idx="1009">
                  <c:v>17.3</c:v>
                </c:pt>
                <c:pt idx="1010">
                  <c:v>17.399999999999999</c:v>
                </c:pt>
                <c:pt idx="1011">
                  <c:v>17.3</c:v>
                </c:pt>
                <c:pt idx="1012">
                  <c:v>17.5</c:v>
                </c:pt>
                <c:pt idx="1013">
                  <c:v>17.5</c:v>
                </c:pt>
                <c:pt idx="1014">
                  <c:v>17.3</c:v>
                </c:pt>
                <c:pt idx="1015">
                  <c:v>17.3</c:v>
                </c:pt>
                <c:pt idx="1016">
                  <c:v>17.5</c:v>
                </c:pt>
                <c:pt idx="1017">
                  <c:v>17.5</c:v>
                </c:pt>
                <c:pt idx="1018">
                  <c:v>17.399999999999999</c:v>
                </c:pt>
                <c:pt idx="1019">
                  <c:v>17.399999999999999</c:v>
                </c:pt>
                <c:pt idx="1020">
                  <c:v>17.399999999999999</c:v>
                </c:pt>
                <c:pt idx="1021">
                  <c:v>17.5</c:v>
                </c:pt>
                <c:pt idx="1022">
                  <c:v>17.399999999999999</c:v>
                </c:pt>
                <c:pt idx="1023">
                  <c:v>25.5</c:v>
                </c:pt>
                <c:pt idx="1024">
                  <c:v>31</c:v>
                </c:pt>
                <c:pt idx="1025">
                  <c:v>40.200000000000003</c:v>
                </c:pt>
                <c:pt idx="1026">
                  <c:v>57.4</c:v>
                </c:pt>
                <c:pt idx="1027">
                  <c:v>77.400000000000006</c:v>
                </c:pt>
                <c:pt idx="1028">
                  <c:v>84.8</c:v>
                </c:pt>
                <c:pt idx="1029">
                  <c:v>70.5</c:v>
                </c:pt>
                <c:pt idx="1030">
                  <c:v>89.2</c:v>
                </c:pt>
                <c:pt idx="1031">
                  <c:v>128.30000000000001</c:v>
                </c:pt>
                <c:pt idx="1032">
                  <c:v>131.1</c:v>
                </c:pt>
                <c:pt idx="1033">
                  <c:v>126.2</c:v>
                </c:pt>
                <c:pt idx="1034">
                  <c:v>81.7</c:v>
                </c:pt>
                <c:pt idx="1035">
                  <c:v>81.3</c:v>
                </c:pt>
                <c:pt idx="1036">
                  <c:v>94</c:v>
                </c:pt>
                <c:pt idx="1037">
                  <c:v>101.1</c:v>
                </c:pt>
                <c:pt idx="1038">
                  <c:v>112.4</c:v>
                </c:pt>
                <c:pt idx="1039">
                  <c:v>97.8</c:v>
                </c:pt>
                <c:pt idx="1040">
                  <c:v>87.9</c:v>
                </c:pt>
                <c:pt idx="1041">
                  <c:v>72.900000000000006</c:v>
                </c:pt>
                <c:pt idx="1042">
                  <c:v>52.4</c:v>
                </c:pt>
                <c:pt idx="1043">
                  <c:v>40</c:v>
                </c:pt>
                <c:pt idx="1044">
                  <c:v>34.6</c:v>
                </c:pt>
                <c:pt idx="1045">
                  <c:v>33.700000000000003</c:v>
                </c:pt>
                <c:pt idx="1046">
                  <c:v>33.799999999999997</c:v>
                </c:pt>
                <c:pt idx="1047">
                  <c:v>58.5</c:v>
                </c:pt>
                <c:pt idx="1048">
                  <c:v>67.099999999999994</c:v>
                </c:pt>
                <c:pt idx="1049">
                  <c:v>64.3</c:v>
                </c:pt>
                <c:pt idx="1050">
                  <c:v>60.6</c:v>
                </c:pt>
                <c:pt idx="1051">
                  <c:v>44.9</c:v>
                </c:pt>
                <c:pt idx="1052">
                  <c:v>25.7</c:v>
                </c:pt>
                <c:pt idx="1053">
                  <c:v>40.6</c:v>
                </c:pt>
                <c:pt idx="1054">
                  <c:v>29.2</c:v>
                </c:pt>
                <c:pt idx="1055">
                  <c:v>34.4</c:v>
                </c:pt>
                <c:pt idx="1056">
                  <c:v>27.6</c:v>
                </c:pt>
                <c:pt idx="1057">
                  <c:v>20.9</c:v>
                </c:pt>
                <c:pt idx="1058">
                  <c:v>18.7</c:v>
                </c:pt>
                <c:pt idx="1059">
                  <c:v>24.9</c:v>
                </c:pt>
                <c:pt idx="1060">
                  <c:v>39.6</c:v>
                </c:pt>
                <c:pt idx="1061">
                  <c:v>39.9</c:v>
                </c:pt>
                <c:pt idx="1062">
                  <c:v>67.7</c:v>
                </c:pt>
                <c:pt idx="1063">
                  <c:v>97.4</c:v>
                </c:pt>
                <c:pt idx="1064">
                  <c:v>75.3</c:v>
                </c:pt>
                <c:pt idx="1065">
                  <c:v>76.599999999999994</c:v>
                </c:pt>
                <c:pt idx="1066">
                  <c:v>52.5</c:v>
                </c:pt>
                <c:pt idx="1067">
                  <c:v>55.1</c:v>
                </c:pt>
                <c:pt idx="1068">
                  <c:v>66.8</c:v>
                </c:pt>
                <c:pt idx="1069">
                  <c:v>95.2</c:v>
                </c:pt>
                <c:pt idx="1070">
                  <c:v>129.4</c:v>
                </c:pt>
                <c:pt idx="1071">
                  <c:v>138.6</c:v>
                </c:pt>
                <c:pt idx="1072">
                  <c:v>208.2</c:v>
                </c:pt>
                <c:pt idx="1073">
                  <c:v>263.10000000000002</c:v>
                </c:pt>
                <c:pt idx="1074">
                  <c:v>163.69999999999999</c:v>
                </c:pt>
                <c:pt idx="1075">
                  <c:v>196.6</c:v>
                </c:pt>
                <c:pt idx="1076">
                  <c:v>226.5</c:v>
                </c:pt>
                <c:pt idx="1077">
                  <c:v>173.8</c:v>
                </c:pt>
                <c:pt idx="1078">
                  <c:v>98</c:v>
                </c:pt>
                <c:pt idx="1079">
                  <c:v>69.400000000000006</c:v>
                </c:pt>
                <c:pt idx="1080">
                  <c:v>51.4</c:v>
                </c:pt>
                <c:pt idx="1081">
                  <c:v>63.3</c:v>
                </c:pt>
                <c:pt idx="1082">
                  <c:v>79.099999999999994</c:v>
                </c:pt>
                <c:pt idx="1083">
                  <c:v>79.599999999999994</c:v>
                </c:pt>
                <c:pt idx="1084">
                  <c:v>78.900000000000006</c:v>
                </c:pt>
                <c:pt idx="1085">
                  <c:v>53.4</c:v>
                </c:pt>
                <c:pt idx="1086">
                  <c:v>39.799999999999997</c:v>
                </c:pt>
                <c:pt idx="1087">
                  <c:v>40</c:v>
                </c:pt>
                <c:pt idx="1088">
                  <c:v>40.700000000000003</c:v>
                </c:pt>
                <c:pt idx="1089">
                  <c:v>42.3</c:v>
                </c:pt>
                <c:pt idx="1090">
                  <c:v>63</c:v>
                </c:pt>
                <c:pt idx="1091">
                  <c:v>71.3</c:v>
                </c:pt>
                <c:pt idx="1092">
                  <c:v>110.9</c:v>
                </c:pt>
                <c:pt idx="1093">
                  <c:v>159.1</c:v>
                </c:pt>
                <c:pt idx="1094">
                  <c:v>126.5</c:v>
                </c:pt>
                <c:pt idx="1095">
                  <c:v>84.8</c:v>
                </c:pt>
                <c:pt idx="1096">
                  <c:v>88.2</c:v>
                </c:pt>
                <c:pt idx="1097">
                  <c:v>85.8</c:v>
                </c:pt>
                <c:pt idx="1098">
                  <c:v>82.7</c:v>
                </c:pt>
                <c:pt idx="1099">
                  <c:v>53.3</c:v>
                </c:pt>
                <c:pt idx="1100">
                  <c:v>73.400000000000006</c:v>
                </c:pt>
                <c:pt idx="1101">
                  <c:v>107</c:v>
                </c:pt>
                <c:pt idx="1102">
                  <c:v>144.30000000000001</c:v>
                </c:pt>
                <c:pt idx="1103">
                  <c:v>87</c:v>
                </c:pt>
                <c:pt idx="1104">
                  <c:v>53.5</c:v>
                </c:pt>
                <c:pt idx="1105">
                  <c:v>43.7</c:v>
                </c:pt>
                <c:pt idx="1106">
                  <c:v>68.599999999999994</c:v>
                </c:pt>
                <c:pt idx="1107">
                  <c:v>62</c:v>
                </c:pt>
                <c:pt idx="1108">
                  <c:v>66.7</c:v>
                </c:pt>
                <c:pt idx="1109">
                  <c:v>68.900000000000006</c:v>
                </c:pt>
                <c:pt idx="1110">
                  <c:v>143.5</c:v>
                </c:pt>
                <c:pt idx="1111">
                  <c:v>218.7</c:v>
                </c:pt>
                <c:pt idx="1112">
                  <c:v>215.5</c:v>
                </c:pt>
                <c:pt idx="1113">
                  <c:v>131.9</c:v>
                </c:pt>
                <c:pt idx="1114">
                  <c:v>149.4</c:v>
                </c:pt>
                <c:pt idx="1115">
                  <c:v>73.599999999999994</c:v>
                </c:pt>
                <c:pt idx="1116">
                  <c:v>50.2</c:v>
                </c:pt>
                <c:pt idx="1117">
                  <c:v>69.099999999999994</c:v>
                </c:pt>
                <c:pt idx="1118">
                  <c:v>71.599999999999994</c:v>
                </c:pt>
                <c:pt idx="1119">
                  <c:v>43</c:v>
                </c:pt>
                <c:pt idx="1120">
                  <c:v>33.9</c:v>
                </c:pt>
                <c:pt idx="1121">
                  <c:v>45.4</c:v>
                </c:pt>
                <c:pt idx="1122">
                  <c:v>73</c:v>
                </c:pt>
                <c:pt idx="1123">
                  <c:v>78.2</c:v>
                </c:pt>
                <c:pt idx="1124">
                  <c:v>69.5</c:v>
                </c:pt>
                <c:pt idx="1125">
                  <c:v>39.5</c:v>
                </c:pt>
                <c:pt idx="1126">
                  <c:v>23.1</c:v>
                </c:pt>
                <c:pt idx="1127">
                  <c:v>15.6</c:v>
                </c:pt>
                <c:pt idx="1128">
                  <c:v>15.6</c:v>
                </c:pt>
                <c:pt idx="1129">
                  <c:v>16.2</c:v>
                </c:pt>
                <c:pt idx="1130">
                  <c:v>16.5</c:v>
                </c:pt>
                <c:pt idx="1131">
                  <c:v>17.100000000000001</c:v>
                </c:pt>
                <c:pt idx="1132">
                  <c:v>17.5</c:v>
                </c:pt>
                <c:pt idx="1133">
                  <c:v>17.100000000000001</c:v>
                </c:pt>
                <c:pt idx="1134">
                  <c:v>18</c:v>
                </c:pt>
                <c:pt idx="1135">
                  <c:v>21.6</c:v>
                </c:pt>
                <c:pt idx="1136">
                  <c:v>23.6</c:v>
                </c:pt>
                <c:pt idx="1137">
                  <c:v>23.3</c:v>
                </c:pt>
                <c:pt idx="1138">
                  <c:v>27.3</c:v>
                </c:pt>
                <c:pt idx="1139">
                  <c:v>35.200000000000003</c:v>
                </c:pt>
                <c:pt idx="1140">
                  <c:v>42.8</c:v>
                </c:pt>
                <c:pt idx="1141">
                  <c:v>64.2</c:v>
                </c:pt>
                <c:pt idx="1142">
                  <c:v>51.3</c:v>
                </c:pt>
                <c:pt idx="1143">
                  <c:v>37.9</c:v>
                </c:pt>
                <c:pt idx="1144">
                  <c:v>50.5</c:v>
                </c:pt>
                <c:pt idx="1145">
                  <c:v>57.5</c:v>
                </c:pt>
                <c:pt idx="1146">
                  <c:v>30.9</c:v>
                </c:pt>
                <c:pt idx="1147">
                  <c:v>20.6</c:v>
                </c:pt>
                <c:pt idx="1148">
                  <c:v>15.8</c:v>
                </c:pt>
                <c:pt idx="1149">
                  <c:v>30</c:v>
                </c:pt>
                <c:pt idx="1150">
                  <c:v>64.400000000000006</c:v>
                </c:pt>
                <c:pt idx="1151">
                  <c:v>153.9</c:v>
                </c:pt>
                <c:pt idx="1152">
                  <c:v>146.4</c:v>
                </c:pt>
                <c:pt idx="1153">
                  <c:v>138.6</c:v>
                </c:pt>
                <c:pt idx="1154">
                  <c:v>207.2</c:v>
                </c:pt>
                <c:pt idx="1155">
                  <c:v>196.1</c:v>
                </c:pt>
                <c:pt idx="1156">
                  <c:v>121.3</c:v>
                </c:pt>
                <c:pt idx="1157">
                  <c:v>174.7</c:v>
                </c:pt>
                <c:pt idx="1158">
                  <c:v>204.9</c:v>
                </c:pt>
                <c:pt idx="1159">
                  <c:v>240.9</c:v>
                </c:pt>
                <c:pt idx="1160">
                  <c:v>251.2</c:v>
                </c:pt>
                <c:pt idx="1161">
                  <c:v>196.9</c:v>
                </c:pt>
                <c:pt idx="1162">
                  <c:v>169.1</c:v>
                </c:pt>
                <c:pt idx="1163">
                  <c:v>241.2</c:v>
                </c:pt>
                <c:pt idx="1164">
                  <c:v>200.7</c:v>
                </c:pt>
                <c:pt idx="1165">
                  <c:v>185.7</c:v>
                </c:pt>
                <c:pt idx="1166">
                  <c:v>168.1</c:v>
                </c:pt>
                <c:pt idx="1167">
                  <c:v>162.1</c:v>
                </c:pt>
                <c:pt idx="1168">
                  <c:v>190.5</c:v>
                </c:pt>
                <c:pt idx="1169">
                  <c:v>126</c:v>
                </c:pt>
                <c:pt idx="1170">
                  <c:v>115.9</c:v>
                </c:pt>
                <c:pt idx="1171">
                  <c:v>123.5</c:v>
                </c:pt>
                <c:pt idx="1172">
                  <c:v>130.5</c:v>
                </c:pt>
                <c:pt idx="1173">
                  <c:v>133.80000000000001</c:v>
                </c:pt>
                <c:pt idx="1174">
                  <c:v>132.1</c:v>
                </c:pt>
                <c:pt idx="1175">
                  <c:v>121.4</c:v>
                </c:pt>
                <c:pt idx="1176">
                  <c:v>124.7</c:v>
                </c:pt>
                <c:pt idx="1177">
                  <c:v>124.5</c:v>
                </c:pt>
                <c:pt idx="1178">
                  <c:v>130.19999999999999</c:v>
                </c:pt>
                <c:pt idx="1179">
                  <c:v>150</c:v>
                </c:pt>
                <c:pt idx="1180">
                  <c:v>143.5</c:v>
                </c:pt>
                <c:pt idx="1181">
                  <c:v>142.30000000000001</c:v>
                </c:pt>
                <c:pt idx="1182">
                  <c:v>123.1</c:v>
                </c:pt>
                <c:pt idx="1183">
                  <c:v>91.7</c:v>
                </c:pt>
                <c:pt idx="1184">
                  <c:v>82.8</c:v>
                </c:pt>
                <c:pt idx="1185">
                  <c:v>103</c:v>
                </c:pt>
                <c:pt idx="1186">
                  <c:v>108</c:v>
                </c:pt>
                <c:pt idx="1187">
                  <c:v>108.6</c:v>
                </c:pt>
                <c:pt idx="1188">
                  <c:v>93.5</c:v>
                </c:pt>
                <c:pt idx="1189">
                  <c:v>85.8</c:v>
                </c:pt>
                <c:pt idx="1190">
                  <c:v>100.5</c:v>
                </c:pt>
                <c:pt idx="1191">
                  <c:v>113.1</c:v>
                </c:pt>
                <c:pt idx="1192">
                  <c:v>120</c:v>
                </c:pt>
                <c:pt idx="1193">
                  <c:v>122.3</c:v>
                </c:pt>
                <c:pt idx="1194">
                  <c:v>149.1</c:v>
                </c:pt>
                <c:pt idx="1195">
                  <c:v>126.7</c:v>
                </c:pt>
                <c:pt idx="1196">
                  <c:v>162</c:v>
                </c:pt>
                <c:pt idx="1197">
                  <c:v>146.30000000000001</c:v>
                </c:pt>
                <c:pt idx="1198">
                  <c:v>128.4</c:v>
                </c:pt>
                <c:pt idx="1199">
                  <c:v>114.3</c:v>
                </c:pt>
                <c:pt idx="1200">
                  <c:v>109.5</c:v>
                </c:pt>
                <c:pt idx="1201">
                  <c:v>127.3</c:v>
                </c:pt>
                <c:pt idx="1202">
                  <c:v>138.9</c:v>
                </c:pt>
                <c:pt idx="1203">
                  <c:v>89.3</c:v>
                </c:pt>
                <c:pt idx="1204">
                  <c:v>79.7</c:v>
                </c:pt>
                <c:pt idx="1205">
                  <c:v>88.2</c:v>
                </c:pt>
                <c:pt idx="1206">
                  <c:v>97.1</c:v>
                </c:pt>
                <c:pt idx="1207">
                  <c:v>102</c:v>
                </c:pt>
                <c:pt idx="1208">
                  <c:v>108.2</c:v>
                </c:pt>
                <c:pt idx="1209">
                  <c:v>106.7</c:v>
                </c:pt>
                <c:pt idx="1210">
                  <c:v>94.3</c:v>
                </c:pt>
                <c:pt idx="1211">
                  <c:v>92.8</c:v>
                </c:pt>
                <c:pt idx="1212">
                  <c:v>85.9</c:v>
                </c:pt>
                <c:pt idx="1213">
                  <c:v>81.400000000000006</c:v>
                </c:pt>
                <c:pt idx="1214">
                  <c:v>83.6</c:v>
                </c:pt>
                <c:pt idx="1215">
                  <c:v>82.5</c:v>
                </c:pt>
                <c:pt idx="1216">
                  <c:v>82.6</c:v>
                </c:pt>
                <c:pt idx="1217">
                  <c:v>83.5</c:v>
                </c:pt>
                <c:pt idx="1218">
                  <c:v>80</c:v>
                </c:pt>
                <c:pt idx="1219">
                  <c:v>78.2</c:v>
                </c:pt>
                <c:pt idx="1220">
                  <c:v>78.400000000000006</c:v>
                </c:pt>
                <c:pt idx="1221">
                  <c:v>78.7</c:v>
                </c:pt>
                <c:pt idx="1222">
                  <c:v>75.400000000000006</c:v>
                </c:pt>
                <c:pt idx="1223">
                  <c:v>71.3</c:v>
                </c:pt>
                <c:pt idx="1224">
                  <c:v>71.7</c:v>
                </c:pt>
                <c:pt idx="1225">
                  <c:v>82.7</c:v>
                </c:pt>
                <c:pt idx="1226">
                  <c:v>77.599999999999994</c:v>
                </c:pt>
                <c:pt idx="1227">
                  <c:v>66.8</c:v>
                </c:pt>
                <c:pt idx="1228">
                  <c:v>79.8</c:v>
                </c:pt>
                <c:pt idx="1229">
                  <c:v>87.6</c:v>
                </c:pt>
                <c:pt idx="1230">
                  <c:v>91.4</c:v>
                </c:pt>
                <c:pt idx="1231">
                  <c:v>78.5</c:v>
                </c:pt>
                <c:pt idx="1232">
                  <c:v>72.099999999999994</c:v>
                </c:pt>
                <c:pt idx="1233">
                  <c:v>79.8</c:v>
                </c:pt>
                <c:pt idx="1234">
                  <c:v>73.400000000000006</c:v>
                </c:pt>
                <c:pt idx="1235">
                  <c:v>69.5</c:v>
                </c:pt>
                <c:pt idx="1236">
                  <c:v>62.5</c:v>
                </c:pt>
                <c:pt idx="1237">
                  <c:v>59.4</c:v>
                </c:pt>
                <c:pt idx="1238">
                  <c:v>58.2</c:v>
                </c:pt>
                <c:pt idx="1239">
                  <c:v>55.8</c:v>
                </c:pt>
                <c:pt idx="1240">
                  <c:v>54.6</c:v>
                </c:pt>
                <c:pt idx="1241">
                  <c:v>54.1</c:v>
                </c:pt>
                <c:pt idx="1242">
                  <c:v>53.6</c:v>
                </c:pt>
                <c:pt idx="1243">
                  <c:v>52.5</c:v>
                </c:pt>
                <c:pt idx="1244">
                  <c:v>52.1</c:v>
                </c:pt>
                <c:pt idx="1245">
                  <c:v>51.7</c:v>
                </c:pt>
                <c:pt idx="1246">
                  <c:v>50.2</c:v>
                </c:pt>
                <c:pt idx="1247">
                  <c:v>48.9</c:v>
                </c:pt>
                <c:pt idx="1248">
                  <c:v>48.1</c:v>
                </c:pt>
                <c:pt idx="1249">
                  <c:v>47.5</c:v>
                </c:pt>
                <c:pt idx="1250">
                  <c:v>47.1</c:v>
                </c:pt>
                <c:pt idx="1251">
                  <c:v>46.6</c:v>
                </c:pt>
                <c:pt idx="1252">
                  <c:v>46.4</c:v>
                </c:pt>
                <c:pt idx="1253">
                  <c:v>45.8</c:v>
                </c:pt>
                <c:pt idx="1254">
                  <c:v>45.5</c:v>
                </c:pt>
                <c:pt idx="1255">
                  <c:v>44.8</c:v>
                </c:pt>
                <c:pt idx="1256">
                  <c:v>44.5</c:v>
                </c:pt>
                <c:pt idx="1257">
                  <c:v>43.8</c:v>
                </c:pt>
                <c:pt idx="1258">
                  <c:v>43.4</c:v>
                </c:pt>
                <c:pt idx="1259">
                  <c:v>44.9</c:v>
                </c:pt>
                <c:pt idx="1260">
                  <c:v>56</c:v>
                </c:pt>
                <c:pt idx="1261">
                  <c:v>81.099999999999994</c:v>
                </c:pt>
                <c:pt idx="1262">
                  <c:v>85.6</c:v>
                </c:pt>
                <c:pt idx="1263">
                  <c:v>71.8</c:v>
                </c:pt>
                <c:pt idx="1264">
                  <c:v>65.5</c:v>
                </c:pt>
                <c:pt idx="1265">
                  <c:v>53.5</c:v>
                </c:pt>
                <c:pt idx="1266">
                  <c:v>47.9</c:v>
                </c:pt>
                <c:pt idx="1267">
                  <c:v>51.8</c:v>
                </c:pt>
                <c:pt idx="1268">
                  <c:v>54.3</c:v>
                </c:pt>
                <c:pt idx="1269">
                  <c:v>51.9</c:v>
                </c:pt>
                <c:pt idx="1270">
                  <c:v>46.8</c:v>
                </c:pt>
                <c:pt idx="1271">
                  <c:v>44.9</c:v>
                </c:pt>
                <c:pt idx="1272">
                  <c:v>45.7</c:v>
                </c:pt>
                <c:pt idx="1273">
                  <c:v>52.1</c:v>
                </c:pt>
                <c:pt idx="1274">
                  <c:v>65.7</c:v>
                </c:pt>
                <c:pt idx="1275">
                  <c:v>63.8</c:v>
                </c:pt>
                <c:pt idx="1276">
                  <c:v>59.7</c:v>
                </c:pt>
                <c:pt idx="1277">
                  <c:v>58.1</c:v>
                </c:pt>
                <c:pt idx="1278">
                  <c:v>61.7</c:v>
                </c:pt>
                <c:pt idx="1279">
                  <c:v>66.5</c:v>
                </c:pt>
                <c:pt idx="1280">
                  <c:v>65.2</c:v>
                </c:pt>
                <c:pt idx="1281">
                  <c:v>65.5</c:v>
                </c:pt>
                <c:pt idx="1282">
                  <c:v>65.8</c:v>
                </c:pt>
                <c:pt idx="1283">
                  <c:v>57.3</c:v>
                </c:pt>
                <c:pt idx="1284">
                  <c:v>53.1</c:v>
                </c:pt>
                <c:pt idx="1285">
                  <c:v>47.3</c:v>
                </c:pt>
                <c:pt idx="1286">
                  <c:v>43.2</c:v>
                </c:pt>
                <c:pt idx="1287">
                  <c:v>42.4</c:v>
                </c:pt>
                <c:pt idx="1288">
                  <c:v>42.4</c:v>
                </c:pt>
                <c:pt idx="1289">
                  <c:v>42</c:v>
                </c:pt>
                <c:pt idx="1290">
                  <c:v>41.2</c:v>
                </c:pt>
                <c:pt idx="1291">
                  <c:v>41.7</c:v>
                </c:pt>
                <c:pt idx="1292">
                  <c:v>42.3</c:v>
                </c:pt>
                <c:pt idx="1293">
                  <c:v>42.3</c:v>
                </c:pt>
                <c:pt idx="1294">
                  <c:v>50.5</c:v>
                </c:pt>
                <c:pt idx="1295">
                  <c:v>61.1</c:v>
                </c:pt>
                <c:pt idx="1296">
                  <c:v>57.5</c:v>
                </c:pt>
                <c:pt idx="1297">
                  <c:v>50.3</c:v>
                </c:pt>
                <c:pt idx="1298">
                  <c:v>55.4</c:v>
                </c:pt>
                <c:pt idx="1299">
                  <c:v>58</c:v>
                </c:pt>
                <c:pt idx="1300">
                  <c:v>55.7</c:v>
                </c:pt>
                <c:pt idx="1301">
                  <c:v>52.8</c:v>
                </c:pt>
                <c:pt idx="1302">
                  <c:v>52.8</c:v>
                </c:pt>
                <c:pt idx="1303">
                  <c:v>53.8</c:v>
                </c:pt>
                <c:pt idx="1304">
                  <c:v>57.3</c:v>
                </c:pt>
                <c:pt idx="1305">
                  <c:v>57.9</c:v>
                </c:pt>
                <c:pt idx="1306">
                  <c:v>57.7</c:v>
                </c:pt>
                <c:pt idx="1307">
                  <c:v>57.6</c:v>
                </c:pt>
                <c:pt idx="1308">
                  <c:v>57.5</c:v>
                </c:pt>
                <c:pt idx="1309">
                  <c:v>55</c:v>
                </c:pt>
                <c:pt idx="1310">
                  <c:v>52.8</c:v>
                </c:pt>
                <c:pt idx="1311">
                  <c:v>49.6</c:v>
                </c:pt>
                <c:pt idx="1312">
                  <c:v>46.5</c:v>
                </c:pt>
                <c:pt idx="1313">
                  <c:v>44.5</c:v>
                </c:pt>
                <c:pt idx="1314">
                  <c:v>43</c:v>
                </c:pt>
                <c:pt idx="1315">
                  <c:v>39.9</c:v>
                </c:pt>
                <c:pt idx="1316">
                  <c:v>51.8</c:v>
                </c:pt>
                <c:pt idx="1317">
                  <c:v>38.5</c:v>
                </c:pt>
                <c:pt idx="1318">
                  <c:v>35.5</c:v>
                </c:pt>
                <c:pt idx="1319">
                  <c:v>58.1</c:v>
                </c:pt>
                <c:pt idx="1320">
                  <c:v>78.099999999999994</c:v>
                </c:pt>
                <c:pt idx="1321">
                  <c:v>95.3</c:v>
                </c:pt>
                <c:pt idx="1322">
                  <c:v>110.6</c:v>
                </c:pt>
                <c:pt idx="1323">
                  <c:v>122.4</c:v>
                </c:pt>
                <c:pt idx="1324">
                  <c:v>137.30000000000001</c:v>
                </c:pt>
                <c:pt idx="1325">
                  <c:v>186.9</c:v>
                </c:pt>
                <c:pt idx="1326">
                  <c:v>129.69999999999999</c:v>
                </c:pt>
                <c:pt idx="1327">
                  <c:v>90.2</c:v>
                </c:pt>
                <c:pt idx="1328">
                  <c:v>65.7</c:v>
                </c:pt>
                <c:pt idx="1329">
                  <c:v>47.1</c:v>
                </c:pt>
                <c:pt idx="1330">
                  <c:v>79.5</c:v>
                </c:pt>
                <c:pt idx="1331">
                  <c:v>87.1</c:v>
                </c:pt>
                <c:pt idx="1332">
                  <c:v>87.1</c:v>
                </c:pt>
                <c:pt idx="1333">
                  <c:v>69.2</c:v>
                </c:pt>
                <c:pt idx="1334">
                  <c:v>57</c:v>
                </c:pt>
                <c:pt idx="1335">
                  <c:v>45.6</c:v>
                </c:pt>
                <c:pt idx="1336">
                  <c:v>43.4</c:v>
                </c:pt>
                <c:pt idx="1337">
                  <c:v>44.1</c:v>
                </c:pt>
                <c:pt idx="1338">
                  <c:v>51.2</c:v>
                </c:pt>
                <c:pt idx="1339">
                  <c:v>67.900000000000006</c:v>
                </c:pt>
                <c:pt idx="1340">
                  <c:v>78.900000000000006</c:v>
                </c:pt>
                <c:pt idx="1341">
                  <c:v>108.6</c:v>
                </c:pt>
                <c:pt idx="1342">
                  <c:v>109.3</c:v>
                </c:pt>
                <c:pt idx="1343">
                  <c:v>58.5</c:v>
                </c:pt>
                <c:pt idx="1344">
                  <c:v>50.7</c:v>
                </c:pt>
                <c:pt idx="1345">
                  <c:v>58.4</c:v>
                </c:pt>
                <c:pt idx="1346">
                  <c:v>57.5</c:v>
                </c:pt>
                <c:pt idx="1347">
                  <c:v>50.3</c:v>
                </c:pt>
                <c:pt idx="1348">
                  <c:v>76.099999999999994</c:v>
                </c:pt>
                <c:pt idx="1349">
                  <c:v>84.2</c:v>
                </c:pt>
                <c:pt idx="1350">
                  <c:v>85.3</c:v>
                </c:pt>
                <c:pt idx="1351">
                  <c:v>84.7</c:v>
                </c:pt>
                <c:pt idx="1352">
                  <c:v>83.5</c:v>
                </c:pt>
                <c:pt idx="1353">
                  <c:v>81.5</c:v>
                </c:pt>
                <c:pt idx="1354">
                  <c:v>78.2</c:v>
                </c:pt>
                <c:pt idx="1355">
                  <c:v>74.8</c:v>
                </c:pt>
                <c:pt idx="1356">
                  <c:v>65.8</c:v>
                </c:pt>
                <c:pt idx="1357">
                  <c:v>44.6</c:v>
                </c:pt>
                <c:pt idx="1358">
                  <c:v>76.3</c:v>
                </c:pt>
                <c:pt idx="1359">
                  <c:v>82.4</c:v>
                </c:pt>
                <c:pt idx="1360">
                  <c:v>51.6</c:v>
                </c:pt>
                <c:pt idx="1361">
                  <c:v>72.3</c:v>
                </c:pt>
                <c:pt idx="1362">
                  <c:v>116.7</c:v>
                </c:pt>
                <c:pt idx="1363">
                  <c:v>83.3</c:v>
                </c:pt>
                <c:pt idx="1364">
                  <c:v>51.9</c:v>
                </c:pt>
                <c:pt idx="1365">
                  <c:v>41.5</c:v>
                </c:pt>
                <c:pt idx="1366">
                  <c:v>71.5</c:v>
                </c:pt>
                <c:pt idx="1367">
                  <c:v>56.9</c:v>
                </c:pt>
                <c:pt idx="1368">
                  <c:v>50.2</c:v>
                </c:pt>
                <c:pt idx="1369">
                  <c:v>50.9</c:v>
                </c:pt>
                <c:pt idx="1370">
                  <c:v>46.9</c:v>
                </c:pt>
                <c:pt idx="1371">
                  <c:v>36.6</c:v>
                </c:pt>
                <c:pt idx="1372">
                  <c:v>47.4</c:v>
                </c:pt>
                <c:pt idx="1373">
                  <c:v>56</c:v>
                </c:pt>
                <c:pt idx="1374">
                  <c:v>65.900000000000006</c:v>
                </c:pt>
                <c:pt idx="1375">
                  <c:v>46.2</c:v>
                </c:pt>
                <c:pt idx="1376">
                  <c:v>42.2</c:v>
                </c:pt>
                <c:pt idx="1377">
                  <c:v>61.1</c:v>
                </c:pt>
                <c:pt idx="1378">
                  <c:v>44.9</c:v>
                </c:pt>
                <c:pt idx="1379">
                  <c:v>33.1</c:v>
                </c:pt>
                <c:pt idx="1380">
                  <c:v>69.400000000000006</c:v>
                </c:pt>
                <c:pt idx="1381">
                  <c:v>127.9</c:v>
                </c:pt>
                <c:pt idx="1382">
                  <c:v>147.5</c:v>
                </c:pt>
                <c:pt idx="1383">
                  <c:v>69.400000000000006</c:v>
                </c:pt>
                <c:pt idx="1384">
                  <c:v>43.7</c:v>
                </c:pt>
                <c:pt idx="1385">
                  <c:v>70.7</c:v>
                </c:pt>
                <c:pt idx="1386">
                  <c:v>116.5</c:v>
                </c:pt>
                <c:pt idx="1387">
                  <c:v>153.5</c:v>
                </c:pt>
                <c:pt idx="1388">
                  <c:v>182.4</c:v>
                </c:pt>
                <c:pt idx="1389">
                  <c:v>127</c:v>
                </c:pt>
                <c:pt idx="1390">
                  <c:v>80.400000000000006</c:v>
                </c:pt>
                <c:pt idx="1391">
                  <c:v>60.1</c:v>
                </c:pt>
                <c:pt idx="1392">
                  <c:v>42.1</c:v>
                </c:pt>
                <c:pt idx="1393">
                  <c:v>34.200000000000003</c:v>
                </c:pt>
                <c:pt idx="1394">
                  <c:v>34.1</c:v>
                </c:pt>
                <c:pt idx="1395">
                  <c:v>34.9</c:v>
                </c:pt>
                <c:pt idx="1396">
                  <c:v>64.099999999999994</c:v>
                </c:pt>
                <c:pt idx="1397">
                  <c:v>68.5</c:v>
                </c:pt>
                <c:pt idx="1398">
                  <c:v>67.7</c:v>
                </c:pt>
                <c:pt idx="1399">
                  <c:v>64.099999999999994</c:v>
                </c:pt>
                <c:pt idx="1400">
                  <c:v>56</c:v>
                </c:pt>
                <c:pt idx="1401">
                  <c:v>50.7</c:v>
                </c:pt>
                <c:pt idx="1402">
                  <c:v>65.099999999999994</c:v>
                </c:pt>
                <c:pt idx="1403">
                  <c:v>38.4</c:v>
                </c:pt>
                <c:pt idx="1404">
                  <c:v>39.799999999999997</c:v>
                </c:pt>
                <c:pt idx="1405">
                  <c:v>63.3</c:v>
                </c:pt>
                <c:pt idx="1406">
                  <c:v>44.9</c:v>
                </c:pt>
                <c:pt idx="1407">
                  <c:v>43.3</c:v>
                </c:pt>
                <c:pt idx="1408">
                  <c:v>42.8</c:v>
                </c:pt>
                <c:pt idx="1409">
                  <c:v>47.9</c:v>
                </c:pt>
                <c:pt idx="1410">
                  <c:v>47.6</c:v>
                </c:pt>
                <c:pt idx="1411">
                  <c:v>39.700000000000003</c:v>
                </c:pt>
                <c:pt idx="1412">
                  <c:v>66.400000000000006</c:v>
                </c:pt>
                <c:pt idx="1413">
                  <c:v>142.30000000000001</c:v>
                </c:pt>
                <c:pt idx="1414">
                  <c:v>171.3</c:v>
                </c:pt>
                <c:pt idx="1415">
                  <c:v>88.5</c:v>
                </c:pt>
                <c:pt idx="1416">
                  <c:v>76</c:v>
                </c:pt>
                <c:pt idx="1417">
                  <c:v>57.9</c:v>
                </c:pt>
                <c:pt idx="1418">
                  <c:v>44.1</c:v>
                </c:pt>
                <c:pt idx="1419">
                  <c:v>51.1</c:v>
                </c:pt>
                <c:pt idx="1420">
                  <c:v>64.400000000000006</c:v>
                </c:pt>
                <c:pt idx="1421">
                  <c:v>58.6</c:v>
                </c:pt>
                <c:pt idx="1422">
                  <c:v>53.7</c:v>
                </c:pt>
                <c:pt idx="1423">
                  <c:v>74</c:v>
                </c:pt>
                <c:pt idx="1424">
                  <c:v>95.4</c:v>
                </c:pt>
                <c:pt idx="1425">
                  <c:v>79.400000000000006</c:v>
                </c:pt>
                <c:pt idx="1426">
                  <c:v>53.6</c:v>
                </c:pt>
                <c:pt idx="1427">
                  <c:v>45.6</c:v>
                </c:pt>
                <c:pt idx="1428">
                  <c:v>49.8</c:v>
                </c:pt>
                <c:pt idx="1429">
                  <c:v>63.3</c:v>
                </c:pt>
                <c:pt idx="1430">
                  <c:v>59.3</c:v>
                </c:pt>
                <c:pt idx="1431">
                  <c:v>33.4</c:v>
                </c:pt>
                <c:pt idx="1432">
                  <c:v>43.1</c:v>
                </c:pt>
                <c:pt idx="1433">
                  <c:v>41.1</c:v>
                </c:pt>
                <c:pt idx="1434">
                  <c:v>39.299999999999997</c:v>
                </c:pt>
                <c:pt idx="1435">
                  <c:v>41.6</c:v>
                </c:pt>
                <c:pt idx="1436">
                  <c:v>35.299999999999997</c:v>
                </c:pt>
                <c:pt idx="1437">
                  <c:v>34.299999999999997</c:v>
                </c:pt>
                <c:pt idx="1438">
                  <c:v>50.7</c:v>
                </c:pt>
                <c:pt idx="1439">
                  <c:v>60.3</c:v>
                </c:pt>
                <c:pt idx="1440">
                  <c:v>56.7</c:v>
                </c:pt>
                <c:pt idx="1441">
                  <c:v>34.9</c:v>
                </c:pt>
                <c:pt idx="1442">
                  <c:v>30.7</c:v>
                </c:pt>
                <c:pt idx="1443">
                  <c:v>28.3</c:v>
                </c:pt>
                <c:pt idx="1444">
                  <c:v>41.1</c:v>
                </c:pt>
                <c:pt idx="1445">
                  <c:v>38.6</c:v>
                </c:pt>
                <c:pt idx="1446">
                  <c:v>23</c:v>
                </c:pt>
                <c:pt idx="1447">
                  <c:v>17.600000000000001</c:v>
                </c:pt>
                <c:pt idx="1448">
                  <c:v>15.4</c:v>
                </c:pt>
                <c:pt idx="1449">
                  <c:v>15.6</c:v>
                </c:pt>
                <c:pt idx="1450">
                  <c:v>16.3</c:v>
                </c:pt>
                <c:pt idx="1451">
                  <c:v>16.899999999999999</c:v>
                </c:pt>
                <c:pt idx="1452">
                  <c:v>17.100000000000001</c:v>
                </c:pt>
                <c:pt idx="1453">
                  <c:v>17.100000000000001</c:v>
                </c:pt>
                <c:pt idx="1454">
                  <c:v>16.899999999999999</c:v>
                </c:pt>
                <c:pt idx="1455">
                  <c:v>16.8</c:v>
                </c:pt>
                <c:pt idx="1456">
                  <c:v>16.8</c:v>
                </c:pt>
                <c:pt idx="1457">
                  <c:v>16.5</c:v>
                </c:pt>
                <c:pt idx="1458">
                  <c:v>16.600000000000001</c:v>
                </c:pt>
                <c:pt idx="1459">
                  <c:v>16.7</c:v>
                </c:pt>
                <c:pt idx="1460">
                  <c:v>16.8</c:v>
                </c:pt>
                <c:pt idx="1461">
                  <c:v>16.7</c:v>
                </c:pt>
                <c:pt idx="1462">
                  <c:v>16.8</c:v>
                </c:pt>
                <c:pt idx="1463">
                  <c:v>16.7</c:v>
                </c:pt>
                <c:pt idx="1464">
                  <c:v>16.5</c:v>
                </c:pt>
                <c:pt idx="1465">
                  <c:v>16.7</c:v>
                </c:pt>
                <c:pt idx="1466">
                  <c:v>16.600000000000001</c:v>
                </c:pt>
                <c:pt idx="1467">
                  <c:v>16.8</c:v>
                </c:pt>
                <c:pt idx="1468">
                  <c:v>16.7</c:v>
                </c:pt>
                <c:pt idx="1469">
                  <c:v>16.600000000000001</c:v>
                </c:pt>
                <c:pt idx="1470">
                  <c:v>16.5</c:v>
                </c:pt>
                <c:pt idx="1471">
                  <c:v>16.8</c:v>
                </c:pt>
                <c:pt idx="1472">
                  <c:v>16.8</c:v>
                </c:pt>
                <c:pt idx="1473">
                  <c:v>16.8</c:v>
                </c:pt>
                <c:pt idx="1474">
                  <c:v>16.5</c:v>
                </c:pt>
                <c:pt idx="1475">
                  <c:v>19.399999999999999</c:v>
                </c:pt>
                <c:pt idx="1476">
                  <c:v>35.9</c:v>
                </c:pt>
                <c:pt idx="1477">
                  <c:v>31.2</c:v>
                </c:pt>
                <c:pt idx="1478">
                  <c:v>25.8</c:v>
                </c:pt>
                <c:pt idx="1479">
                  <c:v>22.1</c:v>
                </c:pt>
                <c:pt idx="1480">
                  <c:v>29.5</c:v>
                </c:pt>
                <c:pt idx="1481">
                  <c:v>31.7</c:v>
                </c:pt>
                <c:pt idx="1482">
                  <c:v>34.200000000000003</c:v>
                </c:pt>
                <c:pt idx="1483">
                  <c:v>42.7</c:v>
                </c:pt>
                <c:pt idx="1484">
                  <c:v>66.8</c:v>
                </c:pt>
                <c:pt idx="1485">
                  <c:v>65.900000000000006</c:v>
                </c:pt>
                <c:pt idx="1486">
                  <c:v>74.3</c:v>
                </c:pt>
                <c:pt idx="1487">
                  <c:v>66.599999999999994</c:v>
                </c:pt>
                <c:pt idx="1488">
                  <c:v>87.7</c:v>
                </c:pt>
                <c:pt idx="1489">
                  <c:v>124.9</c:v>
                </c:pt>
                <c:pt idx="1490">
                  <c:v>104.2</c:v>
                </c:pt>
                <c:pt idx="1491">
                  <c:v>103.1</c:v>
                </c:pt>
                <c:pt idx="1492">
                  <c:v>81.2</c:v>
                </c:pt>
                <c:pt idx="1493">
                  <c:v>88.1</c:v>
                </c:pt>
                <c:pt idx="1494">
                  <c:v>98.5</c:v>
                </c:pt>
                <c:pt idx="1495">
                  <c:v>93.3</c:v>
                </c:pt>
                <c:pt idx="1496">
                  <c:v>73</c:v>
                </c:pt>
                <c:pt idx="1497">
                  <c:v>70.7</c:v>
                </c:pt>
                <c:pt idx="1498">
                  <c:v>71</c:v>
                </c:pt>
                <c:pt idx="1499">
                  <c:v>65.599999999999994</c:v>
                </c:pt>
                <c:pt idx="1500">
                  <c:v>73.7</c:v>
                </c:pt>
                <c:pt idx="1501">
                  <c:v>72.599999999999994</c:v>
                </c:pt>
                <c:pt idx="1502">
                  <c:v>67.400000000000006</c:v>
                </c:pt>
                <c:pt idx="1503">
                  <c:v>66.900000000000006</c:v>
                </c:pt>
                <c:pt idx="1504">
                  <c:v>74.099999999999994</c:v>
                </c:pt>
                <c:pt idx="1505">
                  <c:v>74.8</c:v>
                </c:pt>
                <c:pt idx="1506">
                  <c:v>78.2</c:v>
                </c:pt>
                <c:pt idx="1507">
                  <c:v>89.5</c:v>
                </c:pt>
                <c:pt idx="1508">
                  <c:v>132</c:v>
                </c:pt>
                <c:pt idx="1509">
                  <c:v>179.4</c:v>
                </c:pt>
                <c:pt idx="1510">
                  <c:v>150.1</c:v>
                </c:pt>
                <c:pt idx="1511">
                  <c:v>99.8</c:v>
                </c:pt>
                <c:pt idx="1512">
                  <c:v>137.80000000000001</c:v>
                </c:pt>
                <c:pt idx="1513">
                  <c:v>231.6</c:v>
                </c:pt>
                <c:pt idx="1514">
                  <c:v>162.4</c:v>
                </c:pt>
                <c:pt idx="1515">
                  <c:v>157.19999999999999</c:v>
                </c:pt>
                <c:pt idx="1516">
                  <c:v>82.1</c:v>
                </c:pt>
                <c:pt idx="1517">
                  <c:v>97</c:v>
                </c:pt>
                <c:pt idx="1518">
                  <c:v>88.4</c:v>
                </c:pt>
                <c:pt idx="1519">
                  <c:v>103</c:v>
                </c:pt>
                <c:pt idx="1520">
                  <c:v>55.8</c:v>
                </c:pt>
                <c:pt idx="1521">
                  <c:v>34.9</c:v>
                </c:pt>
                <c:pt idx="1522">
                  <c:v>35.5</c:v>
                </c:pt>
                <c:pt idx="1523">
                  <c:v>41.7</c:v>
                </c:pt>
                <c:pt idx="1524">
                  <c:v>62.6</c:v>
                </c:pt>
                <c:pt idx="1525">
                  <c:v>72.3</c:v>
                </c:pt>
                <c:pt idx="1526">
                  <c:v>72</c:v>
                </c:pt>
                <c:pt idx="1527">
                  <c:v>53.3</c:v>
                </c:pt>
                <c:pt idx="1528">
                  <c:v>44.5</c:v>
                </c:pt>
                <c:pt idx="1529">
                  <c:v>51.8</c:v>
                </c:pt>
                <c:pt idx="1530">
                  <c:v>57.6</c:v>
                </c:pt>
                <c:pt idx="1531">
                  <c:v>62.9</c:v>
                </c:pt>
                <c:pt idx="1532">
                  <c:v>104.7</c:v>
                </c:pt>
                <c:pt idx="1533">
                  <c:v>116.4</c:v>
                </c:pt>
                <c:pt idx="1534">
                  <c:v>161</c:v>
                </c:pt>
                <c:pt idx="1535">
                  <c:v>172.6</c:v>
                </c:pt>
                <c:pt idx="1536">
                  <c:v>180</c:v>
                </c:pt>
                <c:pt idx="1537">
                  <c:v>226.8</c:v>
                </c:pt>
                <c:pt idx="1538">
                  <c:v>279.89999999999998</c:v>
                </c:pt>
                <c:pt idx="1539">
                  <c:v>328.8</c:v>
                </c:pt>
                <c:pt idx="1540">
                  <c:v>321.5</c:v>
                </c:pt>
                <c:pt idx="1541">
                  <c:v>301</c:v>
                </c:pt>
                <c:pt idx="1542">
                  <c:v>283.89999999999998</c:v>
                </c:pt>
                <c:pt idx="1543">
                  <c:v>246.9</c:v>
                </c:pt>
                <c:pt idx="1544">
                  <c:v>244.4</c:v>
                </c:pt>
                <c:pt idx="1545">
                  <c:v>268.10000000000002</c:v>
                </c:pt>
                <c:pt idx="1546">
                  <c:v>268.8</c:v>
                </c:pt>
                <c:pt idx="1547">
                  <c:v>264.39999999999998</c:v>
                </c:pt>
                <c:pt idx="1548">
                  <c:v>262.7</c:v>
                </c:pt>
                <c:pt idx="1549">
                  <c:v>264.60000000000002</c:v>
                </c:pt>
                <c:pt idx="1550">
                  <c:v>241.5</c:v>
                </c:pt>
                <c:pt idx="1551">
                  <c:v>230.8</c:v>
                </c:pt>
                <c:pt idx="1552">
                  <c:v>260.89999999999998</c:v>
                </c:pt>
                <c:pt idx="1553">
                  <c:v>280.39999999999998</c:v>
                </c:pt>
                <c:pt idx="1554">
                  <c:v>285.7</c:v>
                </c:pt>
                <c:pt idx="1555">
                  <c:v>298.5</c:v>
                </c:pt>
                <c:pt idx="1556">
                  <c:v>319.5</c:v>
                </c:pt>
                <c:pt idx="1557">
                  <c:v>337.9</c:v>
                </c:pt>
                <c:pt idx="1558">
                  <c:v>344.2</c:v>
                </c:pt>
                <c:pt idx="1559">
                  <c:v>343.8</c:v>
                </c:pt>
                <c:pt idx="1560">
                  <c:v>274.7</c:v>
                </c:pt>
                <c:pt idx="1561">
                  <c:v>306.7</c:v>
                </c:pt>
                <c:pt idx="1562">
                  <c:v>307.10000000000002</c:v>
                </c:pt>
                <c:pt idx="1563">
                  <c:v>308.5</c:v>
                </c:pt>
                <c:pt idx="1564">
                  <c:v>307</c:v>
                </c:pt>
                <c:pt idx="1565">
                  <c:v>310.10000000000002</c:v>
                </c:pt>
                <c:pt idx="1566">
                  <c:v>311.39999999999998</c:v>
                </c:pt>
                <c:pt idx="1567">
                  <c:v>309.8</c:v>
                </c:pt>
                <c:pt idx="1568">
                  <c:v>302</c:v>
                </c:pt>
                <c:pt idx="1569">
                  <c:v>301.7</c:v>
                </c:pt>
                <c:pt idx="1570">
                  <c:v>303</c:v>
                </c:pt>
                <c:pt idx="1571">
                  <c:v>301</c:v>
                </c:pt>
                <c:pt idx="1572">
                  <c:v>287.3</c:v>
                </c:pt>
                <c:pt idx="1573">
                  <c:v>268.39999999999998</c:v>
                </c:pt>
                <c:pt idx="1574">
                  <c:v>238.6</c:v>
                </c:pt>
                <c:pt idx="1575">
                  <c:v>229.7</c:v>
                </c:pt>
                <c:pt idx="1576">
                  <c:v>237.8</c:v>
                </c:pt>
                <c:pt idx="1577">
                  <c:v>240.8</c:v>
                </c:pt>
                <c:pt idx="1578">
                  <c:v>228.2</c:v>
                </c:pt>
                <c:pt idx="1579">
                  <c:v>215.4</c:v>
                </c:pt>
                <c:pt idx="1580">
                  <c:v>214.1</c:v>
                </c:pt>
                <c:pt idx="1581">
                  <c:v>215.1</c:v>
                </c:pt>
                <c:pt idx="1582">
                  <c:v>211.7</c:v>
                </c:pt>
                <c:pt idx="1583">
                  <c:v>216.7</c:v>
                </c:pt>
                <c:pt idx="1584">
                  <c:v>212.5</c:v>
                </c:pt>
                <c:pt idx="1585">
                  <c:v>153.9</c:v>
                </c:pt>
                <c:pt idx="1586">
                  <c:v>102.4</c:v>
                </c:pt>
                <c:pt idx="1587">
                  <c:v>125.5</c:v>
                </c:pt>
                <c:pt idx="1588">
                  <c:v>137.6</c:v>
                </c:pt>
                <c:pt idx="1589">
                  <c:v>135</c:v>
                </c:pt>
                <c:pt idx="1590">
                  <c:v>116.9</c:v>
                </c:pt>
                <c:pt idx="1591">
                  <c:v>104.6</c:v>
                </c:pt>
                <c:pt idx="1592">
                  <c:v>103.6</c:v>
                </c:pt>
                <c:pt idx="1593">
                  <c:v>105.6</c:v>
                </c:pt>
                <c:pt idx="1594">
                  <c:v>108.9</c:v>
                </c:pt>
                <c:pt idx="1595">
                  <c:v>111.6</c:v>
                </c:pt>
                <c:pt idx="1596">
                  <c:v>101</c:v>
                </c:pt>
                <c:pt idx="1597">
                  <c:v>80.2</c:v>
                </c:pt>
                <c:pt idx="1598">
                  <c:v>64.8</c:v>
                </c:pt>
                <c:pt idx="1599">
                  <c:v>62.2</c:v>
                </c:pt>
                <c:pt idx="1600">
                  <c:v>67.900000000000006</c:v>
                </c:pt>
                <c:pt idx="1601">
                  <c:v>74.2</c:v>
                </c:pt>
                <c:pt idx="1602">
                  <c:v>73.599999999999994</c:v>
                </c:pt>
                <c:pt idx="1603">
                  <c:v>89.7</c:v>
                </c:pt>
                <c:pt idx="1604">
                  <c:v>120.5</c:v>
                </c:pt>
                <c:pt idx="1605">
                  <c:v>122.3</c:v>
                </c:pt>
                <c:pt idx="1606">
                  <c:v>122.2</c:v>
                </c:pt>
                <c:pt idx="1607">
                  <c:v>158</c:v>
                </c:pt>
                <c:pt idx="1608">
                  <c:v>168.5</c:v>
                </c:pt>
                <c:pt idx="1609">
                  <c:v>178.5</c:v>
                </c:pt>
                <c:pt idx="1610">
                  <c:v>180.3</c:v>
                </c:pt>
                <c:pt idx="1611">
                  <c:v>170.6</c:v>
                </c:pt>
                <c:pt idx="1612">
                  <c:v>191.1</c:v>
                </c:pt>
                <c:pt idx="1613">
                  <c:v>213.4</c:v>
                </c:pt>
                <c:pt idx="1614">
                  <c:v>223</c:v>
                </c:pt>
                <c:pt idx="1615">
                  <c:v>229.3</c:v>
                </c:pt>
                <c:pt idx="1616">
                  <c:v>232.5</c:v>
                </c:pt>
                <c:pt idx="1617">
                  <c:v>234.7</c:v>
                </c:pt>
                <c:pt idx="1618">
                  <c:v>234.9</c:v>
                </c:pt>
                <c:pt idx="1619">
                  <c:v>270.5</c:v>
                </c:pt>
                <c:pt idx="1620">
                  <c:v>291.39999999999998</c:v>
                </c:pt>
                <c:pt idx="1621">
                  <c:v>279.89999999999998</c:v>
                </c:pt>
                <c:pt idx="1622">
                  <c:v>202.4</c:v>
                </c:pt>
                <c:pt idx="1623">
                  <c:v>106.8</c:v>
                </c:pt>
                <c:pt idx="1624">
                  <c:v>71.2</c:v>
                </c:pt>
                <c:pt idx="1625">
                  <c:v>65.3</c:v>
                </c:pt>
                <c:pt idx="1626">
                  <c:v>63.4</c:v>
                </c:pt>
                <c:pt idx="1627">
                  <c:v>64.8</c:v>
                </c:pt>
                <c:pt idx="1628">
                  <c:v>64.099999999999994</c:v>
                </c:pt>
                <c:pt idx="1629">
                  <c:v>74.900000000000006</c:v>
                </c:pt>
                <c:pt idx="1630">
                  <c:v>62.2</c:v>
                </c:pt>
                <c:pt idx="1631">
                  <c:v>59.7</c:v>
                </c:pt>
                <c:pt idx="1632">
                  <c:v>59.8</c:v>
                </c:pt>
                <c:pt idx="1633">
                  <c:v>59.8</c:v>
                </c:pt>
                <c:pt idx="1634">
                  <c:v>65.900000000000006</c:v>
                </c:pt>
                <c:pt idx="1635">
                  <c:v>75</c:v>
                </c:pt>
                <c:pt idx="1636">
                  <c:v>135</c:v>
                </c:pt>
                <c:pt idx="1637">
                  <c:v>182.2</c:v>
                </c:pt>
                <c:pt idx="1638">
                  <c:v>147.80000000000001</c:v>
                </c:pt>
                <c:pt idx="1639">
                  <c:v>120.8</c:v>
                </c:pt>
                <c:pt idx="1640">
                  <c:v>218.8</c:v>
                </c:pt>
                <c:pt idx="1641">
                  <c:v>358.7</c:v>
                </c:pt>
                <c:pt idx="1642">
                  <c:v>392.2</c:v>
                </c:pt>
                <c:pt idx="1643">
                  <c:v>352.1</c:v>
                </c:pt>
                <c:pt idx="1644">
                  <c:v>267.5</c:v>
                </c:pt>
                <c:pt idx="1645">
                  <c:v>320.3</c:v>
                </c:pt>
                <c:pt idx="1646">
                  <c:v>266.60000000000002</c:v>
                </c:pt>
                <c:pt idx="1647">
                  <c:v>205.2</c:v>
                </c:pt>
                <c:pt idx="1648">
                  <c:v>195.6</c:v>
                </c:pt>
                <c:pt idx="1649">
                  <c:v>224</c:v>
                </c:pt>
                <c:pt idx="1650">
                  <c:v>240.3</c:v>
                </c:pt>
                <c:pt idx="1651">
                  <c:v>287.39999999999998</c:v>
                </c:pt>
                <c:pt idx="1652">
                  <c:v>288.5</c:v>
                </c:pt>
                <c:pt idx="1653">
                  <c:v>281</c:v>
                </c:pt>
                <c:pt idx="1654">
                  <c:v>279.10000000000002</c:v>
                </c:pt>
                <c:pt idx="1655">
                  <c:v>278.89999999999998</c:v>
                </c:pt>
                <c:pt idx="1656">
                  <c:v>276</c:v>
                </c:pt>
                <c:pt idx="1657">
                  <c:v>273.5</c:v>
                </c:pt>
                <c:pt idx="1658">
                  <c:v>278.7</c:v>
                </c:pt>
                <c:pt idx="1659">
                  <c:v>293.60000000000002</c:v>
                </c:pt>
                <c:pt idx="1660">
                  <c:v>298.2</c:v>
                </c:pt>
                <c:pt idx="1661">
                  <c:v>297.39999999999998</c:v>
                </c:pt>
                <c:pt idx="1662">
                  <c:v>298.2</c:v>
                </c:pt>
                <c:pt idx="1663">
                  <c:v>299.5</c:v>
                </c:pt>
                <c:pt idx="1664">
                  <c:v>294.5</c:v>
                </c:pt>
                <c:pt idx="1665">
                  <c:v>280.89999999999998</c:v>
                </c:pt>
                <c:pt idx="1666">
                  <c:v>275.7</c:v>
                </c:pt>
                <c:pt idx="1667">
                  <c:v>265.5</c:v>
                </c:pt>
                <c:pt idx="1668">
                  <c:v>263.2</c:v>
                </c:pt>
                <c:pt idx="1669">
                  <c:v>265.7</c:v>
                </c:pt>
                <c:pt idx="1670">
                  <c:v>282.2</c:v>
                </c:pt>
                <c:pt idx="1671">
                  <c:v>294.2</c:v>
                </c:pt>
                <c:pt idx="1672">
                  <c:v>292.39999999999998</c:v>
                </c:pt>
                <c:pt idx="1673">
                  <c:v>268.5</c:v>
                </c:pt>
                <c:pt idx="1674">
                  <c:v>256.60000000000002</c:v>
                </c:pt>
                <c:pt idx="1675">
                  <c:v>250.8</c:v>
                </c:pt>
                <c:pt idx="1676">
                  <c:v>238.8</c:v>
                </c:pt>
                <c:pt idx="1677">
                  <c:v>233.3</c:v>
                </c:pt>
                <c:pt idx="1678">
                  <c:v>248.8</c:v>
                </c:pt>
                <c:pt idx="1679">
                  <c:v>278.10000000000002</c:v>
                </c:pt>
                <c:pt idx="1680">
                  <c:v>282.10000000000002</c:v>
                </c:pt>
                <c:pt idx="1681">
                  <c:v>255</c:v>
                </c:pt>
                <c:pt idx="1682">
                  <c:v>267.2</c:v>
                </c:pt>
                <c:pt idx="1683">
                  <c:v>295</c:v>
                </c:pt>
                <c:pt idx="1684">
                  <c:v>297.7</c:v>
                </c:pt>
                <c:pt idx="1685">
                  <c:v>290.10000000000002</c:v>
                </c:pt>
                <c:pt idx="1686">
                  <c:v>287</c:v>
                </c:pt>
                <c:pt idx="1687">
                  <c:v>271.8</c:v>
                </c:pt>
                <c:pt idx="1688">
                  <c:v>277.7</c:v>
                </c:pt>
                <c:pt idx="1689">
                  <c:v>283.60000000000002</c:v>
                </c:pt>
                <c:pt idx="1690">
                  <c:v>285.10000000000002</c:v>
                </c:pt>
                <c:pt idx="1691">
                  <c:v>280.5</c:v>
                </c:pt>
                <c:pt idx="1692">
                  <c:v>275.2</c:v>
                </c:pt>
                <c:pt idx="1693">
                  <c:v>276.10000000000002</c:v>
                </c:pt>
                <c:pt idx="1694">
                  <c:v>266.89999999999998</c:v>
                </c:pt>
                <c:pt idx="1695">
                  <c:v>274.39999999999998</c:v>
                </c:pt>
                <c:pt idx="1696">
                  <c:v>284.10000000000002</c:v>
                </c:pt>
                <c:pt idx="1697">
                  <c:v>269.89999999999998</c:v>
                </c:pt>
                <c:pt idx="1698">
                  <c:v>255.7</c:v>
                </c:pt>
                <c:pt idx="1699">
                  <c:v>256.5</c:v>
                </c:pt>
                <c:pt idx="1700">
                  <c:v>266.39999999999998</c:v>
                </c:pt>
                <c:pt idx="1701">
                  <c:v>252.2</c:v>
                </c:pt>
                <c:pt idx="1702">
                  <c:v>246.7</c:v>
                </c:pt>
                <c:pt idx="1703">
                  <c:v>252.6</c:v>
                </c:pt>
                <c:pt idx="1704">
                  <c:v>257.3</c:v>
                </c:pt>
                <c:pt idx="1705">
                  <c:v>267.7</c:v>
                </c:pt>
                <c:pt idx="1706">
                  <c:v>275.3</c:v>
                </c:pt>
                <c:pt idx="1707">
                  <c:v>267.10000000000002</c:v>
                </c:pt>
                <c:pt idx="1708">
                  <c:v>265.10000000000002</c:v>
                </c:pt>
                <c:pt idx="1709">
                  <c:v>268.39999999999998</c:v>
                </c:pt>
                <c:pt idx="1710">
                  <c:v>280.39999999999998</c:v>
                </c:pt>
                <c:pt idx="1711">
                  <c:v>287.10000000000002</c:v>
                </c:pt>
                <c:pt idx="1712">
                  <c:v>288.39999999999998</c:v>
                </c:pt>
                <c:pt idx="1713">
                  <c:v>289.8</c:v>
                </c:pt>
                <c:pt idx="1714">
                  <c:v>291.8</c:v>
                </c:pt>
                <c:pt idx="1715">
                  <c:v>305.3</c:v>
                </c:pt>
                <c:pt idx="1716">
                  <c:v>311.89999999999998</c:v>
                </c:pt>
                <c:pt idx="1717">
                  <c:v>312.60000000000002</c:v>
                </c:pt>
                <c:pt idx="1718">
                  <c:v>316.89999999999998</c:v>
                </c:pt>
                <c:pt idx="1719">
                  <c:v>329.6</c:v>
                </c:pt>
                <c:pt idx="1720">
                  <c:v>294.8</c:v>
                </c:pt>
                <c:pt idx="1721">
                  <c:v>260</c:v>
                </c:pt>
                <c:pt idx="1722">
                  <c:v>262.60000000000002</c:v>
                </c:pt>
                <c:pt idx="1723">
                  <c:v>259.3</c:v>
                </c:pt>
                <c:pt idx="1724">
                  <c:v>234</c:v>
                </c:pt>
                <c:pt idx="1725">
                  <c:v>214.2</c:v>
                </c:pt>
                <c:pt idx="1726">
                  <c:v>195.7</c:v>
                </c:pt>
                <c:pt idx="1727">
                  <c:v>187.5</c:v>
                </c:pt>
                <c:pt idx="1728">
                  <c:v>184.3</c:v>
                </c:pt>
                <c:pt idx="1729">
                  <c:v>164.5</c:v>
                </c:pt>
                <c:pt idx="1730">
                  <c:v>141.30000000000001</c:v>
                </c:pt>
                <c:pt idx="1731">
                  <c:v>137</c:v>
                </c:pt>
                <c:pt idx="1732">
                  <c:v>132.69999999999999</c:v>
                </c:pt>
                <c:pt idx="1733">
                  <c:v>130.6</c:v>
                </c:pt>
                <c:pt idx="1734">
                  <c:v>128.19999999999999</c:v>
                </c:pt>
                <c:pt idx="1735">
                  <c:v>125.9</c:v>
                </c:pt>
                <c:pt idx="1736">
                  <c:v>123.1</c:v>
                </c:pt>
                <c:pt idx="1737">
                  <c:v>120.2</c:v>
                </c:pt>
                <c:pt idx="1738">
                  <c:v>117.1</c:v>
                </c:pt>
                <c:pt idx="1739">
                  <c:v>114.2</c:v>
                </c:pt>
                <c:pt idx="1740">
                  <c:v>112.1</c:v>
                </c:pt>
                <c:pt idx="1741">
                  <c:v>85.5</c:v>
                </c:pt>
                <c:pt idx="1742">
                  <c:v>53.9</c:v>
                </c:pt>
                <c:pt idx="1743">
                  <c:v>47.1</c:v>
                </c:pt>
                <c:pt idx="1744">
                  <c:v>46.7</c:v>
                </c:pt>
                <c:pt idx="1745">
                  <c:v>47.1</c:v>
                </c:pt>
                <c:pt idx="1746">
                  <c:v>45.8</c:v>
                </c:pt>
                <c:pt idx="1747">
                  <c:v>46.2</c:v>
                </c:pt>
                <c:pt idx="1748">
                  <c:v>45.8</c:v>
                </c:pt>
                <c:pt idx="1749">
                  <c:v>46.2</c:v>
                </c:pt>
                <c:pt idx="1750">
                  <c:v>45.5</c:v>
                </c:pt>
                <c:pt idx="1751">
                  <c:v>45</c:v>
                </c:pt>
                <c:pt idx="1752">
                  <c:v>47</c:v>
                </c:pt>
                <c:pt idx="1753">
                  <c:v>48.3</c:v>
                </c:pt>
                <c:pt idx="1754">
                  <c:v>48.8</c:v>
                </c:pt>
                <c:pt idx="1755">
                  <c:v>52</c:v>
                </c:pt>
                <c:pt idx="1756">
                  <c:v>57.4</c:v>
                </c:pt>
                <c:pt idx="1757">
                  <c:v>59.5</c:v>
                </c:pt>
                <c:pt idx="1758">
                  <c:v>53.8</c:v>
                </c:pt>
                <c:pt idx="1759">
                  <c:v>53.9</c:v>
                </c:pt>
                <c:pt idx="1760">
                  <c:v>52.5</c:v>
                </c:pt>
                <c:pt idx="1761">
                  <c:v>46.3</c:v>
                </c:pt>
                <c:pt idx="1762">
                  <c:v>42.4</c:v>
                </c:pt>
                <c:pt idx="1763">
                  <c:v>39.700000000000003</c:v>
                </c:pt>
                <c:pt idx="1764">
                  <c:v>77</c:v>
                </c:pt>
                <c:pt idx="1765">
                  <c:v>85.9</c:v>
                </c:pt>
                <c:pt idx="1766">
                  <c:v>85.1</c:v>
                </c:pt>
                <c:pt idx="1767">
                  <c:v>81.5</c:v>
                </c:pt>
                <c:pt idx="1768">
                  <c:v>75.900000000000006</c:v>
                </c:pt>
                <c:pt idx="1769">
                  <c:v>67.900000000000006</c:v>
                </c:pt>
                <c:pt idx="1770">
                  <c:v>35.1</c:v>
                </c:pt>
                <c:pt idx="1771">
                  <c:v>63.3</c:v>
                </c:pt>
                <c:pt idx="1772">
                  <c:v>76.900000000000006</c:v>
                </c:pt>
                <c:pt idx="1773">
                  <c:v>76</c:v>
                </c:pt>
                <c:pt idx="1774">
                  <c:v>71.5</c:v>
                </c:pt>
                <c:pt idx="1775">
                  <c:v>67</c:v>
                </c:pt>
                <c:pt idx="1776">
                  <c:v>62.4</c:v>
                </c:pt>
                <c:pt idx="1777">
                  <c:v>44.3</c:v>
                </c:pt>
                <c:pt idx="1778">
                  <c:v>36.5</c:v>
                </c:pt>
                <c:pt idx="1779">
                  <c:v>64</c:v>
                </c:pt>
                <c:pt idx="1780">
                  <c:v>61.5</c:v>
                </c:pt>
                <c:pt idx="1781">
                  <c:v>52.8</c:v>
                </c:pt>
                <c:pt idx="1782">
                  <c:v>31.3</c:v>
                </c:pt>
                <c:pt idx="1783">
                  <c:v>21.2</c:v>
                </c:pt>
                <c:pt idx="1784">
                  <c:v>18.100000000000001</c:v>
                </c:pt>
                <c:pt idx="1785">
                  <c:v>17.3</c:v>
                </c:pt>
                <c:pt idx="1786">
                  <c:v>17</c:v>
                </c:pt>
                <c:pt idx="1787">
                  <c:v>16.899999999999999</c:v>
                </c:pt>
                <c:pt idx="1788">
                  <c:v>17</c:v>
                </c:pt>
                <c:pt idx="1789">
                  <c:v>17</c:v>
                </c:pt>
                <c:pt idx="1790">
                  <c:v>17.100000000000001</c:v>
                </c:pt>
                <c:pt idx="1791">
                  <c:v>17.2</c:v>
                </c:pt>
                <c:pt idx="1792">
                  <c:v>17.399999999999999</c:v>
                </c:pt>
                <c:pt idx="1793">
                  <c:v>17.3</c:v>
                </c:pt>
                <c:pt idx="1794">
                  <c:v>17</c:v>
                </c:pt>
                <c:pt idx="1795">
                  <c:v>17.100000000000001</c:v>
                </c:pt>
                <c:pt idx="1796">
                  <c:v>17.100000000000001</c:v>
                </c:pt>
                <c:pt idx="1797">
                  <c:v>16.899999999999999</c:v>
                </c:pt>
                <c:pt idx="1798">
                  <c:v>17</c:v>
                </c:pt>
                <c:pt idx="1799">
                  <c:v>17.100000000000001</c:v>
                </c:pt>
              </c:numCache>
            </c:numRef>
          </c:yVal>
          <c:smooth val="0"/>
          <c:extLst>
            <c:ext xmlns:c16="http://schemas.microsoft.com/office/drawing/2014/chart" uri="{C3380CC4-5D6E-409C-BE32-E72D297353CC}">
              <c16:uniqueId val="{00000001-60A8-4639-A72E-DC5B2B0861E2}"/>
            </c:ext>
          </c:extLst>
        </c:ser>
        <c:dLbls>
          <c:showLegendKey val="0"/>
          <c:showVal val="0"/>
          <c:showCatName val="0"/>
          <c:showSerName val="0"/>
          <c:showPercent val="0"/>
          <c:showBubbleSize val="0"/>
        </c:dLbls>
        <c:axId val="150493328"/>
        <c:axId val="150493888"/>
      </c:scatterChart>
      <c:valAx>
        <c:axId val="1504933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0493888"/>
        <c:crosses val="autoZero"/>
        <c:crossBetween val="midCat"/>
      </c:valAx>
      <c:valAx>
        <c:axId val="150493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Exhaust </a:t>
                </a:r>
                <a:r>
                  <a:rPr lang="en-US" sz="1600" b="1" dirty="0" err="1"/>
                  <a:t>Flowrate</a:t>
                </a:r>
                <a:r>
                  <a:rPr lang="en-US" sz="1600" b="1" dirty="0"/>
                  <a:t>, Kg/</a:t>
                </a:r>
                <a:r>
                  <a:rPr lang="en-US" sz="1600" b="1" dirty="0" err="1"/>
                  <a:t>hr</a:t>
                </a:r>
                <a:endParaRPr lang="en-US" sz="1600" b="1" dirty="0"/>
              </a:p>
            </c:rich>
          </c:tx>
          <c:layout>
            <c:manualLayout>
              <c:xMode val="edge"/>
              <c:yMode val="edge"/>
              <c:x val="1.0276187745800362E-2"/>
              <c:y val="0.1293827810544616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049332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Percent Difference</a:t>
            </a:r>
            <a:r>
              <a:rPr lang="en-US" sz="1800" b="1" baseline="0"/>
              <a:t> vs Tolerance</a:t>
            </a:r>
            <a:endParaRPr lang="en-US" sz="1800" b="1"/>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 Difference (Abs)</c:v>
          </c:tx>
          <c:spPr>
            <a:solidFill>
              <a:srgbClr val="C00000"/>
            </a:solidFill>
            <a:ln>
              <a:noFill/>
            </a:ln>
            <a:effectLst/>
            <a:sp3d/>
          </c:spPr>
          <c:invertIfNegative val="0"/>
          <c:dLbls>
            <c:dLbl>
              <c:idx val="0"/>
              <c:layout>
                <c:manualLayout>
                  <c:x val="-5.8055152394775392E-3"/>
                  <c:y val="-1.33166892194060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D0E-4CED-B30D-E32F563FCCDA}"/>
                </c:ext>
              </c:extLst>
            </c:dLbl>
            <c:dLbl>
              <c:idx val="2"/>
              <c:layout>
                <c:manualLayout>
                  <c:x val="0"/>
                  <c:y val="-1.33166892194060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D0E-4CED-B30D-E32F563FCCD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Results!$C$13:$E$13</c:f>
              <c:strCache>
                <c:ptCount val="3"/>
                <c:pt idx="0">
                  <c:v>CO2 mass</c:v>
                </c:pt>
                <c:pt idx="1">
                  <c:v>CO mass</c:v>
                </c:pt>
                <c:pt idx="2">
                  <c:v>NOx mass</c:v>
                </c:pt>
              </c:strCache>
            </c:strRef>
          </c:cat>
          <c:val>
            <c:numRef>
              <c:f>Results!$C$18:$E$18</c:f>
              <c:numCache>
                <c:formatCode>0.0%</c:formatCode>
                <c:ptCount val="3"/>
                <c:pt idx="0">
                  <c:v>5.1383626839285096E-4</c:v>
                </c:pt>
                <c:pt idx="1">
                  <c:v>0.1884634402038125</c:v>
                </c:pt>
                <c:pt idx="2">
                  <c:v>4.1102675662946744E-2</c:v>
                </c:pt>
              </c:numCache>
            </c:numRef>
          </c:val>
          <c:extLst>
            <c:ext xmlns:c16="http://schemas.microsoft.com/office/drawing/2014/chart" uri="{C3380CC4-5D6E-409C-BE32-E72D297353CC}">
              <c16:uniqueId val="{00000002-5D0E-4CED-B30D-E32F563FCCDA}"/>
            </c:ext>
          </c:extLst>
        </c:ser>
        <c:ser>
          <c:idx val="1"/>
          <c:order val="1"/>
          <c:tx>
            <c:v>Tolerance</c:v>
          </c:tx>
          <c:spPr>
            <a:solidFill>
              <a:schemeClr val="accent5">
                <a:lumMod val="60000"/>
                <a:lumOff val="40000"/>
              </a:schemeClr>
            </a:solidFill>
            <a:ln>
              <a:noFill/>
            </a:ln>
            <a:effectLst/>
            <a:sp3d/>
          </c:spPr>
          <c:invertIfNegative val="0"/>
          <c:cat>
            <c:strRef>
              <c:f>Results!$C$13:$E$13</c:f>
              <c:strCache>
                <c:ptCount val="3"/>
                <c:pt idx="0">
                  <c:v>CO2 mass</c:v>
                </c:pt>
                <c:pt idx="1">
                  <c:v>CO mass</c:v>
                </c:pt>
                <c:pt idx="2">
                  <c:v>NOx mass</c:v>
                </c:pt>
              </c:strCache>
            </c:strRef>
          </c:cat>
          <c:val>
            <c:numRef>
              <c:f>Results!$C$19:$E$19</c:f>
              <c:numCache>
                <c:formatCode>0%</c:formatCode>
                <c:ptCount val="3"/>
                <c:pt idx="0">
                  <c:v>0.1</c:v>
                </c:pt>
                <c:pt idx="1">
                  <c:v>0.15</c:v>
                </c:pt>
                <c:pt idx="2">
                  <c:v>0.15</c:v>
                </c:pt>
              </c:numCache>
            </c:numRef>
          </c:val>
          <c:extLst>
            <c:ext xmlns:c16="http://schemas.microsoft.com/office/drawing/2014/chart" uri="{C3380CC4-5D6E-409C-BE32-E72D297353CC}">
              <c16:uniqueId val="{00000003-5D0E-4CED-B30D-E32F563FCCDA}"/>
            </c:ext>
          </c:extLst>
        </c:ser>
        <c:dLbls>
          <c:showLegendKey val="0"/>
          <c:showVal val="0"/>
          <c:showCatName val="0"/>
          <c:showSerName val="0"/>
          <c:showPercent val="0"/>
          <c:showBubbleSize val="0"/>
        </c:dLbls>
        <c:gapWidth val="219"/>
        <c:shape val="box"/>
        <c:axId val="238905600"/>
        <c:axId val="238906160"/>
        <c:axId val="0"/>
      </c:bar3DChart>
      <c:catAx>
        <c:axId val="23890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8906160"/>
        <c:crosses val="autoZero"/>
        <c:auto val="1"/>
        <c:lblAlgn val="ctr"/>
        <c:lblOffset val="100"/>
        <c:noMultiLvlLbl val="0"/>
      </c:catAx>
      <c:valAx>
        <c:axId val="238906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8905600"/>
        <c:crosses val="autoZero"/>
        <c:crossBetween val="between"/>
      </c:valAx>
      <c:spPr>
        <a:noFill/>
        <a:ln>
          <a:noFill/>
        </a:ln>
        <a:effectLst/>
      </c:spPr>
    </c:plotArea>
    <c:legend>
      <c:legendPos val="b"/>
      <c:layout>
        <c:manualLayout>
          <c:xMode val="edge"/>
          <c:yMode val="edge"/>
          <c:x val="0.1022835788487252"/>
          <c:y val="0.85393217191531212"/>
          <c:w val="0.44621784395963565"/>
          <c:h val="0.1362263229003539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Absolute Difference</a:t>
            </a:r>
            <a:r>
              <a:rPr lang="en-US" sz="1800" b="1" baseline="0"/>
              <a:t> vs Tolerance</a:t>
            </a:r>
            <a:endParaRPr lang="en-US" sz="1800" b="1"/>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Difference (Abs)</c:v>
          </c:tx>
          <c:spPr>
            <a:solidFill>
              <a:srgbClr val="C00000"/>
            </a:solidFill>
            <a:ln>
              <a:noFill/>
            </a:ln>
            <a:effectLst/>
            <a:sp3d/>
          </c:spPr>
          <c:invertIfNegative val="0"/>
          <c:cat>
            <c:strRef>
              <c:f>Results!$C$13:$E$13</c:f>
              <c:strCache>
                <c:ptCount val="3"/>
                <c:pt idx="0">
                  <c:v>CO2 mass</c:v>
                </c:pt>
                <c:pt idx="1">
                  <c:v>CO mass</c:v>
                </c:pt>
                <c:pt idx="2">
                  <c:v>NOx mass</c:v>
                </c:pt>
              </c:strCache>
            </c:strRef>
          </c:cat>
          <c:val>
            <c:numRef>
              <c:f>Results!$C$21:$E$21</c:f>
              <c:numCache>
                <c:formatCode>0.00</c:formatCode>
                <c:ptCount val="3"/>
                <c:pt idx="0">
                  <c:v>8.2677258484949334E-2</c:v>
                </c:pt>
                <c:pt idx="1">
                  <c:v>11.119342972024938</c:v>
                </c:pt>
                <c:pt idx="2">
                  <c:v>29.922747882625231</c:v>
                </c:pt>
              </c:numCache>
            </c:numRef>
          </c:val>
          <c:extLst>
            <c:ext xmlns:c16="http://schemas.microsoft.com/office/drawing/2014/chart" uri="{C3380CC4-5D6E-409C-BE32-E72D297353CC}">
              <c16:uniqueId val="{00000000-F15C-4847-9FD7-46DE27965923}"/>
            </c:ext>
          </c:extLst>
        </c:ser>
        <c:ser>
          <c:idx val="1"/>
          <c:order val="1"/>
          <c:tx>
            <c:v>Tolerance</c:v>
          </c:tx>
          <c:spPr>
            <a:solidFill>
              <a:schemeClr val="accent5">
                <a:lumMod val="60000"/>
                <a:lumOff val="40000"/>
              </a:schemeClr>
            </a:solidFill>
            <a:ln>
              <a:noFill/>
            </a:ln>
            <a:effectLst/>
            <a:sp3d/>
          </c:spPr>
          <c:invertIfNegative val="0"/>
          <c:cat>
            <c:strRef>
              <c:f>Results!$C$13:$E$13</c:f>
              <c:strCache>
                <c:ptCount val="3"/>
                <c:pt idx="0">
                  <c:v>CO2 mass</c:v>
                </c:pt>
                <c:pt idx="1">
                  <c:v>CO mass</c:v>
                </c:pt>
                <c:pt idx="2">
                  <c:v>NOx mass</c:v>
                </c:pt>
              </c:strCache>
            </c:strRef>
          </c:cat>
          <c:val>
            <c:numRef>
              <c:f>Results!$C$22:$E$22</c:f>
              <c:numCache>
                <c:formatCode>General</c:formatCode>
                <c:ptCount val="3"/>
                <c:pt idx="0">
                  <c:v>10</c:v>
                </c:pt>
                <c:pt idx="1">
                  <c:v>150</c:v>
                </c:pt>
                <c:pt idx="2">
                  <c:v>15</c:v>
                </c:pt>
              </c:numCache>
            </c:numRef>
          </c:val>
          <c:extLst>
            <c:ext xmlns:c16="http://schemas.microsoft.com/office/drawing/2014/chart" uri="{C3380CC4-5D6E-409C-BE32-E72D297353CC}">
              <c16:uniqueId val="{00000001-F15C-4847-9FD7-46DE27965923}"/>
            </c:ext>
          </c:extLst>
        </c:ser>
        <c:dLbls>
          <c:showLegendKey val="0"/>
          <c:showVal val="0"/>
          <c:showCatName val="0"/>
          <c:showSerName val="0"/>
          <c:showPercent val="0"/>
          <c:showBubbleSize val="0"/>
        </c:dLbls>
        <c:gapWidth val="219"/>
        <c:shape val="box"/>
        <c:axId val="239125872"/>
        <c:axId val="239126432"/>
        <c:axId val="0"/>
      </c:bar3DChart>
      <c:catAx>
        <c:axId val="23912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9126432"/>
        <c:crosses val="autoZero"/>
        <c:auto val="1"/>
        <c:lblAlgn val="ctr"/>
        <c:lblOffset val="100"/>
        <c:noMultiLvlLbl val="0"/>
      </c:catAx>
      <c:valAx>
        <c:axId val="239126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125872"/>
        <c:crosses val="autoZero"/>
        <c:crossBetween val="between"/>
      </c:valAx>
      <c:spPr>
        <a:noFill/>
        <a:ln>
          <a:noFill/>
        </a:ln>
        <a:effectLst/>
      </c:spPr>
    </c:plotArea>
    <c:legend>
      <c:legendPos val="b"/>
      <c:layout>
        <c:manualLayout>
          <c:xMode val="edge"/>
          <c:yMode val="edge"/>
          <c:x val="0.1022835788487252"/>
          <c:y val="0.85393217191531212"/>
          <c:w val="0.43472307616119826"/>
          <c:h val="0.1362263229003539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389299907435887E-2"/>
          <c:y val="8.3285499142070632E-2"/>
          <c:w val="0.95872580015664699"/>
          <c:h val="0.8922187658161439"/>
        </c:manualLayout>
      </c:layout>
      <c:scatterChart>
        <c:scatterStyle val="lineMarker"/>
        <c:varyColors val="0"/>
        <c:ser>
          <c:idx val="3"/>
          <c:order val="0"/>
          <c:tx>
            <c:v>UTAC</c:v>
          </c:tx>
          <c:spPr>
            <a:ln w="38100" cap="rnd">
              <a:solidFill>
                <a:srgbClr val="C00000"/>
              </a:solidFill>
              <a:round/>
            </a:ln>
            <a:effectLst/>
          </c:spPr>
          <c:marker>
            <c:symbol val="none"/>
          </c:marker>
          <c:yVal>
            <c:numRef>
              <c:f>Results!$M$6:$M$1852</c:f>
              <c:numCache>
                <c:formatCode>General</c:formatCode>
                <c:ptCount val="1847"/>
                <c:pt idx="0">
                  <c:v>34.646885321046824</c:v>
                </c:pt>
                <c:pt idx="1">
                  <c:v>31.686001226808564</c:v>
                </c:pt>
                <c:pt idx="2">
                  <c:v>31.483742926027315</c:v>
                </c:pt>
                <c:pt idx="3">
                  <c:v>32.03922540893744</c:v>
                </c:pt>
                <c:pt idx="4">
                  <c:v>31.709299108888615</c:v>
                </c:pt>
                <c:pt idx="5">
                  <c:v>31.66419336548039</c:v>
                </c:pt>
                <c:pt idx="6">
                  <c:v>31.313152716066334</c:v>
                </c:pt>
                <c:pt idx="7">
                  <c:v>30.760224554445269</c:v>
                </c:pt>
                <c:pt idx="8">
                  <c:v>30.859190771486293</c:v>
                </c:pt>
                <c:pt idx="9">
                  <c:v>30.528653356935482</c:v>
                </c:pt>
                <c:pt idx="10">
                  <c:v>30.894971868898388</c:v>
                </c:pt>
                <c:pt idx="11">
                  <c:v>36.634971258546841</c:v>
                </c:pt>
                <c:pt idx="12">
                  <c:v>44.121817419435573</c:v>
                </c:pt>
                <c:pt idx="13">
                  <c:v>52.879033300783234</c:v>
                </c:pt>
                <c:pt idx="14">
                  <c:v>71.768973944093844</c:v>
                </c:pt>
                <c:pt idx="15">
                  <c:v>101.28201410522679</c:v>
                </c:pt>
                <c:pt idx="16">
                  <c:v>135.69441416015854</c:v>
                </c:pt>
                <c:pt idx="17">
                  <c:v>120.13155939331283</c:v>
                </c:pt>
                <c:pt idx="18">
                  <c:v>104.61835596313689</c:v>
                </c:pt>
                <c:pt idx="19">
                  <c:v>89.864678594972844</c:v>
                </c:pt>
                <c:pt idx="20">
                  <c:v>73.547962591554835</c:v>
                </c:pt>
                <c:pt idx="21">
                  <c:v>71.893421575929821</c:v>
                </c:pt>
                <c:pt idx="22">
                  <c:v>86.779264471437699</c:v>
                </c:pt>
                <c:pt idx="23">
                  <c:v>97.48703424682833</c:v>
                </c:pt>
                <c:pt idx="24">
                  <c:v>104.29914819946509</c:v>
                </c:pt>
                <c:pt idx="25">
                  <c:v>115.25787317505109</c:v>
                </c:pt>
                <c:pt idx="26">
                  <c:v>116.24340173950415</c:v>
                </c:pt>
                <c:pt idx="27">
                  <c:v>108.44778482666239</c:v>
                </c:pt>
                <c:pt idx="28">
                  <c:v>113.98650781860576</c:v>
                </c:pt>
                <c:pt idx="29">
                  <c:v>93.653348181154499</c:v>
                </c:pt>
                <c:pt idx="30">
                  <c:v>73.916368505861428</c:v>
                </c:pt>
                <c:pt idx="31">
                  <c:v>68.898651525880979</c:v>
                </c:pt>
                <c:pt idx="32">
                  <c:v>66.623904821779391</c:v>
                </c:pt>
                <c:pt idx="33">
                  <c:v>61.743887731935573</c:v>
                </c:pt>
                <c:pt idx="34">
                  <c:v>55.964007971193368</c:v>
                </c:pt>
                <c:pt idx="35">
                  <c:v>66.376307318117284</c:v>
                </c:pt>
                <c:pt idx="36">
                  <c:v>77.436113378908317</c:v>
                </c:pt>
                <c:pt idx="37">
                  <c:v>81.233311102297037</c:v>
                </c:pt>
                <c:pt idx="38">
                  <c:v>80.153279516603632</c:v>
                </c:pt>
                <c:pt idx="39">
                  <c:v>74.635300085451263</c:v>
                </c:pt>
                <c:pt idx="40">
                  <c:v>57.748833105470766</c:v>
                </c:pt>
                <c:pt idx="41">
                  <c:v>42.274432012941404</c:v>
                </c:pt>
                <c:pt idx="42">
                  <c:v>47.263433477785121</c:v>
                </c:pt>
                <c:pt idx="43">
                  <c:v>51.194293615724625</c:v>
                </c:pt>
                <c:pt idx="44">
                  <c:v>45.164419958498016</c:v>
                </c:pt>
                <c:pt idx="45">
                  <c:v>42.769503424074202</c:v>
                </c:pt>
                <c:pt idx="46">
                  <c:v>40.81875040283397</c:v>
                </c:pt>
                <c:pt idx="47">
                  <c:v>38.790845892335938</c:v>
                </c:pt>
                <c:pt idx="48">
                  <c:v>38.22688333740431</c:v>
                </c:pt>
                <c:pt idx="49">
                  <c:v>42.959608099367195</c:v>
                </c:pt>
                <c:pt idx="50">
                  <c:v>42.046527502443361</c:v>
                </c:pt>
                <c:pt idx="51">
                  <c:v>35.87234155883975</c:v>
                </c:pt>
                <c:pt idx="52">
                  <c:v>41.933388922121097</c:v>
                </c:pt>
                <c:pt idx="53">
                  <c:v>48.857233831789053</c:v>
                </c:pt>
                <c:pt idx="54">
                  <c:v>43.942451879884764</c:v>
                </c:pt>
                <c:pt idx="55">
                  <c:v>44.830559179689445</c:v>
                </c:pt>
                <c:pt idx="56">
                  <c:v>52.587435552980466</c:v>
                </c:pt>
                <c:pt idx="57">
                  <c:v>54.45404016723829</c:v>
                </c:pt>
                <c:pt idx="58">
                  <c:v>57.677222845461017</c:v>
                </c:pt>
                <c:pt idx="59">
                  <c:v>46.50736810913282</c:v>
                </c:pt>
                <c:pt idx="60">
                  <c:v>39.556984350587875</c:v>
                </c:pt>
                <c:pt idx="61">
                  <c:v>36.86835520019725</c:v>
                </c:pt>
                <c:pt idx="62">
                  <c:v>38.384571478273436</c:v>
                </c:pt>
                <c:pt idx="63">
                  <c:v>45.251383612062533</c:v>
                </c:pt>
                <c:pt idx="64">
                  <c:v>43.795386145021517</c:v>
                </c:pt>
                <c:pt idx="65">
                  <c:v>50.535196325685597</c:v>
                </c:pt>
                <c:pt idx="66">
                  <c:v>66.17268259277553</c:v>
                </c:pt>
                <c:pt idx="67">
                  <c:v>81.452872869875179</c:v>
                </c:pt>
                <c:pt idx="68">
                  <c:v>92.054260656740453</c:v>
                </c:pt>
                <c:pt idx="69">
                  <c:v>101.61691171875218</c:v>
                </c:pt>
                <c:pt idx="70">
                  <c:v>114.63835413208231</c:v>
                </c:pt>
                <c:pt idx="71">
                  <c:v>108.89643900146707</c:v>
                </c:pt>
                <c:pt idx="72">
                  <c:v>89.591469213869274</c:v>
                </c:pt>
                <c:pt idx="73">
                  <c:v>87.789299414064644</c:v>
                </c:pt>
                <c:pt idx="74">
                  <c:v>72.475985357668065</c:v>
                </c:pt>
                <c:pt idx="75">
                  <c:v>60.741247961427781</c:v>
                </c:pt>
                <c:pt idx="76">
                  <c:v>52.765990850832061</c:v>
                </c:pt>
                <c:pt idx="77">
                  <c:v>48.951235601808655</c:v>
                </c:pt>
                <c:pt idx="78">
                  <c:v>46.403046057130872</c:v>
                </c:pt>
                <c:pt idx="79">
                  <c:v>45.520940039064449</c:v>
                </c:pt>
                <c:pt idx="80">
                  <c:v>44.337053320314453</c:v>
                </c:pt>
                <c:pt idx="81">
                  <c:v>43.829258367921838</c:v>
                </c:pt>
                <c:pt idx="82">
                  <c:v>42.595198461915977</c:v>
                </c:pt>
                <c:pt idx="83">
                  <c:v>42.660429785158193</c:v>
                </c:pt>
                <c:pt idx="84">
                  <c:v>41.644112036134736</c:v>
                </c:pt>
                <c:pt idx="85">
                  <c:v>40.679423162843698</c:v>
                </c:pt>
                <c:pt idx="86">
                  <c:v>47.393573400880868</c:v>
                </c:pt>
                <c:pt idx="87">
                  <c:v>53.260725805666056</c:v>
                </c:pt>
                <c:pt idx="88">
                  <c:v>43.403236029054653</c:v>
                </c:pt>
                <c:pt idx="89">
                  <c:v>35.544035742189401</c:v>
                </c:pt>
                <c:pt idx="90">
                  <c:v>31.184269354249974</c:v>
                </c:pt>
                <c:pt idx="91">
                  <c:v>29.807277319337842</c:v>
                </c:pt>
                <c:pt idx="92">
                  <c:v>29.593668768312423</c:v>
                </c:pt>
                <c:pt idx="93">
                  <c:v>29.666027471925723</c:v>
                </c:pt>
                <c:pt idx="94">
                  <c:v>29.285715124513597</c:v>
                </c:pt>
                <c:pt idx="95">
                  <c:v>29.568111822511678</c:v>
                </c:pt>
                <c:pt idx="96">
                  <c:v>29.812859747316327</c:v>
                </c:pt>
                <c:pt idx="97">
                  <c:v>29.384619543458882</c:v>
                </c:pt>
                <c:pt idx="98">
                  <c:v>28.971801397706997</c:v>
                </c:pt>
                <c:pt idx="99">
                  <c:v>29.157724401857369</c:v>
                </c:pt>
                <c:pt idx="100">
                  <c:v>29.483475897218685</c:v>
                </c:pt>
                <c:pt idx="101">
                  <c:v>29.241453955080019</c:v>
                </c:pt>
                <c:pt idx="102">
                  <c:v>28.770573065187442</c:v>
                </c:pt>
                <c:pt idx="103">
                  <c:v>29.047819921876851</c:v>
                </c:pt>
                <c:pt idx="104">
                  <c:v>29.502674505617094</c:v>
                </c:pt>
                <c:pt idx="105">
                  <c:v>29.352093145753781</c:v>
                </c:pt>
                <c:pt idx="106">
                  <c:v>29.155019018556548</c:v>
                </c:pt>
                <c:pt idx="107">
                  <c:v>29.551955053712824</c:v>
                </c:pt>
                <c:pt idx="108">
                  <c:v>29.492622015382718</c:v>
                </c:pt>
                <c:pt idx="109">
                  <c:v>29.213885137941382</c:v>
                </c:pt>
                <c:pt idx="110">
                  <c:v>29.372369787599517</c:v>
                </c:pt>
                <c:pt idx="111">
                  <c:v>29.221960089113182</c:v>
                </c:pt>
                <c:pt idx="112">
                  <c:v>28.847800085451105</c:v>
                </c:pt>
                <c:pt idx="113">
                  <c:v>29.078581640626883</c:v>
                </c:pt>
                <c:pt idx="114">
                  <c:v>29.095905706789001</c:v>
                </c:pt>
                <c:pt idx="115">
                  <c:v>28.831293127443296</c:v>
                </c:pt>
                <c:pt idx="116">
                  <c:v>28.465002081300707</c:v>
                </c:pt>
                <c:pt idx="117">
                  <c:v>28.369125769044857</c:v>
                </c:pt>
                <c:pt idx="118">
                  <c:v>28.780488226320301</c:v>
                </c:pt>
                <c:pt idx="119">
                  <c:v>28.57413065185737</c:v>
                </c:pt>
                <c:pt idx="120">
                  <c:v>28.160797521974551</c:v>
                </c:pt>
                <c:pt idx="121">
                  <c:v>27.908778021242099</c:v>
                </c:pt>
                <c:pt idx="122">
                  <c:v>28.058713934328029</c:v>
                </c:pt>
                <c:pt idx="123">
                  <c:v>27.212704870607311</c:v>
                </c:pt>
                <c:pt idx="124">
                  <c:v>26.749837133790976</c:v>
                </c:pt>
                <c:pt idx="125">
                  <c:v>27.762213537599504</c:v>
                </c:pt>
                <c:pt idx="126">
                  <c:v>28.064358160402257</c:v>
                </c:pt>
                <c:pt idx="127">
                  <c:v>28.231055090333882</c:v>
                </c:pt>
                <c:pt idx="128">
                  <c:v>27.754646704103422</c:v>
                </c:pt>
                <c:pt idx="129">
                  <c:v>27.241516516115176</c:v>
                </c:pt>
                <c:pt idx="130">
                  <c:v>27.203222296144414</c:v>
                </c:pt>
                <c:pt idx="131">
                  <c:v>27.560648748781112</c:v>
                </c:pt>
                <c:pt idx="132">
                  <c:v>27.711298773195253</c:v>
                </c:pt>
                <c:pt idx="133">
                  <c:v>27.670731756593618</c:v>
                </c:pt>
                <c:pt idx="134">
                  <c:v>27.24698908081244</c:v>
                </c:pt>
                <c:pt idx="135">
                  <c:v>27.829065344240068</c:v>
                </c:pt>
                <c:pt idx="136">
                  <c:v>30.134113714601526</c:v>
                </c:pt>
                <c:pt idx="137">
                  <c:v>37.477526495363229</c:v>
                </c:pt>
                <c:pt idx="138">
                  <c:v>45.954659674074222</c:v>
                </c:pt>
                <c:pt idx="139">
                  <c:v>70.303487036134868</c:v>
                </c:pt>
                <c:pt idx="140">
                  <c:v>91.081249639894665</c:v>
                </c:pt>
                <c:pt idx="141">
                  <c:v>69.144827673341837</c:v>
                </c:pt>
                <c:pt idx="142">
                  <c:v>57.915777227785227</c:v>
                </c:pt>
                <c:pt idx="143">
                  <c:v>59.387739202882884</c:v>
                </c:pt>
                <c:pt idx="144">
                  <c:v>64.85244180908407</c:v>
                </c:pt>
                <c:pt idx="145">
                  <c:v>74.914442083742316</c:v>
                </c:pt>
                <c:pt idx="146">
                  <c:v>66.179185125734477</c:v>
                </c:pt>
                <c:pt idx="147">
                  <c:v>60.633499548341831</c:v>
                </c:pt>
                <c:pt idx="148">
                  <c:v>58.687607977296935</c:v>
                </c:pt>
                <c:pt idx="149">
                  <c:v>66.380221197511787</c:v>
                </c:pt>
                <c:pt idx="150">
                  <c:v>75.603930303957156</c:v>
                </c:pt>
                <c:pt idx="151">
                  <c:v>71.151707098390702</c:v>
                </c:pt>
                <c:pt idx="152">
                  <c:v>53.504718420412132</c:v>
                </c:pt>
                <c:pt idx="153">
                  <c:v>40.862620184328101</c:v>
                </c:pt>
                <c:pt idx="154">
                  <c:v>49.818132421877003</c:v>
                </c:pt>
                <c:pt idx="155">
                  <c:v>60.310865423586016</c:v>
                </c:pt>
                <c:pt idx="156">
                  <c:v>71.18212549438681</c:v>
                </c:pt>
                <c:pt idx="157">
                  <c:v>101.00929224243379</c:v>
                </c:pt>
                <c:pt idx="158">
                  <c:v>84.940977117921975</c:v>
                </c:pt>
                <c:pt idx="159">
                  <c:v>82.8672596191427</c:v>
                </c:pt>
                <c:pt idx="160">
                  <c:v>95.596678564455232</c:v>
                </c:pt>
                <c:pt idx="161">
                  <c:v>91.175388739015787</c:v>
                </c:pt>
                <c:pt idx="162">
                  <c:v>86.836056921388803</c:v>
                </c:pt>
                <c:pt idx="163">
                  <c:v>84.925953314211057</c:v>
                </c:pt>
                <c:pt idx="164">
                  <c:v>72.266579077150524</c:v>
                </c:pt>
                <c:pt idx="165">
                  <c:v>75.228802130129054</c:v>
                </c:pt>
                <c:pt idx="166">
                  <c:v>81.412477514650519</c:v>
                </c:pt>
                <c:pt idx="167">
                  <c:v>71.952541754152449</c:v>
                </c:pt>
                <c:pt idx="168">
                  <c:v>61.987633154298898</c:v>
                </c:pt>
                <c:pt idx="169">
                  <c:v>69.027177832033274</c:v>
                </c:pt>
                <c:pt idx="170">
                  <c:v>70.321044561769668</c:v>
                </c:pt>
                <c:pt idx="171">
                  <c:v>57.374913427736359</c:v>
                </c:pt>
                <c:pt idx="172">
                  <c:v>42.458590338136723</c:v>
                </c:pt>
                <c:pt idx="173">
                  <c:v>44.009976599123036</c:v>
                </c:pt>
                <c:pt idx="174">
                  <c:v>48.455518743898409</c:v>
                </c:pt>
                <c:pt idx="175">
                  <c:v>59.999210760500084</c:v>
                </c:pt>
                <c:pt idx="176">
                  <c:v>72.866226599123081</c:v>
                </c:pt>
                <c:pt idx="177">
                  <c:v>65.629539129640605</c:v>
                </c:pt>
                <c:pt idx="178">
                  <c:v>58.209908697511764</c:v>
                </c:pt>
                <c:pt idx="179">
                  <c:v>55.285966131593803</c:v>
                </c:pt>
                <c:pt idx="180">
                  <c:v>53.923091528322296</c:v>
                </c:pt>
                <c:pt idx="181">
                  <c:v>55.824385473634784</c:v>
                </c:pt>
                <c:pt idx="182">
                  <c:v>69.504925177003969</c:v>
                </c:pt>
                <c:pt idx="183">
                  <c:v>75.280149481203267</c:v>
                </c:pt>
                <c:pt idx="184">
                  <c:v>72.039416143800878</c:v>
                </c:pt>
                <c:pt idx="185">
                  <c:v>60.676799414064497</c:v>
                </c:pt>
                <c:pt idx="186">
                  <c:v>45.861756536867198</c:v>
                </c:pt>
                <c:pt idx="187">
                  <c:v>37.831114599611276</c:v>
                </c:pt>
                <c:pt idx="188">
                  <c:v>35.203796026613212</c:v>
                </c:pt>
                <c:pt idx="189">
                  <c:v>34.335347387697233</c:v>
                </c:pt>
                <c:pt idx="190">
                  <c:v>33.449409887697222</c:v>
                </c:pt>
                <c:pt idx="191">
                  <c:v>32.097617742921841</c:v>
                </c:pt>
                <c:pt idx="192">
                  <c:v>29.620152685548739</c:v>
                </c:pt>
                <c:pt idx="193">
                  <c:v>28.368844244386601</c:v>
                </c:pt>
                <c:pt idx="194">
                  <c:v>27.613376257326099</c:v>
                </c:pt>
                <c:pt idx="195">
                  <c:v>28.117628118898374</c:v>
                </c:pt>
                <c:pt idx="196">
                  <c:v>33.822560522462894</c:v>
                </c:pt>
                <c:pt idx="197">
                  <c:v>38.532179663087838</c:v>
                </c:pt>
                <c:pt idx="198">
                  <c:v>56.691728613283267</c:v>
                </c:pt>
                <c:pt idx="199">
                  <c:v>60.644307348634833</c:v>
                </c:pt>
                <c:pt idx="200">
                  <c:v>51.029993078615284</c:v>
                </c:pt>
                <c:pt idx="201">
                  <c:v>55.875142309572254</c:v>
                </c:pt>
                <c:pt idx="202">
                  <c:v>64.787100622560587</c:v>
                </c:pt>
                <c:pt idx="203">
                  <c:v>71.412213537599669</c:v>
                </c:pt>
                <c:pt idx="204">
                  <c:v>72.132854864503997</c:v>
                </c:pt>
                <c:pt idx="205">
                  <c:v>71.289839575197391</c:v>
                </c:pt>
                <c:pt idx="206">
                  <c:v>75.327679083254026</c:v>
                </c:pt>
                <c:pt idx="207">
                  <c:v>109.74423334350806</c:v>
                </c:pt>
                <c:pt idx="208">
                  <c:v>132.4283710693382</c:v>
                </c:pt>
                <c:pt idx="209">
                  <c:v>111.18728754272686</c:v>
                </c:pt>
                <c:pt idx="210">
                  <c:v>97.297856542970905</c:v>
                </c:pt>
                <c:pt idx="211">
                  <c:v>92.816148779299027</c:v>
                </c:pt>
                <c:pt idx="212">
                  <c:v>87.237325689699361</c:v>
                </c:pt>
                <c:pt idx="213">
                  <c:v>90.922339270021638</c:v>
                </c:pt>
                <c:pt idx="214">
                  <c:v>100.17663156738504</c:v>
                </c:pt>
                <c:pt idx="215">
                  <c:v>103.98314020385961</c:v>
                </c:pt>
                <c:pt idx="216">
                  <c:v>109.99879343261941</c:v>
                </c:pt>
                <c:pt idx="217">
                  <c:v>113.41992227783423</c:v>
                </c:pt>
                <c:pt idx="218">
                  <c:v>103.46966669311743</c:v>
                </c:pt>
                <c:pt idx="219">
                  <c:v>90.834510443117395</c:v>
                </c:pt>
                <c:pt idx="220">
                  <c:v>84.812141821291178</c:v>
                </c:pt>
                <c:pt idx="221">
                  <c:v>71.339175054933719</c:v>
                </c:pt>
                <c:pt idx="222">
                  <c:v>60.295862219240313</c:v>
                </c:pt>
                <c:pt idx="223">
                  <c:v>53.914838049318419</c:v>
                </c:pt>
                <c:pt idx="224">
                  <c:v>52.82128641357621</c:v>
                </c:pt>
                <c:pt idx="225">
                  <c:v>55.390308782960965</c:v>
                </c:pt>
                <c:pt idx="226">
                  <c:v>57.10817911377157</c:v>
                </c:pt>
                <c:pt idx="227">
                  <c:v>59.357863256837966</c:v>
                </c:pt>
                <c:pt idx="228">
                  <c:v>60.262532446291083</c:v>
                </c:pt>
                <c:pt idx="229">
                  <c:v>54.014731237794948</c:v>
                </c:pt>
                <c:pt idx="230">
                  <c:v>51.508021948244142</c:v>
                </c:pt>
                <c:pt idx="231">
                  <c:v>63.902673742677749</c:v>
                </c:pt>
                <c:pt idx="232">
                  <c:v>72.906038305666044</c:v>
                </c:pt>
                <c:pt idx="233">
                  <c:v>75.660049841310652</c:v>
                </c:pt>
                <c:pt idx="234">
                  <c:v>74.818346044923956</c:v>
                </c:pt>
                <c:pt idx="235">
                  <c:v>72.281616613771547</c:v>
                </c:pt>
                <c:pt idx="236">
                  <c:v>68.950280401613313</c:v>
                </c:pt>
                <c:pt idx="237">
                  <c:v>65.110744116212913</c:v>
                </c:pt>
                <c:pt idx="238">
                  <c:v>55.848315069582043</c:v>
                </c:pt>
                <c:pt idx="239">
                  <c:v>42.289764807130865</c:v>
                </c:pt>
                <c:pt idx="240">
                  <c:v>53.630498144533206</c:v>
                </c:pt>
                <c:pt idx="241">
                  <c:v>63.316340277101666</c:v>
                </c:pt>
                <c:pt idx="242">
                  <c:v>65.869123480226619</c:v>
                </c:pt>
                <c:pt idx="243">
                  <c:v>62.496629736330142</c:v>
                </c:pt>
                <c:pt idx="244">
                  <c:v>48.547227117921878</c:v>
                </c:pt>
                <c:pt idx="245">
                  <c:v>36.108080694581965</c:v>
                </c:pt>
                <c:pt idx="246">
                  <c:v>37.093053076173781</c:v>
                </c:pt>
                <c:pt idx="247">
                  <c:v>47.973987982179729</c:v>
                </c:pt>
                <c:pt idx="248">
                  <c:v>44.341090795900364</c:v>
                </c:pt>
                <c:pt idx="249">
                  <c:v>40.114684698488269</c:v>
                </c:pt>
                <c:pt idx="250">
                  <c:v>38.321599218751913</c:v>
                </c:pt>
                <c:pt idx="251">
                  <c:v>36.164612219240176</c:v>
                </c:pt>
                <c:pt idx="252">
                  <c:v>35.046025488283178</c:v>
                </c:pt>
                <c:pt idx="253">
                  <c:v>40.229780218507798</c:v>
                </c:pt>
                <c:pt idx="254">
                  <c:v>37.804198095705033</c:v>
                </c:pt>
                <c:pt idx="255">
                  <c:v>40.570747778322229</c:v>
                </c:pt>
                <c:pt idx="256">
                  <c:v>49.551865026857463</c:v>
                </c:pt>
                <c:pt idx="257">
                  <c:v>58.901374456789142</c:v>
                </c:pt>
                <c:pt idx="258">
                  <c:v>65.60860330810749</c:v>
                </c:pt>
                <c:pt idx="259">
                  <c:v>65.579963323976685</c:v>
                </c:pt>
                <c:pt idx="260">
                  <c:v>85.429854986574384</c:v>
                </c:pt>
                <c:pt idx="261">
                  <c:v>117.05789377441631</c:v>
                </c:pt>
                <c:pt idx="262">
                  <c:v>133.56894418945544</c:v>
                </c:pt>
                <c:pt idx="263">
                  <c:v>138.22291757812732</c:v>
                </c:pt>
                <c:pt idx="264">
                  <c:v>112.52435114135966</c:v>
                </c:pt>
                <c:pt idx="265">
                  <c:v>103.25012552490453</c:v>
                </c:pt>
                <c:pt idx="266">
                  <c:v>101.44140512695533</c:v>
                </c:pt>
                <c:pt idx="267">
                  <c:v>86.203828070070429</c:v>
                </c:pt>
                <c:pt idx="268">
                  <c:v>69.322201940919953</c:v>
                </c:pt>
                <c:pt idx="269">
                  <c:v>59.519561407472679</c:v>
                </c:pt>
                <c:pt idx="270">
                  <c:v>54.768194219972706</c:v>
                </c:pt>
                <c:pt idx="271">
                  <c:v>58.12402307739459</c:v>
                </c:pt>
                <c:pt idx="272">
                  <c:v>74.224136755373138</c:v>
                </c:pt>
                <c:pt idx="273">
                  <c:v>81.622192785646618</c:v>
                </c:pt>
                <c:pt idx="274">
                  <c:v>79.549189398195452</c:v>
                </c:pt>
                <c:pt idx="275">
                  <c:v>70.218020269777426</c:v>
                </c:pt>
                <c:pt idx="276">
                  <c:v>51.198942205812543</c:v>
                </c:pt>
                <c:pt idx="277">
                  <c:v>46.299259588624992</c:v>
                </c:pt>
                <c:pt idx="278">
                  <c:v>57.764179632570382</c:v>
                </c:pt>
                <c:pt idx="279">
                  <c:v>67.979528448488381</c:v>
                </c:pt>
                <c:pt idx="280">
                  <c:v>78.382489416506033</c:v>
                </c:pt>
                <c:pt idx="281">
                  <c:v>99.233166906740465</c:v>
                </c:pt>
                <c:pt idx="282">
                  <c:v>120.1310856079124</c:v>
                </c:pt>
                <c:pt idx="283">
                  <c:v>134.39795877685773</c:v>
                </c:pt>
                <c:pt idx="284">
                  <c:v>157.64609338989493</c:v>
                </c:pt>
                <c:pt idx="285">
                  <c:v>128.60712702026598</c:v>
                </c:pt>
                <c:pt idx="286">
                  <c:v>130.29722940674054</c:v>
                </c:pt>
                <c:pt idx="287">
                  <c:v>147.84678308716062</c:v>
                </c:pt>
                <c:pt idx="288">
                  <c:v>137.15010950317614</c:v>
                </c:pt>
                <c:pt idx="289">
                  <c:v>98.646290991213036</c:v>
                </c:pt>
                <c:pt idx="290">
                  <c:v>82.523758337404445</c:v>
                </c:pt>
                <c:pt idx="291">
                  <c:v>68.709315893556749</c:v>
                </c:pt>
                <c:pt idx="292">
                  <c:v>53.179351446535179</c:v>
                </c:pt>
                <c:pt idx="293">
                  <c:v>46.099775335695298</c:v>
                </c:pt>
                <c:pt idx="294">
                  <c:v>45.746956274416</c:v>
                </c:pt>
                <c:pt idx="295">
                  <c:v>47.210390112306619</c:v>
                </c:pt>
                <c:pt idx="296">
                  <c:v>46.948091528322266</c:v>
                </c:pt>
                <c:pt idx="297">
                  <c:v>44.056888220216798</c:v>
                </c:pt>
                <c:pt idx="298">
                  <c:v>40.480852148439411</c:v>
                </c:pt>
                <c:pt idx="299">
                  <c:v>37.32472727050979</c:v>
                </c:pt>
                <c:pt idx="300">
                  <c:v>35.701895544435523</c:v>
                </c:pt>
                <c:pt idx="301">
                  <c:v>42.045820257570284</c:v>
                </c:pt>
                <c:pt idx="302">
                  <c:v>51.231461737062538</c:v>
                </c:pt>
                <c:pt idx="303">
                  <c:v>47.450036260988284</c:v>
                </c:pt>
                <c:pt idx="304">
                  <c:v>37.50192301025578</c:v>
                </c:pt>
                <c:pt idx="305">
                  <c:v>47.357284185792963</c:v>
                </c:pt>
                <c:pt idx="306">
                  <c:v>43.835623571779273</c:v>
                </c:pt>
                <c:pt idx="307">
                  <c:v>40.138545629884767</c:v>
                </c:pt>
                <c:pt idx="308">
                  <c:v>39.218955633546834</c:v>
                </c:pt>
                <c:pt idx="309">
                  <c:v>38.565996954347582</c:v>
                </c:pt>
                <c:pt idx="310">
                  <c:v>37.807075140382786</c:v>
                </c:pt>
                <c:pt idx="311">
                  <c:v>37.831794378664007</c:v>
                </c:pt>
                <c:pt idx="312">
                  <c:v>49.709257910158215</c:v>
                </c:pt>
                <c:pt idx="313">
                  <c:v>58.454354498292993</c:v>
                </c:pt>
                <c:pt idx="314">
                  <c:v>60.686481115724611</c:v>
                </c:pt>
                <c:pt idx="315">
                  <c:v>58.911207220460994</c:v>
                </c:pt>
                <c:pt idx="316">
                  <c:v>47.90911371460156</c:v>
                </c:pt>
                <c:pt idx="317">
                  <c:v>39.303831884767526</c:v>
                </c:pt>
                <c:pt idx="318">
                  <c:v>46.85011408081246</c:v>
                </c:pt>
                <c:pt idx="319">
                  <c:v>43.557463476564457</c:v>
                </c:pt>
                <c:pt idx="320">
                  <c:v>41.66495859375194</c:v>
                </c:pt>
                <c:pt idx="321">
                  <c:v>41.461251470949257</c:v>
                </c:pt>
                <c:pt idx="322">
                  <c:v>40.584501287843743</c:v>
                </c:pt>
                <c:pt idx="323">
                  <c:v>40.264654943849585</c:v>
                </c:pt>
                <c:pt idx="324">
                  <c:v>39.966822454835913</c:v>
                </c:pt>
                <c:pt idx="325">
                  <c:v>40.66303293457225</c:v>
                </c:pt>
                <c:pt idx="326">
                  <c:v>53.429125616457057</c:v>
                </c:pt>
                <c:pt idx="327">
                  <c:v>58.427170202638678</c:v>
                </c:pt>
                <c:pt idx="328">
                  <c:v>49.231476232912094</c:v>
                </c:pt>
                <c:pt idx="329">
                  <c:v>39.159512731935529</c:v>
                </c:pt>
                <c:pt idx="330">
                  <c:v>34.201101324464787</c:v>
                </c:pt>
                <c:pt idx="331">
                  <c:v>31.6035419677753</c:v>
                </c:pt>
                <c:pt idx="332">
                  <c:v>30.612279913331978</c:v>
                </c:pt>
                <c:pt idx="333">
                  <c:v>28.943937322999915</c:v>
                </c:pt>
                <c:pt idx="334">
                  <c:v>28.658375189210901</c:v>
                </c:pt>
                <c:pt idx="335">
                  <c:v>33.96410562744331</c:v>
                </c:pt>
                <c:pt idx="336">
                  <c:v>35.267221472169865</c:v>
                </c:pt>
                <c:pt idx="337">
                  <c:v>40.566957495119169</c:v>
                </c:pt>
                <c:pt idx="338">
                  <c:v>51.388373968507835</c:v>
                </c:pt>
                <c:pt idx="339">
                  <c:v>55.555522558595726</c:v>
                </c:pt>
                <c:pt idx="340">
                  <c:v>54.229356024171935</c:v>
                </c:pt>
                <c:pt idx="341">
                  <c:v>49.764093420412124</c:v>
                </c:pt>
                <c:pt idx="342">
                  <c:v>45.648285314943351</c:v>
                </c:pt>
                <c:pt idx="343">
                  <c:v>45.893664953615236</c:v>
                </c:pt>
                <c:pt idx="344">
                  <c:v>47.610203192140595</c:v>
                </c:pt>
                <c:pt idx="345">
                  <c:v>48.123752233888695</c:v>
                </c:pt>
                <c:pt idx="346">
                  <c:v>48.49635355224806</c:v>
                </c:pt>
                <c:pt idx="347">
                  <c:v>51.53572122802936</c:v>
                </c:pt>
                <c:pt idx="348">
                  <c:v>53.79582178344927</c:v>
                </c:pt>
                <c:pt idx="349">
                  <c:v>52.432995245363337</c:v>
                </c:pt>
                <c:pt idx="350">
                  <c:v>50.364091131593732</c:v>
                </c:pt>
                <c:pt idx="351">
                  <c:v>49.462649176027341</c:v>
                </c:pt>
                <c:pt idx="352">
                  <c:v>49.888678381349642</c:v>
                </c:pt>
                <c:pt idx="353">
                  <c:v>50.436065313722686</c:v>
                </c:pt>
                <c:pt idx="354">
                  <c:v>50.936719152833973</c:v>
                </c:pt>
                <c:pt idx="355">
                  <c:v>51.477116033937463</c:v>
                </c:pt>
                <c:pt idx="356">
                  <c:v>54.053135321046881</c:v>
                </c:pt>
                <c:pt idx="357">
                  <c:v>70.412608740236436</c:v>
                </c:pt>
                <c:pt idx="358">
                  <c:v>79.019044134523597</c:v>
                </c:pt>
                <c:pt idx="359">
                  <c:v>74.083820745851682</c:v>
                </c:pt>
                <c:pt idx="360">
                  <c:v>55.973669073488367</c:v>
                </c:pt>
                <c:pt idx="361">
                  <c:v>45.333966467287134</c:v>
                </c:pt>
                <c:pt idx="362">
                  <c:v>39.964982244874989</c:v>
                </c:pt>
                <c:pt idx="363">
                  <c:v>37.616613409425732</c:v>
                </c:pt>
                <c:pt idx="364">
                  <c:v>37.393941137697212</c:v>
                </c:pt>
                <c:pt idx="365">
                  <c:v>41.993779394533206</c:v>
                </c:pt>
                <c:pt idx="366">
                  <c:v>47.16739923706249</c:v>
                </c:pt>
                <c:pt idx="367">
                  <c:v>48.191400549318374</c:v>
                </c:pt>
                <c:pt idx="368">
                  <c:v>44.005705664064465</c:v>
                </c:pt>
                <c:pt idx="369">
                  <c:v>44.475384924318412</c:v>
                </c:pt>
                <c:pt idx="370">
                  <c:v>58.1427890991231</c:v>
                </c:pt>
                <c:pt idx="371">
                  <c:v>59.570256445314499</c:v>
                </c:pt>
                <c:pt idx="372">
                  <c:v>46.359093878175749</c:v>
                </c:pt>
                <c:pt idx="373">
                  <c:v>33.411404058839736</c:v>
                </c:pt>
                <c:pt idx="374">
                  <c:v>26.093699285890519</c:v>
                </c:pt>
                <c:pt idx="375">
                  <c:v>24.338399908449098</c:v>
                </c:pt>
                <c:pt idx="376">
                  <c:v>23.512289831544837</c:v>
                </c:pt>
                <c:pt idx="377">
                  <c:v>22.689928839113222</c:v>
                </c:pt>
                <c:pt idx="378">
                  <c:v>22.531856176759682</c:v>
                </c:pt>
                <c:pt idx="379">
                  <c:v>22.00105859985532</c:v>
                </c:pt>
                <c:pt idx="380">
                  <c:v>22.089258215333917</c:v>
                </c:pt>
                <c:pt idx="381">
                  <c:v>22.286627600099511</c:v>
                </c:pt>
                <c:pt idx="382">
                  <c:v>22.529061529542879</c:v>
                </c:pt>
                <c:pt idx="383">
                  <c:v>22.381666204835867</c:v>
                </c:pt>
                <c:pt idx="384">
                  <c:v>21.893996832277193</c:v>
                </c:pt>
                <c:pt idx="385">
                  <c:v>21.417382452394403</c:v>
                </c:pt>
                <c:pt idx="386">
                  <c:v>20.633885595704964</c:v>
                </c:pt>
                <c:pt idx="387">
                  <c:v>20.409146520997922</c:v>
                </c:pt>
                <c:pt idx="388">
                  <c:v>20.794485113527227</c:v>
                </c:pt>
                <c:pt idx="389">
                  <c:v>21.069720098878769</c:v>
                </c:pt>
                <c:pt idx="390">
                  <c:v>26.71001169433783</c:v>
                </c:pt>
                <c:pt idx="391">
                  <c:v>35.073415777589801</c:v>
                </c:pt>
                <c:pt idx="392">
                  <c:v>44.258830664064433</c:v>
                </c:pt>
                <c:pt idx="393">
                  <c:v>60.043822119142632</c:v>
                </c:pt>
                <c:pt idx="394">
                  <c:v>78.543439123537198</c:v>
                </c:pt>
                <c:pt idx="395">
                  <c:v>104.59687082519751</c:v>
                </c:pt>
                <c:pt idx="396">
                  <c:v>106.88519937744364</c:v>
                </c:pt>
                <c:pt idx="397">
                  <c:v>86.818760321047023</c:v>
                </c:pt>
                <c:pt idx="398">
                  <c:v>65.043253729250068</c:v>
                </c:pt>
                <c:pt idx="399">
                  <c:v>52.290996954347676</c:v>
                </c:pt>
                <c:pt idx="400">
                  <c:v>60.500853369142639</c:v>
                </c:pt>
                <c:pt idx="401">
                  <c:v>65.39446604004101</c:v>
                </c:pt>
                <c:pt idx="402">
                  <c:v>62.819874975587943</c:v>
                </c:pt>
                <c:pt idx="403">
                  <c:v>53.025529119875003</c:v>
                </c:pt>
                <c:pt idx="404">
                  <c:v>40.121784613039033</c:v>
                </c:pt>
                <c:pt idx="405">
                  <c:v>32.189449713136661</c:v>
                </c:pt>
                <c:pt idx="406">
                  <c:v>28.337430212404236</c:v>
                </c:pt>
                <c:pt idx="407">
                  <c:v>25.528947088624914</c:v>
                </c:pt>
                <c:pt idx="408">
                  <c:v>24.692173406984239</c:v>
                </c:pt>
                <c:pt idx="409">
                  <c:v>25.213069555665921</c:v>
                </c:pt>
                <c:pt idx="410">
                  <c:v>26.774473974611226</c:v>
                </c:pt>
                <c:pt idx="411">
                  <c:v>27.164619085695229</c:v>
                </c:pt>
                <c:pt idx="412">
                  <c:v>28.416057989503852</c:v>
                </c:pt>
                <c:pt idx="413">
                  <c:v>31.523190710451104</c:v>
                </c:pt>
                <c:pt idx="414">
                  <c:v>35.336263677980448</c:v>
                </c:pt>
                <c:pt idx="415">
                  <c:v>35.453247473146455</c:v>
                </c:pt>
                <c:pt idx="416">
                  <c:v>34.30568430175974</c:v>
                </c:pt>
                <c:pt idx="417">
                  <c:v>36.61538812866403</c:v>
                </c:pt>
                <c:pt idx="418">
                  <c:v>37.773573706056638</c:v>
                </c:pt>
                <c:pt idx="419">
                  <c:v>34.00949976196479</c:v>
                </c:pt>
                <c:pt idx="420">
                  <c:v>31.935411474611286</c:v>
                </c:pt>
                <c:pt idx="421">
                  <c:v>33.340487310792888</c:v>
                </c:pt>
                <c:pt idx="422">
                  <c:v>42.250989935304666</c:v>
                </c:pt>
                <c:pt idx="423">
                  <c:v>59.892148992921946</c:v>
                </c:pt>
                <c:pt idx="424">
                  <c:v>85.880919287111482</c:v>
                </c:pt>
                <c:pt idx="425">
                  <c:v>110.1858150695823</c:v>
                </c:pt>
                <c:pt idx="426">
                  <c:v>105.54799844970924</c:v>
                </c:pt>
                <c:pt idx="427">
                  <c:v>75.851225683595828</c:v>
                </c:pt>
                <c:pt idx="428">
                  <c:v>54.038825628664114</c:v>
                </c:pt>
                <c:pt idx="429">
                  <c:v>43.499888250734372</c:v>
                </c:pt>
                <c:pt idx="430">
                  <c:v>38.821497747804671</c:v>
                </c:pt>
                <c:pt idx="431">
                  <c:v>36.160313818361303</c:v>
                </c:pt>
                <c:pt idx="432">
                  <c:v>34.496132299806575</c:v>
                </c:pt>
                <c:pt idx="433">
                  <c:v>42.858396551515611</c:v>
                </c:pt>
                <c:pt idx="434">
                  <c:v>40.86772882690623</c:v>
                </c:pt>
                <c:pt idx="435">
                  <c:v>32.213159582521456</c:v>
                </c:pt>
                <c:pt idx="436">
                  <c:v>31.903901312257744</c:v>
                </c:pt>
                <c:pt idx="437">
                  <c:v>30.775049230958917</c:v>
                </c:pt>
                <c:pt idx="438">
                  <c:v>27.358754370119087</c:v>
                </c:pt>
                <c:pt idx="439">
                  <c:v>25.329922888185489</c:v>
                </c:pt>
                <c:pt idx="440">
                  <c:v>23.894256994630787</c:v>
                </c:pt>
                <c:pt idx="441">
                  <c:v>22.190469763185448</c:v>
                </c:pt>
                <c:pt idx="442">
                  <c:v>22.112542364503803</c:v>
                </c:pt>
                <c:pt idx="443">
                  <c:v>21.828477117921793</c:v>
                </c:pt>
                <c:pt idx="444">
                  <c:v>21.653320715333859</c:v>
                </c:pt>
                <c:pt idx="445">
                  <c:v>21.305177709962766</c:v>
                </c:pt>
                <c:pt idx="446">
                  <c:v>20.484080145265501</c:v>
                </c:pt>
                <c:pt idx="447">
                  <c:v>20.029088232423724</c:v>
                </c:pt>
                <c:pt idx="448">
                  <c:v>19.767002508546799</c:v>
                </c:pt>
                <c:pt idx="449">
                  <c:v>19.183010504152243</c:v>
                </c:pt>
                <c:pt idx="450">
                  <c:v>18.959596655275266</c:v>
                </c:pt>
                <c:pt idx="451">
                  <c:v>19.60009958496272</c:v>
                </c:pt>
                <c:pt idx="452">
                  <c:v>19.73741495361514</c:v>
                </c:pt>
                <c:pt idx="453">
                  <c:v>20.024673101808514</c:v>
                </c:pt>
                <c:pt idx="454">
                  <c:v>20.244791052247937</c:v>
                </c:pt>
                <c:pt idx="455">
                  <c:v>19.894176123048759</c:v>
                </c:pt>
                <c:pt idx="456">
                  <c:v>20.204121038820212</c:v>
                </c:pt>
                <c:pt idx="457">
                  <c:v>20.130608770753788</c:v>
                </c:pt>
                <c:pt idx="458">
                  <c:v>20.70627176513862</c:v>
                </c:pt>
                <c:pt idx="459">
                  <c:v>20.562872717287018</c:v>
                </c:pt>
                <c:pt idx="460">
                  <c:v>20.162427923585856</c:v>
                </c:pt>
                <c:pt idx="461">
                  <c:v>20.1451381896991</c:v>
                </c:pt>
                <c:pt idx="462">
                  <c:v>19.894498846437415</c:v>
                </c:pt>
                <c:pt idx="463">
                  <c:v>19.567978308107243</c:v>
                </c:pt>
                <c:pt idx="464">
                  <c:v>19.595753118898333</c:v>
                </c:pt>
                <c:pt idx="465">
                  <c:v>20.120769140626848</c:v>
                </c:pt>
                <c:pt idx="466">
                  <c:v>19.511453649904176</c:v>
                </c:pt>
                <c:pt idx="467">
                  <c:v>19.055699560548703</c:v>
                </c:pt>
                <c:pt idx="468">
                  <c:v>19.083062384035031</c:v>
                </c:pt>
                <c:pt idx="469">
                  <c:v>19.140349218751847</c:v>
                </c:pt>
                <c:pt idx="470">
                  <c:v>19.205594274904186</c:v>
                </c:pt>
                <c:pt idx="471">
                  <c:v>19.957011053468609</c:v>
                </c:pt>
                <c:pt idx="472">
                  <c:v>19.579637548829993</c:v>
                </c:pt>
                <c:pt idx="473">
                  <c:v>19.777672979738202</c:v>
                </c:pt>
                <c:pt idx="474">
                  <c:v>19.695797369386629</c:v>
                </c:pt>
                <c:pt idx="475">
                  <c:v>19.690599462892433</c:v>
                </c:pt>
                <c:pt idx="476">
                  <c:v>19.386648962404145</c:v>
                </c:pt>
                <c:pt idx="477">
                  <c:v>19.419710943605345</c:v>
                </c:pt>
                <c:pt idx="478">
                  <c:v>18.954625341798696</c:v>
                </c:pt>
                <c:pt idx="479">
                  <c:v>18.832938024904124</c:v>
                </c:pt>
                <c:pt idx="480">
                  <c:v>18.889318487550643</c:v>
                </c:pt>
                <c:pt idx="481">
                  <c:v>19.31171533813658</c:v>
                </c:pt>
                <c:pt idx="482">
                  <c:v>19.465091345216617</c:v>
                </c:pt>
                <c:pt idx="483">
                  <c:v>19.01592905273624</c:v>
                </c:pt>
                <c:pt idx="484">
                  <c:v>19.477856085206895</c:v>
                </c:pt>
                <c:pt idx="485">
                  <c:v>19.592038366701029</c:v>
                </c:pt>
                <c:pt idx="486">
                  <c:v>19.693826696779158</c:v>
                </c:pt>
                <c:pt idx="487">
                  <c:v>19.356793615724449</c:v>
                </c:pt>
                <c:pt idx="488">
                  <c:v>19.289110968019344</c:v>
                </c:pt>
                <c:pt idx="489">
                  <c:v>19.50447733154477</c:v>
                </c:pt>
                <c:pt idx="490">
                  <c:v>20.307090399171695</c:v>
                </c:pt>
                <c:pt idx="491">
                  <c:v>19.748202154542799</c:v>
                </c:pt>
                <c:pt idx="492">
                  <c:v>19.409960577394425</c:v>
                </c:pt>
                <c:pt idx="493">
                  <c:v>19.230244848634666</c:v>
                </c:pt>
                <c:pt idx="494">
                  <c:v>20.720650122072175</c:v>
                </c:pt>
                <c:pt idx="495">
                  <c:v>29.37270624389836</c:v>
                </c:pt>
                <c:pt idx="496">
                  <c:v>34.585430548097598</c:v>
                </c:pt>
                <c:pt idx="497">
                  <c:v>35.93357660522652</c:v>
                </c:pt>
                <c:pt idx="498">
                  <c:v>36.873127386476533</c:v>
                </c:pt>
                <c:pt idx="499">
                  <c:v>37.411773321535101</c:v>
                </c:pt>
                <c:pt idx="500">
                  <c:v>37.810583898927717</c:v>
                </c:pt>
                <c:pt idx="501">
                  <c:v>38.10218851318551</c:v>
                </c:pt>
                <c:pt idx="502">
                  <c:v>38.284898016359342</c:v>
                </c:pt>
                <c:pt idx="503">
                  <c:v>38.444804022218712</c:v>
                </c:pt>
                <c:pt idx="504">
                  <c:v>38.51204035034371</c:v>
                </c:pt>
                <c:pt idx="505">
                  <c:v>37.817271826173801</c:v>
                </c:pt>
                <c:pt idx="506">
                  <c:v>37.806491491701145</c:v>
                </c:pt>
                <c:pt idx="507">
                  <c:v>38.163354895021477</c:v>
                </c:pt>
                <c:pt idx="508">
                  <c:v>38.36421243896676</c:v>
                </c:pt>
                <c:pt idx="509">
                  <c:v>38.434112951662073</c:v>
                </c:pt>
                <c:pt idx="510">
                  <c:v>37.491245672609374</c:v>
                </c:pt>
                <c:pt idx="511">
                  <c:v>37.617574713136726</c:v>
                </c:pt>
                <c:pt idx="512">
                  <c:v>47.120542547609389</c:v>
                </c:pt>
                <c:pt idx="513">
                  <c:v>65.052365515138774</c:v>
                </c:pt>
                <c:pt idx="514">
                  <c:v>99.387696478273625</c:v>
                </c:pt>
                <c:pt idx="515">
                  <c:v>101.59064752807829</c:v>
                </c:pt>
                <c:pt idx="516">
                  <c:v>72.488805029298888</c:v>
                </c:pt>
                <c:pt idx="517">
                  <c:v>53.086029455568408</c:v>
                </c:pt>
                <c:pt idx="518">
                  <c:v>45.815057775880859</c:v>
                </c:pt>
                <c:pt idx="519">
                  <c:v>53.398322698976592</c:v>
                </c:pt>
                <c:pt idx="520">
                  <c:v>55.31560861816606</c:v>
                </c:pt>
                <c:pt idx="521">
                  <c:v>46.961275122072301</c:v>
                </c:pt>
                <c:pt idx="522">
                  <c:v>35.364381811525313</c:v>
                </c:pt>
                <c:pt idx="523">
                  <c:v>28.332877752687402</c:v>
                </c:pt>
                <c:pt idx="524">
                  <c:v>24.269440100099537</c:v>
                </c:pt>
                <c:pt idx="525">
                  <c:v>21.60501520385931</c:v>
                </c:pt>
                <c:pt idx="526">
                  <c:v>20.326206610109232</c:v>
                </c:pt>
                <c:pt idx="527">
                  <c:v>20.036675665285049</c:v>
                </c:pt>
                <c:pt idx="528">
                  <c:v>19.90824548950382</c:v>
                </c:pt>
                <c:pt idx="529">
                  <c:v>20.43527338257017</c:v>
                </c:pt>
                <c:pt idx="530">
                  <c:v>20.48628427734559</c:v>
                </c:pt>
                <c:pt idx="531">
                  <c:v>24.134198400880724</c:v>
                </c:pt>
                <c:pt idx="532">
                  <c:v>26.895220587160058</c:v>
                </c:pt>
                <c:pt idx="533">
                  <c:v>30.948090765382712</c:v>
                </c:pt>
                <c:pt idx="534">
                  <c:v>33.389973852540933</c:v>
                </c:pt>
                <c:pt idx="535">
                  <c:v>52.856229803468764</c:v>
                </c:pt>
                <c:pt idx="536">
                  <c:v>75.024422094728607</c:v>
                </c:pt>
                <c:pt idx="537">
                  <c:v>89.469349310304892</c:v>
                </c:pt>
                <c:pt idx="538">
                  <c:v>111.38690225830298</c:v>
                </c:pt>
                <c:pt idx="539">
                  <c:v>108.79260446777565</c:v>
                </c:pt>
                <c:pt idx="540">
                  <c:v>77.048433325197394</c:v>
                </c:pt>
                <c:pt idx="541">
                  <c:v>56.489113256837861</c:v>
                </c:pt>
                <c:pt idx="542">
                  <c:v>60.310309240724635</c:v>
                </c:pt>
                <c:pt idx="543">
                  <c:v>59.470582983400448</c:v>
                </c:pt>
                <c:pt idx="544">
                  <c:v>44.859082434083966</c:v>
                </c:pt>
                <c:pt idx="545">
                  <c:v>35.793088934328132</c:v>
                </c:pt>
                <c:pt idx="546">
                  <c:v>31.230576727296835</c:v>
                </c:pt>
                <c:pt idx="547">
                  <c:v>27.584454748537006</c:v>
                </c:pt>
                <c:pt idx="548">
                  <c:v>24.011227056886661</c:v>
                </c:pt>
                <c:pt idx="549">
                  <c:v>20.456078741456899</c:v>
                </c:pt>
                <c:pt idx="550">
                  <c:v>20.309603521730391</c:v>
                </c:pt>
                <c:pt idx="551">
                  <c:v>23.055574438478413</c:v>
                </c:pt>
                <c:pt idx="552">
                  <c:v>25.317693731691321</c:v>
                </c:pt>
                <c:pt idx="553">
                  <c:v>23.803434393312383</c:v>
                </c:pt>
                <c:pt idx="554">
                  <c:v>20.958675787355375</c:v>
                </c:pt>
                <c:pt idx="555">
                  <c:v>22.814424536134673</c:v>
                </c:pt>
                <c:pt idx="556">
                  <c:v>31.529514715578046</c:v>
                </c:pt>
                <c:pt idx="557">
                  <c:v>39.199351904298808</c:v>
                </c:pt>
                <c:pt idx="558">
                  <c:v>43.077608129884759</c:v>
                </c:pt>
                <c:pt idx="559">
                  <c:v>46.507244512941448</c:v>
                </c:pt>
                <c:pt idx="560">
                  <c:v>51.890710089113256</c:v>
                </c:pt>
                <c:pt idx="561">
                  <c:v>53.945915625002016</c:v>
                </c:pt>
                <c:pt idx="562">
                  <c:v>58.415517828371108</c:v>
                </c:pt>
                <c:pt idx="563">
                  <c:v>47.947929785158244</c:v>
                </c:pt>
                <c:pt idx="564">
                  <c:v>32.926062414552661</c:v>
                </c:pt>
                <c:pt idx="565">
                  <c:v>25.823305151369045</c:v>
                </c:pt>
                <c:pt idx="566">
                  <c:v>21.687378332521387</c:v>
                </c:pt>
                <c:pt idx="567">
                  <c:v>20.639948675538939</c:v>
                </c:pt>
                <c:pt idx="568">
                  <c:v>21.538472387697169</c:v>
                </c:pt>
                <c:pt idx="569">
                  <c:v>21.369873449708891</c:v>
                </c:pt>
                <c:pt idx="570">
                  <c:v>21.026248571779185</c:v>
                </c:pt>
                <c:pt idx="571">
                  <c:v>20.891233465578001</c:v>
                </c:pt>
                <c:pt idx="572">
                  <c:v>20.108677313234256</c:v>
                </c:pt>
                <c:pt idx="573">
                  <c:v>20.48554956665221</c:v>
                </c:pt>
                <c:pt idx="574">
                  <c:v>20.233015081788938</c:v>
                </c:pt>
                <c:pt idx="575">
                  <c:v>20.002988836671744</c:v>
                </c:pt>
                <c:pt idx="576">
                  <c:v>20.093069860841712</c:v>
                </c:pt>
                <c:pt idx="577">
                  <c:v>20.19375955810731</c:v>
                </c:pt>
                <c:pt idx="578">
                  <c:v>19.639746496583879</c:v>
                </c:pt>
                <c:pt idx="579">
                  <c:v>19.473042700197162</c:v>
                </c:pt>
                <c:pt idx="580">
                  <c:v>19.333241674806533</c:v>
                </c:pt>
                <c:pt idx="581">
                  <c:v>19.376390478517479</c:v>
                </c:pt>
                <c:pt idx="582">
                  <c:v>19.550613043214707</c:v>
                </c:pt>
                <c:pt idx="583">
                  <c:v>19.552981970216699</c:v>
                </c:pt>
                <c:pt idx="584">
                  <c:v>19.638551733400273</c:v>
                </c:pt>
                <c:pt idx="585">
                  <c:v>19.777569982912006</c:v>
                </c:pt>
                <c:pt idx="586">
                  <c:v>19.904434606935396</c:v>
                </c:pt>
                <c:pt idx="587">
                  <c:v>19.090114233400289</c:v>
                </c:pt>
                <c:pt idx="588">
                  <c:v>18.906594488527233</c:v>
                </c:pt>
                <c:pt idx="589">
                  <c:v>19.04302408447446</c:v>
                </c:pt>
                <c:pt idx="590">
                  <c:v>18.661702368165908</c:v>
                </c:pt>
                <c:pt idx="591">
                  <c:v>19.027128240968633</c:v>
                </c:pt>
                <c:pt idx="592">
                  <c:v>19.231316015626831</c:v>
                </c:pt>
                <c:pt idx="593">
                  <c:v>18.623119757081891</c:v>
                </c:pt>
                <c:pt idx="594">
                  <c:v>18.898972723390457</c:v>
                </c:pt>
                <c:pt idx="595">
                  <c:v>19.230656835939342</c:v>
                </c:pt>
                <c:pt idx="596">
                  <c:v>19.23685724487483</c:v>
                </c:pt>
                <c:pt idx="597">
                  <c:v>18.985229132081912</c:v>
                </c:pt>
                <c:pt idx="598">
                  <c:v>19.910895941163936</c:v>
                </c:pt>
                <c:pt idx="599">
                  <c:v>29.295177099611248</c:v>
                </c:pt>
                <c:pt idx="600">
                  <c:v>32.4730686401386</c:v>
                </c:pt>
                <c:pt idx="601">
                  <c:v>40.122484991457029</c:v>
                </c:pt>
                <c:pt idx="602">
                  <c:v>62.987430212404341</c:v>
                </c:pt>
                <c:pt idx="603">
                  <c:v>91.61321451416228</c:v>
                </c:pt>
                <c:pt idx="604">
                  <c:v>93.582335302736496</c:v>
                </c:pt>
                <c:pt idx="605">
                  <c:v>97.648855993654507</c:v>
                </c:pt>
                <c:pt idx="606">
                  <c:v>131.70778467407453</c:v>
                </c:pt>
                <c:pt idx="607">
                  <c:v>166.57841760864508</c:v>
                </c:pt>
                <c:pt idx="608">
                  <c:v>172.65611612549071</c:v>
                </c:pt>
                <c:pt idx="609">
                  <c:v>132.44651224365464</c:v>
                </c:pt>
                <c:pt idx="610">
                  <c:v>120.29025690307839</c:v>
                </c:pt>
                <c:pt idx="611">
                  <c:v>114.81210291137916</c:v>
                </c:pt>
                <c:pt idx="612">
                  <c:v>102.47981912842015</c:v>
                </c:pt>
                <c:pt idx="613">
                  <c:v>71.970607397462956</c:v>
                </c:pt>
                <c:pt idx="614">
                  <c:v>53.47797357788285</c:v>
                </c:pt>
                <c:pt idx="615">
                  <c:v>43.164681646730394</c:v>
                </c:pt>
                <c:pt idx="616">
                  <c:v>39.526353094484406</c:v>
                </c:pt>
                <c:pt idx="617">
                  <c:v>48.918324682619136</c:v>
                </c:pt>
                <c:pt idx="618">
                  <c:v>56.0351444458028</c:v>
                </c:pt>
                <c:pt idx="619">
                  <c:v>50.941601202394573</c:v>
                </c:pt>
                <c:pt idx="620">
                  <c:v>50.341383764650367</c:v>
                </c:pt>
                <c:pt idx="621">
                  <c:v>51.063521978761763</c:v>
                </c:pt>
                <c:pt idx="622">
                  <c:v>49.042518255617196</c:v>
                </c:pt>
                <c:pt idx="623">
                  <c:v>48.516376135255875</c:v>
                </c:pt>
                <c:pt idx="624">
                  <c:v>49.038288519289033</c:v>
                </c:pt>
                <c:pt idx="625">
                  <c:v>51.989408514406293</c:v>
                </c:pt>
                <c:pt idx="626">
                  <c:v>54.289876959230455</c:v>
                </c:pt>
                <c:pt idx="627">
                  <c:v>54.850420019533253</c:v>
                </c:pt>
                <c:pt idx="628">
                  <c:v>56.297504827882847</c:v>
                </c:pt>
                <c:pt idx="629">
                  <c:v>61.949489996339892</c:v>
                </c:pt>
                <c:pt idx="630">
                  <c:v>68.360506842043009</c:v>
                </c:pt>
                <c:pt idx="631">
                  <c:v>83.681380865480619</c:v>
                </c:pt>
                <c:pt idx="632">
                  <c:v>119.28752786865459</c:v>
                </c:pt>
                <c:pt idx="633">
                  <c:v>115.97785532226781</c:v>
                </c:pt>
                <c:pt idx="634">
                  <c:v>79.962810919191512</c:v>
                </c:pt>
                <c:pt idx="635">
                  <c:v>57.177159521486317</c:v>
                </c:pt>
                <c:pt idx="636">
                  <c:v>46.682792303468752</c:v>
                </c:pt>
                <c:pt idx="637">
                  <c:v>44.744144842531249</c:v>
                </c:pt>
                <c:pt idx="638">
                  <c:v>44.447946569826136</c:v>
                </c:pt>
                <c:pt idx="639">
                  <c:v>42.618455145265614</c:v>
                </c:pt>
                <c:pt idx="640">
                  <c:v>44.44263193359572</c:v>
                </c:pt>
                <c:pt idx="641">
                  <c:v>50.368568060304717</c:v>
                </c:pt>
                <c:pt idx="642">
                  <c:v>54.50059473266797</c:v>
                </c:pt>
                <c:pt idx="643">
                  <c:v>55.665303442384811</c:v>
                </c:pt>
                <c:pt idx="644">
                  <c:v>55.844771978761713</c:v>
                </c:pt>
                <c:pt idx="645">
                  <c:v>57.255368444826217</c:v>
                </c:pt>
                <c:pt idx="646">
                  <c:v>58.616169378664125</c:v>
                </c:pt>
                <c:pt idx="647">
                  <c:v>58.583745977785242</c:v>
                </c:pt>
                <c:pt idx="648">
                  <c:v>51.285322210695284</c:v>
                </c:pt>
                <c:pt idx="649">
                  <c:v>51.746665594484412</c:v>
                </c:pt>
                <c:pt idx="650">
                  <c:v>63.688412878420017</c:v>
                </c:pt>
                <c:pt idx="651">
                  <c:v>68.702717230226639</c:v>
                </c:pt>
                <c:pt idx="652">
                  <c:v>65.21795007934773</c:v>
                </c:pt>
                <c:pt idx="653">
                  <c:v>54.518193457033256</c:v>
                </c:pt>
                <c:pt idx="654">
                  <c:v>66.014088079836029</c:v>
                </c:pt>
                <c:pt idx="655">
                  <c:v>71.541920874025536</c:v>
                </c:pt>
                <c:pt idx="656">
                  <c:v>69.276340887453216</c:v>
                </c:pt>
                <c:pt idx="657">
                  <c:v>57.404858038332108</c:v>
                </c:pt>
                <c:pt idx="658">
                  <c:v>39.819269201662074</c:v>
                </c:pt>
                <c:pt idx="659">
                  <c:v>28.783969519044813</c:v>
                </c:pt>
                <c:pt idx="660">
                  <c:v>21.628251287843618</c:v>
                </c:pt>
                <c:pt idx="661">
                  <c:v>18.837607214357323</c:v>
                </c:pt>
                <c:pt idx="662">
                  <c:v>18.839660284425648</c:v>
                </c:pt>
                <c:pt idx="663">
                  <c:v>33.23628885498232</c:v>
                </c:pt>
                <c:pt idx="664">
                  <c:v>61.112990972902374</c:v>
                </c:pt>
                <c:pt idx="665">
                  <c:v>82.462118170168083</c:v>
                </c:pt>
                <c:pt idx="666">
                  <c:v>71.828581640627036</c:v>
                </c:pt>
                <c:pt idx="667">
                  <c:v>85.232684729006024</c:v>
                </c:pt>
                <c:pt idx="668">
                  <c:v>126.19310800781479</c:v>
                </c:pt>
                <c:pt idx="669">
                  <c:v>142.62465173950432</c:v>
                </c:pt>
                <c:pt idx="670">
                  <c:v>100.38969080200411</c:v>
                </c:pt>
                <c:pt idx="671">
                  <c:v>86.622214910890733</c:v>
                </c:pt>
                <c:pt idx="672">
                  <c:v>90.014250585939621</c:v>
                </c:pt>
                <c:pt idx="673">
                  <c:v>78.424567053224749</c:v>
                </c:pt>
                <c:pt idx="674">
                  <c:v>61.459534094240283</c:v>
                </c:pt>
                <c:pt idx="675">
                  <c:v>59.539611456300847</c:v>
                </c:pt>
                <c:pt idx="676">
                  <c:v>65.593579504396573</c:v>
                </c:pt>
                <c:pt idx="677">
                  <c:v>55.064571020509831</c:v>
                </c:pt>
                <c:pt idx="678">
                  <c:v>42.309169409181649</c:v>
                </c:pt>
                <c:pt idx="679">
                  <c:v>44.653081915285171</c:v>
                </c:pt>
                <c:pt idx="680">
                  <c:v>54.673485205080112</c:v>
                </c:pt>
                <c:pt idx="681">
                  <c:v>51.653645727540997</c:v>
                </c:pt>
                <c:pt idx="682">
                  <c:v>46.761852667238259</c:v>
                </c:pt>
                <c:pt idx="683">
                  <c:v>57.004117987062557</c:v>
                </c:pt>
                <c:pt idx="684">
                  <c:v>61.590436193849641</c:v>
                </c:pt>
                <c:pt idx="685">
                  <c:v>68.037199804689521</c:v>
                </c:pt>
                <c:pt idx="686">
                  <c:v>84.26485788574432</c:v>
                </c:pt>
                <c:pt idx="687">
                  <c:v>74.51368829956256</c:v>
                </c:pt>
                <c:pt idx="688">
                  <c:v>53.98261682739453</c:v>
                </c:pt>
                <c:pt idx="689">
                  <c:v>41.969437811281253</c:v>
                </c:pt>
                <c:pt idx="690">
                  <c:v>37.202154180910092</c:v>
                </c:pt>
                <c:pt idx="691">
                  <c:v>39.942590734865156</c:v>
                </c:pt>
                <c:pt idx="692">
                  <c:v>42.101301214601506</c:v>
                </c:pt>
                <c:pt idx="693">
                  <c:v>39.994150946046879</c:v>
                </c:pt>
                <c:pt idx="694">
                  <c:v>34.100727484132747</c:v>
                </c:pt>
                <c:pt idx="695">
                  <c:v>26.13789179077337</c:v>
                </c:pt>
                <c:pt idx="696">
                  <c:v>20.724776861574142</c:v>
                </c:pt>
                <c:pt idx="697">
                  <c:v>25.164695379640527</c:v>
                </c:pt>
                <c:pt idx="698">
                  <c:v>26.390687200929602</c:v>
                </c:pt>
                <c:pt idx="699">
                  <c:v>22.961840460206918</c:v>
                </c:pt>
                <c:pt idx="700">
                  <c:v>20.639042303468635</c:v>
                </c:pt>
                <c:pt idx="701">
                  <c:v>19.453878424074059</c:v>
                </c:pt>
                <c:pt idx="702">
                  <c:v>18.846595404054558</c:v>
                </c:pt>
                <c:pt idx="703">
                  <c:v>18.136542150880686</c:v>
                </c:pt>
                <c:pt idx="704">
                  <c:v>18.093812200929548</c:v>
                </c:pt>
                <c:pt idx="705">
                  <c:v>17.503262731935362</c:v>
                </c:pt>
                <c:pt idx="706">
                  <c:v>21.05361826172059</c:v>
                </c:pt>
                <c:pt idx="707">
                  <c:v>31.678125402833899</c:v>
                </c:pt>
                <c:pt idx="708">
                  <c:v>49.55938379516796</c:v>
                </c:pt>
                <c:pt idx="709">
                  <c:v>67.52235986938679</c:v>
                </c:pt>
                <c:pt idx="710">
                  <c:v>69.885498449709047</c:v>
                </c:pt>
                <c:pt idx="711">
                  <c:v>73.451063177492273</c:v>
                </c:pt>
                <c:pt idx="712">
                  <c:v>91.37224313965055</c:v>
                </c:pt>
                <c:pt idx="713">
                  <c:v>92.649444982912314</c:v>
                </c:pt>
                <c:pt idx="714">
                  <c:v>86.901041052248175</c:v>
                </c:pt>
                <c:pt idx="715">
                  <c:v>66.619592687990306</c:v>
                </c:pt>
                <c:pt idx="716">
                  <c:v>49.601124975587915</c:v>
                </c:pt>
                <c:pt idx="717">
                  <c:v>49.860065863039097</c:v>
                </c:pt>
                <c:pt idx="718">
                  <c:v>55.366633245851617</c:v>
                </c:pt>
                <c:pt idx="719">
                  <c:v>64.781731054689516</c:v>
                </c:pt>
                <c:pt idx="720">
                  <c:v>58.756094000246179</c:v>
                </c:pt>
                <c:pt idx="721">
                  <c:v>51.292772314455128</c:v>
                </c:pt>
                <c:pt idx="722">
                  <c:v>68.314288732912232</c:v>
                </c:pt>
                <c:pt idx="723">
                  <c:v>109.17829324951389</c:v>
                </c:pt>
                <c:pt idx="724">
                  <c:v>144.0534305786156</c:v>
                </c:pt>
                <c:pt idx="725">
                  <c:v>130.0062290405296</c:v>
                </c:pt>
                <c:pt idx="726">
                  <c:v>94.729232427980662</c:v>
                </c:pt>
                <c:pt idx="727">
                  <c:v>77.623924658205198</c:v>
                </c:pt>
                <c:pt idx="728">
                  <c:v>68.747568914796986</c:v>
                </c:pt>
                <c:pt idx="729">
                  <c:v>55.275309393312504</c:v>
                </c:pt>
                <c:pt idx="730">
                  <c:v>46.994089910890636</c:v>
                </c:pt>
                <c:pt idx="731">
                  <c:v>44.422506353761769</c:v>
                </c:pt>
                <c:pt idx="732">
                  <c:v>46.328407690431661</c:v>
                </c:pt>
                <c:pt idx="733">
                  <c:v>48.84797785034376</c:v>
                </c:pt>
                <c:pt idx="734">
                  <c:v>50.14373972168169</c:v>
                </c:pt>
                <c:pt idx="735">
                  <c:v>51.218271276857429</c:v>
                </c:pt>
                <c:pt idx="736">
                  <c:v>51.317141363527398</c:v>
                </c:pt>
                <c:pt idx="737">
                  <c:v>53.89540598144729</c:v>
                </c:pt>
                <c:pt idx="738">
                  <c:v>59.213695166017636</c:v>
                </c:pt>
                <c:pt idx="739">
                  <c:v>60.213959143068408</c:v>
                </c:pt>
                <c:pt idx="740">
                  <c:v>60.604090521242235</c:v>
                </c:pt>
                <c:pt idx="741">
                  <c:v>57.177166387941462</c:v>
                </c:pt>
                <c:pt idx="742">
                  <c:v>53.424181768800786</c:v>
                </c:pt>
                <c:pt idx="743">
                  <c:v>51.213382360841777</c:v>
                </c:pt>
                <c:pt idx="744">
                  <c:v>50.344700262453124</c:v>
                </c:pt>
                <c:pt idx="745">
                  <c:v>50.093614599611399</c:v>
                </c:pt>
                <c:pt idx="746">
                  <c:v>59.604348394777432</c:v>
                </c:pt>
                <c:pt idx="747">
                  <c:v>74.536684057619198</c:v>
                </c:pt>
                <c:pt idx="748">
                  <c:v>93.234782812502132</c:v>
                </c:pt>
                <c:pt idx="749">
                  <c:v>92.662415716554861</c:v>
                </c:pt>
                <c:pt idx="750">
                  <c:v>78.688650915529465</c:v>
                </c:pt>
                <c:pt idx="751">
                  <c:v>63.099710485841875</c:v>
                </c:pt>
                <c:pt idx="752">
                  <c:v>64.060506079103547</c:v>
                </c:pt>
                <c:pt idx="753">
                  <c:v>63.380960485841847</c:v>
                </c:pt>
                <c:pt idx="754">
                  <c:v>56.05494730224806</c:v>
                </c:pt>
                <c:pt idx="755">
                  <c:v>46.797441503908139</c:v>
                </c:pt>
                <c:pt idx="756">
                  <c:v>55.752795812990279</c:v>
                </c:pt>
                <c:pt idx="757">
                  <c:v>52.737337133791016</c:v>
                </c:pt>
                <c:pt idx="758">
                  <c:v>38.450544378664048</c:v>
                </c:pt>
                <c:pt idx="759">
                  <c:v>28.324768469240173</c:v>
                </c:pt>
                <c:pt idx="760">
                  <c:v>21.877867529298712</c:v>
                </c:pt>
                <c:pt idx="761">
                  <c:v>30.917644903566334</c:v>
                </c:pt>
                <c:pt idx="762">
                  <c:v>83.009889624025533</c:v>
                </c:pt>
                <c:pt idx="763">
                  <c:v>131.91010477295146</c:v>
                </c:pt>
                <c:pt idx="764">
                  <c:v>120.77594873657449</c:v>
                </c:pt>
                <c:pt idx="765">
                  <c:v>99.924172613527574</c:v>
                </c:pt>
                <c:pt idx="766">
                  <c:v>94.500545141603695</c:v>
                </c:pt>
                <c:pt idx="767">
                  <c:v>107.66917688598853</c:v>
                </c:pt>
                <c:pt idx="768">
                  <c:v>152.69106714477783</c:v>
                </c:pt>
                <c:pt idx="769">
                  <c:v>162.50616342773677</c:v>
                </c:pt>
                <c:pt idx="770">
                  <c:v>138.82680170288313</c:v>
                </c:pt>
                <c:pt idx="771">
                  <c:v>143.85772287597891</c:v>
                </c:pt>
                <c:pt idx="772">
                  <c:v>149.39204447021723</c:v>
                </c:pt>
                <c:pt idx="773">
                  <c:v>155.32971536865466</c:v>
                </c:pt>
                <c:pt idx="774">
                  <c:v>152.30778848877188</c:v>
                </c:pt>
                <c:pt idx="775">
                  <c:v>143.32399332275622</c:v>
                </c:pt>
                <c:pt idx="776">
                  <c:v>115.46338617553931</c:v>
                </c:pt>
                <c:pt idx="777">
                  <c:v>110.86390497436743</c:v>
                </c:pt>
                <c:pt idx="778">
                  <c:v>100.56845209350794</c:v>
                </c:pt>
                <c:pt idx="779">
                  <c:v>81.186481878664225</c:v>
                </c:pt>
                <c:pt idx="780">
                  <c:v>64.636423132326229</c:v>
                </c:pt>
                <c:pt idx="781">
                  <c:v>61.409099981691469</c:v>
                </c:pt>
                <c:pt idx="782">
                  <c:v>69.025680944826306</c:v>
                </c:pt>
                <c:pt idx="783">
                  <c:v>70.243899938966905</c:v>
                </c:pt>
                <c:pt idx="784">
                  <c:v>68.395718023683614</c:v>
                </c:pt>
                <c:pt idx="785">
                  <c:v>63.73068964233596</c:v>
                </c:pt>
                <c:pt idx="786">
                  <c:v>62.513294622804736</c:v>
                </c:pt>
                <c:pt idx="787">
                  <c:v>60.657278082277379</c:v>
                </c:pt>
                <c:pt idx="788">
                  <c:v>58.986971685793051</c:v>
                </c:pt>
                <c:pt idx="789">
                  <c:v>59.955684301759788</c:v>
                </c:pt>
                <c:pt idx="790">
                  <c:v>58.592974493410175</c:v>
                </c:pt>
                <c:pt idx="791">
                  <c:v>67.252418920900453</c:v>
                </c:pt>
                <c:pt idx="792">
                  <c:v>76.360297796632963</c:v>
                </c:pt>
                <c:pt idx="793">
                  <c:v>77.464361975099735</c:v>
                </c:pt>
                <c:pt idx="794">
                  <c:v>74.608088323976659</c:v>
                </c:pt>
                <c:pt idx="795">
                  <c:v>67.492525122072365</c:v>
                </c:pt>
                <c:pt idx="796">
                  <c:v>50.238654730226592</c:v>
                </c:pt>
                <c:pt idx="797">
                  <c:v>40.291921636964823</c:v>
                </c:pt>
                <c:pt idx="798">
                  <c:v>41.933382055665973</c:v>
                </c:pt>
                <c:pt idx="799">
                  <c:v>47.303533575441364</c:v>
                </c:pt>
                <c:pt idx="800">
                  <c:v>70.874590704347781</c:v>
                </c:pt>
                <c:pt idx="801">
                  <c:v>102.30117456665255</c:v>
                </c:pt>
                <c:pt idx="802">
                  <c:v>135.72289621582252</c:v>
                </c:pt>
                <c:pt idx="803">
                  <c:v>146.05901911010969</c:v>
                </c:pt>
                <c:pt idx="804">
                  <c:v>121.55333444824446</c:v>
                </c:pt>
                <c:pt idx="805">
                  <c:v>82.742605993654465</c:v>
                </c:pt>
                <c:pt idx="806">
                  <c:v>58.152937719728548</c:v>
                </c:pt>
                <c:pt idx="807">
                  <c:v>60.516117498781298</c:v>
                </c:pt>
                <c:pt idx="808">
                  <c:v>66.323950598146524</c:v>
                </c:pt>
                <c:pt idx="809">
                  <c:v>57.530596563722654</c:v>
                </c:pt>
                <c:pt idx="810">
                  <c:v>40.577449438478489</c:v>
                </c:pt>
                <c:pt idx="811">
                  <c:v>28.226282904054646</c:v>
                </c:pt>
                <c:pt idx="812">
                  <c:v>20.79954569091985</c:v>
                </c:pt>
                <c:pt idx="813">
                  <c:v>19.487812445070112</c:v>
                </c:pt>
                <c:pt idx="814">
                  <c:v>19.402778265382654</c:v>
                </c:pt>
                <c:pt idx="815">
                  <c:v>19.844456121827996</c:v>
                </c:pt>
                <c:pt idx="816">
                  <c:v>20.197124121095587</c:v>
                </c:pt>
                <c:pt idx="817">
                  <c:v>30.340485021974587</c:v>
                </c:pt>
                <c:pt idx="818">
                  <c:v>49.244295904542987</c:v>
                </c:pt>
                <c:pt idx="819">
                  <c:v>55.941836187746098</c:v>
                </c:pt>
                <c:pt idx="820">
                  <c:v>76.920250341798933</c:v>
                </c:pt>
                <c:pt idx="821">
                  <c:v>112.17177240600806</c:v>
                </c:pt>
                <c:pt idx="822">
                  <c:v>114.45672952881078</c:v>
                </c:pt>
                <c:pt idx="823">
                  <c:v>85.85396158447476</c:v>
                </c:pt>
                <c:pt idx="824">
                  <c:v>78.935822698976736</c:v>
                </c:pt>
                <c:pt idx="825">
                  <c:v>83.057144567873209</c:v>
                </c:pt>
                <c:pt idx="826">
                  <c:v>87.819841406252053</c:v>
                </c:pt>
                <c:pt idx="827">
                  <c:v>94.047826025392766</c:v>
                </c:pt>
                <c:pt idx="828">
                  <c:v>86.072829840089994</c:v>
                </c:pt>
                <c:pt idx="829">
                  <c:v>75.140314123537209</c:v>
                </c:pt>
                <c:pt idx="830">
                  <c:v>66.273351690675838</c:v>
                </c:pt>
                <c:pt idx="831">
                  <c:v>60.712120458986377</c:v>
                </c:pt>
                <c:pt idx="832">
                  <c:v>58.508462164308625</c:v>
                </c:pt>
                <c:pt idx="833">
                  <c:v>65.022510168459036</c:v>
                </c:pt>
                <c:pt idx="834">
                  <c:v>72.034245703127098</c:v>
                </c:pt>
                <c:pt idx="835">
                  <c:v>74.569849035646612</c:v>
                </c:pt>
                <c:pt idx="836">
                  <c:v>73.281283209230622</c:v>
                </c:pt>
                <c:pt idx="837">
                  <c:v>65.164069006349649</c:v>
                </c:pt>
                <c:pt idx="838">
                  <c:v>60.687174627687519</c:v>
                </c:pt>
                <c:pt idx="839">
                  <c:v>62.400465032960952</c:v>
                </c:pt>
                <c:pt idx="840">
                  <c:v>62.752281591798898</c:v>
                </c:pt>
                <c:pt idx="841">
                  <c:v>66.198898718263763</c:v>
                </c:pt>
                <c:pt idx="842">
                  <c:v>67.770561621095766</c:v>
                </c:pt>
                <c:pt idx="843">
                  <c:v>62.492228338625083</c:v>
                </c:pt>
                <c:pt idx="844">
                  <c:v>58.660760137941452</c:v>
                </c:pt>
                <c:pt idx="845">
                  <c:v>59.32254221191603</c:v>
                </c:pt>
                <c:pt idx="846">
                  <c:v>61.667230627443402</c:v>
                </c:pt>
                <c:pt idx="847">
                  <c:v>63.165456793214915</c:v>
                </c:pt>
                <c:pt idx="848">
                  <c:v>67.072208807375048</c:v>
                </c:pt>
                <c:pt idx="849">
                  <c:v>70.478561041261813</c:v>
                </c:pt>
                <c:pt idx="850">
                  <c:v>70.081734869386821</c:v>
                </c:pt>
                <c:pt idx="851">
                  <c:v>70.681842443849675</c:v>
                </c:pt>
                <c:pt idx="852">
                  <c:v>71.861018774416138</c:v>
                </c:pt>
                <c:pt idx="853">
                  <c:v>71.609411260988381</c:v>
                </c:pt>
                <c:pt idx="854">
                  <c:v>67.817397711183631</c:v>
                </c:pt>
                <c:pt idx="855">
                  <c:v>69.011007330324247</c:v>
                </c:pt>
                <c:pt idx="856">
                  <c:v>70.933491156007847</c:v>
                </c:pt>
                <c:pt idx="857">
                  <c:v>72.517136022951306</c:v>
                </c:pt>
                <c:pt idx="858">
                  <c:v>75.666071722414173</c:v>
                </c:pt>
                <c:pt idx="859">
                  <c:v>84.222327062990388</c:v>
                </c:pt>
                <c:pt idx="860">
                  <c:v>95.791644689943553</c:v>
                </c:pt>
                <c:pt idx="861">
                  <c:v>123.53011133423077</c:v>
                </c:pt>
                <c:pt idx="862">
                  <c:v>141.70990946045151</c:v>
                </c:pt>
                <c:pt idx="863">
                  <c:v>130.46512109985576</c:v>
                </c:pt>
                <c:pt idx="864">
                  <c:v>116.59699671020725</c:v>
                </c:pt>
                <c:pt idx="865">
                  <c:v>106.41286966552958</c:v>
                </c:pt>
                <c:pt idx="866">
                  <c:v>84.729284307863409</c:v>
                </c:pt>
                <c:pt idx="867">
                  <c:v>64.907661840822328</c:v>
                </c:pt>
                <c:pt idx="868">
                  <c:v>56.869336340333987</c:v>
                </c:pt>
                <c:pt idx="869">
                  <c:v>52.820943090822261</c:v>
                </c:pt>
                <c:pt idx="870">
                  <c:v>50.823456976320337</c:v>
                </c:pt>
                <c:pt idx="871">
                  <c:v>48.851163885500021</c:v>
                </c:pt>
                <c:pt idx="872">
                  <c:v>48.609711859132837</c:v>
                </c:pt>
                <c:pt idx="873">
                  <c:v>57.989165899660236</c:v>
                </c:pt>
                <c:pt idx="874">
                  <c:v>69.847513220216825</c:v>
                </c:pt>
                <c:pt idx="875">
                  <c:v>74.990220281984463</c:v>
                </c:pt>
                <c:pt idx="876">
                  <c:v>63.118764898683608</c:v>
                </c:pt>
                <c:pt idx="877">
                  <c:v>47.134529516603493</c:v>
                </c:pt>
                <c:pt idx="878">
                  <c:v>39.053810522462832</c:v>
                </c:pt>
                <c:pt idx="879">
                  <c:v>36.863191625978466</c:v>
                </c:pt>
                <c:pt idx="880">
                  <c:v>37.517262670900365</c:v>
                </c:pt>
                <c:pt idx="881">
                  <c:v>38.81003076782423</c:v>
                </c:pt>
                <c:pt idx="882">
                  <c:v>38.036936590578136</c:v>
                </c:pt>
                <c:pt idx="883">
                  <c:v>36.778555700685516</c:v>
                </c:pt>
                <c:pt idx="884">
                  <c:v>39.482847235109368</c:v>
                </c:pt>
                <c:pt idx="885">
                  <c:v>48.085622808839858</c:v>
                </c:pt>
                <c:pt idx="886">
                  <c:v>52.093455908205129</c:v>
                </c:pt>
                <c:pt idx="887">
                  <c:v>49.255501959230493</c:v>
                </c:pt>
                <c:pt idx="888">
                  <c:v>42.33822824707228</c:v>
                </c:pt>
                <c:pt idx="889">
                  <c:v>36.421088049318307</c:v>
                </c:pt>
                <c:pt idx="890">
                  <c:v>33.832029364015568</c:v>
                </c:pt>
                <c:pt idx="891">
                  <c:v>38.082200262453085</c:v>
                </c:pt>
                <c:pt idx="892">
                  <c:v>41.920322058107431</c:v>
                </c:pt>
                <c:pt idx="893">
                  <c:v>45.433729193117159</c:v>
                </c:pt>
                <c:pt idx="894">
                  <c:v>43.329222509767547</c:v>
                </c:pt>
                <c:pt idx="895">
                  <c:v>43.19275171508982</c:v>
                </c:pt>
                <c:pt idx="896">
                  <c:v>43.077257940675736</c:v>
                </c:pt>
                <c:pt idx="897">
                  <c:v>42.995444128419933</c:v>
                </c:pt>
                <c:pt idx="898">
                  <c:v>41.591920111085912</c:v>
                </c:pt>
                <c:pt idx="899">
                  <c:v>45.67070429077345</c:v>
                </c:pt>
                <c:pt idx="900">
                  <c:v>52.563231298830125</c:v>
                </c:pt>
                <c:pt idx="901">
                  <c:v>60.390028784181673</c:v>
                </c:pt>
                <c:pt idx="902">
                  <c:v>53.011473486330082</c:v>
                </c:pt>
                <c:pt idx="903">
                  <c:v>42.944371435548831</c:v>
                </c:pt>
                <c:pt idx="904">
                  <c:v>49.699308416749957</c:v>
                </c:pt>
                <c:pt idx="905">
                  <c:v>58.130491278078161</c:v>
                </c:pt>
                <c:pt idx="906">
                  <c:v>68.406958410646567</c:v>
                </c:pt>
                <c:pt idx="907">
                  <c:v>92.122465155031435</c:v>
                </c:pt>
                <c:pt idx="908">
                  <c:v>123.4017086242698</c:v>
                </c:pt>
                <c:pt idx="909">
                  <c:v>140.10963403930896</c:v>
                </c:pt>
                <c:pt idx="910">
                  <c:v>127.78801386108627</c:v>
                </c:pt>
                <c:pt idx="911">
                  <c:v>104.2511104797385</c:v>
                </c:pt>
                <c:pt idx="912">
                  <c:v>94.315961096193519</c:v>
                </c:pt>
                <c:pt idx="913">
                  <c:v>86.281494543459061</c:v>
                </c:pt>
                <c:pt idx="914">
                  <c:v>77.049463293459098</c:v>
                </c:pt>
                <c:pt idx="915">
                  <c:v>66.045254919435592</c:v>
                </c:pt>
                <c:pt idx="916">
                  <c:v>57.117105505373061</c:v>
                </c:pt>
                <c:pt idx="917">
                  <c:v>56.180390570070358</c:v>
                </c:pt>
                <c:pt idx="918">
                  <c:v>62.03213464966025</c:v>
                </c:pt>
                <c:pt idx="919">
                  <c:v>83.243019506838067</c:v>
                </c:pt>
                <c:pt idx="920">
                  <c:v>105.57317774048069</c:v>
                </c:pt>
                <c:pt idx="921">
                  <c:v>104.02129022827368</c:v>
                </c:pt>
                <c:pt idx="922">
                  <c:v>80.573410437013806</c:v>
                </c:pt>
                <c:pt idx="923">
                  <c:v>77.764989111330209</c:v>
                </c:pt>
                <c:pt idx="924">
                  <c:v>81.939031622316548</c:v>
                </c:pt>
                <c:pt idx="925">
                  <c:v>64.147002813722665</c:v>
                </c:pt>
                <c:pt idx="926">
                  <c:v>51.138949987794973</c:v>
                </c:pt>
                <c:pt idx="927">
                  <c:v>44.74893762817576</c:v>
                </c:pt>
                <c:pt idx="928">
                  <c:v>42.132728979494104</c:v>
                </c:pt>
                <c:pt idx="929">
                  <c:v>40.790378210451152</c:v>
                </c:pt>
                <c:pt idx="930">
                  <c:v>39.370141241457013</c:v>
                </c:pt>
                <c:pt idx="931">
                  <c:v>38.663892004396416</c:v>
                </c:pt>
                <c:pt idx="932">
                  <c:v>37.872038671876894</c:v>
                </c:pt>
                <c:pt idx="933">
                  <c:v>35.711954901124926</c:v>
                </c:pt>
                <c:pt idx="934">
                  <c:v>34.90152780761909</c:v>
                </c:pt>
                <c:pt idx="935">
                  <c:v>34.677276251222615</c:v>
                </c:pt>
                <c:pt idx="936">
                  <c:v>34.963181707765557</c:v>
                </c:pt>
                <c:pt idx="937">
                  <c:v>34.642689916994016</c:v>
                </c:pt>
                <c:pt idx="938">
                  <c:v>34.679095861818297</c:v>
                </c:pt>
                <c:pt idx="939">
                  <c:v>34.562098333742114</c:v>
                </c:pt>
                <c:pt idx="940">
                  <c:v>34.472649023439395</c:v>
                </c:pt>
                <c:pt idx="941">
                  <c:v>34.875256750490195</c:v>
                </c:pt>
                <c:pt idx="942">
                  <c:v>36.898498937990105</c:v>
                </c:pt>
                <c:pt idx="943">
                  <c:v>42.078126928712805</c:v>
                </c:pt>
                <c:pt idx="944">
                  <c:v>46.340156195070286</c:v>
                </c:pt>
                <c:pt idx="945">
                  <c:v>53.309587500001903</c:v>
                </c:pt>
                <c:pt idx="946">
                  <c:v>58.165160009767611</c:v>
                </c:pt>
                <c:pt idx="947">
                  <c:v>56.329756567384841</c:v>
                </c:pt>
                <c:pt idx="948">
                  <c:v>47.694241735841828</c:v>
                </c:pt>
                <c:pt idx="949">
                  <c:v>53.259359381105476</c:v>
                </c:pt>
                <c:pt idx="950">
                  <c:v>59.516650030519592</c:v>
                </c:pt>
                <c:pt idx="951">
                  <c:v>49.997951147462892</c:v>
                </c:pt>
                <c:pt idx="952">
                  <c:v>35.170411322023362</c:v>
                </c:pt>
                <c:pt idx="953">
                  <c:v>29.836171362306576</c:v>
                </c:pt>
                <c:pt idx="954">
                  <c:v>28.515319464113219</c:v>
                </c:pt>
                <c:pt idx="955">
                  <c:v>26.055631658937425</c:v>
                </c:pt>
                <c:pt idx="956">
                  <c:v>52.182239172365222</c:v>
                </c:pt>
                <c:pt idx="957">
                  <c:v>86.587450048830178</c:v>
                </c:pt>
                <c:pt idx="958">
                  <c:v>113.15502817383033</c:v>
                </c:pt>
                <c:pt idx="959">
                  <c:v>148.33583261718982</c:v>
                </c:pt>
                <c:pt idx="960">
                  <c:v>156.41490366211175</c:v>
                </c:pt>
                <c:pt idx="961">
                  <c:v>146.02745401611557</c:v>
                </c:pt>
                <c:pt idx="962">
                  <c:v>177.37089197387945</c:v>
                </c:pt>
                <c:pt idx="963">
                  <c:v>138.84571192016833</c:v>
                </c:pt>
                <c:pt idx="964">
                  <c:v>87.425308630373252</c:v>
                </c:pt>
                <c:pt idx="965">
                  <c:v>61.175427648927801</c:v>
                </c:pt>
                <c:pt idx="966">
                  <c:v>49.351398870851568</c:v>
                </c:pt>
                <c:pt idx="967">
                  <c:v>45.013316748048837</c:v>
                </c:pt>
                <c:pt idx="968">
                  <c:v>55.883539984132845</c:v>
                </c:pt>
                <c:pt idx="969">
                  <c:v>52.197352239992156</c:v>
                </c:pt>
                <c:pt idx="970">
                  <c:v>37.437247869874973</c:v>
                </c:pt>
                <c:pt idx="971">
                  <c:v>26.851467535402278</c:v>
                </c:pt>
                <c:pt idx="972">
                  <c:v>19.940579626466622</c:v>
                </c:pt>
                <c:pt idx="973">
                  <c:v>17.866511938478435</c:v>
                </c:pt>
                <c:pt idx="974">
                  <c:v>17.47837183227724</c:v>
                </c:pt>
                <c:pt idx="975">
                  <c:v>17.525365850831918</c:v>
                </c:pt>
                <c:pt idx="976">
                  <c:v>17.728001806642453</c:v>
                </c:pt>
                <c:pt idx="977">
                  <c:v>17.947481176759609</c:v>
                </c:pt>
                <c:pt idx="978">
                  <c:v>17.872101232911998</c:v>
                </c:pt>
                <c:pt idx="979">
                  <c:v>17.717681524660062</c:v>
                </c:pt>
                <c:pt idx="980">
                  <c:v>18.317775366212775</c:v>
                </c:pt>
                <c:pt idx="981">
                  <c:v>18.297684118654232</c:v>
                </c:pt>
                <c:pt idx="982">
                  <c:v>18.062308905031134</c:v>
                </c:pt>
                <c:pt idx="983">
                  <c:v>18.257117102052632</c:v>
                </c:pt>
                <c:pt idx="984">
                  <c:v>18.204430792238142</c:v>
                </c:pt>
                <c:pt idx="985">
                  <c:v>18.367021582033054</c:v>
                </c:pt>
                <c:pt idx="986">
                  <c:v>18.116265509035021</c:v>
                </c:pt>
                <c:pt idx="987">
                  <c:v>17.620830175783109</c:v>
                </c:pt>
                <c:pt idx="988">
                  <c:v>17.846166632081925</c:v>
                </c:pt>
                <c:pt idx="989">
                  <c:v>17.861753485109311</c:v>
                </c:pt>
                <c:pt idx="990">
                  <c:v>17.884048864747925</c:v>
                </c:pt>
                <c:pt idx="991">
                  <c:v>17.402696630861179</c:v>
                </c:pt>
                <c:pt idx="992">
                  <c:v>17.63225595703301</c:v>
                </c:pt>
                <c:pt idx="993">
                  <c:v>17.105337927247874</c:v>
                </c:pt>
                <c:pt idx="994">
                  <c:v>17.22139475097838</c:v>
                </c:pt>
                <c:pt idx="995">
                  <c:v>17.46590921631045</c:v>
                </c:pt>
                <c:pt idx="996">
                  <c:v>17.364395544435453</c:v>
                </c:pt>
                <c:pt idx="997">
                  <c:v>17.118288061525277</c:v>
                </c:pt>
                <c:pt idx="998">
                  <c:v>17.212530157472443</c:v>
                </c:pt>
                <c:pt idx="999">
                  <c:v>17.081847784425669</c:v>
                </c:pt>
                <c:pt idx="1000">
                  <c:v>17.221209356691269</c:v>
                </c:pt>
                <c:pt idx="1001">
                  <c:v>17.331058905031124</c:v>
                </c:pt>
                <c:pt idx="1002">
                  <c:v>17.002890417482313</c:v>
                </c:pt>
                <c:pt idx="1003">
                  <c:v>16.985483953859244</c:v>
                </c:pt>
                <c:pt idx="1004">
                  <c:v>16.716332647706903</c:v>
                </c:pt>
                <c:pt idx="1005">
                  <c:v>17.283288977052631</c:v>
                </c:pt>
                <c:pt idx="1006">
                  <c:v>17.403211614992042</c:v>
                </c:pt>
                <c:pt idx="1007">
                  <c:v>17.327522680665908</c:v>
                </c:pt>
                <c:pt idx="1008">
                  <c:v>16.989528295900254</c:v>
                </c:pt>
                <c:pt idx="1009">
                  <c:v>16.600310156251837</c:v>
                </c:pt>
                <c:pt idx="1010">
                  <c:v>16.533678076173643</c:v>
                </c:pt>
                <c:pt idx="1011">
                  <c:v>16.899351141359297</c:v>
                </c:pt>
                <c:pt idx="1012">
                  <c:v>17.496313879396322</c:v>
                </c:pt>
                <c:pt idx="1013">
                  <c:v>17.391689703370954</c:v>
                </c:pt>
                <c:pt idx="1014">
                  <c:v>17.049438116456916</c:v>
                </c:pt>
                <c:pt idx="1015">
                  <c:v>16.771120092775288</c:v>
                </c:pt>
                <c:pt idx="1016">
                  <c:v>16.351785681154176</c:v>
                </c:pt>
                <c:pt idx="1017">
                  <c:v>16.936299536134655</c:v>
                </c:pt>
                <c:pt idx="1018">
                  <c:v>17.209393713380681</c:v>
                </c:pt>
                <c:pt idx="1019">
                  <c:v>16.86871301880068</c:v>
                </c:pt>
                <c:pt idx="1020">
                  <c:v>16.705703375245978</c:v>
                </c:pt>
                <c:pt idx="1021">
                  <c:v>17.114271185304556</c:v>
                </c:pt>
                <c:pt idx="1022">
                  <c:v>16.83775903930848</c:v>
                </c:pt>
                <c:pt idx="1023">
                  <c:v>18.98977472534358</c:v>
                </c:pt>
                <c:pt idx="1024">
                  <c:v>25.429987738038971</c:v>
                </c:pt>
                <c:pt idx="1025">
                  <c:v>32.180152532960854</c:v>
                </c:pt>
                <c:pt idx="1026">
                  <c:v>46.139099523927726</c:v>
                </c:pt>
                <c:pt idx="1027">
                  <c:v>64.626082250978612</c:v>
                </c:pt>
                <c:pt idx="1028">
                  <c:v>72.866988775636813</c:v>
                </c:pt>
                <c:pt idx="1029">
                  <c:v>71.863353369142672</c:v>
                </c:pt>
                <c:pt idx="1030">
                  <c:v>81.461751196291118</c:v>
                </c:pt>
                <c:pt idx="1031">
                  <c:v>106.93568155517796</c:v>
                </c:pt>
                <c:pt idx="1032">
                  <c:v>121.66482507934796</c:v>
                </c:pt>
                <c:pt idx="1033">
                  <c:v>125.83330576172101</c:v>
                </c:pt>
                <c:pt idx="1034">
                  <c:v>104.66974451294158</c:v>
                </c:pt>
                <c:pt idx="1035">
                  <c:v>89.932601568605648</c:v>
                </c:pt>
                <c:pt idx="1036">
                  <c:v>94.722681829836134</c:v>
                </c:pt>
                <c:pt idx="1037">
                  <c:v>100.13729364624241</c:v>
                </c:pt>
                <c:pt idx="1038">
                  <c:v>108.22605325927958</c:v>
                </c:pt>
                <c:pt idx="1039">
                  <c:v>103.30239984741426</c:v>
                </c:pt>
                <c:pt idx="1040">
                  <c:v>93.462220404054847</c:v>
                </c:pt>
                <c:pt idx="1041">
                  <c:v>80.347476599123155</c:v>
                </c:pt>
                <c:pt idx="1042">
                  <c:v>67.140818426515679</c:v>
                </c:pt>
                <c:pt idx="1043">
                  <c:v>53.425815985109409</c:v>
                </c:pt>
                <c:pt idx="1044">
                  <c:v>45.575404760744135</c:v>
                </c:pt>
                <c:pt idx="1045">
                  <c:v>40.877225134279243</c:v>
                </c:pt>
                <c:pt idx="1046">
                  <c:v>38.747635290529239</c:v>
                </c:pt>
                <c:pt idx="1047">
                  <c:v>48.524203894044867</c:v>
                </c:pt>
                <c:pt idx="1048">
                  <c:v>59.128578588869203</c:v>
                </c:pt>
                <c:pt idx="1049">
                  <c:v>62.57753717651574</c:v>
                </c:pt>
                <c:pt idx="1050">
                  <c:v>62.420418951418</c:v>
                </c:pt>
                <c:pt idx="1051">
                  <c:v>55.176933691408237</c:v>
                </c:pt>
                <c:pt idx="1052">
                  <c:v>39.450458166505847</c:v>
                </c:pt>
                <c:pt idx="1053">
                  <c:v>39.00994760742379</c:v>
                </c:pt>
                <c:pt idx="1054">
                  <c:v>35.890929052736283</c:v>
                </c:pt>
                <c:pt idx="1055">
                  <c:v>32.095296881105412</c:v>
                </c:pt>
                <c:pt idx="1056">
                  <c:v>30.784511206056568</c:v>
                </c:pt>
                <c:pt idx="1057">
                  <c:v>25.834600469972571</c:v>
                </c:pt>
                <c:pt idx="1058">
                  <c:v>21.818644354249891</c:v>
                </c:pt>
                <c:pt idx="1059">
                  <c:v>24.077392218019408</c:v>
                </c:pt>
                <c:pt idx="1060">
                  <c:v>33.632682440187445</c:v>
                </c:pt>
                <c:pt idx="1061">
                  <c:v>38.48276178589056</c:v>
                </c:pt>
                <c:pt idx="1062">
                  <c:v>54.827939245607439</c:v>
                </c:pt>
                <c:pt idx="1063">
                  <c:v>82.87890512695526</c:v>
                </c:pt>
                <c:pt idx="1064">
                  <c:v>83.703854772951303</c:v>
                </c:pt>
                <c:pt idx="1065">
                  <c:v>80.235862371828233</c:v>
                </c:pt>
                <c:pt idx="1066">
                  <c:v>65.882787725832117</c:v>
                </c:pt>
                <c:pt idx="1067">
                  <c:v>59.205112097169966</c:v>
                </c:pt>
                <c:pt idx="1068">
                  <c:v>65.211564276125102</c:v>
                </c:pt>
                <c:pt idx="1069">
                  <c:v>81.365462896730605</c:v>
                </c:pt>
                <c:pt idx="1070">
                  <c:v>106.03511163940641</c:v>
                </c:pt>
                <c:pt idx="1071">
                  <c:v>126.3314396118186</c:v>
                </c:pt>
                <c:pt idx="1072">
                  <c:v>167.39633600464114</c:v>
                </c:pt>
                <c:pt idx="1073">
                  <c:v>215.81313211670184</c:v>
                </c:pt>
                <c:pt idx="1074">
                  <c:v>197.21569559326431</c:v>
                </c:pt>
                <c:pt idx="1075">
                  <c:v>195.31707269897714</c:v>
                </c:pt>
                <c:pt idx="1076">
                  <c:v>219.88144495239524</c:v>
                </c:pt>
                <c:pt idx="1077">
                  <c:v>193.51536295166275</c:v>
                </c:pt>
                <c:pt idx="1078">
                  <c:v>134.67272684326403</c:v>
                </c:pt>
                <c:pt idx="1079">
                  <c:v>98.633423254396732</c:v>
                </c:pt>
                <c:pt idx="1080">
                  <c:v>72.642078039552842</c:v>
                </c:pt>
                <c:pt idx="1081">
                  <c:v>67.755009100343841</c:v>
                </c:pt>
                <c:pt idx="1082">
                  <c:v>77.541389868166107</c:v>
                </c:pt>
                <c:pt idx="1083">
                  <c:v>81.027585241701303</c:v>
                </c:pt>
                <c:pt idx="1084">
                  <c:v>81.881998846437639</c:v>
                </c:pt>
                <c:pt idx="1085">
                  <c:v>67.381398413087979</c:v>
                </c:pt>
                <c:pt idx="1086">
                  <c:v>51.000261328126953</c:v>
                </c:pt>
                <c:pt idx="1087">
                  <c:v>45.105492041017619</c:v>
                </c:pt>
                <c:pt idx="1088">
                  <c:v>43.876623175050796</c:v>
                </c:pt>
                <c:pt idx="1089">
                  <c:v>43.627734777833993</c:v>
                </c:pt>
                <c:pt idx="1090">
                  <c:v>54.288606665041101</c:v>
                </c:pt>
                <c:pt idx="1091">
                  <c:v>64.539956304933668</c:v>
                </c:pt>
                <c:pt idx="1092">
                  <c:v>88.599417517091894</c:v>
                </c:pt>
                <c:pt idx="1093">
                  <c:v>126.71323511352767</c:v>
                </c:pt>
                <c:pt idx="1094">
                  <c:v>129.45969354858627</c:v>
                </c:pt>
                <c:pt idx="1095">
                  <c:v>98.214404699709206</c:v>
                </c:pt>
                <c:pt idx="1096">
                  <c:v>94.023951361086134</c:v>
                </c:pt>
                <c:pt idx="1097">
                  <c:v>91.49334680786346</c:v>
                </c:pt>
                <c:pt idx="1098">
                  <c:v>87.145006201173942</c:v>
                </c:pt>
                <c:pt idx="1099">
                  <c:v>69.527412817384871</c:v>
                </c:pt>
                <c:pt idx="1100">
                  <c:v>70.21361200561725</c:v>
                </c:pt>
                <c:pt idx="1101">
                  <c:v>92.033118841554852</c:v>
                </c:pt>
                <c:pt idx="1102">
                  <c:v>116.45842478027568</c:v>
                </c:pt>
                <c:pt idx="1103">
                  <c:v>99.680928442384982</c:v>
                </c:pt>
                <c:pt idx="1104">
                  <c:v>69.518500158693485</c:v>
                </c:pt>
                <c:pt idx="1105">
                  <c:v>53.218366644289105</c:v>
                </c:pt>
                <c:pt idx="1106">
                  <c:v>59.866207525636781</c:v>
                </c:pt>
                <c:pt idx="1107">
                  <c:v>61.825385687257828</c:v>
                </c:pt>
                <c:pt idx="1108">
                  <c:v>63.827266333009874</c:v>
                </c:pt>
                <c:pt idx="1109">
                  <c:v>68.505155584718864</c:v>
                </c:pt>
                <c:pt idx="1110">
                  <c:v>106.85718424072483</c:v>
                </c:pt>
                <c:pt idx="1111">
                  <c:v>167.96975366821533</c:v>
                </c:pt>
                <c:pt idx="1112">
                  <c:v>194.64667322387947</c:v>
                </c:pt>
                <c:pt idx="1113">
                  <c:v>157.1595913146997</c:v>
                </c:pt>
                <c:pt idx="1114">
                  <c:v>145.08135263672111</c:v>
                </c:pt>
                <c:pt idx="1115">
                  <c:v>105.38432276001197</c:v>
                </c:pt>
                <c:pt idx="1116">
                  <c:v>72.607848760988361</c:v>
                </c:pt>
                <c:pt idx="1117">
                  <c:v>72.600844976808702</c:v>
                </c:pt>
                <c:pt idx="1118">
                  <c:v>73.059331915285242</c:v>
                </c:pt>
                <c:pt idx="1119">
                  <c:v>57.276915380861368</c:v>
                </c:pt>
                <c:pt idx="1120">
                  <c:v>44.516590521242144</c:v>
                </c:pt>
                <c:pt idx="1121">
                  <c:v>46.436423895265598</c:v>
                </c:pt>
                <c:pt idx="1122">
                  <c:v>62.464989111330127</c:v>
                </c:pt>
                <c:pt idx="1123">
                  <c:v>74.356137487794982</c:v>
                </c:pt>
                <c:pt idx="1124">
                  <c:v>72.861852667238409</c:v>
                </c:pt>
                <c:pt idx="1125">
                  <c:v>55.400038549806659</c:v>
                </c:pt>
                <c:pt idx="1126">
                  <c:v>36.975149176027294</c:v>
                </c:pt>
                <c:pt idx="1127">
                  <c:v>24.317580816652175</c:v>
                </c:pt>
                <c:pt idx="1128">
                  <c:v>18.811617681886563</c:v>
                </c:pt>
                <c:pt idx="1129">
                  <c:v>17.578361151124898</c:v>
                </c:pt>
                <c:pt idx="1130">
                  <c:v>17.182152960206924</c:v>
                </c:pt>
                <c:pt idx="1131">
                  <c:v>17.817849371339726</c:v>
                </c:pt>
                <c:pt idx="1132">
                  <c:v>18.087289068605344</c:v>
                </c:pt>
                <c:pt idx="1133">
                  <c:v>17.69747354736511</c:v>
                </c:pt>
                <c:pt idx="1134">
                  <c:v>18.204856512452974</c:v>
                </c:pt>
                <c:pt idx="1135">
                  <c:v>20.116814062501881</c:v>
                </c:pt>
                <c:pt idx="1136">
                  <c:v>22.394685003663977</c:v>
                </c:pt>
                <c:pt idx="1137">
                  <c:v>24.465793249513588</c:v>
                </c:pt>
                <c:pt idx="1138">
                  <c:v>25.984151861574119</c:v>
                </c:pt>
                <c:pt idx="1139">
                  <c:v>29.166870520021448</c:v>
                </c:pt>
                <c:pt idx="1140">
                  <c:v>36.324683020021467</c:v>
                </c:pt>
                <c:pt idx="1141">
                  <c:v>50.999753210451189</c:v>
                </c:pt>
                <c:pt idx="1142">
                  <c:v>53.827853796388695</c:v>
                </c:pt>
                <c:pt idx="1143">
                  <c:v>44.90260889282424</c:v>
                </c:pt>
                <c:pt idx="1144">
                  <c:v>47.645167181398428</c:v>
                </c:pt>
                <c:pt idx="1145">
                  <c:v>54.628660986330097</c:v>
                </c:pt>
                <c:pt idx="1146">
                  <c:v>42.996673223878865</c:v>
                </c:pt>
                <c:pt idx="1147">
                  <c:v>30.630942938234313</c:v>
                </c:pt>
                <c:pt idx="1148">
                  <c:v>22.809453222658099</c:v>
                </c:pt>
                <c:pt idx="1149">
                  <c:v>27.314266607667893</c:v>
                </c:pt>
                <c:pt idx="1150">
                  <c:v>50.82279093017776</c:v>
                </c:pt>
                <c:pt idx="1151">
                  <c:v>103.61220056762912</c:v>
                </c:pt>
                <c:pt idx="1152">
                  <c:v>132.05692331543199</c:v>
                </c:pt>
                <c:pt idx="1153">
                  <c:v>131.8834217285179</c:v>
                </c:pt>
                <c:pt idx="1154">
                  <c:v>171.94381754150635</c:v>
                </c:pt>
                <c:pt idx="1155">
                  <c:v>190.01356012573493</c:v>
                </c:pt>
                <c:pt idx="1156">
                  <c:v>155.74323389282472</c:v>
                </c:pt>
                <c:pt idx="1157">
                  <c:v>162.57475931396726</c:v>
                </c:pt>
                <c:pt idx="1158">
                  <c:v>191.78996698608648</c:v>
                </c:pt>
                <c:pt idx="1159">
                  <c:v>221.15116235962176</c:v>
                </c:pt>
                <c:pt idx="1160">
                  <c:v>239.79427454223912</c:v>
                </c:pt>
                <c:pt idx="1161">
                  <c:v>218.6054996704128</c:v>
                </c:pt>
                <c:pt idx="1162">
                  <c:v>188.37479135742433</c:v>
                </c:pt>
                <c:pt idx="1163">
                  <c:v>216.08335458984638</c:v>
                </c:pt>
                <c:pt idx="1164">
                  <c:v>211.19982874145768</c:v>
                </c:pt>
                <c:pt idx="1165">
                  <c:v>188.30901071777592</c:v>
                </c:pt>
                <c:pt idx="1166">
                  <c:v>182.8318935607935</c:v>
                </c:pt>
                <c:pt idx="1167">
                  <c:v>170.26701547851809</c:v>
                </c:pt>
                <c:pt idx="1168">
                  <c:v>184.96369440307868</c:v>
                </c:pt>
                <c:pt idx="1169">
                  <c:v>150.36164285888916</c:v>
                </c:pt>
                <c:pt idx="1170">
                  <c:v>129.21040003051985</c:v>
                </c:pt>
                <c:pt idx="1171">
                  <c:v>126.06535761108627</c:v>
                </c:pt>
                <c:pt idx="1172">
                  <c:v>128.26648218384014</c:v>
                </c:pt>
                <c:pt idx="1173">
                  <c:v>131.63054392090069</c:v>
                </c:pt>
                <c:pt idx="1174">
                  <c:v>131.0383739685081</c:v>
                </c:pt>
                <c:pt idx="1175">
                  <c:v>124.69439432373271</c:v>
                </c:pt>
                <c:pt idx="1176">
                  <c:v>124.18966181030498</c:v>
                </c:pt>
                <c:pt idx="1177">
                  <c:v>124.09980051269754</c:v>
                </c:pt>
                <c:pt idx="1178">
                  <c:v>126.64827844848863</c:v>
                </c:pt>
                <c:pt idx="1179">
                  <c:v>138.85136301269762</c:v>
                </c:pt>
                <c:pt idx="1180">
                  <c:v>142.38895380249255</c:v>
                </c:pt>
                <c:pt idx="1181">
                  <c:v>140.08261453857654</c:v>
                </c:pt>
                <c:pt idx="1182">
                  <c:v>129.78609049072489</c:v>
                </c:pt>
                <c:pt idx="1183">
                  <c:v>107.47878381958233</c:v>
                </c:pt>
                <c:pt idx="1184">
                  <c:v>91.791028234865422</c:v>
                </c:pt>
                <c:pt idx="1185">
                  <c:v>97.386722204592033</c:v>
                </c:pt>
                <c:pt idx="1186">
                  <c:v>105.41896402588112</c:v>
                </c:pt>
                <c:pt idx="1187">
                  <c:v>106.8029186462424</c:v>
                </c:pt>
                <c:pt idx="1188">
                  <c:v>97.932138464357649</c:v>
                </c:pt>
                <c:pt idx="1189">
                  <c:v>89.089819738771709</c:v>
                </c:pt>
                <c:pt idx="1190">
                  <c:v>93.529669592287306</c:v>
                </c:pt>
                <c:pt idx="1191">
                  <c:v>103.67258417358619</c:v>
                </c:pt>
                <c:pt idx="1192">
                  <c:v>111.53966715088112</c:v>
                </c:pt>
                <c:pt idx="1193">
                  <c:v>115.86450388183825</c:v>
                </c:pt>
                <c:pt idx="1194">
                  <c:v>129.59525110473865</c:v>
                </c:pt>
                <c:pt idx="1195">
                  <c:v>127.66523477783431</c:v>
                </c:pt>
                <c:pt idx="1196">
                  <c:v>142.04059107055892</c:v>
                </c:pt>
                <c:pt idx="1197">
                  <c:v>145.11988031616445</c:v>
                </c:pt>
                <c:pt idx="1198">
                  <c:v>131.30522501220929</c:v>
                </c:pt>
                <c:pt idx="1199">
                  <c:v>119.74346735229717</c:v>
                </c:pt>
                <c:pt idx="1200">
                  <c:v>112.84342844238506</c:v>
                </c:pt>
                <c:pt idx="1201">
                  <c:v>119.74808161010967</c:v>
                </c:pt>
                <c:pt idx="1202">
                  <c:v>127.70497095337142</c:v>
                </c:pt>
                <c:pt idx="1203">
                  <c:v>104.16054880371314</c:v>
                </c:pt>
                <c:pt idx="1204">
                  <c:v>86.748688146974729</c:v>
                </c:pt>
                <c:pt idx="1205">
                  <c:v>85.471410772707131</c:v>
                </c:pt>
                <c:pt idx="1206">
                  <c:v>91.292997381593906</c:v>
                </c:pt>
                <c:pt idx="1207">
                  <c:v>95.100137731935732</c:v>
                </c:pt>
                <c:pt idx="1208">
                  <c:v>101.13828546753143</c:v>
                </c:pt>
                <c:pt idx="1209">
                  <c:v>101.46460687866427</c:v>
                </c:pt>
                <c:pt idx="1210">
                  <c:v>95.453094122316585</c:v>
                </c:pt>
                <c:pt idx="1211">
                  <c:v>89.339861700441574</c:v>
                </c:pt>
                <c:pt idx="1212">
                  <c:v>85.871525976564612</c:v>
                </c:pt>
                <c:pt idx="1213">
                  <c:v>80.559217474367301</c:v>
                </c:pt>
                <c:pt idx="1214">
                  <c:v>79.510325262453279</c:v>
                </c:pt>
                <c:pt idx="1215">
                  <c:v>79.111624548341922</c:v>
                </c:pt>
                <c:pt idx="1216">
                  <c:v>78.781650183107516</c:v>
                </c:pt>
                <c:pt idx="1217">
                  <c:v>79.743551275636847</c:v>
                </c:pt>
                <c:pt idx="1218">
                  <c:v>78.05701944580278</c:v>
                </c:pt>
                <c:pt idx="1219">
                  <c:v>75.086110327150493</c:v>
                </c:pt>
                <c:pt idx="1220">
                  <c:v>74.733222601320421</c:v>
                </c:pt>
                <c:pt idx="1221">
                  <c:v>75.163035223390722</c:v>
                </c:pt>
                <c:pt idx="1222">
                  <c:v>72.804153845216845</c:v>
                </c:pt>
                <c:pt idx="1223">
                  <c:v>69.365295812990325</c:v>
                </c:pt>
                <c:pt idx="1224">
                  <c:v>68.44226572265832</c:v>
                </c:pt>
                <c:pt idx="1225">
                  <c:v>75.048976538087999</c:v>
                </c:pt>
                <c:pt idx="1226">
                  <c:v>75.712440893556717</c:v>
                </c:pt>
                <c:pt idx="1227">
                  <c:v>68.428608343507875</c:v>
                </c:pt>
                <c:pt idx="1228">
                  <c:v>73.366269323732496</c:v>
                </c:pt>
                <c:pt idx="1229">
                  <c:v>79.801813146974752</c:v>
                </c:pt>
                <c:pt idx="1230">
                  <c:v>84.993011114504043</c:v>
                </c:pt>
                <c:pt idx="1231">
                  <c:v>79.579573461916127</c:v>
                </c:pt>
                <c:pt idx="1232">
                  <c:v>72.262864324953227</c:v>
                </c:pt>
                <c:pt idx="1233">
                  <c:v>73.189245245363338</c:v>
                </c:pt>
                <c:pt idx="1234">
                  <c:v>72.196781561281384</c:v>
                </c:pt>
                <c:pt idx="1235">
                  <c:v>68.588095495607476</c:v>
                </c:pt>
                <c:pt idx="1236">
                  <c:v>62.571982214357519</c:v>
                </c:pt>
                <c:pt idx="1237">
                  <c:v>57.930821630861381</c:v>
                </c:pt>
                <c:pt idx="1238">
                  <c:v>55.467110083009786</c:v>
                </c:pt>
                <c:pt idx="1239">
                  <c:v>53.588434240724624</c:v>
                </c:pt>
                <c:pt idx="1240">
                  <c:v>52.51818048706253</c:v>
                </c:pt>
                <c:pt idx="1241">
                  <c:v>51.835895178224597</c:v>
                </c:pt>
                <c:pt idx="1242">
                  <c:v>50.935689184572254</c:v>
                </c:pt>
                <c:pt idx="1243">
                  <c:v>50.045789739992195</c:v>
                </c:pt>
                <c:pt idx="1244">
                  <c:v>50.191942236330128</c:v>
                </c:pt>
                <c:pt idx="1245">
                  <c:v>49.766084692384801</c:v>
                </c:pt>
                <c:pt idx="1246">
                  <c:v>48.137636206056598</c:v>
                </c:pt>
                <c:pt idx="1247">
                  <c:v>46.611257574464837</c:v>
                </c:pt>
                <c:pt idx="1248">
                  <c:v>46.478927252199234</c:v>
                </c:pt>
                <c:pt idx="1249">
                  <c:v>46.107884619142524</c:v>
                </c:pt>
                <c:pt idx="1250">
                  <c:v>45.212423345949198</c:v>
                </c:pt>
                <c:pt idx="1251">
                  <c:v>45.00285227050972</c:v>
                </c:pt>
                <c:pt idx="1252">
                  <c:v>44.258899328615215</c:v>
                </c:pt>
                <c:pt idx="1253">
                  <c:v>43.927228948976591</c:v>
                </c:pt>
                <c:pt idx="1254">
                  <c:v>43.155288336183595</c:v>
                </c:pt>
                <c:pt idx="1255">
                  <c:v>42.155017492677715</c:v>
                </c:pt>
                <c:pt idx="1256">
                  <c:v>42.007065985109335</c:v>
                </c:pt>
                <c:pt idx="1257">
                  <c:v>42.109959814455102</c:v>
                </c:pt>
                <c:pt idx="1258">
                  <c:v>41.246654150392558</c:v>
                </c:pt>
                <c:pt idx="1259">
                  <c:v>42.021135351564475</c:v>
                </c:pt>
                <c:pt idx="1260">
                  <c:v>49.224005529787121</c:v>
                </c:pt>
                <c:pt idx="1261">
                  <c:v>67.016727850343855</c:v>
                </c:pt>
                <c:pt idx="1262">
                  <c:v>77.542261907961091</c:v>
                </c:pt>
                <c:pt idx="1263">
                  <c:v>74.263069555666121</c:v>
                </c:pt>
                <c:pt idx="1264">
                  <c:v>68.379245397951252</c:v>
                </c:pt>
                <c:pt idx="1265">
                  <c:v>59.18434793701374</c:v>
                </c:pt>
                <c:pt idx="1266">
                  <c:v>51.647596380617266</c:v>
                </c:pt>
                <c:pt idx="1267">
                  <c:v>50.617531988527318</c:v>
                </c:pt>
                <c:pt idx="1268">
                  <c:v>51.854324743654324</c:v>
                </c:pt>
                <c:pt idx="1269">
                  <c:v>51.68278009643749</c:v>
                </c:pt>
                <c:pt idx="1270">
                  <c:v>48.47248575439648</c:v>
                </c:pt>
                <c:pt idx="1271">
                  <c:v>45.49942056884958</c:v>
                </c:pt>
                <c:pt idx="1272">
                  <c:v>45.378852484132786</c:v>
                </c:pt>
                <c:pt idx="1273">
                  <c:v>48.379280493165972</c:v>
                </c:pt>
                <c:pt idx="1274">
                  <c:v>57.594173071291088</c:v>
                </c:pt>
                <c:pt idx="1275">
                  <c:v>60.579034826662166</c:v>
                </c:pt>
                <c:pt idx="1276">
                  <c:v>59.12890817871294</c:v>
                </c:pt>
                <c:pt idx="1277">
                  <c:v>57.569598028566439</c:v>
                </c:pt>
                <c:pt idx="1278">
                  <c:v>58.308668920900466</c:v>
                </c:pt>
                <c:pt idx="1279">
                  <c:v>62.545724890138708</c:v>
                </c:pt>
                <c:pt idx="1280">
                  <c:v>63.319258520509869</c:v>
                </c:pt>
                <c:pt idx="1281">
                  <c:v>63.43441583862505</c:v>
                </c:pt>
                <c:pt idx="1282">
                  <c:v>63.745019934084098</c:v>
                </c:pt>
                <c:pt idx="1283">
                  <c:v>59.20185053100785</c:v>
                </c:pt>
                <c:pt idx="1284">
                  <c:v>54.475449774171928</c:v>
                </c:pt>
                <c:pt idx="1285">
                  <c:v>49.774846289064449</c:v>
                </c:pt>
                <c:pt idx="1286">
                  <c:v>44.838249609376938</c:v>
                </c:pt>
                <c:pt idx="1287">
                  <c:v>42.736997625734382</c:v>
                </c:pt>
                <c:pt idx="1288">
                  <c:v>41.655098364259736</c:v>
                </c:pt>
                <c:pt idx="1289">
                  <c:v>40.428055975343675</c:v>
                </c:pt>
                <c:pt idx="1290">
                  <c:v>39.326051733400384</c:v>
                </c:pt>
                <c:pt idx="1291">
                  <c:v>38.620647070314334</c:v>
                </c:pt>
                <c:pt idx="1292">
                  <c:v>39.135885260011641</c:v>
                </c:pt>
                <c:pt idx="1293">
                  <c:v>40.054328558351557</c:v>
                </c:pt>
                <c:pt idx="1294">
                  <c:v>43.420601293947271</c:v>
                </c:pt>
                <c:pt idx="1295">
                  <c:v>52.182108709718797</c:v>
                </c:pt>
                <c:pt idx="1296">
                  <c:v>54.426148626710919</c:v>
                </c:pt>
                <c:pt idx="1297">
                  <c:v>50.352768347169942</c:v>
                </c:pt>
                <c:pt idx="1298">
                  <c:v>51.523505804445286</c:v>
                </c:pt>
                <c:pt idx="1299">
                  <c:v>53.593178961183625</c:v>
                </c:pt>
                <c:pt idx="1300">
                  <c:v>53.929168341066401</c:v>
                </c:pt>
                <c:pt idx="1301">
                  <c:v>51.96681787719924</c:v>
                </c:pt>
                <c:pt idx="1302">
                  <c:v>51.318281195070327</c:v>
                </c:pt>
                <c:pt idx="1303">
                  <c:v>52.092611334230497</c:v>
                </c:pt>
                <c:pt idx="1304">
                  <c:v>53.816469213869155</c:v>
                </c:pt>
                <c:pt idx="1305">
                  <c:v>55.111674902345754</c:v>
                </c:pt>
                <c:pt idx="1306">
                  <c:v>55.599268743898449</c:v>
                </c:pt>
                <c:pt idx="1307">
                  <c:v>55.436245367433614</c:v>
                </c:pt>
                <c:pt idx="1308">
                  <c:v>56.168827459718777</c:v>
                </c:pt>
                <c:pt idx="1309">
                  <c:v>54.677969000246151</c:v>
                </c:pt>
                <c:pt idx="1310">
                  <c:v>52.190478918459071</c:v>
                </c:pt>
                <c:pt idx="1311">
                  <c:v>49.802916357423868</c:v>
                </c:pt>
                <c:pt idx="1312">
                  <c:v>46.868976232912146</c:v>
                </c:pt>
                <c:pt idx="1313">
                  <c:v>45.335847875978537</c:v>
                </c:pt>
                <c:pt idx="1314">
                  <c:v>43.870663092042918</c:v>
                </c:pt>
                <c:pt idx="1315">
                  <c:v>40.921980688478484</c:v>
                </c:pt>
                <c:pt idx="1316">
                  <c:v>44.235587713624973</c:v>
                </c:pt>
                <c:pt idx="1317">
                  <c:v>40.924775335695259</c:v>
                </c:pt>
                <c:pt idx="1318">
                  <c:v>36.485426733400359</c:v>
                </c:pt>
                <c:pt idx="1319">
                  <c:v>46.060032293703117</c:v>
                </c:pt>
                <c:pt idx="1320">
                  <c:v>64.113817236330149</c:v>
                </c:pt>
                <c:pt idx="1321">
                  <c:v>80.659021398927877</c:v>
                </c:pt>
                <c:pt idx="1322">
                  <c:v>95.138116094972872</c:v>
                </c:pt>
                <c:pt idx="1323">
                  <c:v>107.94023706665253</c:v>
                </c:pt>
                <c:pt idx="1324">
                  <c:v>128.55307428589097</c:v>
                </c:pt>
                <c:pt idx="1325">
                  <c:v>160.35784876098876</c:v>
                </c:pt>
                <c:pt idx="1326">
                  <c:v>144.55385782470933</c:v>
                </c:pt>
                <c:pt idx="1327">
                  <c:v>107.22385294189671</c:v>
                </c:pt>
                <c:pt idx="1328">
                  <c:v>84.037495825197396</c:v>
                </c:pt>
                <c:pt idx="1329">
                  <c:v>63.02152216186726</c:v>
                </c:pt>
                <c:pt idx="1330">
                  <c:v>71.73052179565633</c:v>
                </c:pt>
                <c:pt idx="1331">
                  <c:v>82.479153845216956</c:v>
                </c:pt>
                <c:pt idx="1332">
                  <c:v>83.444364569093878</c:v>
                </c:pt>
                <c:pt idx="1333">
                  <c:v>73.184864447023543</c:v>
                </c:pt>
                <c:pt idx="1334">
                  <c:v>62.558297369386764</c:v>
                </c:pt>
                <c:pt idx="1335">
                  <c:v>51.928146002199256</c:v>
                </c:pt>
                <c:pt idx="1336">
                  <c:v>45.880948278810507</c:v>
                </c:pt>
                <c:pt idx="1337">
                  <c:v>44.197952673341781</c:v>
                </c:pt>
                <c:pt idx="1338">
                  <c:v>46.772557470705088</c:v>
                </c:pt>
                <c:pt idx="1339">
                  <c:v>58.64779627075395</c:v>
                </c:pt>
                <c:pt idx="1340">
                  <c:v>69.106478521730565</c:v>
                </c:pt>
                <c:pt idx="1341">
                  <c:v>91.734009191896632</c:v>
                </c:pt>
                <c:pt idx="1342">
                  <c:v>95.435303137209203</c:v>
                </c:pt>
                <c:pt idx="1343">
                  <c:v>73.544103643800881</c:v>
                </c:pt>
                <c:pt idx="1344">
                  <c:v>57.272129461671895</c:v>
                </c:pt>
                <c:pt idx="1345">
                  <c:v>56.639866278078181</c:v>
                </c:pt>
                <c:pt idx="1346">
                  <c:v>57.118025610353577</c:v>
                </c:pt>
                <c:pt idx="1347">
                  <c:v>52.301317236330114</c:v>
                </c:pt>
                <c:pt idx="1348">
                  <c:v>63.228284857179759</c:v>
                </c:pt>
                <c:pt idx="1349">
                  <c:v>77.627447149660298</c:v>
                </c:pt>
                <c:pt idx="1350">
                  <c:v>82.146364233400533</c:v>
                </c:pt>
                <c:pt idx="1351">
                  <c:v>83.841142675783274</c:v>
                </c:pt>
                <c:pt idx="1352">
                  <c:v>85.130333349611433</c:v>
                </c:pt>
                <c:pt idx="1353">
                  <c:v>83.138951513673945</c:v>
                </c:pt>
                <c:pt idx="1354">
                  <c:v>81.192071173097816</c:v>
                </c:pt>
                <c:pt idx="1355">
                  <c:v>78.197747442629009</c:v>
                </c:pt>
                <c:pt idx="1356">
                  <c:v>71.455636999513771</c:v>
                </c:pt>
                <c:pt idx="1357">
                  <c:v>56.018932745363315</c:v>
                </c:pt>
                <c:pt idx="1358">
                  <c:v>68.031953833009823</c:v>
                </c:pt>
                <c:pt idx="1359">
                  <c:v>76.612784216310629</c:v>
                </c:pt>
                <c:pt idx="1360">
                  <c:v>62.038094732668057</c:v>
                </c:pt>
                <c:pt idx="1361">
                  <c:v>64.629838201906324</c:v>
                </c:pt>
                <c:pt idx="1362">
                  <c:v>93.045069525148634</c:v>
                </c:pt>
                <c:pt idx="1363">
                  <c:v>89.12458460083225</c:v>
                </c:pt>
                <c:pt idx="1364">
                  <c:v>64.736494848634806</c:v>
                </c:pt>
                <c:pt idx="1365">
                  <c:v>52.003704473878926</c:v>
                </c:pt>
                <c:pt idx="1366">
                  <c:v>61.696921179201276</c:v>
                </c:pt>
                <c:pt idx="1367">
                  <c:v>62.497597906496168</c:v>
                </c:pt>
                <c:pt idx="1368">
                  <c:v>57.669916937257874</c:v>
                </c:pt>
                <c:pt idx="1369">
                  <c:v>53.71111719360551</c:v>
                </c:pt>
                <c:pt idx="1370">
                  <c:v>52.340044042970696</c:v>
                </c:pt>
                <c:pt idx="1371">
                  <c:v>45.10080225219923</c:v>
                </c:pt>
                <c:pt idx="1372">
                  <c:v>46.039398596193358</c:v>
                </c:pt>
                <c:pt idx="1373">
                  <c:v>51.824654791261729</c:v>
                </c:pt>
                <c:pt idx="1374">
                  <c:v>60.670351812746169</c:v>
                </c:pt>
                <c:pt idx="1375">
                  <c:v>54.55124170532423</c:v>
                </c:pt>
                <c:pt idx="1376">
                  <c:v>45.775431463625011</c:v>
                </c:pt>
                <c:pt idx="1377">
                  <c:v>55.462392828371122</c:v>
                </c:pt>
                <c:pt idx="1378">
                  <c:v>49.946198675539101</c:v>
                </c:pt>
                <c:pt idx="1379">
                  <c:v>38.579173681642573</c:v>
                </c:pt>
                <c:pt idx="1380">
                  <c:v>53.813557836916019</c:v>
                </c:pt>
                <c:pt idx="1381">
                  <c:v>95.335217687990465</c:v>
                </c:pt>
                <c:pt idx="1382">
                  <c:v>131.07282984009012</c:v>
                </c:pt>
                <c:pt idx="1383">
                  <c:v>95.681232092287317</c:v>
                </c:pt>
                <c:pt idx="1384">
                  <c:v>64.467817327882756</c:v>
                </c:pt>
                <c:pt idx="1385">
                  <c:v>66.887432501222762</c:v>
                </c:pt>
                <c:pt idx="1386">
                  <c:v>96.18638345947484</c:v>
                </c:pt>
                <c:pt idx="1387">
                  <c:v>131.37813303222885</c:v>
                </c:pt>
                <c:pt idx="1388">
                  <c:v>157.36526911010984</c:v>
                </c:pt>
                <c:pt idx="1389">
                  <c:v>140.58681146850822</c:v>
                </c:pt>
                <c:pt idx="1390">
                  <c:v>105.01523706665256</c:v>
                </c:pt>
                <c:pt idx="1391">
                  <c:v>80.810131475832165</c:v>
                </c:pt>
                <c:pt idx="1392">
                  <c:v>61.318243048097699</c:v>
                </c:pt>
                <c:pt idx="1393">
                  <c:v>48.164449713136705</c:v>
                </c:pt>
                <c:pt idx="1394">
                  <c:v>41.41241724243357</c:v>
                </c:pt>
                <c:pt idx="1395">
                  <c:v>39.302108404542942</c:v>
                </c:pt>
                <c:pt idx="1396">
                  <c:v>53.367423651124994</c:v>
                </c:pt>
                <c:pt idx="1397">
                  <c:v>63.477839300539088</c:v>
                </c:pt>
                <c:pt idx="1398">
                  <c:v>67.477103063966879</c:v>
                </c:pt>
                <c:pt idx="1399">
                  <c:v>67.461028692628943</c:v>
                </c:pt>
                <c:pt idx="1400">
                  <c:v>61.775878546144554</c:v>
                </c:pt>
                <c:pt idx="1401">
                  <c:v>54.389983007814521</c:v>
                </c:pt>
                <c:pt idx="1402">
                  <c:v>63.421527502443425</c:v>
                </c:pt>
                <c:pt idx="1403">
                  <c:v>52.392242834474608</c:v>
                </c:pt>
                <c:pt idx="1404">
                  <c:v>44.604645941164051</c:v>
                </c:pt>
                <c:pt idx="1405">
                  <c:v>58.080915472414162</c:v>
                </c:pt>
                <c:pt idx="1406">
                  <c:v>52.363609716798841</c:v>
                </c:pt>
                <c:pt idx="1407">
                  <c:v>47.909367773439385</c:v>
                </c:pt>
                <c:pt idx="1408">
                  <c:v>46.021854803468749</c:v>
                </c:pt>
                <c:pt idx="1409">
                  <c:v>46.994920751955078</c:v>
                </c:pt>
                <c:pt idx="1410">
                  <c:v>48.928459570314487</c:v>
                </c:pt>
                <c:pt idx="1411">
                  <c:v>44.249245092775396</c:v>
                </c:pt>
                <c:pt idx="1412">
                  <c:v>57.089104101564438</c:v>
                </c:pt>
                <c:pt idx="1413">
                  <c:v>109.96004602661355</c:v>
                </c:pt>
                <c:pt idx="1414">
                  <c:v>149.98692667236566</c:v>
                </c:pt>
                <c:pt idx="1415">
                  <c:v>115.06995889892798</c:v>
                </c:pt>
                <c:pt idx="1416">
                  <c:v>92.470072576906432</c:v>
                </c:pt>
                <c:pt idx="1417">
                  <c:v>74.202672216798916</c:v>
                </c:pt>
                <c:pt idx="1418">
                  <c:v>58.227177832033149</c:v>
                </c:pt>
                <c:pt idx="1419">
                  <c:v>55.518120977785195</c:v>
                </c:pt>
                <c:pt idx="1420">
                  <c:v>62.569984075929732</c:v>
                </c:pt>
                <c:pt idx="1421">
                  <c:v>62.859212896730455</c:v>
                </c:pt>
                <c:pt idx="1422">
                  <c:v>60.473888800050844</c:v>
                </c:pt>
                <c:pt idx="1423">
                  <c:v>69.6869205688497</c:v>
                </c:pt>
                <c:pt idx="1424">
                  <c:v>87.680115911867375</c:v>
                </c:pt>
                <c:pt idx="1425">
                  <c:v>84.225348303224806</c:v>
                </c:pt>
                <c:pt idx="1426">
                  <c:v>66.478281042482521</c:v>
                </c:pt>
                <c:pt idx="1427">
                  <c:v>53.383037969972683</c:v>
                </c:pt>
                <c:pt idx="1428">
                  <c:v>52.872338507082105</c:v>
                </c:pt>
                <c:pt idx="1429">
                  <c:v>59.294856665041102</c:v>
                </c:pt>
                <c:pt idx="1430">
                  <c:v>61.769053289796894</c:v>
                </c:pt>
                <c:pt idx="1431">
                  <c:v>47.177012274171815</c:v>
                </c:pt>
                <c:pt idx="1432">
                  <c:v>43.327993414308565</c:v>
                </c:pt>
                <c:pt idx="1433">
                  <c:v>44.549652502443358</c:v>
                </c:pt>
                <c:pt idx="1434">
                  <c:v>41.67522394409378</c:v>
                </c:pt>
                <c:pt idx="1435">
                  <c:v>43.276879522706999</c:v>
                </c:pt>
                <c:pt idx="1436">
                  <c:v>39.628017828371057</c:v>
                </c:pt>
                <c:pt idx="1437">
                  <c:v>37.900204870607332</c:v>
                </c:pt>
                <c:pt idx="1438">
                  <c:v>44.389973089601526</c:v>
                </c:pt>
                <c:pt idx="1439">
                  <c:v>55.525268957521526</c:v>
                </c:pt>
                <c:pt idx="1440">
                  <c:v>55.318410131837922</c:v>
                </c:pt>
                <c:pt idx="1441">
                  <c:v>43.819789526369114</c:v>
                </c:pt>
                <c:pt idx="1442">
                  <c:v>36.982413885499938</c:v>
                </c:pt>
                <c:pt idx="1443">
                  <c:v>33.05839273681832</c:v>
                </c:pt>
                <c:pt idx="1444">
                  <c:v>37.66504251709177</c:v>
                </c:pt>
                <c:pt idx="1445">
                  <c:v>40.703675482179669</c:v>
                </c:pt>
                <c:pt idx="1446">
                  <c:v>31.55077326049992</c:v>
                </c:pt>
                <c:pt idx="1447">
                  <c:v>24.082967779542837</c:v>
                </c:pt>
                <c:pt idx="1448">
                  <c:v>19.255176947023319</c:v>
                </c:pt>
                <c:pt idx="1449">
                  <c:v>17.689721319581952</c:v>
                </c:pt>
                <c:pt idx="1450">
                  <c:v>16.963785955812373</c:v>
                </c:pt>
                <c:pt idx="1451">
                  <c:v>16.79119760742369</c:v>
                </c:pt>
                <c:pt idx="1452">
                  <c:v>17.059943792726433</c:v>
                </c:pt>
                <c:pt idx="1453">
                  <c:v>17.729649755861171</c:v>
                </c:pt>
                <c:pt idx="1454">
                  <c:v>17.481908056642464</c:v>
                </c:pt>
                <c:pt idx="1455">
                  <c:v>17.1620754455585</c:v>
                </c:pt>
                <c:pt idx="1456">
                  <c:v>17.025652716066311</c:v>
                </c:pt>
                <c:pt idx="1457">
                  <c:v>17.049733374025273</c:v>
                </c:pt>
                <c:pt idx="1458">
                  <c:v>17.123623297120922</c:v>
                </c:pt>
                <c:pt idx="1459">
                  <c:v>17.325091955568219</c:v>
                </c:pt>
                <c:pt idx="1460">
                  <c:v>17.435223028566273</c:v>
                </c:pt>
                <c:pt idx="1461">
                  <c:v>16.944793341066241</c:v>
                </c:pt>
                <c:pt idx="1462">
                  <c:v>16.957503149415835</c:v>
                </c:pt>
                <c:pt idx="1463">
                  <c:v>16.800570318605345</c:v>
                </c:pt>
                <c:pt idx="1464">
                  <c:v>15.96012994995297</c:v>
                </c:pt>
                <c:pt idx="1465">
                  <c:v>16.202021429445193</c:v>
                </c:pt>
                <c:pt idx="1466">
                  <c:v>16.368848822023303</c:v>
                </c:pt>
                <c:pt idx="1467">
                  <c:v>16.606386968995952</c:v>
                </c:pt>
                <c:pt idx="1468">
                  <c:v>16.964692327882666</c:v>
                </c:pt>
                <c:pt idx="1469">
                  <c:v>17.465105841066318</c:v>
                </c:pt>
                <c:pt idx="1470">
                  <c:v>17.297976324464763</c:v>
                </c:pt>
                <c:pt idx="1471">
                  <c:v>17.282643530275266</c:v>
                </c:pt>
                <c:pt idx="1472">
                  <c:v>17.707271978761614</c:v>
                </c:pt>
                <c:pt idx="1473">
                  <c:v>17.556554052736185</c:v>
                </c:pt>
                <c:pt idx="1474">
                  <c:v>17.708137152101415</c:v>
                </c:pt>
                <c:pt idx="1475">
                  <c:v>20.147115728761655</c:v>
                </c:pt>
                <c:pt idx="1476">
                  <c:v>32.149411413576104</c:v>
                </c:pt>
                <c:pt idx="1477">
                  <c:v>33.210896704103504</c:v>
                </c:pt>
                <c:pt idx="1478">
                  <c:v>30.544137213136633</c:v>
                </c:pt>
                <c:pt idx="1479">
                  <c:v>27.541628668214731</c:v>
                </c:pt>
                <c:pt idx="1480">
                  <c:v>28.321527502443285</c:v>
                </c:pt>
                <c:pt idx="1481">
                  <c:v>30.784085485841757</c:v>
                </c:pt>
                <c:pt idx="1482">
                  <c:v>34.005805609132778</c:v>
                </c:pt>
                <c:pt idx="1483">
                  <c:v>40.754830572511707</c:v>
                </c:pt>
                <c:pt idx="1484">
                  <c:v>56.356830999757797</c:v>
                </c:pt>
                <c:pt idx="1485">
                  <c:v>65.429093573000088</c:v>
                </c:pt>
                <c:pt idx="1486">
                  <c:v>70.253760168459038</c:v>
                </c:pt>
                <c:pt idx="1487">
                  <c:v>69.641938421632901</c:v>
                </c:pt>
                <c:pt idx="1488">
                  <c:v>80.0954502319357</c:v>
                </c:pt>
                <c:pt idx="1489">
                  <c:v>104.93531839599831</c:v>
                </c:pt>
                <c:pt idx="1490">
                  <c:v>105.56690866699437</c:v>
                </c:pt>
                <c:pt idx="1491">
                  <c:v>102.10804865112527</c:v>
                </c:pt>
                <c:pt idx="1492">
                  <c:v>92.577216741945449</c:v>
                </c:pt>
                <c:pt idx="1493">
                  <c:v>90.558980200197425</c:v>
                </c:pt>
                <c:pt idx="1494">
                  <c:v>96.287265417482558</c:v>
                </c:pt>
                <c:pt idx="1495">
                  <c:v>95.102032873537297</c:v>
                </c:pt>
                <c:pt idx="1496">
                  <c:v>82.843522283937659</c:v>
                </c:pt>
                <c:pt idx="1497">
                  <c:v>75.395869848634888</c:v>
                </c:pt>
                <c:pt idx="1498">
                  <c:v>72.918700048830175</c:v>
                </c:pt>
                <c:pt idx="1499">
                  <c:v>70.006876776125083</c:v>
                </c:pt>
                <c:pt idx="1500">
                  <c:v>72.837085363771621</c:v>
                </c:pt>
                <c:pt idx="1501">
                  <c:v>74.209044287111425</c:v>
                </c:pt>
                <c:pt idx="1502">
                  <c:v>71.128079626466885</c:v>
                </c:pt>
                <c:pt idx="1503">
                  <c:v>68.833584997560607</c:v>
                </c:pt>
                <c:pt idx="1504">
                  <c:v>72.552457067873092</c:v>
                </c:pt>
                <c:pt idx="1505">
                  <c:v>75.077527258302851</c:v>
                </c:pt>
                <c:pt idx="1506">
                  <c:v>77.414683172609472</c:v>
                </c:pt>
                <c:pt idx="1507">
                  <c:v>86.816199133302874</c:v>
                </c:pt>
                <c:pt idx="1508">
                  <c:v>115.91189615478739</c:v>
                </c:pt>
                <c:pt idx="1509">
                  <c:v>153.26185495605708</c:v>
                </c:pt>
                <c:pt idx="1510">
                  <c:v>151.26929895630121</c:v>
                </c:pt>
                <c:pt idx="1511">
                  <c:v>117.34945718994364</c:v>
                </c:pt>
                <c:pt idx="1512">
                  <c:v>130.23572656860583</c:v>
                </c:pt>
                <c:pt idx="1513">
                  <c:v>192.82763941040292</c:v>
                </c:pt>
                <c:pt idx="1514">
                  <c:v>174.44169656982666</c:v>
                </c:pt>
                <c:pt idx="1515">
                  <c:v>169.12812463989505</c:v>
                </c:pt>
                <c:pt idx="1516">
                  <c:v>116.75437586059792</c:v>
                </c:pt>
                <c:pt idx="1517">
                  <c:v>103.95088846435762</c:v>
                </c:pt>
                <c:pt idx="1518">
                  <c:v>95.279050085451431</c:v>
                </c:pt>
                <c:pt idx="1519">
                  <c:v>99.301749060060786</c:v>
                </c:pt>
                <c:pt idx="1520">
                  <c:v>78.579666540529416</c:v>
                </c:pt>
                <c:pt idx="1521">
                  <c:v>50.455909368898425</c:v>
                </c:pt>
                <c:pt idx="1522">
                  <c:v>40.084486029054673</c:v>
                </c:pt>
                <c:pt idx="1523">
                  <c:v>40.825664923097655</c:v>
                </c:pt>
                <c:pt idx="1524">
                  <c:v>49.889248297121043</c:v>
                </c:pt>
                <c:pt idx="1525">
                  <c:v>63.744292089845779</c:v>
                </c:pt>
                <c:pt idx="1526">
                  <c:v>69.107563421632904</c:v>
                </c:pt>
                <c:pt idx="1527">
                  <c:v>61.362737677003878</c:v>
                </c:pt>
                <c:pt idx="1528">
                  <c:v>47.02890970459179</c:v>
                </c:pt>
                <c:pt idx="1529">
                  <c:v>50.12649805298043</c:v>
                </c:pt>
                <c:pt idx="1530">
                  <c:v>56.069675848390666</c:v>
                </c:pt>
                <c:pt idx="1531">
                  <c:v>59.579086706544949</c:v>
                </c:pt>
                <c:pt idx="1532">
                  <c:v>83.631537268068513</c:v>
                </c:pt>
                <c:pt idx="1533">
                  <c:v>105.49080087890839</c:v>
                </c:pt>
                <c:pt idx="1534">
                  <c:v>132.40833475342023</c:v>
                </c:pt>
                <c:pt idx="1535">
                  <c:v>156.2209812377954</c:v>
                </c:pt>
                <c:pt idx="1536">
                  <c:v>170.38925897827389</c:v>
                </c:pt>
                <c:pt idx="1537">
                  <c:v>204.88024561157485</c:v>
                </c:pt>
                <c:pt idx="1538">
                  <c:v>246.56554682007112</c:v>
                </c:pt>
                <c:pt idx="1539">
                  <c:v>297.42360803833304</c:v>
                </c:pt>
                <c:pt idx="1540">
                  <c:v>314.16145403137517</c:v>
                </c:pt>
                <c:pt idx="1541">
                  <c:v>306.39318964233701</c:v>
                </c:pt>
                <c:pt idx="1542">
                  <c:v>294.20364229431453</c:v>
                </c:pt>
                <c:pt idx="1543">
                  <c:v>269.45464479675576</c:v>
                </c:pt>
                <c:pt idx="1544">
                  <c:v>255.81056940307894</c:v>
                </c:pt>
                <c:pt idx="1545">
                  <c:v>266.9476368164091</c:v>
                </c:pt>
                <c:pt idx="1546">
                  <c:v>270.99269983520793</c:v>
                </c:pt>
                <c:pt idx="1547">
                  <c:v>268.39648630371374</c:v>
                </c:pt>
                <c:pt idx="1548">
                  <c:v>267.12979013672157</c:v>
                </c:pt>
                <c:pt idx="1549">
                  <c:v>266.14689142456348</c:v>
                </c:pt>
                <c:pt idx="1550">
                  <c:v>254.37435419311799</c:v>
                </c:pt>
                <c:pt idx="1551">
                  <c:v>242.15802423706324</c:v>
                </c:pt>
                <c:pt idx="1552">
                  <c:v>251.45948221435827</c:v>
                </c:pt>
                <c:pt idx="1553">
                  <c:v>270.00131418457318</c:v>
                </c:pt>
                <c:pt idx="1554">
                  <c:v>279.44048921814243</c:v>
                </c:pt>
                <c:pt idx="1555">
                  <c:v>288.10215494385056</c:v>
                </c:pt>
                <c:pt idx="1556">
                  <c:v>305.5530170654327</c:v>
                </c:pt>
                <c:pt idx="1557">
                  <c:v>323.55922090759589</c:v>
                </c:pt>
                <c:pt idx="1558">
                  <c:v>335.36946871033035</c:v>
                </c:pt>
                <c:pt idx="1559">
                  <c:v>335.90420763244953</c:v>
                </c:pt>
                <c:pt idx="1560">
                  <c:v>294.99663545837689</c:v>
                </c:pt>
                <c:pt idx="1561">
                  <c:v>302.48720323791804</c:v>
                </c:pt>
                <c:pt idx="1562">
                  <c:v>304.8176540588409</c:v>
                </c:pt>
                <c:pt idx="1563">
                  <c:v>303.95523416748347</c:v>
                </c:pt>
                <c:pt idx="1564">
                  <c:v>303.81683389892879</c:v>
                </c:pt>
                <c:pt idx="1565">
                  <c:v>307.19012415161438</c:v>
                </c:pt>
                <c:pt idx="1566">
                  <c:v>309.37006227722452</c:v>
                </c:pt>
                <c:pt idx="1567">
                  <c:v>307.31070596924121</c:v>
                </c:pt>
                <c:pt idx="1568">
                  <c:v>302.95296861877739</c:v>
                </c:pt>
                <c:pt idx="1569">
                  <c:v>301.84331514587706</c:v>
                </c:pt>
                <c:pt idx="1570">
                  <c:v>301.42125818481748</c:v>
                </c:pt>
                <c:pt idx="1571">
                  <c:v>300.72017938843072</c:v>
                </c:pt>
                <c:pt idx="1572">
                  <c:v>295.36747553100884</c:v>
                </c:pt>
                <c:pt idx="1573">
                  <c:v>279.66278383484172</c:v>
                </c:pt>
                <c:pt idx="1574">
                  <c:v>255.82866937866487</c:v>
                </c:pt>
                <c:pt idx="1575">
                  <c:v>243.37576944580351</c:v>
                </c:pt>
                <c:pt idx="1576">
                  <c:v>243.04482004394802</c:v>
                </c:pt>
                <c:pt idx="1577">
                  <c:v>245.39880563965119</c:v>
                </c:pt>
                <c:pt idx="1578">
                  <c:v>241.02676889648708</c:v>
                </c:pt>
                <c:pt idx="1579">
                  <c:v>227.69093210449483</c:v>
                </c:pt>
                <c:pt idx="1580">
                  <c:v>220.14127847900653</c:v>
                </c:pt>
                <c:pt idx="1581">
                  <c:v>219.8238422607449</c:v>
                </c:pt>
                <c:pt idx="1582">
                  <c:v>218.7631191467311</c:v>
                </c:pt>
                <c:pt idx="1583">
                  <c:v>220.78218652954371</c:v>
                </c:pt>
                <c:pt idx="1584">
                  <c:v>217.81633112182885</c:v>
                </c:pt>
                <c:pt idx="1585">
                  <c:v>179.17455179443607</c:v>
                </c:pt>
                <c:pt idx="1586">
                  <c:v>133.40493890991439</c:v>
                </c:pt>
                <c:pt idx="1587">
                  <c:v>130.99966089477769</c:v>
                </c:pt>
                <c:pt idx="1588">
                  <c:v>135.45435602417223</c:v>
                </c:pt>
                <c:pt idx="1589">
                  <c:v>135.25527689209216</c:v>
                </c:pt>
                <c:pt idx="1590">
                  <c:v>121.42934000244362</c:v>
                </c:pt>
                <c:pt idx="1591">
                  <c:v>110.30226328125224</c:v>
                </c:pt>
                <c:pt idx="1592">
                  <c:v>104.27902261963106</c:v>
                </c:pt>
                <c:pt idx="1593">
                  <c:v>104.29887354126194</c:v>
                </c:pt>
                <c:pt idx="1594">
                  <c:v>106.12620889892793</c:v>
                </c:pt>
                <c:pt idx="1595">
                  <c:v>108.0469486450217</c:v>
                </c:pt>
                <c:pt idx="1596">
                  <c:v>103.48692896118386</c:v>
                </c:pt>
                <c:pt idx="1597">
                  <c:v>89.73805429687711</c:v>
                </c:pt>
                <c:pt idx="1598">
                  <c:v>73.267529699709115</c:v>
                </c:pt>
                <c:pt idx="1599">
                  <c:v>65.270389196779334</c:v>
                </c:pt>
                <c:pt idx="1600">
                  <c:v>65.234786627199284</c:v>
                </c:pt>
                <c:pt idx="1601">
                  <c:v>70.888783666994186</c:v>
                </c:pt>
                <c:pt idx="1602">
                  <c:v>70.999670050050923</c:v>
                </c:pt>
                <c:pt idx="1603">
                  <c:v>79.161996862795093</c:v>
                </c:pt>
                <c:pt idx="1604">
                  <c:v>102.95529367675999</c:v>
                </c:pt>
                <c:pt idx="1605">
                  <c:v>113.58300745239481</c:v>
                </c:pt>
                <c:pt idx="1606">
                  <c:v>115.42650644531466</c:v>
                </c:pt>
                <c:pt idx="1607">
                  <c:v>136.19687387695544</c:v>
                </c:pt>
                <c:pt idx="1608">
                  <c:v>156.6096225952173</c:v>
                </c:pt>
                <c:pt idx="1609">
                  <c:v>163.00020487060789</c:v>
                </c:pt>
                <c:pt idx="1610">
                  <c:v>172.92587854614507</c:v>
                </c:pt>
                <c:pt idx="1611">
                  <c:v>169.81214029541258</c:v>
                </c:pt>
                <c:pt idx="1612">
                  <c:v>177.01948740234619</c:v>
                </c:pt>
                <c:pt idx="1613">
                  <c:v>197.17232706299077</c:v>
                </c:pt>
                <c:pt idx="1614">
                  <c:v>212.48406183471948</c:v>
                </c:pt>
                <c:pt idx="1615">
                  <c:v>218.78433649292262</c:v>
                </c:pt>
                <c:pt idx="1616">
                  <c:v>222.2850269531277</c:v>
                </c:pt>
                <c:pt idx="1617">
                  <c:v>225.94276697387957</c:v>
                </c:pt>
                <c:pt idx="1618">
                  <c:v>229.42585184326441</c:v>
                </c:pt>
                <c:pt idx="1619">
                  <c:v>249.9720981811551</c:v>
                </c:pt>
                <c:pt idx="1620">
                  <c:v>277.30941965332312</c:v>
                </c:pt>
                <c:pt idx="1621">
                  <c:v>278.90239259949016</c:v>
                </c:pt>
                <c:pt idx="1622">
                  <c:v>237.72193720093048</c:v>
                </c:pt>
                <c:pt idx="1623">
                  <c:v>157.3666286682153</c:v>
                </c:pt>
                <c:pt idx="1624">
                  <c:v>101.21900064697485</c:v>
                </c:pt>
                <c:pt idx="1625">
                  <c:v>80.795416662599749</c:v>
                </c:pt>
                <c:pt idx="1626">
                  <c:v>71.540417120363344</c:v>
                </c:pt>
                <c:pt idx="1627">
                  <c:v>67.275490209962953</c:v>
                </c:pt>
                <c:pt idx="1628">
                  <c:v>64.787498876955112</c:v>
                </c:pt>
                <c:pt idx="1629">
                  <c:v>66.772089788820324</c:v>
                </c:pt>
                <c:pt idx="1630">
                  <c:v>62.346000311281287</c:v>
                </c:pt>
                <c:pt idx="1631">
                  <c:v>58.694755957033252</c:v>
                </c:pt>
                <c:pt idx="1632">
                  <c:v>57.125331518556642</c:v>
                </c:pt>
                <c:pt idx="1633">
                  <c:v>56.168264410402394</c:v>
                </c:pt>
                <c:pt idx="1634">
                  <c:v>58.758311865236365</c:v>
                </c:pt>
                <c:pt idx="1635">
                  <c:v>65.941949102785188</c:v>
                </c:pt>
                <c:pt idx="1636">
                  <c:v>99.265858099367378</c:v>
                </c:pt>
                <c:pt idx="1637">
                  <c:v>141.70932581176993</c:v>
                </c:pt>
                <c:pt idx="1638">
                  <c:v>144.3190387939477</c:v>
                </c:pt>
                <c:pt idx="1639">
                  <c:v>120.06079370727763</c:v>
                </c:pt>
                <c:pt idx="1640">
                  <c:v>177.73729288330324</c:v>
                </c:pt>
                <c:pt idx="1641">
                  <c:v>271.60877878418256</c:v>
                </c:pt>
                <c:pt idx="1642">
                  <c:v>338.8244079803498</c:v>
                </c:pt>
                <c:pt idx="1643">
                  <c:v>337.46457864990549</c:v>
                </c:pt>
                <c:pt idx="1644">
                  <c:v>293.35772249450974</c:v>
                </c:pt>
                <c:pt idx="1645">
                  <c:v>301.66409723511026</c:v>
                </c:pt>
                <c:pt idx="1646">
                  <c:v>284.74851991882616</c:v>
                </c:pt>
                <c:pt idx="1647">
                  <c:v>227.98020212402611</c:v>
                </c:pt>
                <c:pt idx="1648">
                  <c:v>207.19528467407486</c:v>
                </c:pt>
                <c:pt idx="1649">
                  <c:v>218.68859750976836</c:v>
                </c:pt>
                <c:pt idx="1650">
                  <c:v>233.00532114258093</c:v>
                </c:pt>
                <c:pt idx="1651">
                  <c:v>266.31462518921177</c:v>
                </c:pt>
                <c:pt idx="1652">
                  <c:v>277.73997385254194</c:v>
                </c:pt>
                <c:pt idx="1653">
                  <c:v>277.89900095215137</c:v>
                </c:pt>
                <c:pt idx="1654">
                  <c:v>277.87944528808879</c:v>
                </c:pt>
                <c:pt idx="1655">
                  <c:v>276.91711847534464</c:v>
                </c:pt>
                <c:pt idx="1656">
                  <c:v>275.35747186889944</c:v>
                </c:pt>
                <c:pt idx="1657">
                  <c:v>272.42822839966101</c:v>
                </c:pt>
                <c:pt idx="1658">
                  <c:v>276.06381380310347</c:v>
                </c:pt>
                <c:pt idx="1659">
                  <c:v>286.92685129394818</c:v>
                </c:pt>
                <c:pt idx="1660">
                  <c:v>292.69922601928994</c:v>
                </c:pt>
                <c:pt idx="1661">
                  <c:v>293.80370905151671</c:v>
                </c:pt>
                <c:pt idx="1662">
                  <c:v>294.08172838440225</c:v>
                </c:pt>
                <c:pt idx="1663">
                  <c:v>296.19438211670223</c:v>
                </c:pt>
                <c:pt idx="1664">
                  <c:v>294.3237262939482</c:v>
                </c:pt>
                <c:pt idx="1665">
                  <c:v>284.65498506775191</c:v>
                </c:pt>
                <c:pt idx="1666">
                  <c:v>276.52410318603802</c:v>
                </c:pt>
                <c:pt idx="1667">
                  <c:v>267.73250696411412</c:v>
                </c:pt>
                <c:pt idx="1668">
                  <c:v>263.23150446167273</c:v>
                </c:pt>
                <c:pt idx="1669">
                  <c:v>264.39985239258095</c:v>
                </c:pt>
                <c:pt idx="1670">
                  <c:v>273.61483080139453</c:v>
                </c:pt>
                <c:pt idx="1671">
                  <c:v>284.63148462524703</c:v>
                </c:pt>
                <c:pt idx="1672">
                  <c:v>287.9340194915801</c:v>
                </c:pt>
                <c:pt idx="1673">
                  <c:v>275.30930368652628</c:v>
                </c:pt>
                <c:pt idx="1674">
                  <c:v>263.25226175537398</c:v>
                </c:pt>
                <c:pt idx="1675">
                  <c:v>255.20491373291296</c:v>
                </c:pt>
                <c:pt idx="1676">
                  <c:v>246.06165201416286</c:v>
                </c:pt>
                <c:pt idx="1677">
                  <c:v>239.04258310547141</c:v>
                </c:pt>
                <c:pt idx="1678">
                  <c:v>245.32199747314732</c:v>
                </c:pt>
                <c:pt idx="1679">
                  <c:v>265.64289362182893</c:v>
                </c:pt>
                <c:pt idx="1680">
                  <c:v>273.70386469116499</c:v>
                </c:pt>
                <c:pt idx="1681">
                  <c:v>259.76926614990521</c:v>
                </c:pt>
                <c:pt idx="1682">
                  <c:v>260.36131250610634</c:v>
                </c:pt>
                <c:pt idx="1683">
                  <c:v>279.69614450683883</c:v>
                </c:pt>
                <c:pt idx="1684">
                  <c:v>289.03742105713184</c:v>
                </c:pt>
                <c:pt idx="1685">
                  <c:v>287.18719293823528</c:v>
                </c:pt>
                <c:pt idx="1686">
                  <c:v>284.61729852905569</c:v>
                </c:pt>
                <c:pt idx="1687">
                  <c:v>274.84811823120413</c:v>
                </c:pt>
                <c:pt idx="1688">
                  <c:v>272.85986063232707</c:v>
                </c:pt>
                <c:pt idx="1689">
                  <c:v>278.07370760193157</c:v>
                </c:pt>
                <c:pt idx="1690">
                  <c:v>281.48570749512004</c:v>
                </c:pt>
                <c:pt idx="1691">
                  <c:v>278.759511968997</c:v>
                </c:pt>
                <c:pt idx="1692">
                  <c:v>273.89534952392864</c:v>
                </c:pt>
                <c:pt idx="1693">
                  <c:v>274.37591898193642</c:v>
                </c:pt>
                <c:pt idx="1694">
                  <c:v>268.53700830688757</c:v>
                </c:pt>
                <c:pt idx="1695">
                  <c:v>269.05262415161411</c:v>
                </c:pt>
                <c:pt idx="1696">
                  <c:v>276.37160265198037</c:v>
                </c:pt>
                <c:pt idx="1697">
                  <c:v>272.31297495117474</c:v>
                </c:pt>
                <c:pt idx="1698">
                  <c:v>258.60885584106728</c:v>
                </c:pt>
                <c:pt idx="1699">
                  <c:v>256.00117532959263</c:v>
                </c:pt>
                <c:pt idx="1700">
                  <c:v>260.24548227539339</c:v>
                </c:pt>
                <c:pt idx="1701">
                  <c:v>254.72727625122349</c:v>
                </c:pt>
                <c:pt idx="1702">
                  <c:v>247.26747705688754</c:v>
                </c:pt>
                <c:pt idx="1703">
                  <c:v>250.39757807007115</c:v>
                </c:pt>
                <c:pt idx="1704">
                  <c:v>253.60716516723909</c:v>
                </c:pt>
                <c:pt idx="1705">
                  <c:v>260.97115671386996</c:v>
                </c:pt>
                <c:pt idx="1706">
                  <c:v>267.29130289306926</c:v>
                </c:pt>
                <c:pt idx="1707">
                  <c:v>264.18379938354775</c:v>
                </c:pt>
                <c:pt idx="1708">
                  <c:v>262.42642633667276</c:v>
                </c:pt>
                <c:pt idx="1709">
                  <c:v>265.09534876098911</c:v>
                </c:pt>
                <c:pt idx="1710">
                  <c:v>272.91363527527142</c:v>
                </c:pt>
                <c:pt idx="1711">
                  <c:v>279.42255060425083</c:v>
                </c:pt>
                <c:pt idx="1712">
                  <c:v>282.22902872314745</c:v>
                </c:pt>
                <c:pt idx="1713">
                  <c:v>283.63742449035942</c:v>
                </c:pt>
                <c:pt idx="1714">
                  <c:v>285.87478334656049</c:v>
                </c:pt>
                <c:pt idx="1715">
                  <c:v>293.89966432800583</c:v>
                </c:pt>
                <c:pt idx="1716">
                  <c:v>300.2469604705841</c:v>
                </c:pt>
                <c:pt idx="1717">
                  <c:v>303.34279787292769</c:v>
                </c:pt>
                <c:pt idx="1718">
                  <c:v>307.99929811706829</c:v>
                </c:pt>
                <c:pt idx="1719">
                  <c:v>317.17576601257622</c:v>
                </c:pt>
                <c:pt idx="1720">
                  <c:v>300.80005686035452</c:v>
                </c:pt>
                <c:pt idx="1721">
                  <c:v>269.51259081116007</c:v>
                </c:pt>
                <c:pt idx="1722">
                  <c:v>265.12065164795206</c:v>
                </c:pt>
                <c:pt idx="1723">
                  <c:v>263.23556940307896</c:v>
                </c:pt>
                <c:pt idx="1724">
                  <c:v>245.38857462158472</c:v>
                </c:pt>
                <c:pt idx="1725">
                  <c:v>225.76424600830342</c:v>
                </c:pt>
                <c:pt idx="1726">
                  <c:v>207.78512689819593</c:v>
                </c:pt>
                <c:pt idx="1727">
                  <c:v>196.4831615661646</c:v>
                </c:pt>
                <c:pt idx="1728">
                  <c:v>190.50167581787363</c:v>
                </c:pt>
                <c:pt idx="1729">
                  <c:v>176.39641840210211</c:v>
                </c:pt>
                <c:pt idx="1730">
                  <c:v>151.91285059204336</c:v>
                </c:pt>
                <c:pt idx="1731">
                  <c:v>140.57273523559803</c:v>
                </c:pt>
                <c:pt idx="1732">
                  <c:v>135.14061395874256</c:v>
                </c:pt>
                <c:pt idx="1733">
                  <c:v>130.96334421386945</c:v>
                </c:pt>
                <c:pt idx="1734">
                  <c:v>126.71705286255104</c:v>
                </c:pt>
                <c:pt idx="1735">
                  <c:v>124.09298212280493</c:v>
                </c:pt>
                <c:pt idx="1736">
                  <c:v>121.97779123535378</c:v>
                </c:pt>
                <c:pt idx="1737">
                  <c:v>119.99173090210181</c:v>
                </c:pt>
                <c:pt idx="1738">
                  <c:v>116.36901666870338</c:v>
                </c:pt>
                <c:pt idx="1739">
                  <c:v>112.62176553955298</c:v>
                </c:pt>
                <c:pt idx="1740">
                  <c:v>110.10892450561742</c:v>
                </c:pt>
                <c:pt idx="1741">
                  <c:v>93.944465277101784</c:v>
                </c:pt>
                <c:pt idx="1742">
                  <c:v>62.80001718750205</c:v>
                </c:pt>
                <c:pt idx="1743">
                  <c:v>49.352415106203097</c:v>
                </c:pt>
                <c:pt idx="1744">
                  <c:v>44.518156073000014</c:v>
                </c:pt>
                <c:pt idx="1745">
                  <c:v>43.995831701662134</c:v>
                </c:pt>
                <c:pt idx="1746">
                  <c:v>42.159494421388636</c:v>
                </c:pt>
                <c:pt idx="1747">
                  <c:v>41.221426794435537</c:v>
                </c:pt>
                <c:pt idx="1748">
                  <c:v>41.20868265381052</c:v>
                </c:pt>
                <c:pt idx="1749">
                  <c:v>41.054716131593679</c:v>
                </c:pt>
                <c:pt idx="1750">
                  <c:v>40.026903936769543</c:v>
                </c:pt>
                <c:pt idx="1751">
                  <c:v>39.65723459472845</c:v>
                </c:pt>
                <c:pt idx="1752">
                  <c:v>40.726080725099536</c:v>
                </c:pt>
                <c:pt idx="1753">
                  <c:v>42.280378363038992</c:v>
                </c:pt>
                <c:pt idx="1754">
                  <c:v>43.211984655763672</c:v>
                </c:pt>
                <c:pt idx="1755">
                  <c:v>45.408838293458956</c:v>
                </c:pt>
                <c:pt idx="1756">
                  <c:v>49.81937525024609</c:v>
                </c:pt>
                <c:pt idx="1757">
                  <c:v>52.373469946291031</c:v>
                </c:pt>
                <c:pt idx="1758">
                  <c:v>49.931051275636719</c:v>
                </c:pt>
                <c:pt idx="1759">
                  <c:v>48.89564478149606</c:v>
                </c:pt>
                <c:pt idx="1760">
                  <c:v>48.588329718019502</c:v>
                </c:pt>
                <c:pt idx="1761">
                  <c:v>44.286523077394534</c:v>
                </c:pt>
                <c:pt idx="1762">
                  <c:v>39.664540502931601</c:v>
                </c:pt>
                <c:pt idx="1763">
                  <c:v>37.449930212404219</c:v>
                </c:pt>
                <c:pt idx="1764">
                  <c:v>58.67861292114452</c:v>
                </c:pt>
                <c:pt idx="1765">
                  <c:v>73.96287500610552</c:v>
                </c:pt>
                <c:pt idx="1766">
                  <c:v>78.796419927980608</c:v>
                </c:pt>
                <c:pt idx="1767">
                  <c:v>78.980674383546997</c:v>
                </c:pt>
                <c:pt idx="1768">
                  <c:v>76.077509710695409</c:v>
                </c:pt>
                <c:pt idx="1769">
                  <c:v>69.202032110597699</c:v>
                </c:pt>
                <c:pt idx="1770">
                  <c:v>48.648445532228486</c:v>
                </c:pt>
                <c:pt idx="1771">
                  <c:v>50.842840979005878</c:v>
                </c:pt>
                <c:pt idx="1772">
                  <c:v>67.2994060730001</c:v>
                </c:pt>
                <c:pt idx="1773">
                  <c:v>72.299139807130899</c:v>
                </c:pt>
                <c:pt idx="1774">
                  <c:v>71.445158789064493</c:v>
                </c:pt>
                <c:pt idx="1775">
                  <c:v>68.608289739992244</c:v>
                </c:pt>
                <c:pt idx="1776">
                  <c:v>64.371075842287155</c:v>
                </c:pt>
                <c:pt idx="1777">
                  <c:v>52.198272344972658</c:v>
                </c:pt>
                <c:pt idx="1778">
                  <c:v>42.05307810058784</c:v>
                </c:pt>
                <c:pt idx="1779">
                  <c:v>55.824763128664031</c:v>
                </c:pt>
                <c:pt idx="1780">
                  <c:v>61.667148229982523</c:v>
                </c:pt>
                <c:pt idx="1781">
                  <c:v>56.506677648927784</c:v>
                </c:pt>
                <c:pt idx="1782">
                  <c:v>41.077231237794905</c:v>
                </c:pt>
                <c:pt idx="1783">
                  <c:v>28.514001104738199</c:v>
                </c:pt>
                <c:pt idx="1784">
                  <c:v>22.420715734865155</c:v>
                </c:pt>
                <c:pt idx="1785">
                  <c:v>19.270949194337799</c:v>
                </c:pt>
                <c:pt idx="1786">
                  <c:v>17.817059729005713</c:v>
                </c:pt>
                <c:pt idx="1787">
                  <c:v>17.61011850586122</c:v>
                </c:pt>
                <c:pt idx="1788">
                  <c:v>18.297704718019329</c:v>
                </c:pt>
                <c:pt idx="1789">
                  <c:v>18.93804971924008</c:v>
                </c:pt>
                <c:pt idx="1790">
                  <c:v>18.629018041994019</c:v>
                </c:pt>
                <c:pt idx="1791">
                  <c:v>19.159431097413933</c:v>
                </c:pt>
                <c:pt idx="1792">
                  <c:v>19.453075048829945</c:v>
                </c:pt>
                <c:pt idx="1793">
                  <c:v>19.450424597169803</c:v>
                </c:pt>
                <c:pt idx="1794">
                  <c:v>19.626514837648337</c:v>
                </c:pt>
                <c:pt idx="1795">
                  <c:v>19.462688085939284</c:v>
                </c:pt>
                <c:pt idx="1796">
                  <c:v>19.330598089601441</c:v>
                </c:pt>
                <c:pt idx="1797">
                  <c:v>19.237729284669804</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numCache>
            </c:numRef>
          </c:yVal>
          <c:smooth val="0"/>
          <c:extLst>
            <c:ext xmlns:c16="http://schemas.microsoft.com/office/drawing/2014/chart" uri="{C3380CC4-5D6E-409C-BE32-E72D297353CC}">
              <c16:uniqueId val="{00000000-4B4C-458D-821E-64AF6A4AD495}"/>
            </c:ext>
          </c:extLst>
        </c:ser>
        <c:ser>
          <c:idx val="0"/>
          <c:order val="1"/>
          <c:tx>
            <c:v>SEMTECH LDV</c:v>
          </c:tx>
          <c:spPr>
            <a:ln w="25400" cap="rnd">
              <a:solidFill>
                <a:schemeClr val="accent1"/>
              </a:solidFill>
              <a:round/>
            </a:ln>
            <a:effectLst/>
          </c:spPr>
          <c:marker>
            <c:symbol val="none"/>
          </c:marker>
          <c:yVal>
            <c:numRef>
              <c:f>'PEMS data'!$AS$5:$AS$1805</c:f>
              <c:numCache>
                <c:formatCode>General</c:formatCode>
                <c:ptCount val="1801"/>
                <c:pt idx="0">
                  <c:v>30</c:v>
                </c:pt>
                <c:pt idx="1">
                  <c:v>26.5</c:v>
                </c:pt>
                <c:pt idx="2">
                  <c:v>29.1</c:v>
                </c:pt>
                <c:pt idx="3">
                  <c:v>29.7</c:v>
                </c:pt>
                <c:pt idx="4">
                  <c:v>29.6</c:v>
                </c:pt>
                <c:pt idx="5">
                  <c:v>29.9</c:v>
                </c:pt>
                <c:pt idx="6">
                  <c:v>29.4</c:v>
                </c:pt>
                <c:pt idx="7">
                  <c:v>29</c:v>
                </c:pt>
                <c:pt idx="8">
                  <c:v>28.7</c:v>
                </c:pt>
                <c:pt idx="9">
                  <c:v>28.4</c:v>
                </c:pt>
                <c:pt idx="10">
                  <c:v>28.7</c:v>
                </c:pt>
                <c:pt idx="11">
                  <c:v>39.799999999999997</c:v>
                </c:pt>
                <c:pt idx="12">
                  <c:v>48.1</c:v>
                </c:pt>
                <c:pt idx="13">
                  <c:v>55</c:v>
                </c:pt>
                <c:pt idx="14">
                  <c:v>82.2</c:v>
                </c:pt>
                <c:pt idx="15">
                  <c:v>117.7</c:v>
                </c:pt>
                <c:pt idx="16">
                  <c:v>144.9</c:v>
                </c:pt>
                <c:pt idx="17">
                  <c:v>92</c:v>
                </c:pt>
                <c:pt idx="18">
                  <c:v>80.099999999999994</c:v>
                </c:pt>
                <c:pt idx="19">
                  <c:v>67.900000000000006</c:v>
                </c:pt>
                <c:pt idx="20">
                  <c:v>52.1</c:v>
                </c:pt>
                <c:pt idx="21">
                  <c:v>66.2</c:v>
                </c:pt>
                <c:pt idx="22">
                  <c:v>95.6</c:v>
                </c:pt>
                <c:pt idx="23">
                  <c:v>98.3</c:v>
                </c:pt>
                <c:pt idx="24">
                  <c:v>104.5</c:v>
                </c:pt>
                <c:pt idx="25">
                  <c:v>118</c:v>
                </c:pt>
                <c:pt idx="26">
                  <c:v>96.9</c:v>
                </c:pt>
                <c:pt idx="27">
                  <c:v>96.1</c:v>
                </c:pt>
                <c:pt idx="28">
                  <c:v>110.3</c:v>
                </c:pt>
                <c:pt idx="29">
                  <c:v>63.7</c:v>
                </c:pt>
                <c:pt idx="30">
                  <c:v>51.8</c:v>
                </c:pt>
                <c:pt idx="31">
                  <c:v>58.8</c:v>
                </c:pt>
                <c:pt idx="32">
                  <c:v>59.4</c:v>
                </c:pt>
                <c:pt idx="33">
                  <c:v>52.1</c:v>
                </c:pt>
                <c:pt idx="34">
                  <c:v>44.8</c:v>
                </c:pt>
                <c:pt idx="35">
                  <c:v>73.099999999999994</c:v>
                </c:pt>
                <c:pt idx="36">
                  <c:v>79</c:v>
                </c:pt>
                <c:pt idx="37">
                  <c:v>75.7</c:v>
                </c:pt>
                <c:pt idx="38">
                  <c:v>70.900000000000006</c:v>
                </c:pt>
                <c:pt idx="39">
                  <c:v>62</c:v>
                </c:pt>
                <c:pt idx="40">
                  <c:v>35.700000000000003</c:v>
                </c:pt>
                <c:pt idx="41">
                  <c:v>25.8</c:v>
                </c:pt>
                <c:pt idx="42">
                  <c:v>55.6</c:v>
                </c:pt>
                <c:pt idx="43">
                  <c:v>43.9</c:v>
                </c:pt>
                <c:pt idx="44">
                  <c:v>38.700000000000003</c:v>
                </c:pt>
                <c:pt idx="45">
                  <c:v>36.6</c:v>
                </c:pt>
                <c:pt idx="46">
                  <c:v>33.9</c:v>
                </c:pt>
                <c:pt idx="47">
                  <c:v>33.200000000000003</c:v>
                </c:pt>
                <c:pt idx="48">
                  <c:v>32.700000000000003</c:v>
                </c:pt>
                <c:pt idx="49">
                  <c:v>45.3</c:v>
                </c:pt>
                <c:pt idx="50">
                  <c:v>35.6</c:v>
                </c:pt>
                <c:pt idx="51">
                  <c:v>27.7</c:v>
                </c:pt>
                <c:pt idx="52">
                  <c:v>49.9</c:v>
                </c:pt>
                <c:pt idx="53">
                  <c:v>44.1</c:v>
                </c:pt>
                <c:pt idx="54">
                  <c:v>35.6</c:v>
                </c:pt>
                <c:pt idx="55">
                  <c:v>43.1</c:v>
                </c:pt>
                <c:pt idx="56">
                  <c:v>52.7</c:v>
                </c:pt>
                <c:pt idx="57">
                  <c:v>54.7</c:v>
                </c:pt>
                <c:pt idx="58">
                  <c:v>55.1</c:v>
                </c:pt>
                <c:pt idx="59">
                  <c:v>36.799999999999997</c:v>
                </c:pt>
                <c:pt idx="60">
                  <c:v>34.200000000000003</c:v>
                </c:pt>
                <c:pt idx="61">
                  <c:v>32.9</c:v>
                </c:pt>
                <c:pt idx="62">
                  <c:v>40.5</c:v>
                </c:pt>
                <c:pt idx="63">
                  <c:v>46.6</c:v>
                </c:pt>
                <c:pt idx="64">
                  <c:v>37.5</c:v>
                </c:pt>
                <c:pt idx="65">
                  <c:v>57.2</c:v>
                </c:pt>
                <c:pt idx="66">
                  <c:v>77.400000000000006</c:v>
                </c:pt>
                <c:pt idx="67">
                  <c:v>91.1</c:v>
                </c:pt>
                <c:pt idx="68">
                  <c:v>95.4</c:v>
                </c:pt>
                <c:pt idx="69">
                  <c:v>105.2</c:v>
                </c:pt>
                <c:pt idx="70">
                  <c:v>123.1</c:v>
                </c:pt>
                <c:pt idx="71">
                  <c:v>88.7</c:v>
                </c:pt>
                <c:pt idx="72">
                  <c:v>72.3</c:v>
                </c:pt>
                <c:pt idx="73">
                  <c:v>82.6</c:v>
                </c:pt>
                <c:pt idx="74">
                  <c:v>54.4</c:v>
                </c:pt>
                <c:pt idx="75">
                  <c:v>45.9</c:v>
                </c:pt>
                <c:pt idx="76">
                  <c:v>43.9</c:v>
                </c:pt>
                <c:pt idx="77">
                  <c:v>42.9</c:v>
                </c:pt>
                <c:pt idx="78">
                  <c:v>41.1</c:v>
                </c:pt>
                <c:pt idx="79">
                  <c:v>40.700000000000003</c:v>
                </c:pt>
                <c:pt idx="80">
                  <c:v>40.299999999999997</c:v>
                </c:pt>
                <c:pt idx="81">
                  <c:v>39.1</c:v>
                </c:pt>
                <c:pt idx="82">
                  <c:v>38.700000000000003</c:v>
                </c:pt>
                <c:pt idx="83">
                  <c:v>38.4</c:v>
                </c:pt>
                <c:pt idx="84">
                  <c:v>36.799999999999997</c:v>
                </c:pt>
                <c:pt idx="85">
                  <c:v>36.6</c:v>
                </c:pt>
                <c:pt idx="86">
                  <c:v>53.7</c:v>
                </c:pt>
                <c:pt idx="87">
                  <c:v>55.1</c:v>
                </c:pt>
                <c:pt idx="88">
                  <c:v>29.5</c:v>
                </c:pt>
                <c:pt idx="89">
                  <c:v>25.9</c:v>
                </c:pt>
                <c:pt idx="90">
                  <c:v>26.5</c:v>
                </c:pt>
                <c:pt idx="91">
                  <c:v>27.2</c:v>
                </c:pt>
                <c:pt idx="92">
                  <c:v>27.3</c:v>
                </c:pt>
                <c:pt idx="93">
                  <c:v>27.3</c:v>
                </c:pt>
                <c:pt idx="94">
                  <c:v>26.8</c:v>
                </c:pt>
                <c:pt idx="95">
                  <c:v>26.8</c:v>
                </c:pt>
                <c:pt idx="96">
                  <c:v>27.5</c:v>
                </c:pt>
                <c:pt idx="97">
                  <c:v>26.9</c:v>
                </c:pt>
                <c:pt idx="98">
                  <c:v>26.4</c:v>
                </c:pt>
                <c:pt idx="99">
                  <c:v>27.2</c:v>
                </c:pt>
                <c:pt idx="100">
                  <c:v>27.3</c:v>
                </c:pt>
                <c:pt idx="101">
                  <c:v>26.9</c:v>
                </c:pt>
                <c:pt idx="102">
                  <c:v>26.6</c:v>
                </c:pt>
                <c:pt idx="103">
                  <c:v>26.9</c:v>
                </c:pt>
                <c:pt idx="104">
                  <c:v>27.8</c:v>
                </c:pt>
                <c:pt idx="105">
                  <c:v>26.7</c:v>
                </c:pt>
                <c:pt idx="106">
                  <c:v>26.7</c:v>
                </c:pt>
                <c:pt idx="107">
                  <c:v>26.9</c:v>
                </c:pt>
                <c:pt idx="108">
                  <c:v>27.2</c:v>
                </c:pt>
                <c:pt idx="109">
                  <c:v>27.3</c:v>
                </c:pt>
                <c:pt idx="110">
                  <c:v>26.8</c:v>
                </c:pt>
                <c:pt idx="111">
                  <c:v>26.6</c:v>
                </c:pt>
                <c:pt idx="112">
                  <c:v>26.6</c:v>
                </c:pt>
                <c:pt idx="113">
                  <c:v>26.9</c:v>
                </c:pt>
                <c:pt idx="114">
                  <c:v>27.1</c:v>
                </c:pt>
                <c:pt idx="115">
                  <c:v>27</c:v>
                </c:pt>
                <c:pt idx="116">
                  <c:v>26.8</c:v>
                </c:pt>
                <c:pt idx="117">
                  <c:v>26.8</c:v>
                </c:pt>
                <c:pt idx="118">
                  <c:v>26.9</c:v>
                </c:pt>
                <c:pt idx="119">
                  <c:v>26.8</c:v>
                </c:pt>
                <c:pt idx="120">
                  <c:v>26.8</c:v>
                </c:pt>
                <c:pt idx="121">
                  <c:v>26.9</c:v>
                </c:pt>
                <c:pt idx="122">
                  <c:v>27.3</c:v>
                </c:pt>
                <c:pt idx="123">
                  <c:v>27</c:v>
                </c:pt>
                <c:pt idx="124">
                  <c:v>26.6</c:v>
                </c:pt>
                <c:pt idx="125">
                  <c:v>26.6</c:v>
                </c:pt>
                <c:pt idx="126">
                  <c:v>26.9</c:v>
                </c:pt>
                <c:pt idx="127">
                  <c:v>27</c:v>
                </c:pt>
                <c:pt idx="128">
                  <c:v>27.2</c:v>
                </c:pt>
                <c:pt idx="129">
                  <c:v>26.3</c:v>
                </c:pt>
                <c:pt idx="130">
                  <c:v>26.5</c:v>
                </c:pt>
                <c:pt idx="131">
                  <c:v>27.1</c:v>
                </c:pt>
                <c:pt idx="132">
                  <c:v>27.1</c:v>
                </c:pt>
                <c:pt idx="133">
                  <c:v>26.5</c:v>
                </c:pt>
                <c:pt idx="134">
                  <c:v>26.4</c:v>
                </c:pt>
                <c:pt idx="135">
                  <c:v>26.9</c:v>
                </c:pt>
                <c:pt idx="136">
                  <c:v>32.299999999999997</c:v>
                </c:pt>
                <c:pt idx="137">
                  <c:v>44.9</c:v>
                </c:pt>
                <c:pt idx="138">
                  <c:v>55.7</c:v>
                </c:pt>
                <c:pt idx="139">
                  <c:v>97.7</c:v>
                </c:pt>
                <c:pt idx="140">
                  <c:v>95.3</c:v>
                </c:pt>
                <c:pt idx="141">
                  <c:v>47.5</c:v>
                </c:pt>
                <c:pt idx="142">
                  <c:v>49.5</c:v>
                </c:pt>
                <c:pt idx="143">
                  <c:v>57.3</c:v>
                </c:pt>
                <c:pt idx="144">
                  <c:v>70.5</c:v>
                </c:pt>
                <c:pt idx="145">
                  <c:v>78.900000000000006</c:v>
                </c:pt>
                <c:pt idx="146">
                  <c:v>54.9</c:v>
                </c:pt>
                <c:pt idx="147">
                  <c:v>53.8</c:v>
                </c:pt>
                <c:pt idx="148">
                  <c:v>53.7</c:v>
                </c:pt>
                <c:pt idx="149">
                  <c:v>74.400000000000006</c:v>
                </c:pt>
                <c:pt idx="150">
                  <c:v>78.8</c:v>
                </c:pt>
                <c:pt idx="151">
                  <c:v>64.3</c:v>
                </c:pt>
                <c:pt idx="152">
                  <c:v>33.9</c:v>
                </c:pt>
                <c:pt idx="153">
                  <c:v>26.3</c:v>
                </c:pt>
                <c:pt idx="154">
                  <c:v>58.8</c:v>
                </c:pt>
                <c:pt idx="155">
                  <c:v>60.7</c:v>
                </c:pt>
                <c:pt idx="156">
                  <c:v>84.9</c:v>
                </c:pt>
                <c:pt idx="157">
                  <c:v>121.1</c:v>
                </c:pt>
                <c:pt idx="158">
                  <c:v>62.7</c:v>
                </c:pt>
                <c:pt idx="159">
                  <c:v>82.8</c:v>
                </c:pt>
                <c:pt idx="160">
                  <c:v>106.4</c:v>
                </c:pt>
                <c:pt idx="161">
                  <c:v>78</c:v>
                </c:pt>
                <c:pt idx="162">
                  <c:v>82.1</c:v>
                </c:pt>
                <c:pt idx="163">
                  <c:v>79.3</c:v>
                </c:pt>
                <c:pt idx="164">
                  <c:v>60.2</c:v>
                </c:pt>
                <c:pt idx="165">
                  <c:v>74.3</c:v>
                </c:pt>
                <c:pt idx="166">
                  <c:v>82.4</c:v>
                </c:pt>
                <c:pt idx="167">
                  <c:v>59.2</c:v>
                </c:pt>
                <c:pt idx="168">
                  <c:v>56.4</c:v>
                </c:pt>
                <c:pt idx="169">
                  <c:v>71.099999999999994</c:v>
                </c:pt>
                <c:pt idx="170">
                  <c:v>64.900000000000006</c:v>
                </c:pt>
                <c:pt idx="171">
                  <c:v>39.9</c:v>
                </c:pt>
                <c:pt idx="172">
                  <c:v>27.5</c:v>
                </c:pt>
                <c:pt idx="173">
                  <c:v>43.7</c:v>
                </c:pt>
                <c:pt idx="174">
                  <c:v>47.4</c:v>
                </c:pt>
                <c:pt idx="175">
                  <c:v>70.099999999999994</c:v>
                </c:pt>
                <c:pt idx="176">
                  <c:v>77.7</c:v>
                </c:pt>
                <c:pt idx="177">
                  <c:v>54.9</c:v>
                </c:pt>
                <c:pt idx="178">
                  <c:v>49.1</c:v>
                </c:pt>
                <c:pt idx="179">
                  <c:v>48.5</c:v>
                </c:pt>
                <c:pt idx="180">
                  <c:v>47.6</c:v>
                </c:pt>
                <c:pt idx="181">
                  <c:v>54.8</c:v>
                </c:pt>
                <c:pt idx="182">
                  <c:v>75.3</c:v>
                </c:pt>
                <c:pt idx="183">
                  <c:v>71.7</c:v>
                </c:pt>
                <c:pt idx="184">
                  <c:v>62.2</c:v>
                </c:pt>
                <c:pt idx="185">
                  <c:v>42.8</c:v>
                </c:pt>
                <c:pt idx="186">
                  <c:v>30.4</c:v>
                </c:pt>
                <c:pt idx="187">
                  <c:v>29.5</c:v>
                </c:pt>
                <c:pt idx="188">
                  <c:v>31.6</c:v>
                </c:pt>
                <c:pt idx="189">
                  <c:v>35.1</c:v>
                </c:pt>
                <c:pt idx="190">
                  <c:v>35.4</c:v>
                </c:pt>
                <c:pt idx="191">
                  <c:v>29.3</c:v>
                </c:pt>
                <c:pt idx="192">
                  <c:v>25.8</c:v>
                </c:pt>
                <c:pt idx="193">
                  <c:v>26</c:v>
                </c:pt>
                <c:pt idx="194">
                  <c:v>25.3</c:v>
                </c:pt>
                <c:pt idx="195">
                  <c:v>27.5</c:v>
                </c:pt>
                <c:pt idx="196">
                  <c:v>36</c:v>
                </c:pt>
                <c:pt idx="197">
                  <c:v>38.700000000000003</c:v>
                </c:pt>
                <c:pt idx="198">
                  <c:v>74.7</c:v>
                </c:pt>
                <c:pt idx="199">
                  <c:v>57.1</c:v>
                </c:pt>
                <c:pt idx="200">
                  <c:v>45.8</c:v>
                </c:pt>
                <c:pt idx="201">
                  <c:v>56.8</c:v>
                </c:pt>
                <c:pt idx="202">
                  <c:v>69.3</c:v>
                </c:pt>
                <c:pt idx="203">
                  <c:v>72.599999999999994</c:v>
                </c:pt>
                <c:pt idx="204">
                  <c:v>69.099999999999994</c:v>
                </c:pt>
                <c:pt idx="205">
                  <c:v>65.900000000000006</c:v>
                </c:pt>
                <c:pt idx="206">
                  <c:v>73</c:v>
                </c:pt>
                <c:pt idx="207">
                  <c:v>146.9</c:v>
                </c:pt>
                <c:pt idx="208">
                  <c:v>140.1</c:v>
                </c:pt>
                <c:pt idx="209">
                  <c:v>81</c:v>
                </c:pt>
                <c:pt idx="210">
                  <c:v>83.5</c:v>
                </c:pt>
                <c:pt idx="211">
                  <c:v>84.1</c:v>
                </c:pt>
                <c:pt idx="212">
                  <c:v>79.3</c:v>
                </c:pt>
                <c:pt idx="213">
                  <c:v>92.2</c:v>
                </c:pt>
                <c:pt idx="214">
                  <c:v>105.3</c:v>
                </c:pt>
                <c:pt idx="215">
                  <c:v>105</c:v>
                </c:pt>
                <c:pt idx="216">
                  <c:v>112.4</c:v>
                </c:pt>
                <c:pt idx="217">
                  <c:v>112.1</c:v>
                </c:pt>
                <c:pt idx="218">
                  <c:v>87</c:v>
                </c:pt>
                <c:pt idx="219">
                  <c:v>81.900000000000006</c:v>
                </c:pt>
                <c:pt idx="220">
                  <c:v>73.2</c:v>
                </c:pt>
                <c:pt idx="221">
                  <c:v>59.9</c:v>
                </c:pt>
                <c:pt idx="222">
                  <c:v>48.6</c:v>
                </c:pt>
                <c:pt idx="223">
                  <c:v>49.3</c:v>
                </c:pt>
                <c:pt idx="224">
                  <c:v>52.4</c:v>
                </c:pt>
                <c:pt idx="225">
                  <c:v>58.2</c:v>
                </c:pt>
                <c:pt idx="226">
                  <c:v>59.3</c:v>
                </c:pt>
                <c:pt idx="227">
                  <c:v>62.2</c:v>
                </c:pt>
                <c:pt idx="228">
                  <c:v>61.1</c:v>
                </c:pt>
                <c:pt idx="229">
                  <c:v>48</c:v>
                </c:pt>
                <c:pt idx="230">
                  <c:v>54.4</c:v>
                </c:pt>
                <c:pt idx="231">
                  <c:v>73.099999999999994</c:v>
                </c:pt>
                <c:pt idx="232">
                  <c:v>75.599999999999994</c:v>
                </c:pt>
                <c:pt idx="233">
                  <c:v>73.5</c:v>
                </c:pt>
                <c:pt idx="234">
                  <c:v>70</c:v>
                </c:pt>
                <c:pt idx="235">
                  <c:v>66.5</c:v>
                </c:pt>
                <c:pt idx="236">
                  <c:v>62.6</c:v>
                </c:pt>
                <c:pt idx="237">
                  <c:v>60.2</c:v>
                </c:pt>
                <c:pt idx="238">
                  <c:v>44.9</c:v>
                </c:pt>
                <c:pt idx="239">
                  <c:v>30.5</c:v>
                </c:pt>
                <c:pt idx="240">
                  <c:v>62.7</c:v>
                </c:pt>
                <c:pt idx="241">
                  <c:v>66.400000000000006</c:v>
                </c:pt>
                <c:pt idx="242">
                  <c:v>62.7</c:v>
                </c:pt>
                <c:pt idx="243">
                  <c:v>56.5</c:v>
                </c:pt>
                <c:pt idx="244">
                  <c:v>32.200000000000003</c:v>
                </c:pt>
                <c:pt idx="245">
                  <c:v>24.6</c:v>
                </c:pt>
                <c:pt idx="246">
                  <c:v>38.1</c:v>
                </c:pt>
                <c:pt idx="247">
                  <c:v>54.4</c:v>
                </c:pt>
                <c:pt idx="248">
                  <c:v>35.299999999999997</c:v>
                </c:pt>
                <c:pt idx="249">
                  <c:v>35.200000000000003</c:v>
                </c:pt>
                <c:pt idx="250">
                  <c:v>32.9</c:v>
                </c:pt>
                <c:pt idx="251">
                  <c:v>31.1</c:v>
                </c:pt>
                <c:pt idx="252">
                  <c:v>30</c:v>
                </c:pt>
                <c:pt idx="253">
                  <c:v>43.7</c:v>
                </c:pt>
                <c:pt idx="254">
                  <c:v>30.5</c:v>
                </c:pt>
                <c:pt idx="255">
                  <c:v>44.3</c:v>
                </c:pt>
                <c:pt idx="256">
                  <c:v>54.6</c:v>
                </c:pt>
                <c:pt idx="257">
                  <c:v>62</c:v>
                </c:pt>
                <c:pt idx="258">
                  <c:v>66.8</c:v>
                </c:pt>
                <c:pt idx="259">
                  <c:v>62.9</c:v>
                </c:pt>
                <c:pt idx="260">
                  <c:v>105.5</c:v>
                </c:pt>
                <c:pt idx="261">
                  <c:v>137.9</c:v>
                </c:pt>
                <c:pt idx="262">
                  <c:v>144.80000000000001</c:v>
                </c:pt>
                <c:pt idx="263">
                  <c:v>130.69999999999999</c:v>
                </c:pt>
                <c:pt idx="264">
                  <c:v>87.6</c:v>
                </c:pt>
                <c:pt idx="265">
                  <c:v>91.4</c:v>
                </c:pt>
                <c:pt idx="266">
                  <c:v>94.4</c:v>
                </c:pt>
                <c:pt idx="267">
                  <c:v>66.599999999999994</c:v>
                </c:pt>
                <c:pt idx="268">
                  <c:v>52.6</c:v>
                </c:pt>
                <c:pt idx="269">
                  <c:v>48.7</c:v>
                </c:pt>
                <c:pt idx="270">
                  <c:v>46.9</c:v>
                </c:pt>
                <c:pt idx="271">
                  <c:v>64.900000000000006</c:v>
                </c:pt>
                <c:pt idx="272">
                  <c:v>82.3</c:v>
                </c:pt>
                <c:pt idx="273">
                  <c:v>79.099999999999994</c:v>
                </c:pt>
                <c:pt idx="274">
                  <c:v>70.900000000000006</c:v>
                </c:pt>
                <c:pt idx="275">
                  <c:v>57.6</c:v>
                </c:pt>
                <c:pt idx="276">
                  <c:v>30.8</c:v>
                </c:pt>
                <c:pt idx="277">
                  <c:v>45.4</c:v>
                </c:pt>
                <c:pt idx="278">
                  <c:v>62.1</c:v>
                </c:pt>
                <c:pt idx="279">
                  <c:v>72.5</c:v>
                </c:pt>
                <c:pt idx="280">
                  <c:v>81.599999999999994</c:v>
                </c:pt>
                <c:pt idx="281">
                  <c:v>116</c:v>
                </c:pt>
                <c:pt idx="282">
                  <c:v>137.19999999999999</c:v>
                </c:pt>
                <c:pt idx="283">
                  <c:v>144.4</c:v>
                </c:pt>
                <c:pt idx="284">
                  <c:v>170.3</c:v>
                </c:pt>
                <c:pt idx="285">
                  <c:v>96.1</c:v>
                </c:pt>
                <c:pt idx="286">
                  <c:v>137.69999999999999</c:v>
                </c:pt>
                <c:pt idx="287">
                  <c:v>149.4</c:v>
                </c:pt>
                <c:pt idx="288">
                  <c:v>108.9</c:v>
                </c:pt>
                <c:pt idx="289">
                  <c:v>68.3</c:v>
                </c:pt>
                <c:pt idx="290">
                  <c:v>62.1</c:v>
                </c:pt>
                <c:pt idx="291">
                  <c:v>52.6</c:v>
                </c:pt>
                <c:pt idx="292">
                  <c:v>35.700000000000003</c:v>
                </c:pt>
                <c:pt idx="293">
                  <c:v>37.200000000000003</c:v>
                </c:pt>
                <c:pt idx="294">
                  <c:v>44.2</c:v>
                </c:pt>
                <c:pt idx="295">
                  <c:v>47.3</c:v>
                </c:pt>
                <c:pt idx="296">
                  <c:v>46.7</c:v>
                </c:pt>
                <c:pt idx="297">
                  <c:v>40.6</c:v>
                </c:pt>
                <c:pt idx="298">
                  <c:v>35.9</c:v>
                </c:pt>
                <c:pt idx="299">
                  <c:v>33.700000000000003</c:v>
                </c:pt>
                <c:pt idx="300">
                  <c:v>32.799999999999997</c:v>
                </c:pt>
                <c:pt idx="301">
                  <c:v>50.3</c:v>
                </c:pt>
                <c:pt idx="302">
                  <c:v>56.2</c:v>
                </c:pt>
                <c:pt idx="303">
                  <c:v>38.4</c:v>
                </c:pt>
                <c:pt idx="304">
                  <c:v>28.8</c:v>
                </c:pt>
                <c:pt idx="305">
                  <c:v>51.7</c:v>
                </c:pt>
                <c:pt idx="306">
                  <c:v>38.5</c:v>
                </c:pt>
                <c:pt idx="307">
                  <c:v>36</c:v>
                </c:pt>
                <c:pt idx="308">
                  <c:v>35.9</c:v>
                </c:pt>
                <c:pt idx="309">
                  <c:v>35.799999999999997</c:v>
                </c:pt>
                <c:pt idx="310">
                  <c:v>35.299999999999997</c:v>
                </c:pt>
                <c:pt idx="311">
                  <c:v>34.5</c:v>
                </c:pt>
                <c:pt idx="312">
                  <c:v>58.7</c:v>
                </c:pt>
                <c:pt idx="313">
                  <c:v>60.9</c:v>
                </c:pt>
                <c:pt idx="314">
                  <c:v>57.9</c:v>
                </c:pt>
                <c:pt idx="315">
                  <c:v>54.5</c:v>
                </c:pt>
                <c:pt idx="316">
                  <c:v>33.6</c:v>
                </c:pt>
                <c:pt idx="317">
                  <c:v>33.700000000000003</c:v>
                </c:pt>
                <c:pt idx="318">
                  <c:v>44.8</c:v>
                </c:pt>
                <c:pt idx="319">
                  <c:v>36.700000000000003</c:v>
                </c:pt>
                <c:pt idx="320">
                  <c:v>37.299999999999997</c:v>
                </c:pt>
                <c:pt idx="321">
                  <c:v>36.799999999999997</c:v>
                </c:pt>
                <c:pt idx="322">
                  <c:v>36.299999999999997</c:v>
                </c:pt>
                <c:pt idx="323">
                  <c:v>36.4</c:v>
                </c:pt>
                <c:pt idx="324">
                  <c:v>36.4</c:v>
                </c:pt>
                <c:pt idx="325">
                  <c:v>36</c:v>
                </c:pt>
                <c:pt idx="326">
                  <c:v>60.3</c:v>
                </c:pt>
                <c:pt idx="327">
                  <c:v>56.4</c:v>
                </c:pt>
                <c:pt idx="328">
                  <c:v>34.9</c:v>
                </c:pt>
                <c:pt idx="329">
                  <c:v>29</c:v>
                </c:pt>
                <c:pt idx="330">
                  <c:v>26.8</c:v>
                </c:pt>
                <c:pt idx="331">
                  <c:v>26.7</c:v>
                </c:pt>
                <c:pt idx="332">
                  <c:v>27.6</c:v>
                </c:pt>
                <c:pt idx="333">
                  <c:v>24</c:v>
                </c:pt>
                <c:pt idx="334">
                  <c:v>27.3</c:v>
                </c:pt>
                <c:pt idx="335">
                  <c:v>40.200000000000003</c:v>
                </c:pt>
                <c:pt idx="336">
                  <c:v>40.9</c:v>
                </c:pt>
                <c:pt idx="337">
                  <c:v>47.4</c:v>
                </c:pt>
                <c:pt idx="338">
                  <c:v>61.1</c:v>
                </c:pt>
                <c:pt idx="339">
                  <c:v>52.4</c:v>
                </c:pt>
                <c:pt idx="340">
                  <c:v>51</c:v>
                </c:pt>
                <c:pt idx="341">
                  <c:v>43.3</c:v>
                </c:pt>
                <c:pt idx="342">
                  <c:v>40.1</c:v>
                </c:pt>
                <c:pt idx="343">
                  <c:v>43.4</c:v>
                </c:pt>
                <c:pt idx="344">
                  <c:v>45.2</c:v>
                </c:pt>
                <c:pt idx="345">
                  <c:v>44.3</c:v>
                </c:pt>
                <c:pt idx="346">
                  <c:v>45.4</c:v>
                </c:pt>
                <c:pt idx="347">
                  <c:v>50.9</c:v>
                </c:pt>
                <c:pt idx="348">
                  <c:v>51</c:v>
                </c:pt>
                <c:pt idx="349">
                  <c:v>47.2</c:v>
                </c:pt>
                <c:pt idx="350">
                  <c:v>44.7</c:v>
                </c:pt>
                <c:pt idx="351">
                  <c:v>45.1</c:v>
                </c:pt>
                <c:pt idx="352">
                  <c:v>44.9</c:v>
                </c:pt>
                <c:pt idx="353">
                  <c:v>46.1</c:v>
                </c:pt>
                <c:pt idx="354">
                  <c:v>46.2</c:v>
                </c:pt>
                <c:pt idx="355">
                  <c:v>47.8</c:v>
                </c:pt>
                <c:pt idx="356">
                  <c:v>52.2</c:v>
                </c:pt>
                <c:pt idx="357">
                  <c:v>77</c:v>
                </c:pt>
                <c:pt idx="358">
                  <c:v>77</c:v>
                </c:pt>
                <c:pt idx="359">
                  <c:v>59.6</c:v>
                </c:pt>
                <c:pt idx="360">
                  <c:v>35.299999999999997</c:v>
                </c:pt>
                <c:pt idx="361">
                  <c:v>31.6</c:v>
                </c:pt>
                <c:pt idx="362">
                  <c:v>31.2</c:v>
                </c:pt>
                <c:pt idx="363">
                  <c:v>32</c:v>
                </c:pt>
                <c:pt idx="364">
                  <c:v>32.6</c:v>
                </c:pt>
                <c:pt idx="365">
                  <c:v>44.2</c:v>
                </c:pt>
                <c:pt idx="366">
                  <c:v>47.9</c:v>
                </c:pt>
                <c:pt idx="367">
                  <c:v>45.7</c:v>
                </c:pt>
                <c:pt idx="368">
                  <c:v>38.6</c:v>
                </c:pt>
                <c:pt idx="369">
                  <c:v>47.2</c:v>
                </c:pt>
                <c:pt idx="370">
                  <c:v>64.599999999999994</c:v>
                </c:pt>
                <c:pt idx="371">
                  <c:v>54.9</c:v>
                </c:pt>
                <c:pt idx="372">
                  <c:v>28.8</c:v>
                </c:pt>
                <c:pt idx="373">
                  <c:v>21.1</c:v>
                </c:pt>
                <c:pt idx="374">
                  <c:v>20.5</c:v>
                </c:pt>
                <c:pt idx="375">
                  <c:v>21.9</c:v>
                </c:pt>
                <c:pt idx="376">
                  <c:v>20.8</c:v>
                </c:pt>
                <c:pt idx="377">
                  <c:v>21</c:v>
                </c:pt>
                <c:pt idx="378">
                  <c:v>21.7</c:v>
                </c:pt>
                <c:pt idx="379">
                  <c:v>21.7</c:v>
                </c:pt>
                <c:pt idx="380">
                  <c:v>21.4</c:v>
                </c:pt>
                <c:pt idx="381">
                  <c:v>21.6</c:v>
                </c:pt>
                <c:pt idx="382">
                  <c:v>21.6</c:v>
                </c:pt>
                <c:pt idx="383">
                  <c:v>21.8</c:v>
                </c:pt>
                <c:pt idx="384">
                  <c:v>21.4</c:v>
                </c:pt>
                <c:pt idx="385">
                  <c:v>21</c:v>
                </c:pt>
                <c:pt idx="386">
                  <c:v>20.5</c:v>
                </c:pt>
                <c:pt idx="387">
                  <c:v>20.6</c:v>
                </c:pt>
                <c:pt idx="388">
                  <c:v>20.3</c:v>
                </c:pt>
                <c:pt idx="389">
                  <c:v>20.5</c:v>
                </c:pt>
                <c:pt idx="390">
                  <c:v>33.9</c:v>
                </c:pt>
                <c:pt idx="391">
                  <c:v>41.6</c:v>
                </c:pt>
                <c:pt idx="392">
                  <c:v>51.5</c:v>
                </c:pt>
                <c:pt idx="393">
                  <c:v>75</c:v>
                </c:pt>
                <c:pt idx="394">
                  <c:v>89.4</c:v>
                </c:pt>
                <c:pt idx="395">
                  <c:v>127.2</c:v>
                </c:pt>
                <c:pt idx="396">
                  <c:v>93.6</c:v>
                </c:pt>
                <c:pt idx="397">
                  <c:v>64.8</c:v>
                </c:pt>
                <c:pt idx="398">
                  <c:v>42.3</c:v>
                </c:pt>
                <c:pt idx="399">
                  <c:v>36.5</c:v>
                </c:pt>
                <c:pt idx="400">
                  <c:v>64.5</c:v>
                </c:pt>
                <c:pt idx="401">
                  <c:v>62.8</c:v>
                </c:pt>
                <c:pt idx="402">
                  <c:v>55.7</c:v>
                </c:pt>
                <c:pt idx="403">
                  <c:v>38.6</c:v>
                </c:pt>
                <c:pt idx="404">
                  <c:v>27.1</c:v>
                </c:pt>
                <c:pt idx="405">
                  <c:v>23.2</c:v>
                </c:pt>
                <c:pt idx="406">
                  <c:v>21.5</c:v>
                </c:pt>
                <c:pt idx="407">
                  <c:v>20.7</c:v>
                </c:pt>
                <c:pt idx="408">
                  <c:v>23</c:v>
                </c:pt>
                <c:pt idx="409">
                  <c:v>26.3</c:v>
                </c:pt>
                <c:pt idx="410">
                  <c:v>28.9</c:v>
                </c:pt>
                <c:pt idx="411">
                  <c:v>26.4</c:v>
                </c:pt>
                <c:pt idx="412">
                  <c:v>35.799999999999997</c:v>
                </c:pt>
                <c:pt idx="413">
                  <c:v>37.9</c:v>
                </c:pt>
                <c:pt idx="414">
                  <c:v>38.700000000000003</c:v>
                </c:pt>
                <c:pt idx="415">
                  <c:v>33</c:v>
                </c:pt>
                <c:pt idx="416">
                  <c:v>30.5</c:v>
                </c:pt>
                <c:pt idx="417">
                  <c:v>35.9</c:v>
                </c:pt>
                <c:pt idx="418">
                  <c:v>32.9</c:v>
                </c:pt>
                <c:pt idx="419">
                  <c:v>28.2</c:v>
                </c:pt>
                <c:pt idx="420">
                  <c:v>28.8</c:v>
                </c:pt>
                <c:pt idx="421">
                  <c:v>36.4</c:v>
                </c:pt>
                <c:pt idx="422">
                  <c:v>49.1</c:v>
                </c:pt>
                <c:pt idx="423">
                  <c:v>72.599999999999994</c:v>
                </c:pt>
                <c:pt idx="424">
                  <c:v>108.6</c:v>
                </c:pt>
                <c:pt idx="425">
                  <c:v>124.1</c:v>
                </c:pt>
                <c:pt idx="426">
                  <c:v>97</c:v>
                </c:pt>
                <c:pt idx="427">
                  <c:v>45.8</c:v>
                </c:pt>
                <c:pt idx="428">
                  <c:v>31.4</c:v>
                </c:pt>
                <c:pt idx="429">
                  <c:v>29.4</c:v>
                </c:pt>
                <c:pt idx="430">
                  <c:v>29.3</c:v>
                </c:pt>
                <c:pt idx="431">
                  <c:v>29.4</c:v>
                </c:pt>
                <c:pt idx="432">
                  <c:v>29.8</c:v>
                </c:pt>
                <c:pt idx="433">
                  <c:v>47.9</c:v>
                </c:pt>
                <c:pt idx="434">
                  <c:v>32.700000000000003</c:v>
                </c:pt>
                <c:pt idx="435">
                  <c:v>21.8</c:v>
                </c:pt>
                <c:pt idx="436">
                  <c:v>32.6</c:v>
                </c:pt>
                <c:pt idx="437">
                  <c:v>25.3</c:v>
                </c:pt>
                <c:pt idx="438">
                  <c:v>22.4</c:v>
                </c:pt>
                <c:pt idx="439">
                  <c:v>20.9</c:v>
                </c:pt>
                <c:pt idx="440">
                  <c:v>20.399999999999999</c:v>
                </c:pt>
                <c:pt idx="441">
                  <c:v>20</c:v>
                </c:pt>
                <c:pt idx="442">
                  <c:v>20.399999999999999</c:v>
                </c:pt>
                <c:pt idx="443">
                  <c:v>20.100000000000001</c:v>
                </c:pt>
                <c:pt idx="444">
                  <c:v>20.2</c:v>
                </c:pt>
                <c:pt idx="445">
                  <c:v>20.399999999999999</c:v>
                </c:pt>
                <c:pt idx="446">
                  <c:v>20.399999999999999</c:v>
                </c:pt>
                <c:pt idx="447">
                  <c:v>20.2</c:v>
                </c:pt>
                <c:pt idx="448">
                  <c:v>19.899999999999999</c:v>
                </c:pt>
                <c:pt idx="449">
                  <c:v>19.5</c:v>
                </c:pt>
                <c:pt idx="450">
                  <c:v>19.899999999999999</c:v>
                </c:pt>
                <c:pt idx="451">
                  <c:v>19.899999999999999</c:v>
                </c:pt>
                <c:pt idx="452">
                  <c:v>19.600000000000001</c:v>
                </c:pt>
                <c:pt idx="453">
                  <c:v>19.8</c:v>
                </c:pt>
                <c:pt idx="454">
                  <c:v>19.7</c:v>
                </c:pt>
                <c:pt idx="455">
                  <c:v>19.600000000000001</c:v>
                </c:pt>
                <c:pt idx="456">
                  <c:v>19.8</c:v>
                </c:pt>
                <c:pt idx="457">
                  <c:v>19.899999999999999</c:v>
                </c:pt>
                <c:pt idx="458">
                  <c:v>19.600000000000001</c:v>
                </c:pt>
                <c:pt idx="459">
                  <c:v>19.600000000000001</c:v>
                </c:pt>
                <c:pt idx="460">
                  <c:v>19.899999999999999</c:v>
                </c:pt>
                <c:pt idx="461">
                  <c:v>19.600000000000001</c:v>
                </c:pt>
                <c:pt idx="462">
                  <c:v>20</c:v>
                </c:pt>
                <c:pt idx="463">
                  <c:v>19.5</c:v>
                </c:pt>
                <c:pt idx="464">
                  <c:v>20.2</c:v>
                </c:pt>
                <c:pt idx="465">
                  <c:v>19.3</c:v>
                </c:pt>
                <c:pt idx="466">
                  <c:v>19.3</c:v>
                </c:pt>
                <c:pt idx="467">
                  <c:v>19.100000000000001</c:v>
                </c:pt>
                <c:pt idx="468">
                  <c:v>19.3</c:v>
                </c:pt>
                <c:pt idx="469">
                  <c:v>19.3</c:v>
                </c:pt>
                <c:pt idx="470">
                  <c:v>19.7</c:v>
                </c:pt>
                <c:pt idx="471">
                  <c:v>19.600000000000001</c:v>
                </c:pt>
                <c:pt idx="472">
                  <c:v>19.7</c:v>
                </c:pt>
                <c:pt idx="473">
                  <c:v>19.600000000000001</c:v>
                </c:pt>
                <c:pt idx="474">
                  <c:v>19.399999999999999</c:v>
                </c:pt>
                <c:pt idx="475">
                  <c:v>19.7</c:v>
                </c:pt>
                <c:pt idx="476">
                  <c:v>19.5</c:v>
                </c:pt>
                <c:pt idx="477">
                  <c:v>19.100000000000001</c:v>
                </c:pt>
                <c:pt idx="478">
                  <c:v>19.100000000000001</c:v>
                </c:pt>
                <c:pt idx="479">
                  <c:v>19.2</c:v>
                </c:pt>
                <c:pt idx="480">
                  <c:v>19.100000000000001</c:v>
                </c:pt>
                <c:pt idx="481">
                  <c:v>19.399999999999999</c:v>
                </c:pt>
                <c:pt idx="482">
                  <c:v>19.3</c:v>
                </c:pt>
                <c:pt idx="483">
                  <c:v>19.3</c:v>
                </c:pt>
                <c:pt idx="484">
                  <c:v>19.3</c:v>
                </c:pt>
                <c:pt idx="485">
                  <c:v>19.3</c:v>
                </c:pt>
                <c:pt idx="486">
                  <c:v>19.2</c:v>
                </c:pt>
                <c:pt idx="487">
                  <c:v>19.5</c:v>
                </c:pt>
                <c:pt idx="488">
                  <c:v>19</c:v>
                </c:pt>
                <c:pt idx="489">
                  <c:v>19.100000000000001</c:v>
                </c:pt>
                <c:pt idx="490">
                  <c:v>19.2</c:v>
                </c:pt>
                <c:pt idx="491">
                  <c:v>19.2</c:v>
                </c:pt>
                <c:pt idx="492">
                  <c:v>19.2</c:v>
                </c:pt>
                <c:pt idx="493">
                  <c:v>19.3</c:v>
                </c:pt>
                <c:pt idx="494">
                  <c:v>21.5</c:v>
                </c:pt>
                <c:pt idx="495">
                  <c:v>32.700000000000003</c:v>
                </c:pt>
                <c:pt idx="496">
                  <c:v>34.6</c:v>
                </c:pt>
                <c:pt idx="497">
                  <c:v>34.6</c:v>
                </c:pt>
                <c:pt idx="498">
                  <c:v>35</c:v>
                </c:pt>
                <c:pt idx="499">
                  <c:v>34.700000000000003</c:v>
                </c:pt>
                <c:pt idx="500">
                  <c:v>34.9</c:v>
                </c:pt>
                <c:pt idx="501">
                  <c:v>34.700000000000003</c:v>
                </c:pt>
                <c:pt idx="502">
                  <c:v>34.4</c:v>
                </c:pt>
                <c:pt idx="503">
                  <c:v>34.799999999999997</c:v>
                </c:pt>
                <c:pt idx="504">
                  <c:v>34.5</c:v>
                </c:pt>
                <c:pt idx="505">
                  <c:v>34.5</c:v>
                </c:pt>
                <c:pt idx="506">
                  <c:v>34.799999999999997</c:v>
                </c:pt>
                <c:pt idx="507">
                  <c:v>35</c:v>
                </c:pt>
                <c:pt idx="508">
                  <c:v>35</c:v>
                </c:pt>
                <c:pt idx="509">
                  <c:v>34.799999999999997</c:v>
                </c:pt>
                <c:pt idx="510">
                  <c:v>35.799999999999997</c:v>
                </c:pt>
                <c:pt idx="511">
                  <c:v>35.5</c:v>
                </c:pt>
                <c:pt idx="512">
                  <c:v>56.4</c:v>
                </c:pt>
                <c:pt idx="513">
                  <c:v>79.3</c:v>
                </c:pt>
                <c:pt idx="514">
                  <c:v>127.4</c:v>
                </c:pt>
                <c:pt idx="515">
                  <c:v>86.4</c:v>
                </c:pt>
                <c:pt idx="516">
                  <c:v>43.5</c:v>
                </c:pt>
                <c:pt idx="517">
                  <c:v>32.799999999999997</c:v>
                </c:pt>
                <c:pt idx="518">
                  <c:v>35.700000000000003</c:v>
                </c:pt>
                <c:pt idx="519">
                  <c:v>54.4</c:v>
                </c:pt>
                <c:pt idx="520">
                  <c:v>51.8</c:v>
                </c:pt>
                <c:pt idx="521">
                  <c:v>34.6</c:v>
                </c:pt>
                <c:pt idx="522">
                  <c:v>24.2</c:v>
                </c:pt>
                <c:pt idx="523">
                  <c:v>19.5</c:v>
                </c:pt>
                <c:pt idx="524">
                  <c:v>19</c:v>
                </c:pt>
                <c:pt idx="525">
                  <c:v>18.600000000000001</c:v>
                </c:pt>
                <c:pt idx="526">
                  <c:v>19.2</c:v>
                </c:pt>
                <c:pt idx="527">
                  <c:v>19.100000000000001</c:v>
                </c:pt>
                <c:pt idx="528">
                  <c:v>19.3</c:v>
                </c:pt>
                <c:pt idx="529">
                  <c:v>19.399999999999999</c:v>
                </c:pt>
                <c:pt idx="530">
                  <c:v>21.3</c:v>
                </c:pt>
                <c:pt idx="531">
                  <c:v>26.3</c:v>
                </c:pt>
                <c:pt idx="532">
                  <c:v>32</c:v>
                </c:pt>
                <c:pt idx="533">
                  <c:v>37.700000000000003</c:v>
                </c:pt>
                <c:pt idx="534">
                  <c:v>35.5</c:v>
                </c:pt>
                <c:pt idx="535">
                  <c:v>70.599999999999994</c:v>
                </c:pt>
                <c:pt idx="536">
                  <c:v>88.9</c:v>
                </c:pt>
                <c:pt idx="537">
                  <c:v>107.4</c:v>
                </c:pt>
                <c:pt idx="538">
                  <c:v>122.2</c:v>
                </c:pt>
                <c:pt idx="539">
                  <c:v>93.4</c:v>
                </c:pt>
                <c:pt idx="540">
                  <c:v>47.2</c:v>
                </c:pt>
                <c:pt idx="541">
                  <c:v>34.4</c:v>
                </c:pt>
                <c:pt idx="542">
                  <c:v>58.4</c:v>
                </c:pt>
                <c:pt idx="543">
                  <c:v>50.4</c:v>
                </c:pt>
                <c:pt idx="544">
                  <c:v>29.8</c:v>
                </c:pt>
                <c:pt idx="545">
                  <c:v>26.8</c:v>
                </c:pt>
                <c:pt idx="546">
                  <c:v>25.3</c:v>
                </c:pt>
                <c:pt idx="547">
                  <c:v>22.6</c:v>
                </c:pt>
                <c:pt idx="548">
                  <c:v>20.5</c:v>
                </c:pt>
                <c:pt idx="549">
                  <c:v>20.100000000000001</c:v>
                </c:pt>
                <c:pt idx="550">
                  <c:v>22.2</c:v>
                </c:pt>
                <c:pt idx="551">
                  <c:v>26.4</c:v>
                </c:pt>
                <c:pt idx="552">
                  <c:v>27</c:v>
                </c:pt>
                <c:pt idx="553">
                  <c:v>21.5</c:v>
                </c:pt>
                <c:pt idx="554">
                  <c:v>19.5</c:v>
                </c:pt>
                <c:pt idx="555">
                  <c:v>25</c:v>
                </c:pt>
                <c:pt idx="556">
                  <c:v>37.700000000000003</c:v>
                </c:pt>
                <c:pt idx="557">
                  <c:v>44.2</c:v>
                </c:pt>
                <c:pt idx="558">
                  <c:v>43.6</c:v>
                </c:pt>
                <c:pt idx="559">
                  <c:v>47.8</c:v>
                </c:pt>
                <c:pt idx="560">
                  <c:v>53.1</c:v>
                </c:pt>
                <c:pt idx="561">
                  <c:v>52.3</c:v>
                </c:pt>
                <c:pt idx="562">
                  <c:v>58.8</c:v>
                </c:pt>
                <c:pt idx="563">
                  <c:v>31.9</c:v>
                </c:pt>
                <c:pt idx="564">
                  <c:v>20.6</c:v>
                </c:pt>
                <c:pt idx="565">
                  <c:v>17.8</c:v>
                </c:pt>
                <c:pt idx="566">
                  <c:v>18</c:v>
                </c:pt>
                <c:pt idx="567">
                  <c:v>18.600000000000001</c:v>
                </c:pt>
                <c:pt idx="568">
                  <c:v>19.3</c:v>
                </c:pt>
                <c:pt idx="569">
                  <c:v>19.3</c:v>
                </c:pt>
                <c:pt idx="570">
                  <c:v>19.399999999999999</c:v>
                </c:pt>
                <c:pt idx="571">
                  <c:v>19.100000000000001</c:v>
                </c:pt>
                <c:pt idx="572">
                  <c:v>19</c:v>
                </c:pt>
                <c:pt idx="573">
                  <c:v>19.3</c:v>
                </c:pt>
                <c:pt idx="574">
                  <c:v>19.399999999999999</c:v>
                </c:pt>
                <c:pt idx="575">
                  <c:v>19.3</c:v>
                </c:pt>
                <c:pt idx="576">
                  <c:v>19.2</c:v>
                </c:pt>
                <c:pt idx="577">
                  <c:v>19.2</c:v>
                </c:pt>
                <c:pt idx="578">
                  <c:v>19.100000000000001</c:v>
                </c:pt>
                <c:pt idx="579">
                  <c:v>19.3</c:v>
                </c:pt>
                <c:pt idx="580">
                  <c:v>18.899999999999999</c:v>
                </c:pt>
                <c:pt idx="581">
                  <c:v>19.100000000000001</c:v>
                </c:pt>
                <c:pt idx="582">
                  <c:v>19.100000000000001</c:v>
                </c:pt>
                <c:pt idx="583">
                  <c:v>19.100000000000001</c:v>
                </c:pt>
                <c:pt idx="584">
                  <c:v>19.2</c:v>
                </c:pt>
                <c:pt idx="585">
                  <c:v>19.100000000000001</c:v>
                </c:pt>
                <c:pt idx="586">
                  <c:v>19.3</c:v>
                </c:pt>
                <c:pt idx="587">
                  <c:v>19.2</c:v>
                </c:pt>
                <c:pt idx="588">
                  <c:v>19.100000000000001</c:v>
                </c:pt>
                <c:pt idx="589">
                  <c:v>19.2</c:v>
                </c:pt>
                <c:pt idx="590">
                  <c:v>19.100000000000001</c:v>
                </c:pt>
                <c:pt idx="591">
                  <c:v>19.100000000000001</c:v>
                </c:pt>
                <c:pt idx="592">
                  <c:v>19.100000000000001</c:v>
                </c:pt>
                <c:pt idx="593">
                  <c:v>18.899999999999999</c:v>
                </c:pt>
                <c:pt idx="594">
                  <c:v>19.100000000000001</c:v>
                </c:pt>
                <c:pt idx="595">
                  <c:v>19</c:v>
                </c:pt>
                <c:pt idx="596">
                  <c:v>19.2</c:v>
                </c:pt>
                <c:pt idx="597">
                  <c:v>19</c:v>
                </c:pt>
                <c:pt idx="598">
                  <c:v>19.8</c:v>
                </c:pt>
                <c:pt idx="599">
                  <c:v>35</c:v>
                </c:pt>
                <c:pt idx="600">
                  <c:v>36</c:v>
                </c:pt>
                <c:pt idx="601">
                  <c:v>49.4</c:v>
                </c:pt>
                <c:pt idx="602">
                  <c:v>87.6</c:v>
                </c:pt>
                <c:pt idx="603">
                  <c:v>113.1</c:v>
                </c:pt>
                <c:pt idx="604">
                  <c:v>84.7</c:v>
                </c:pt>
                <c:pt idx="605">
                  <c:v>105.7</c:v>
                </c:pt>
                <c:pt idx="606">
                  <c:v>169.1</c:v>
                </c:pt>
                <c:pt idx="607">
                  <c:v>187</c:v>
                </c:pt>
                <c:pt idx="608">
                  <c:v>162.1</c:v>
                </c:pt>
                <c:pt idx="609">
                  <c:v>91.4</c:v>
                </c:pt>
                <c:pt idx="610">
                  <c:v>111.9</c:v>
                </c:pt>
                <c:pt idx="611">
                  <c:v>105.9</c:v>
                </c:pt>
                <c:pt idx="612">
                  <c:v>83</c:v>
                </c:pt>
                <c:pt idx="613">
                  <c:v>46.4</c:v>
                </c:pt>
                <c:pt idx="614">
                  <c:v>34.200000000000003</c:v>
                </c:pt>
                <c:pt idx="615">
                  <c:v>31</c:v>
                </c:pt>
                <c:pt idx="616">
                  <c:v>32.299999999999997</c:v>
                </c:pt>
                <c:pt idx="617">
                  <c:v>54.5</c:v>
                </c:pt>
                <c:pt idx="618">
                  <c:v>56.9</c:v>
                </c:pt>
                <c:pt idx="619">
                  <c:v>42.6</c:v>
                </c:pt>
                <c:pt idx="620">
                  <c:v>49</c:v>
                </c:pt>
                <c:pt idx="621">
                  <c:v>46.7</c:v>
                </c:pt>
                <c:pt idx="622">
                  <c:v>44.5</c:v>
                </c:pt>
                <c:pt idx="623">
                  <c:v>45</c:v>
                </c:pt>
                <c:pt idx="624">
                  <c:v>47.2</c:v>
                </c:pt>
                <c:pt idx="625">
                  <c:v>53.3</c:v>
                </c:pt>
                <c:pt idx="626">
                  <c:v>55</c:v>
                </c:pt>
                <c:pt idx="627">
                  <c:v>54.6</c:v>
                </c:pt>
                <c:pt idx="628">
                  <c:v>57.6</c:v>
                </c:pt>
                <c:pt idx="629">
                  <c:v>67</c:v>
                </c:pt>
                <c:pt idx="630">
                  <c:v>72.099999999999994</c:v>
                </c:pt>
                <c:pt idx="631">
                  <c:v>101.3</c:v>
                </c:pt>
                <c:pt idx="632">
                  <c:v>151.30000000000001</c:v>
                </c:pt>
                <c:pt idx="633">
                  <c:v>99.2</c:v>
                </c:pt>
                <c:pt idx="634">
                  <c:v>50.6</c:v>
                </c:pt>
                <c:pt idx="635">
                  <c:v>34.6</c:v>
                </c:pt>
                <c:pt idx="636">
                  <c:v>33.700000000000003</c:v>
                </c:pt>
                <c:pt idx="637">
                  <c:v>39</c:v>
                </c:pt>
                <c:pt idx="638">
                  <c:v>41.3</c:v>
                </c:pt>
                <c:pt idx="639">
                  <c:v>40.6</c:v>
                </c:pt>
                <c:pt idx="640">
                  <c:v>46.8</c:v>
                </c:pt>
                <c:pt idx="641">
                  <c:v>56.3</c:v>
                </c:pt>
                <c:pt idx="642">
                  <c:v>59.7</c:v>
                </c:pt>
                <c:pt idx="643">
                  <c:v>58.2</c:v>
                </c:pt>
                <c:pt idx="644">
                  <c:v>56.8</c:v>
                </c:pt>
                <c:pt idx="645">
                  <c:v>59.3</c:v>
                </c:pt>
                <c:pt idx="646">
                  <c:v>60</c:v>
                </c:pt>
                <c:pt idx="647">
                  <c:v>59.7</c:v>
                </c:pt>
                <c:pt idx="648">
                  <c:v>43.7</c:v>
                </c:pt>
                <c:pt idx="649">
                  <c:v>54.7</c:v>
                </c:pt>
                <c:pt idx="650">
                  <c:v>69.099999999999994</c:v>
                </c:pt>
                <c:pt idx="651">
                  <c:v>67.599999999999994</c:v>
                </c:pt>
                <c:pt idx="652">
                  <c:v>59.1</c:v>
                </c:pt>
                <c:pt idx="653">
                  <c:v>40.9</c:v>
                </c:pt>
                <c:pt idx="654">
                  <c:v>68.3</c:v>
                </c:pt>
                <c:pt idx="655">
                  <c:v>68.7</c:v>
                </c:pt>
                <c:pt idx="656">
                  <c:v>63.4</c:v>
                </c:pt>
                <c:pt idx="657">
                  <c:v>44.8</c:v>
                </c:pt>
                <c:pt idx="658">
                  <c:v>24.8</c:v>
                </c:pt>
                <c:pt idx="659">
                  <c:v>18</c:v>
                </c:pt>
                <c:pt idx="660">
                  <c:v>17</c:v>
                </c:pt>
                <c:pt idx="661">
                  <c:v>17.399999999999999</c:v>
                </c:pt>
                <c:pt idx="662">
                  <c:v>18.399999999999999</c:v>
                </c:pt>
                <c:pt idx="663">
                  <c:v>44.4</c:v>
                </c:pt>
                <c:pt idx="664">
                  <c:v>79.2</c:v>
                </c:pt>
                <c:pt idx="665">
                  <c:v>98.4</c:v>
                </c:pt>
                <c:pt idx="666">
                  <c:v>62.9</c:v>
                </c:pt>
                <c:pt idx="667">
                  <c:v>95.2</c:v>
                </c:pt>
                <c:pt idx="668">
                  <c:v>163</c:v>
                </c:pt>
                <c:pt idx="669">
                  <c:v>135.69999999999999</c:v>
                </c:pt>
                <c:pt idx="670">
                  <c:v>65.5</c:v>
                </c:pt>
                <c:pt idx="671">
                  <c:v>75.3</c:v>
                </c:pt>
                <c:pt idx="672">
                  <c:v>87.8</c:v>
                </c:pt>
                <c:pt idx="673">
                  <c:v>66.3</c:v>
                </c:pt>
                <c:pt idx="674">
                  <c:v>43</c:v>
                </c:pt>
                <c:pt idx="675">
                  <c:v>55.5</c:v>
                </c:pt>
                <c:pt idx="676">
                  <c:v>65.5</c:v>
                </c:pt>
                <c:pt idx="677">
                  <c:v>42.3</c:v>
                </c:pt>
                <c:pt idx="678">
                  <c:v>30.1</c:v>
                </c:pt>
                <c:pt idx="679">
                  <c:v>41.4</c:v>
                </c:pt>
                <c:pt idx="680">
                  <c:v>57.6</c:v>
                </c:pt>
                <c:pt idx="681">
                  <c:v>43.4</c:v>
                </c:pt>
                <c:pt idx="682">
                  <c:v>38.200000000000003</c:v>
                </c:pt>
                <c:pt idx="683">
                  <c:v>58.9</c:v>
                </c:pt>
                <c:pt idx="684">
                  <c:v>66</c:v>
                </c:pt>
                <c:pt idx="685">
                  <c:v>69.3</c:v>
                </c:pt>
                <c:pt idx="686">
                  <c:v>96.2</c:v>
                </c:pt>
                <c:pt idx="687">
                  <c:v>59.2</c:v>
                </c:pt>
                <c:pt idx="688">
                  <c:v>38.5</c:v>
                </c:pt>
                <c:pt idx="689">
                  <c:v>29.5</c:v>
                </c:pt>
                <c:pt idx="690">
                  <c:v>32.200000000000003</c:v>
                </c:pt>
                <c:pt idx="691">
                  <c:v>41.3</c:v>
                </c:pt>
                <c:pt idx="692">
                  <c:v>41.5</c:v>
                </c:pt>
                <c:pt idx="693">
                  <c:v>38.9</c:v>
                </c:pt>
                <c:pt idx="694">
                  <c:v>26.9</c:v>
                </c:pt>
                <c:pt idx="695">
                  <c:v>19.5</c:v>
                </c:pt>
                <c:pt idx="696">
                  <c:v>16.2</c:v>
                </c:pt>
                <c:pt idx="697">
                  <c:v>29.4</c:v>
                </c:pt>
                <c:pt idx="698">
                  <c:v>24.6</c:v>
                </c:pt>
                <c:pt idx="699">
                  <c:v>20.6</c:v>
                </c:pt>
                <c:pt idx="700">
                  <c:v>19</c:v>
                </c:pt>
                <c:pt idx="701">
                  <c:v>18.2</c:v>
                </c:pt>
                <c:pt idx="702">
                  <c:v>18.100000000000001</c:v>
                </c:pt>
                <c:pt idx="703">
                  <c:v>18.2</c:v>
                </c:pt>
                <c:pt idx="704">
                  <c:v>18.7</c:v>
                </c:pt>
                <c:pt idx="705">
                  <c:v>18.600000000000001</c:v>
                </c:pt>
                <c:pt idx="706">
                  <c:v>23.8</c:v>
                </c:pt>
                <c:pt idx="707">
                  <c:v>35.5</c:v>
                </c:pt>
                <c:pt idx="708">
                  <c:v>61</c:v>
                </c:pt>
                <c:pt idx="709">
                  <c:v>79.599999999999994</c:v>
                </c:pt>
                <c:pt idx="710">
                  <c:v>69.599999999999994</c:v>
                </c:pt>
                <c:pt idx="711">
                  <c:v>70</c:v>
                </c:pt>
                <c:pt idx="712">
                  <c:v>101.9</c:v>
                </c:pt>
                <c:pt idx="713">
                  <c:v>84.6</c:v>
                </c:pt>
                <c:pt idx="714">
                  <c:v>77</c:v>
                </c:pt>
                <c:pt idx="715">
                  <c:v>44.1</c:v>
                </c:pt>
                <c:pt idx="716">
                  <c:v>33.799999999999997</c:v>
                </c:pt>
                <c:pt idx="717">
                  <c:v>44.4</c:v>
                </c:pt>
                <c:pt idx="718">
                  <c:v>56</c:v>
                </c:pt>
                <c:pt idx="719">
                  <c:v>69.8</c:v>
                </c:pt>
                <c:pt idx="720">
                  <c:v>52</c:v>
                </c:pt>
                <c:pt idx="721">
                  <c:v>45.1</c:v>
                </c:pt>
                <c:pt idx="722">
                  <c:v>78.8</c:v>
                </c:pt>
                <c:pt idx="723">
                  <c:v>141.30000000000001</c:v>
                </c:pt>
                <c:pt idx="724">
                  <c:v>173.2</c:v>
                </c:pt>
                <c:pt idx="725">
                  <c:v>108.6</c:v>
                </c:pt>
                <c:pt idx="726">
                  <c:v>67.5</c:v>
                </c:pt>
                <c:pt idx="727">
                  <c:v>62.2</c:v>
                </c:pt>
                <c:pt idx="728">
                  <c:v>55.6</c:v>
                </c:pt>
                <c:pt idx="729">
                  <c:v>42.5</c:v>
                </c:pt>
                <c:pt idx="730">
                  <c:v>39.5</c:v>
                </c:pt>
                <c:pt idx="731">
                  <c:v>42.2</c:v>
                </c:pt>
                <c:pt idx="732">
                  <c:v>47.2</c:v>
                </c:pt>
                <c:pt idx="733">
                  <c:v>50.3</c:v>
                </c:pt>
                <c:pt idx="734">
                  <c:v>50.9</c:v>
                </c:pt>
                <c:pt idx="735">
                  <c:v>51.1</c:v>
                </c:pt>
                <c:pt idx="736">
                  <c:v>50.4</c:v>
                </c:pt>
                <c:pt idx="737">
                  <c:v>54.9</c:v>
                </c:pt>
                <c:pt idx="738">
                  <c:v>62.5</c:v>
                </c:pt>
                <c:pt idx="739">
                  <c:v>58.7</c:v>
                </c:pt>
                <c:pt idx="740">
                  <c:v>61.3</c:v>
                </c:pt>
                <c:pt idx="741">
                  <c:v>54.3</c:v>
                </c:pt>
                <c:pt idx="742">
                  <c:v>49.7</c:v>
                </c:pt>
                <c:pt idx="743">
                  <c:v>48.8</c:v>
                </c:pt>
                <c:pt idx="744">
                  <c:v>49.4</c:v>
                </c:pt>
                <c:pt idx="745">
                  <c:v>49.2</c:v>
                </c:pt>
                <c:pt idx="746">
                  <c:v>67.400000000000006</c:v>
                </c:pt>
                <c:pt idx="747">
                  <c:v>77.599999999999994</c:v>
                </c:pt>
                <c:pt idx="748">
                  <c:v>103.6</c:v>
                </c:pt>
                <c:pt idx="749">
                  <c:v>90.2</c:v>
                </c:pt>
                <c:pt idx="750">
                  <c:v>66.3</c:v>
                </c:pt>
                <c:pt idx="751">
                  <c:v>51.5</c:v>
                </c:pt>
                <c:pt idx="752">
                  <c:v>60.3</c:v>
                </c:pt>
                <c:pt idx="753">
                  <c:v>59.6</c:v>
                </c:pt>
                <c:pt idx="754">
                  <c:v>45.5</c:v>
                </c:pt>
                <c:pt idx="755">
                  <c:v>36.799999999999997</c:v>
                </c:pt>
                <c:pt idx="756">
                  <c:v>57.6</c:v>
                </c:pt>
                <c:pt idx="757">
                  <c:v>43.5</c:v>
                </c:pt>
                <c:pt idx="758">
                  <c:v>24.9</c:v>
                </c:pt>
                <c:pt idx="759">
                  <c:v>17.600000000000001</c:v>
                </c:pt>
                <c:pt idx="760">
                  <c:v>16.5</c:v>
                </c:pt>
                <c:pt idx="761">
                  <c:v>37.5</c:v>
                </c:pt>
                <c:pt idx="762">
                  <c:v>127.9</c:v>
                </c:pt>
                <c:pt idx="763">
                  <c:v>160.1</c:v>
                </c:pt>
                <c:pt idx="764">
                  <c:v>106.9</c:v>
                </c:pt>
                <c:pt idx="765">
                  <c:v>85.1</c:v>
                </c:pt>
                <c:pt idx="766">
                  <c:v>86.7</c:v>
                </c:pt>
                <c:pt idx="767">
                  <c:v>119.3</c:v>
                </c:pt>
                <c:pt idx="768">
                  <c:v>181</c:v>
                </c:pt>
                <c:pt idx="769">
                  <c:v>164.7</c:v>
                </c:pt>
                <c:pt idx="770">
                  <c:v>120.1</c:v>
                </c:pt>
                <c:pt idx="771">
                  <c:v>142.9</c:v>
                </c:pt>
                <c:pt idx="772">
                  <c:v>147.9</c:v>
                </c:pt>
                <c:pt idx="773">
                  <c:v>155.6</c:v>
                </c:pt>
                <c:pt idx="774">
                  <c:v>144.80000000000001</c:v>
                </c:pt>
                <c:pt idx="775">
                  <c:v>136.4</c:v>
                </c:pt>
                <c:pt idx="776">
                  <c:v>93.3</c:v>
                </c:pt>
                <c:pt idx="777">
                  <c:v>102.8</c:v>
                </c:pt>
                <c:pt idx="778">
                  <c:v>88.3</c:v>
                </c:pt>
                <c:pt idx="779">
                  <c:v>65.900000000000006</c:v>
                </c:pt>
                <c:pt idx="780">
                  <c:v>52.5</c:v>
                </c:pt>
                <c:pt idx="781">
                  <c:v>59.6</c:v>
                </c:pt>
                <c:pt idx="782">
                  <c:v>73.2</c:v>
                </c:pt>
                <c:pt idx="783">
                  <c:v>70.2</c:v>
                </c:pt>
                <c:pt idx="784">
                  <c:v>67.5</c:v>
                </c:pt>
                <c:pt idx="785">
                  <c:v>60.9</c:v>
                </c:pt>
                <c:pt idx="786">
                  <c:v>63.5</c:v>
                </c:pt>
                <c:pt idx="787">
                  <c:v>60.1</c:v>
                </c:pt>
                <c:pt idx="788">
                  <c:v>58.7</c:v>
                </c:pt>
                <c:pt idx="789">
                  <c:v>59.9</c:v>
                </c:pt>
                <c:pt idx="790">
                  <c:v>56.6</c:v>
                </c:pt>
                <c:pt idx="791">
                  <c:v>77.5</c:v>
                </c:pt>
                <c:pt idx="792">
                  <c:v>79.8</c:v>
                </c:pt>
                <c:pt idx="793">
                  <c:v>76.2</c:v>
                </c:pt>
                <c:pt idx="794">
                  <c:v>68.7</c:v>
                </c:pt>
                <c:pt idx="795">
                  <c:v>59.5</c:v>
                </c:pt>
                <c:pt idx="796">
                  <c:v>32.700000000000003</c:v>
                </c:pt>
                <c:pt idx="797">
                  <c:v>33.9</c:v>
                </c:pt>
                <c:pt idx="798">
                  <c:v>39.5</c:v>
                </c:pt>
                <c:pt idx="799">
                  <c:v>45.2</c:v>
                </c:pt>
                <c:pt idx="800">
                  <c:v>86.3</c:v>
                </c:pt>
                <c:pt idx="801">
                  <c:v>124.4</c:v>
                </c:pt>
                <c:pt idx="802">
                  <c:v>160.1</c:v>
                </c:pt>
                <c:pt idx="803">
                  <c:v>151.4</c:v>
                </c:pt>
                <c:pt idx="804">
                  <c:v>104.3</c:v>
                </c:pt>
                <c:pt idx="805">
                  <c:v>53.5</c:v>
                </c:pt>
                <c:pt idx="806">
                  <c:v>35.9</c:v>
                </c:pt>
                <c:pt idx="807">
                  <c:v>58.8</c:v>
                </c:pt>
                <c:pt idx="808">
                  <c:v>64.099999999999994</c:v>
                </c:pt>
                <c:pt idx="809">
                  <c:v>45.7</c:v>
                </c:pt>
                <c:pt idx="810">
                  <c:v>25.6</c:v>
                </c:pt>
                <c:pt idx="811">
                  <c:v>17.399999999999999</c:v>
                </c:pt>
                <c:pt idx="812">
                  <c:v>16</c:v>
                </c:pt>
                <c:pt idx="813">
                  <c:v>16.399999999999999</c:v>
                </c:pt>
                <c:pt idx="814">
                  <c:v>17.2</c:v>
                </c:pt>
                <c:pt idx="815">
                  <c:v>17.899999999999999</c:v>
                </c:pt>
                <c:pt idx="816">
                  <c:v>18.100000000000001</c:v>
                </c:pt>
                <c:pt idx="817">
                  <c:v>38.200000000000003</c:v>
                </c:pt>
                <c:pt idx="818">
                  <c:v>60.7</c:v>
                </c:pt>
                <c:pt idx="819">
                  <c:v>55.4</c:v>
                </c:pt>
                <c:pt idx="820">
                  <c:v>96.5</c:v>
                </c:pt>
                <c:pt idx="821">
                  <c:v>138.19999999999999</c:v>
                </c:pt>
                <c:pt idx="822">
                  <c:v>119.6</c:v>
                </c:pt>
                <c:pt idx="823">
                  <c:v>63</c:v>
                </c:pt>
                <c:pt idx="824">
                  <c:v>71.099999999999994</c:v>
                </c:pt>
                <c:pt idx="825">
                  <c:v>78.8</c:v>
                </c:pt>
                <c:pt idx="826">
                  <c:v>87.7</c:v>
                </c:pt>
                <c:pt idx="827">
                  <c:v>95.5</c:v>
                </c:pt>
                <c:pt idx="828">
                  <c:v>76</c:v>
                </c:pt>
                <c:pt idx="829">
                  <c:v>64.5</c:v>
                </c:pt>
                <c:pt idx="830">
                  <c:v>57.2</c:v>
                </c:pt>
                <c:pt idx="831">
                  <c:v>53.1</c:v>
                </c:pt>
                <c:pt idx="832">
                  <c:v>53.5</c:v>
                </c:pt>
                <c:pt idx="833">
                  <c:v>66.3</c:v>
                </c:pt>
                <c:pt idx="834">
                  <c:v>72.5</c:v>
                </c:pt>
                <c:pt idx="835">
                  <c:v>72.7</c:v>
                </c:pt>
                <c:pt idx="836">
                  <c:v>68.400000000000006</c:v>
                </c:pt>
                <c:pt idx="837">
                  <c:v>55.5</c:v>
                </c:pt>
                <c:pt idx="838">
                  <c:v>53.5</c:v>
                </c:pt>
                <c:pt idx="839">
                  <c:v>60.8</c:v>
                </c:pt>
                <c:pt idx="840">
                  <c:v>60.2</c:v>
                </c:pt>
                <c:pt idx="841">
                  <c:v>67.3</c:v>
                </c:pt>
                <c:pt idx="842">
                  <c:v>68.8</c:v>
                </c:pt>
                <c:pt idx="843">
                  <c:v>58.4</c:v>
                </c:pt>
                <c:pt idx="844">
                  <c:v>56.2</c:v>
                </c:pt>
                <c:pt idx="845">
                  <c:v>60.3</c:v>
                </c:pt>
                <c:pt idx="846">
                  <c:v>63.6</c:v>
                </c:pt>
                <c:pt idx="847">
                  <c:v>64.5</c:v>
                </c:pt>
                <c:pt idx="848">
                  <c:v>71.3</c:v>
                </c:pt>
                <c:pt idx="849">
                  <c:v>73</c:v>
                </c:pt>
                <c:pt idx="850">
                  <c:v>70.2</c:v>
                </c:pt>
                <c:pt idx="851">
                  <c:v>72.099999999999994</c:v>
                </c:pt>
                <c:pt idx="852">
                  <c:v>72.400000000000006</c:v>
                </c:pt>
                <c:pt idx="853">
                  <c:v>72.2</c:v>
                </c:pt>
                <c:pt idx="854">
                  <c:v>65.3</c:v>
                </c:pt>
                <c:pt idx="855">
                  <c:v>71.099999999999994</c:v>
                </c:pt>
                <c:pt idx="856">
                  <c:v>72.7</c:v>
                </c:pt>
                <c:pt idx="857">
                  <c:v>73.7</c:v>
                </c:pt>
                <c:pt idx="858">
                  <c:v>78.8</c:v>
                </c:pt>
                <c:pt idx="859">
                  <c:v>91.3</c:v>
                </c:pt>
                <c:pt idx="860">
                  <c:v>110</c:v>
                </c:pt>
                <c:pt idx="861">
                  <c:v>146.69999999999999</c:v>
                </c:pt>
                <c:pt idx="862">
                  <c:v>157.1</c:v>
                </c:pt>
                <c:pt idx="863">
                  <c:v>122.5</c:v>
                </c:pt>
                <c:pt idx="864">
                  <c:v>110.7</c:v>
                </c:pt>
                <c:pt idx="865">
                  <c:v>101.5</c:v>
                </c:pt>
                <c:pt idx="866">
                  <c:v>67.8</c:v>
                </c:pt>
                <c:pt idx="867">
                  <c:v>52</c:v>
                </c:pt>
                <c:pt idx="868">
                  <c:v>50.2</c:v>
                </c:pt>
                <c:pt idx="869">
                  <c:v>49.9</c:v>
                </c:pt>
                <c:pt idx="870">
                  <c:v>50.2</c:v>
                </c:pt>
                <c:pt idx="871">
                  <c:v>49</c:v>
                </c:pt>
                <c:pt idx="872">
                  <c:v>51.3</c:v>
                </c:pt>
                <c:pt idx="873">
                  <c:v>68</c:v>
                </c:pt>
                <c:pt idx="874">
                  <c:v>77</c:v>
                </c:pt>
                <c:pt idx="875">
                  <c:v>77.3</c:v>
                </c:pt>
                <c:pt idx="876">
                  <c:v>51.9</c:v>
                </c:pt>
                <c:pt idx="877">
                  <c:v>36.299999999999997</c:v>
                </c:pt>
                <c:pt idx="878">
                  <c:v>33.4</c:v>
                </c:pt>
                <c:pt idx="879">
                  <c:v>33.700000000000003</c:v>
                </c:pt>
                <c:pt idx="880">
                  <c:v>36.200000000000003</c:v>
                </c:pt>
                <c:pt idx="881">
                  <c:v>37.6</c:v>
                </c:pt>
                <c:pt idx="882">
                  <c:v>36.700000000000003</c:v>
                </c:pt>
                <c:pt idx="883">
                  <c:v>35.6</c:v>
                </c:pt>
                <c:pt idx="884">
                  <c:v>40.700000000000003</c:v>
                </c:pt>
                <c:pt idx="885">
                  <c:v>55.9</c:v>
                </c:pt>
                <c:pt idx="886">
                  <c:v>55.2</c:v>
                </c:pt>
                <c:pt idx="887">
                  <c:v>48.1</c:v>
                </c:pt>
                <c:pt idx="888">
                  <c:v>38</c:v>
                </c:pt>
                <c:pt idx="889">
                  <c:v>33.700000000000003</c:v>
                </c:pt>
                <c:pt idx="890">
                  <c:v>33.5</c:v>
                </c:pt>
                <c:pt idx="891">
                  <c:v>44.4</c:v>
                </c:pt>
                <c:pt idx="892">
                  <c:v>54.5</c:v>
                </c:pt>
                <c:pt idx="893">
                  <c:v>45.4</c:v>
                </c:pt>
                <c:pt idx="894">
                  <c:v>41.5</c:v>
                </c:pt>
                <c:pt idx="895">
                  <c:v>42.2</c:v>
                </c:pt>
                <c:pt idx="896">
                  <c:v>43.4</c:v>
                </c:pt>
                <c:pt idx="897">
                  <c:v>44</c:v>
                </c:pt>
                <c:pt idx="898">
                  <c:v>41.8</c:v>
                </c:pt>
                <c:pt idx="899">
                  <c:v>51</c:v>
                </c:pt>
                <c:pt idx="900">
                  <c:v>56.2</c:v>
                </c:pt>
                <c:pt idx="901">
                  <c:v>65.8</c:v>
                </c:pt>
                <c:pt idx="902">
                  <c:v>46</c:v>
                </c:pt>
                <c:pt idx="903">
                  <c:v>35.6</c:v>
                </c:pt>
                <c:pt idx="904">
                  <c:v>51</c:v>
                </c:pt>
                <c:pt idx="905">
                  <c:v>60.3</c:v>
                </c:pt>
                <c:pt idx="906">
                  <c:v>75.5</c:v>
                </c:pt>
                <c:pt idx="907">
                  <c:v>110.3</c:v>
                </c:pt>
                <c:pt idx="908">
                  <c:v>145.5</c:v>
                </c:pt>
                <c:pt idx="909">
                  <c:v>152.69999999999999</c:v>
                </c:pt>
                <c:pt idx="910">
                  <c:v>113.8</c:v>
                </c:pt>
                <c:pt idx="911">
                  <c:v>80</c:v>
                </c:pt>
                <c:pt idx="912">
                  <c:v>81.900000000000006</c:v>
                </c:pt>
                <c:pt idx="913">
                  <c:v>76.599999999999994</c:v>
                </c:pt>
                <c:pt idx="914">
                  <c:v>67.2</c:v>
                </c:pt>
                <c:pt idx="915">
                  <c:v>56.7</c:v>
                </c:pt>
                <c:pt idx="916">
                  <c:v>50.1</c:v>
                </c:pt>
                <c:pt idx="917">
                  <c:v>54.1</c:v>
                </c:pt>
                <c:pt idx="918">
                  <c:v>63</c:v>
                </c:pt>
                <c:pt idx="919">
                  <c:v>100.7</c:v>
                </c:pt>
                <c:pt idx="920">
                  <c:v>122.7</c:v>
                </c:pt>
                <c:pt idx="921">
                  <c:v>101.8</c:v>
                </c:pt>
                <c:pt idx="922">
                  <c:v>62.7</c:v>
                </c:pt>
                <c:pt idx="923">
                  <c:v>76.5</c:v>
                </c:pt>
                <c:pt idx="924">
                  <c:v>81.5</c:v>
                </c:pt>
                <c:pt idx="925">
                  <c:v>48.4</c:v>
                </c:pt>
                <c:pt idx="926">
                  <c:v>39.200000000000003</c:v>
                </c:pt>
                <c:pt idx="927">
                  <c:v>37.700000000000003</c:v>
                </c:pt>
                <c:pt idx="928">
                  <c:v>38.1</c:v>
                </c:pt>
                <c:pt idx="929">
                  <c:v>38.299999999999997</c:v>
                </c:pt>
                <c:pt idx="930">
                  <c:v>38</c:v>
                </c:pt>
                <c:pt idx="931">
                  <c:v>37.4</c:v>
                </c:pt>
                <c:pt idx="932">
                  <c:v>36.799999999999997</c:v>
                </c:pt>
                <c:pt idx="933">
                  <c:v>35.4</c:v>
                </c:pt>
                <c:pt idx="934">
                  <c:v>34.799999999999997</c:v>
                </c:pt>
                <c:pt idx="935">
                  <c:v>34.4</c:v>
                </c:pt>
                <c:pt idx="936">
                  <c:v>34.299999999999997</c:v>
                </c:pt>
                <c:pt idx="937">
                  <c:v>34.200000000000003</c:v>
                </c:pt>
                <c:pt idx="938">
                  <c:v>34.200000000000003</c:v>
                </c:pt>
                <c:pt idx="939">
                  <c:v>34.299999999999997</c:v>
                </c:pt>
                <c:pt idx="940">
                  <c:v>34.700000000000003</c:v>
                </c:pt>
                <c:pt idx="941">
                  <c:v>34.4</c:v>
                </c:pt>
                <c:pt idx="942">
                  <c:v>36.700000000000003</c:v>
                </c:pt>
                <c:pt idx="943">
                  <c:v>42.2</c:v>
                </c:pt>
                <c:pt idx="944">
                  <c:v>47.8</c:v>
                </c:pt>
                <c:pt idx="945">
                  <c:v>58.6</c:v>
                </c:pt>
                <c:pt idx="946">
                  <c:v>63</c:v>
                </c:pt>
                <c:pt idx="947">
                  <c:v>54.2</c:v>
                </c:pt>
                <c:pt idx="948">
                  <c:v>43.6</c:v>
                </c:pt>
                <c:pt idx="949">
                  <c:v>58.3</c:v>
                </c:pt>
                <c:pt idx="950">
                  <c:v>62.7</c:v>
                </c:pt>
                <c:pt idx="951">
                  <c:v>43.8</c:v>
                </c:pt>
                <c:pt idx="952">
                  <c:v>23.8</c:v>
                </c:pt>
                <c:pt idx="953">
                  <c:v>26.9</c:v>
                </c:pt>
                <c:pt idx="954">
                  <c:v>23.8</c:v>
                </c:pt>
                <c:pt idx="955">
                  <c:v>22.8</c:v>
                </c:pt>
                <c:pt idx="956">
                  <c:v>76.8</c:v>
                </c:pt>
                <c:pt idx="957">
                  <c:v>106.9</c:v>
                </c:pt>
                <c:pt idx="958">
                  <c:v>136.80000000000001</c:v>
                </c:pt>
                <c:pt idx="959">
                  <c:v>173.3</c:v>
                </c:pt>
                <c:pt idx="960">
                  <c:v>154.9</c:v>
                </c:pt>
                <c:pt idx="961">
                  <c:v>139.5</c:v>
                </c:pt>
                <c:pt idx="962">
                  <c:v>204.5</c:v>
                </c:pt>
                <c:pt idx="963">
                  <c:v>96.4</c:v>
                </c:pt>
                <c:pt idx="964">
                  <c:v>52.8</c:v>
                </c:pt>
                <c:pt idx="965">
                  <c:v>36.6</c:v>
                </c:pt>
                <c:pt idx="966">
                  <c:v>35.4</c:v>
                </c:pt>
                <c:pt idx="967">
                  <c:v>36.299999999999997</c:v>
                </c:pt>
                <c:pt idx="968">
                  <c:v>60.8</c:v>
                </c:pt>
                <c:pt idx="969">
                  <c:v>46.5</c:v>
                </c:pt>
                <c:pt idx="970">
                  <c:v>26.2</c:v>
                </c:pt>
                <c:pt idx="971">
                  <c:v>17.899999999999999</c:v>
                </c:pt>
                <c:pt idx="972">
                  <c:v>15.7</c:v>
                </c:pt>
                <c:pt idx="973">
                  <c:v>15.9</c:v>
                </c:pt>
                <c:pt idx="974">
                  <c:v>16.7</c:v>
                </c:pt>
                <c:pt idx="975">
                  <c:v>17.5</c:v>
                </c:pt>
                <c:pt idx="976">
                  <c:v>17.600000000000001</c:v>
                </c:pt>
                <c:pt idx="977">
                  <c:v>17.7</c:v>
                </c:pt>
                <c:pt idx="978">
                  <c:v>17.5</c:v>
                </c:pt>
                <c:pt idx="979">
                  <c:v>17.600000000000001</c:v>
                </c:pt>
                <c:pt idx="980">
                  <c:v>17.7</c:v>
                </c:pt>
                <c:pt idx="981">
                  <c:v>17.5</c:v>
                </c:pt>
                <c:pt idx="982">
                  <c:v>17.399999999999999</c:v>
                </c:pt>
                <c:pt idx="983">
                  <c:v>17.5</c:v>
                </c:pt>
                <c:pt idx="984">
                  <c:v>17.899999999999999</c:v>
                </c:pt>
                <c:pt idx="985">
                  <c:v>17.399999999999999</c:v>
                </c:pt>
                <c:pt idx="986">
                  <c:v>17.399999999999999</c:v>
                </c:pt>
                <c:pt idx="987">
                  <c:v>17.399999999999999</c:v>
                </c:pt>
                <c:pt idx="988">
                  <c:v>17.7</c:v>
                </c:pt>
                <c:pt idx="989">
                  <c:v>17.399999999999999</c:v>
                </c:pt>
                <c:pt idx="990">
                  <c:v>17.2</c:v>
                </c:pt>
                <c:pt idx="991">
                  <c:v>17.600000000000001</c:v>
                </c:pt>
                <c:pt idx="992">
                  <c:v>17.600000000000001</c:v>
                </c:pt>
                <c:pt idx="993">
                  <c:v>17.5</c:v>
                </c:pt>
                <c:pt idx="994">
                  <c:v>17.3</c:v>
                </c:pt>
                <c:pt idx="995">
                  <c:v>17.3</c:v>
                </c:pt>
                <c:pt idx="996">
                  <c:v>17.5</c:v>
                </c:pt>
                <c:pt idx="997">
                  <c:v>17.399999999999999</c:v>
                </c:pt>
                <c:pt idx="998">
                  <c:v>17.399999999999999</c:v>
                </c:pt>
                <c:pt idx="999">
                  <c:v>17.3</c:v>
                </c:pt>
                <c:pt idx="1000">
                  <c:v>17.5</c:v>
                </c:pt>
                <c:pt idx="1001">
                  <c:v>17.399999999999999</c:v>
                </c:pt>
                <c:pt idx="1002">
                  <c:v>17.2</c:v>
                </c:pt>
                <c:pt idx="1003">
                  <c:v>17.3</c:v>
                </c:pt>
                <c:pt idx="1004">
                  <c:v>17.399999999999999</c:v>
                </c:pt>
                <c:pt idx="1005">
                  <c:v>17.399999999999999</c:v>
                </c:pt>
                <c:pt idx="1006">
                  <c:v>17.5</c:v>
                </c:pt>
                <c:pt idx="1007">
                  <c:v>17.399999999999999</c:v>
                </c:pt>
                <c:pt idx="1008">
                  <c:v>17.399999999999999</c:v>
                </c:pt>
                <c:pt idx="1009">
                  <c:v>17.3</c:v>
                </c:pt>
                <c:pt idx="1010">
                  <c:v>17.399999999999999</c:v>
                </c:pt>
                <c:pt idx="1011">
                  <c:v>17.3</c:v>
                </c:pt>
                <c:pt idx="1012">
                  <c:v>17.5</c:v>
                </c:pt>
                <c:pt idx="1013">
                  <c:v>17.5</c:v>
                </c:pt>
                <c:pt idx="1014">
                  <c:v>17.3</c:v>
                </c:pt>
                <c:pt idx="1015">
                  <c:v>17.3</c:v>
                </c:pt>
                <c:pt idx="1016">
                  <c:v>17.5</c:v>
                </c:pt>
                <c:pt idx="1017">
                  <c:v>17.5</c:v>
                </c:pt>
                <c:pt idx="1018">
                  <c:v>17.399999999999999</c:v>
                </c:pt>
                <c:pt idx="1019">
                  <c:v>17.399999999999999</c:v>
                </c:pt>
                <c:pt idx="1020">
                  <c:v>17.399999999999999</c:v>
                </c:pt>
                <c:pt idx="1021">
                  <c:v>17.5</c:v>
                </c:pt>
                <c:pt idx="1022">
                  <c:v>17.399999999999999</c:v>
                </c:pt>
                <c:pt idx="1023">
                  <c:v>25.5</c:v>
                </c:pt>
                <c:pt idx="1024">
                  <c:v>31</c:v>
                </c:pt>
                <c:pt idx="1025">
                  <c:v>40.200000000000003</c:v>
                </c:pt>
                <c:pt idx="1026">
                  <c:v>57.4</c:v>
                </c:pt>
                <c:pt idx="1027">
                  <c:v>77.400000000000006</c:v>
                </c:pt>
                <c:pt idx="1028">
                  <c:v>84.8</c:v>
                </c:pt>
                <c:pt idx="1029">
                  <c:v>70.5</c:v>
                </c:pt>
                <c:pt idx="1030">
                  <c:v>89.2</c:v>
                </c:pt>
                <c:pt idx="1031">
                  <c:v>128.30000000000001</c:v>
                </c:pt>
                <c:pt idx="1032">
                  <c:v>131.1</c:v>
                </c:pt>
                <c:pt idx="1033">
                  <c:v>126.2</c:v>
                </c:pt>
                <c:pt idx="1034">
                  <c:v>81.7</c:v>
                </c:pt>
                <c:pt idx="1035">
                  <c:v>81.3</c:v>
                </c:pt>
                <c:pt idx="1036">
                  <c:v>94</c:v>
                </c:pt>
                <c:pt idx="1037">
                  <c:v>101.1</c:v>
                </c:pt>
                <c:pt idx="1038">
                  <c:v>112.4</c:v>
                </c:pt>
                <c:pt idx="1039">
                  <c:v>97.8</c:v>
                </c:pt>
                <c:pt idx="1040">
                  <c:v>87.9</c:v>
                </c:pt>
                <c:pt idx="1041">
                  <c:v>72.900000000000006</c:v>
                </c:pt>
                <c:pt idx="1042">
                  <c:v>52.4</c:v>
                </c:pt>
                <c:pt idx="1043">
                  <c:v>40</c:v>
                </c:pt>
                <c:pt idx="1044">
                  <c:v>34.6</c:v>
                </c:pt>
                <c:pt idx="1045">
                  <c:v>33.700000000000003</c:v>
                </c:pt>
                <c:pt idx="1046">
                  <c:v>33.799999999999997</c:v>
                </c:pt>
                <c:pt idx="1047">
                  <c:v>58.5</c:v>
                </c:pt>
                <c:pt idx="1048">
                  <c:v>67.099999999999994</c:v>
                </c:pt>
                <c:pt idx="1049">
                  <c:v>64.3</c:v>
                </c:pt>
                <c:pt idx="1050">
                  <c:v>60.6</c:v>
                </c:pt>
                <c:pt idx="1051">
                  <c:v>44.9</c:v>
                </c:pt>
                <c:pt idx="1052">
                  <c:v>25.7</c:v>
                </c:pt>
                <c:pt idx="1053">
                  <c:v>40.6</c:v>
                </c:pt>
                <c:pt idx="1054">
                  <c:v>29.2</c:v>
                </c:pt>
                <c:pt idx="1055">
                  <c:v>34.4</c:v>
                </c:pt>
                <c:pt idx="1056">
                  <c:v>27.6</c:v>
                </c:pt>
                <c:pt idx="1057">
                  <c:v>20.9</c:v>
                </c:pt>
                <c:pt idx="1058">
                  <c:v>18.7</c:v>
                </c:pt>
                <c:pt idx="1059">
                  <c:v>24.9</c:v>
                </c:pt>
                <c:pt idx="1060">
                  <c:v>39.6</c:v>
                </c:pt>
                <c:pt idx="1061">
                  <c:v>39.9</c:v>
                </c:pt>
                <c:pt idx="1062">
                  <c:v>67.7</c:v>
                </c:pt>
                <c:pt idx="1063">
                  <c:v>97.4</c:v>
                </c:pt>
                <c:pt idx="1064">
                  <c:v>75.3</c:v>
                </c:pt>
                <c:pt idx="1065">
                  <c:v>76.599999999999994</c:v>
                </c:pt>
                <c:pt idx="1066">
                  <c:v>52.5</c:v>
                </c:pt>
                <c:pt idx="1067">
                  <c:v>55.1</c:v>
                </c:pt>
                <c:pt idx="1068">
                  <c:v>66.8</c:v>
                </c:pt>
                <c:pt idx="1069">
                  <c:v>95.2</c:v>
                </c:pt>
                <c:pt idx="1070">
                  <c:v>129.4</c:v>
                </c:pt>
                <c:pt idx="1071">
                  <c:v>138.6</c:v>
                </c:pt>
                <c:pt idx="1072">
                  <c:v>208.2</c:v>
                </c:pt>
                <c:pt idx="1073">
                  <c:v>263.10000000000002</c:v>
                </c:pt>
                <c:pt idx="1074">
                  <c:v>163.69999999999999</c:v>
                </c:pt>
                <c:pt idx="1075">
                  <c:v>196.6</c:v>
                </c:pt>
                <c:pt idx="1076">
                  <c:v>226.5</c:v>
                </c:pt>
                <c:pt idx="1077">
                  <c:v>173.8</c:v>
                </c:pt>
                <c:pt idx="1078">
                  <c:v>98</c:v>
                </c:pt>
                <c:pt idx="1079">
                  <c:v>69.400000000000006</c:v>
                </c:pt>
                <c:pt idx="1080">
                  <c:v>51.4</c:v>
                </c:pt>
                <c:pt idx="1081">
                  <c:v>63.3</c:v>
                </c:pt>
                <c:pt idx="1082">
                  <c:v>79.099999999999994</c:v>
                </c:pt>
                <c:pt idx="1083">
                  <c:v>79.599999999999994</c:v>
                </c:pt>
                <c:pt idx="1084">
                  <c:v>78.900000000000006</c:v>
                </c:pt>
                <c:pt idx="1085">
                  <c:v>53.4</c:v>
                </c:pt>
                <c:pt idx="1086">
                  <c:v>39.799999999999997</c:v>
                </c:pt>
                <c:pt idx="1087">
                  <c:v>40</c:v>
                </c:pt>
                <c:pt idx="1088">
                  <c:v>40.700000000000003</c:v>
                </c:pt>
                <c:pt idx="1089">
                  <c:v>42.3</c:v>
                </c:pt>
                <c:pt idx="1090">
                  <c:v>63</c:v>
                </c:pt>
                <c:pt idx="1091">
                  <c:v>71.3</c:v>
                </c:pt>
                <c:pt idx="1092">
                  <c:v>110.9</c:v>
                </c:pt>
                <c:pt idx="1093">
                  <c:v>159.1</c:v>
                </c:pt>
                <c:pt idx="1094">
                  <c:v>126.5</c:v>
                </c:pt>
                <c:pt idx="1095">
                  <c:v>84.8</c:v>
                </c:pt>
                <c:pt idx="1096">
                  <c:v>88.2</c:v>
                </c:pt>
                <c:pt idx="1097">
                  <c:v>85.8</c:v>
                </c:pt>
                <c:pt idx="1098">
                  <c:v>82.7</c:v>
                </c:pt>
                <c:pt idx="1099">
                  <c:v>53.3</c:v>
                </c:pt>
                <c:pt idx="1100">
                  <c:v>73.400000000000006</c:v>
                </c:pt>
                <c:pt idx="1101">
                  <c:v>107</c:v>
                </c:pt>
                <c:pt idx="1102">
                  <c:v>144.30000000000001</c:v>
                </c:pt>
                <c:pt idx="1103">
                  <c:v>87</c:v>
                </c:pt>
                <c:pt idx="1104">
                  <c:v>53.5</c:v>
                </c:pt>
                <c:pt idx="1105">
                  <c:v>43.7</c:v>
                </c:pt>
                <c:pt idx="1106">
                  <c:v>68.599999999999994</c:v>
                </c:pt>
                <c:pt idx="1107">
                  <c:v>62</c:v>
                </c:pt>
                <c:pt idx="1108">
                  <c:v>66.7</c:v>
                </c:pt>
                <c:pt idx="1109">
                  <c:v>68.900000000000006</c:v>
                </c:pt>
                <c:pt idx="1110">
                  <c:v>143.5</c:v>
                </c:pt>
                <c:pt idx="1111">
                  <c:v>218.7</c:v>
                </c:pt>
                <c:pt idx="1112">
                  <c:v>215.5</c:v>
                </c:pt>
                <c:pt idx="1113">
                  <c:v>131.9</c:v>
                </c:pt>
                <c:pt idx="1114">
                  <c:v>149.4</c:v>
                </c:pt>
                <c:pt idx="1115">
                  <c:v>73.599999999999994</c:v>
                </c:pt>
                <c:pt idx="1116">
                  <c:v>50.2</c:v>
                </c:pt>
                <c:pt idx="1117">
                  <c:v>69.099999999999994</c:v>
                </c:pt>
                <c:pt idx="1118">
                  <c:v>71.599999999999994</c:v>
                </c:pt>
                <c:pt idx="1119">
                  <c:v>43</c:v>
                </c:pt>
                <c:pt idx="1120">
                  <c:v>33.9</c:v>
                </c:pt>
                <c:pt idx="1121">
                  <c:v>45.4</c:v>
                </c:pt>
                <c:pt idx="1122">
                  <c:v>73</c:v>
                </c:pt>
                <c:pt idx="1123">
                  <c:v>78.2</c:v>
                </c:pt>
                <c:pt idx="1124">
                  <c:v>69.5</c:v>
                </c:pt>
                <c:pt idx="1125">
                  <c:v>39.5</c:v>
                </c:pt>
                <c:pt idx="1126">
                  <c:v>23.1</c:v>
                </c:pt>
                <c:pt idx="1127">
                  <c:v>15.6</c:v>
                </c:pt>
                <c:pt idx="1128">
                  <c:v>15.6</c:v>
                </c:pt>
                <c:pt idx="1129">
                  <c:v>16.2</c:v>
                </c:pt>
                <c:pt idx="1130">
                  <c:v>16.5</c:v>
                </c:pt>
                <c:pt idx="1131">
                  <c:v>17.100000000000001</c:v>
                </c:pt>
                <c:pt idx="1132">
                  <c:v>17.5</c:v>
                </c:pt>
                <c:pt idx="1133">
                  <c:v>17.100000000000001</c:v>
                </c:pt>
                <c:pt idx="1134">
                  <c:v>18</c:v>
                </c:pt>
                <c:pt idx="1135">
                  <c:v>21.6</c:v>
                </c:pt>
                <c:pt idx="1136">
                  <c:v>23.6</c:v>
                </c:pt>
                <c:pt idx="1137">
                  <c:v>23.3</c:v>
                </c:pt>
                <c:pt idx="1138">
                  <c:v>27.3</c:v>
                </c:pt>
                <c:pt idx="1139">
                  <c:v>35.200000000000003</c:v>
                </c:pt>
                <c:pt idx="1140">
                  <c:v>42.8</c:v>
                </c:pt>
                <c:pt idx="1141">
                  <c:v>64.2</c:v>
                </c:pt>
                <c:pt idx="1142">
                  <c:v>51.3</c:v>
                </c:pt>
                <c:pt idx="1143">
                  <c:v>37.9</c:v>
                </c:pt>
                <c:pt idx="1144">
                  <c:v>50.5</c:v>
                </c:pt>
                <c:pt idx="1145">
                  <c:v>57.5</c:v>
                </c:pt>
                <c:pt idx="1146">
                  <c:v>30.9</c:v>
                </c:pt>
                <c:pt idx="1147">
                  <c:v>20.6</c:v>
                </c:pt>
                <c:pt idx="1148">
                  <c:v>15.8</c:v>
                </c:pt>
                <c:pt idx="1149">
                  <c:v>30</c:v>
                </c:pt>
                <c:pt idx="1150">
                  <c:v>64.400000000000006</c:v>
                </c:pt>
                <c:pt idx="1151">
                  <c:v>153.9</c:v>
                </c:pt>
                <c:pt idx="1152">
                  <c:v>146.4</c:v>
                </c:pt>
                <c:pt idx="1153">
                  <c:v>138.6</c:v>
                </c:pt>
                <c:pt idx="1154">
                  <c:v>207.2</c:v>
                </c:pt>
                <c:pt idx="1155">
                  <c:v>196.1</c:v>
                </c:pt>
                <c:pt idx="1156">
                  <c:v>121.3</c:v>
                </c:pt>
                <c:pt idx="1157">
                  <c:v>174.7</c:v>
                </c:pt>
                <c:pt idx="1158">
                  <c:v>204.9</c:v>
                </c:pt>
                <c:pt idx="1159">
                  <c:v>240.9</c:v>
                </c:pt>
                <c:pt idx="1160">
                  <c:v>251.2</c:v>
                </c:pt>
                <c:pt idx="1161">
                  <c:v>196.9</c:v>
                </c:pt>
                <c:pt idx="1162">
                  <c:v>169.1</c:v>
                </c:pt>
                <c:pt idx="1163">
                  <c:v>241.2</c:v>
                </c:pt>
                <c:pt idx="1164">
                  <c:v>200.7</c:v>
                </c:pt>
                <c:pt idx="1165">
                  <c:v>185.7</c:v>
                </c:pt>
                <c:pt idx="1166">
                  <c:v>168.1</c:v>
                </c:pt>
                <c:pt idx="1167">
                  <c:v>162.1</c:v>
                </c:pt>
                <c:pt idx="1168">
                  <c:v>190.5</c:v>
                </c:pt>
                <c:pt idx="1169">
                  <c:v>126</c:v>
                </c:pt>
                <c:pt idx="1170">
                  <c:v>115.9</c:v>
                </c:pt>
                <c:pt idx="1171">
                  <c:v>123.5</c:v>
                </c:pt>
                <c:pt idx="1172">
                  <c:v>130.5</c:v>
                </c:pt>
                <c:pt idx="1173">
                  <c:v>133.80000000000001</c:v>
                </c:pt>
                <c:pt idx="1174">
                  <c:v>132.1</c:v>
                </c:pt>
                <c:pt idx="1175">
                  <c:v>121.4</c:v>
                </c:pt>
                <c:pt idx="1176">
                  <c:v>124.7</c:v>
                </c:pt>
                <c:pt idx="1177">
                  <c:v>124.5</c:v>
                </c:pt>
                <c:pt idx="1178">
                  <c:v>130.19999999999999</c:v>
                </c:pt>
                <c:pt idx="1179">
                  <c:v>150</c:v>
                </c:pt>
                <c:pt idx="1180">
                  <c:v>143.5</c:v>
                </c:pt>
                <c:pt idx="1181">
                  <c:v>142.30000000000001</c:v>
                </c:pt>
                <c:pt idx="1182">
                  <c:v>123.1</c:v>
                </c:pt>
                <c:pt idx="1183">
                  <c:v>91.7</c:v>
                </c:pt>
                <c:pt idx="1184">
                  <c:v>82.8</c:v>
                </c:pt>
                <c:pt idx="1185">
                  <c:v>103</c:v>
                </c:pt>
                <c:pt idx="1186">
                  <c:v>108</c:v>
                </c:pt>
                <c:pt idx="1187">
                  <c:v>108.6</c:v>
                </c:pt>
                <c:pt idx="1188">
                  <c:v>93.5</c:v>
                </c:pt>
                <c:pt idx="1189">
                  <c:v>85.8</c:v>
                </c:pt>
                <c:pt idx="1190">
                  <c:v>100.5</c:v>
                </c:pt>
                <c:pt idx="1191">
                  <c:v>113.1</c:v>
                </c:pt>
                <c:pt idx="1192">
                  <c:v>120</c:v>
                </c:pt>
                <c:pt idx="1193">
                  <c:v>122.3</c:v>
                </c:pt>
                <c:pt idx="1194">
                  <c:v>149.1</c:v>
                </c:pt>
                <c:pt idx="1195">
                  <c:v>126.7</c:v>
                </c:pt>
                <c:pt idx="1196">
                  <c:v>162</c:v>
                </c:pt>
                <c:pt idx="1197">
                  <c:v>146.30000000000001</c:v>
                </c:pt>
                <c:pt idx="1198">
                  <c:v>128.4</c:v>
                </c:pt>
                <c:pt idx="1199">
                  <c:v>114.3</c:v>
                </c:pt>
                <c:pt idx="1200">
                  <c:v>109.5</c:v>
                </c:pt>
                <c:pt idx="1201">
                  <c:v>127.3</c:v>
                </c:pt>
                <c:pt idx="1202">
                  <c:v>138.9</c:v>
                </c:pt>
                <c:pt idx="1203">
                  <c:v>89.3</c:v>
                </c:pt>
                <c:pt idx="1204">
                  <c:v>79.7</c:v>
                </c:pt>
                <c:pt idx="1205">
                  <c:v>88.2</c:v>
                </c:pt>
                <c:pt idx="1206">
                  <c:v>97.1</c:v>
                </c:pt>
                <c:pt idx="1207">
                  <c:v>102</c:v>
                </c:pt>
                <c:pt idx="1208">
                  <c:v>108.2</c:v>
                </c:pt>
                <c:pt idx="1209">
                  <c:v>106.7</c:v>
                </c:pt>
                <c:pt idx="1210">
                  <c:v>94.3</c:v>
                </c:pt>
                <c:pt idx="1211">
                  <c:v>92.8</c:v>
                </c:pt>
                <c:pt idx="1212">
                  <c:v>85.9</c:v>
                </c:pt>
                <c:pt idx="1213">
                  <c:v>81.400000000000006</c:v>
                </c:pt>
                <c:pt idx="1214">
                  <c:v>83.6</c:v>
                </c:pt>
                <c:pt idx="1215">
                  <c:v>82.5</c:v>
                </c:pt>
                <c:pt idx="1216">
                  <c:v>82.6</c:v>
                </c:pt>
                <c:pt idx="1217">
                  <c:v>83.5</c:v>
                </c:pt>
                <c:pt idx="1218">
                  <c:v>80</c:v>
                </c:pt>
                <c:pt idx="1219">
                  <c:v>78.2</c:v>
                </c:pt>
                <c:pt idx="1220">
                  <c:v>78.400000000000006</c:v>
                </c:pt>
                <c:pt idx="1221">
                  <c:v>78.7</c:v>
                </c:pt>
                <c:pt idx="1222">
                  <c:v>75.400000000000006</c:v>
                </c:pt>
                <c:pt idx="1223">
                  <c:v>71.3</c:v>
                </c:pt>
                <c:pt idx="1224">
                  <c:v>71.7</c:v>
                </c:pt>
                <c:pt idx="1225">
                  <c:v>82.7</c:v>
                </c:pt>
                <c:pt idx="1226">
                  <c:v>77.599999999999994</c:v>
                </c:pt>
                <c:pt idx="1227">
                  <c:v>66.8</c:v>
                </c:pt>
                <c:pt idx="1228">
                  <c:v>79.8</c:v>
                </c:pt>
                <c:pt idx="1229">
                  <c:v>87.6</c:v>
                </c:pt>
                <c:pt idx="1230">
                  <c:v>91.4</c:v>
                </c:pt>
                <c:pt idx="1231">
                  <c:v>78.5</c:v>
                </c:pt>
                <c:pt idx="1232">
                  <c:v>72.099999999999994</c:v>
                </c:pt>
                <c:pt idx="1233">
                  <c:v>79.8</c:v>
                </c:pt>
                <c:pt idx="1234">
                  <c:v>73.400000000000006</c:v>
                </c:pt>
                <c:pt idx="1235">
                  <c:v>69.5</c:v>
                </c:pt>
                <c:pt idx="1236">
                  <c:v>62.5</c:v>
                </c:pt>
                <c:pt idx="1237">
                  <c:v>59.4</c:v>
                </c:pt>
                <c:pt idx="1238">
                  <c:v>58.2</c:v>
                </c:pt>
                <c:pt idx="1239">
                  <c:v>55.8</c:v>
                </c:pt>
                <c:pt idx="1240">
                  <c:v>54.6</c:v>
                </c:pt>
                <c:pt idx="1241">
                  <c:v>54.1</c:v>
                </c:pt>
                <c:pt idx="1242">
                  <c:v>53.6</c:v>
                </c:pt>
                <c:pt idx="1243">
                  <c:v>52.5</c:v>
                </c:pt>
                <c:pt idx="1244">
                  <c:v>52.1</c:v>
                </c:pt>
                <c:pt idx="1245">
                  <c:v>51.7</c:v>
                </c:pt>
                <c:pt idx="1246">
                  <c:v>50.2</c:v>
                </c:pt>
                <c:pt idx="1247">
                  <c:v>48.9</c:v>
                </c:pt>
                <c:pt idx="1248">
                  <c:v>48.1</c:v>
                </c:pt>
                <c:pt idx="1249">
                  <c:v>47.5</c:v>
                </c:pt>
                <c:pt idx="1250">
                  <c:v>47.1</c:v>
                </c:pt>
                <c:pt idx="1251">
                  <c:v>46.6</c:v>
                </c:pt>
                <c:pt idx="1252">
                  <c:v>46.4</c:v>
                </c:pt>
                <c:pt idx="1253">
                  <c:v>45.8</c:v>
                </c:pt>
                <c:pt idx="1254">
                  <c:v>45.5</c:v>
                </c:pt>
                <c:pt idx="1255">
                  <c:v>44.8</c:v>
                </c:pt>
                <c:pt idx="1256">
                  <c:v>44.5</c:v>
                </c:pt>
                <c:pt idx="1257">
                  <c:v>43.8</c:v>
                </c:pt>
                <c:pt idx="1258">
                  <c:v>43.4</c:v>
                </c:pt>
                <c:pt idx="1259">
                  <c:v>44.9</c:v>
                </c:pt>
                <c:pt idx="1260">
                  <c:v>56</c:v>
                </c:pt>
                <c:pt idx="1261">
                  <c:v>81.099999999999994</c:v>
                </c:pt>
                <c:pt idx="1262">
                  <c:v>85.6</c:v>
                </c:pt>
                <c:pt idx="1263">
                  <c:v>71.8</c:v>
                </c:pt>
                <c:pt idx="1264">
                  <c:v>65.5</c:v>
                </c:pt>
                <c:pt idx="1265">
                  <c:v>53.5</c:v>
                </c:pt>
                <c:pt idx="1266">
                  <c:v>47.9</c:v>
                </c:pt>
                <c:pt idx="1267">
                  <c:v>51.8</c:v>
                </c:pt>
                <c:pt idx="1268">
                  <c:v>54.3</c:v>
                </c:pt>
                <c:pt idx="1269">
                  <c:v>51.9</c:v>
                </c:pt>
                <c:pt idx="1270">
                  <c:v>46.8</c:v>
                </c:pt>
                <c:pt idx="1271">
                  <c:v>44.9</c:v>
                </c:pt>
                <c:pt idx="1272">
                  <c:v>45.7</c:v>
                </c:pt>
                <c:pt idx="1273">
                  <c:v>52.1</c:v>
                </c:pt>
                <c:pt idx="1274">
                  <c:v>65.7</c:v>
                </c:pt>
                <c:pt idx="1275">
                  <c:v>63.8</c:v>
                </c:pt>
                <c:pt idx="1276">
                  <c:v>59.7</c:v>
                </c:pt>
                <c:pt idx="1277">
                  <c:v>58.1</c:v>
                </c:pt>
                <c:pt idx="1278">
                  <c:v>61.7</c:v>
                </c:pt>
                <c:pt idx="1279">
                  <c:v>66.5</c:v>
                </c:pt>
                <c:pt idx="1280">
                  <c:v>65.2</c:v>
                </c:pt>
                <c:pt idx="1281">
                  <c:v>65.5</c:v>
                </c:pt>
                <c:pt idx="1282">
                  <c:v>65.8</c:v>
                </c:pt>
                <c:pt idx="1283">
                  <c:v>57.3</c:v>
                </c:pt>
                <c:pt idx="1284">
                  <c:v>53.1</c:v>
                </c:pt>
                <c:pt idx="1285">
                  <c:v>47.3</c:v>
                </c:pt>
                <c:pt idx="1286">
                  <c:v>43.2</c:v>
                </c:pt>
                <c:pt idx="1287">
                  <c:v>42.4</c:v>
                </c:pt>
                <c:pt idx="1288">
                  <c:v>42.4</c:v>
                </c:pt>
                <c:pt idx="1289">
                  <c:v>42</c:v>
                </c:pt>
                <c:pt idx="1290">
                  <c:v>41.2</c:v>
                </c:pt>
                <c:pt idx="1291">
                  <c:v>41.7</c:v>
                </c:pt>
                <c:pt idx="1292">
                  <c:v>42.3</c:v>
                </c:pt>
                <c:pt idx="1293">
                  <c:v>42.3</c:v>
                </c:pt>
                <c:pt idx="1294">
                  <c:v>50.5</c:v>
                </c:pt>
                <c:pt idx="1295">
                  <c:v>61.1</c:v>
                </c:pt>
                <c:pt idx="1296">
                  <c:v>57.5</c:v>
                </c:pt>
                <c:pt idx="1297">
                  <c:v>50.3</c:v>
                </c:pt>
                <c:pt idx="1298">
                  <c:v>55.4</c:v>
                </c:pt>
                <c:pt idx="1299">
                  <c:v>58</c:v>
                </c:pt>
                <c:pt idx="1300">
                  <c:v>55.7</c:v>
                </c:pt>
                <c:pt idx="1301">
                  <c:v>52.8</c:v>
                </c:pt>
                <c:pt idx="1302">
                  <c:v>52.8</c:v>
                </c:pt>
                <c:pt idx="1303">
                  <c:v>53.8</c:v>
                </c:pt>
                <c:pt idx="1304">
                  <c:v>57.3</c:v>
                </c:pt>
                <c:pt idx="1305">
                  <c:v>57.9</c:v>
                </c:pt>
                <c:pt idx="1306">
                  <c:v>57.7</c:v>
                </c:pt>
                <c:pt idx="1307">
                  <c:v>57.6</c:v>
                </c:pt>
                <c:pt idx="1308">
                  <c:v>57.5</c:v>
                </c:pt>
                <c:pt idx="1309">
                  <c:v>55</c:v>
                </c:pt>
                <c:pt idx="1310">
                  <c:v>52.8</c:v>
                </c:pt>
                <c:pt idx="1311">
                  <c:v>49.6</c:v>
                </c:pt>
                <c:pt idx="1312">
                  <c:v>46.5</c:v>
                </c:pt>
                <c:pt idx="1313">
                  <c:v>44.5</c:v>
                </c:pt>
                <c:pt idx="1314">
                  <c:v>43</c:v>
                </c:pt>
                <c:pt idx="1315">
                  <c:v>39.9</c:v>
                </c:pt>
                <c:pt idx="1316">
                  <c:v>51.8</c:v>
                </c:pt>
                <c:pt idx="1317">
                  <c:v>38.5</c:v>
                </c:pt>
                <c:pt idx="1318">
                  <c:v>35.5</c:v>
                </c:pt>
                <c:pt idx="1319">
                  <c:v>58.1</c:v>
                </c:pt>
                <c:pt idx="1320">
                  <c:v>78.099999999999994</c:v>
                </c:pt>
                <c:pt idx="1321">
                  <c:v>95.3</c:v>
                </c:pt>
                <c:pt idx="1322">
                  <c:v>110.6</c:v>
                </c:pt>
                <c:pt idx="1323">
                  <c:v>122.4</c:v>
                </c:pt>
                <c:pt idx="1324">
                  <c:v>137.30000000000001</c:v>
                </c:pt>
                <c:pt idx="1325">
                  <c:v>186.9</c:v>
                </c:pt>
                <c:pt idx="1326">
                  <c:v>129.69999999999999</c:v>
                </c:pt>
                <c:pt idx="1327">
                  <c:v>90.2</c:v>
                </c:pt>
                <c:pt idx="1328">
                  <c:v>65.7</c:v>
                </c:pt>
                <c:pt idx="1329">
                  <c:v>47.1</c:v>
                </c:pt>
                <c:pt idx="1330">
                  <c:v>79.5</c:v>
                </c:pt>
                <c:pt idx="1331">
                  <c:v>87.1</c:v>
                </c:pt>
                <c:pt idx="1332">
                  <c:v>87.1</c:v>
                </c:pt>
                <c:pt idx="1333">
                  <c:v>69.2</c:v>
                </c:pt>
                <c:pt idx="1334">
                  <c:v>57</c:v>
                </c:pt>
                <c:pt idx="1335">
                  <c:v>45.6</c:v>
                </c:pt>
                <c:pt idx="1336">
                  <c:v>43.4</c:v>
                </c:pt>
                <c:pt idx="1337">
                  <c:v>44.1</c:v>
                </c:pt>
                <c:pt idx="1338">
                  <c:v>51.2</c:v>
                </c:pt>
                <c:pt idx="1339">
                  <c:v>67.900000000000006</c:v>
                </c:pt>
                <c:pt idx="1340">
                  <c:v>78.900000000000006</c:v>
                </c:pt>
                <c:pt idx="1341">
                  <c:v>108.6</c:v>
                </c:pt>
                <c:pt idx="1342">
                  <c:v>109.3</c:v>
                </c:pt>
                <c:pt idx="1343">
                  <c:v>58.5</c:v>
                </c:pt>
                <c:pt idx="1344">
                  <c:v>50.7</c:v>
                </c:pt>
                <c:pt idx="1345">
                  <c:v>58.4</c:v>
                </c:pt>
                <c:pt idx="1346">
                  <c:v>57.5</c:v>
                </c:pt>
                <c:pt idx="1347">
                  <c:v>50.3</c:v>
                </c:pt>
                <c:pt idx="1348">
                  <c:v>76.099999999999994</c:v>
                </c:pt>
                <c:pt idx="1349">
                  <c:v>84.2</c:v>
                </c:pt>
                <c:pt idx="1350">
                  <c:v>85.3</c:v>
                </c:pt>
                <c:pt idx="1351">
                  <c:v>84.7</c:v>
                </c:pt>
                <c:pt idx="1352">
                  <c:v>83.5</c:v>
                </c:pt>
                <c:pt idx="1353">
                  <c:v>81.5</c:v>
                </c:pt>
                <c:pt idx="1354">
                  <c:v>78.2</c:v>
                </c:pt>
                <c:pt idx="1355">
                  <c:v>74.8</c:v>
                </c:pt>
                <c:pt idx="1356">
                  <c:v>65.8</c:v>
                </c:pt>
                <c:pt idx="1357">
                  <c:v>44.6</c:v>
                </c:pt>
                <c:pt idx="1358">
                  <c:v>76.3</c:v>
                </c:pt>
                <c:pt idx="1359">
                  <c:v>82.4</c:v>
                </c:pt>
                <c:pt idx="1360">
                  <c:v>51.6</c:v>
                </c:pt>
                <c:pt idx="1361">
                  <c:v>72.3</c:v>
                </c:pt>
                <c:pt idx="1362">
                  <c:v>116.7</c:v>
                </c:pt>
                <c:pt idx="1363">
                  <c:v>83.3</c:v>
                </c:pt>
                <c:pt idx="1364">
                  <c:v>51.9</c:v>
                </c:pt>
                <c:pt idx="1365">
                  <c:v>41.5</c:v>
                </c:pt>
                <c:pt idx="1366">
                  <c:v>71.5</c:v>
                </c:pt>
                <c:pt idx="1367">
                  <c:v>56.9</c:v>
                </c:pt>
                <c:pt idx="1368">
                  <c:v>50.2</c:v>
                </c:pt>
                <c:pt idx="1369">
                  <c:v>50.9</c:v>
                </c:pt>
                <c:pt idx="1370">
                  <c:v>46.9</c:v>
                </c:pt>
                <c:pt idx="1371">
                  <c:v>36.6</c:v>
                </c:pt>
                <c:pt idx="1372">
                  <c:v>47.4</c:v>
                </c:pt>
                <c:pt idx="1373">
                  <c:v>56</c:v>
                </c:pt>
                <c:pt idx="1374">
                  <c:v>65.900000000000006</c:v>
                </c:pt>
                <c:pt idx="1375">
                  <c:v>46.2</c:v>
                </c:pt>
                <c:pt idx="1376">
                  <c:v>42.2</c:v>
                </c:pt>
                <c:pt idx="1377">
                  <c:v>61.1</c:v>
                </c:pt>
                <c:pt idx="1378">
                  <c:v>44.9</c:v>
                </c:pt>
                <c:pt idx="1379">
                  <c:v>33.1</c:v>
                </c:pt>
                <c:pt idx="1380">
                  <c:v>69.400000000000006</c:v>
                </c:pt>
                <c:pt idx="1381">
                  <c:v>127.9</c:v>
                </c:pt>
                <c:pt idx="1382">
                  <c:v>147.5</c:v>
                </c:pt>
                <c:pt idx="1383">
                  <c:v>69.400000000000006</c:v>
                </c:pt>
                <c:pt idx="1384">
                  <c:v>43.7</c:v>
                </c:pt>
                <c:pt idx="1385">
                  <c:v>70.7</c:v>
                </c:pt>
                <c:pt idx="1386">
                  <c:v>116.5</c:v>
                </c:pt>
                <c:pt idx="1387">
                  <c:v>153.5</c:v>
                </c:pt>
                <c:pt idx="1388">
                  <c:v>182.4</c:v>
                </c:pt>
                <c:pt idx="1389">
                  <c:v>127</c:v>
                </c:pt>
                <c:pt idx="1390">
                  <c:v>80.400000000000006</c:v>
                </c:pt>
                <c:pt idx="1391">
                  <c:v>60.1</c:v>
                </c:pt>
                <c:pt idx="1392">
                  <c:v>42.1</c:v>
                </c:pt>
                <c:pt idx="1393">
                  <c:v>34.200000000000003</c:v>
                </c:pt>
                <c:pt idx="1394">
                  <c:v>34.1</c:v>
                </c:pt>
                <c:pt idx="1395">
                  <c:v>34.9</c:v>
                </c:pt>
                <c:pt idx="1396">
                  <c:v>64.099999999999994</c:v>
                </c:pt>
                <c:pt idx="1397">
                  <c:v>68.5</c:v>
                </c:pt>
                <c:pt idx="1398">
                  <c:v>67.7</c:v>
                </c:pt>
                <c:pt idx="1399">
                  <c:v>64.099999999999994</c:v>
                </c:pt>
                <c:pt idx="1400">
                  <c:v>56</c:v>
                </c:pt>
                <c:pt idx="1401">
                  <c:v>50.7</c:v>
                </c:pt>
                <c:pt idx="1402">
                  <c:v>65.099999999999994</c:v>
                </c:pt>
                <c:pt idx="1403">
                  <c:v>38.4</c:v>
                </c:pt>
                <c:pt idx="1404">
                  <c:v>39.799999999999997</c:v>
                </c:pt>
                <c:pt idx="1405">
                  <c:v>63.3</c:v>
                </c:pt>
                <c:pt idx="1406">
                  <c:v>44.9</c:v>
                </c:pt>
                <c:pt idx="1407">
                  <c:v>43.3</c:v>
                </c:pt>
                <c:pt idx="1408">
                  <c:v>42.8</c:v>
                </c:pt>
                <c:pt idx="1409">
                  <c:v>47.9</c:v>
                </c:pt>
                <c:pt idx="1410">
                  <c:v>47.6</c:v>
                </c:pt>
                <c:pt idx="1411">
                  <c:v>39.700000000000003</c:v>
                </c:pt>
                <c:pt idx="1412">
                  <c:v>66.400000000000006</c:v>
                </c:pt>
                <c:pt idx="1413">
                  <c:v>142.30000000000001</c:v>
                </c:pt>
                <c:pt idx="1414">
                  <c:v>171.3</c:v>
                </c:pt>
                <c:pt idx="1415">
                  <c:v>88.5</c:v>
                </c:pt>
                <c:pt idx="1416">
                  <c:v>76</c:v>
                </c:pt>
                <c:pt idx="1417">
                  <c:v>57.9</c:v>
                </c:pt>
                <c:pt idx="1418">
                  <c:v>44.1</c:v>
                </c:pt>
                <c:pt idx="1419">
                  <c:v>51.1</c:v>
                </c:pt>
                <c:pt idx="1420">
                  <c:v>64.400000000000006</c:v>
                </c:pt>
                <c:pt idx="1421">
                  <c:v>58.6</c:v>
                </c:pt>
                <c:pt idx="1422">
                  <c:v>53.7</c:v>
                </c:pt>
                <c:pt idx="1423">
                  <c:v>74</c:v>
                </c:pt>
                <c:pt idx="1424">
                  <c:v>95.4</c:v>
                </c:pt>
                <c:pt idx="1425">
                  <c:v>79.400000000000006</c:v>
                </c:pt>
                <c:pt idx="1426">
                  <c:v>53.6</c:v>
                </c:pt>
                <c:pt idx="1427">
                  <c:v>45.6</c:v>
                </c:pt>
                <c:pt idx="1428">
                  <c:v>49.8</c:v>
                </c:pt>
                <c:pt idx="1429">
                  <c:v>63.3</c:v>
                </c:pt>
                <c:pt idx="1430">
                  <c:v>59.3</c:v>
                </c:pt>
                <c:pt idx="1431">
                  <c:v>33.4</c:v>
                </c:pt>
                <c:pt idx="1432">
                  <c:v>43.1</c:v>
                </c:pt>
                <c:pt idx="1433">
                  <c:v>41.1</c:v>
                </c:pt>
                <c:pt idx="1434">
                  <c:v>39.299999999999997</c:v>
                </c:pt>
                <c:pt idx="1435">
                  <c:v>41.6</c:v>
                </c:pt>
                <c:pt idx="1436">
                  <c:v>35.299999999999997</c:v>
                </c:pt>
                <c:pt idx="1437">
                  <c:v>34.299999999999997</c:v>
                </c:pt>
                <c:pt idx="1438">
                  <c:v>50.7</c:v>
                </c:pt>
                <c:pt idx="1439">
                  <c:v>60.3</c:v>
                </c:pt>
                <c:pt idx="1440">
                  <c:v>56.7</c:v>
                </c:pt>
                <c:pt idx="1441">
                  <c:v>34.9</c:v>
                </c:pt>
                <c:pt idx="1442">
                  <c:v>30.7</c:v>
                </c:pt>
                <c:pt idx="1443">
                  <c:v>28.3</c:v>
                </c:pt>
                <c:pt idx="1444">
                  <c:v>41.1</c:v>
                </c:pt>
                <c:pt idx="1445">
                  <c:v>38.6</c:v>
                </c:pt>
                <c:pt idx="1446">
                  <c:v>23</c:v>
                </c:pt>
                <c:pt idx="1447">
                  <c:v>17.600000000000001</c:v>
                </c:pt>
                <c:pt idx="1448">
                  <c:v>15.4</c:v>
                </c:pt>
                <c:pt idx="1449">
                  <c:v>15.6</c:v>
                </c:pt>
                <c:pt idx="1450">
                  <c:v>16.3</c:v>
                </c:pt>
                <c:pt idx="1451">
                  <c:v>16.899999999999999</c:v>
                </c:pt>
                <c:pt idx="1452">
                  <c:v>17.100000000000001</c:v>
                </c:pt>
                <c:pt idx="1453">
                  <c:v>17.100000000000001</c:v>
                </c:pt>
                <c:pt idx="1454">
                  <c:v>16.899999999999999</c:v>
                </c:pt>
                <c:pt idx="1455">
                  <c:v>16.8</c:v>
                </c:pt>
                <c:pt idx="1456">
                  <c:v>16.8</c:v>
                </c:pt>
                <c:pt idx="1457">
                  <c:v>16.5</c:v>
                </c:pt>
                <c:pt idx="1458">
                  <c:v>16.600000000000001</c:v>
                </c:pt>
                <c:pt idx="1459">
                  <c:v>16.7</c:v>
                </c:pt>
                <c:pt idx="1460">
                  <c:v>16.8</c:v>
                </c:pt>
                <c:pt idx="1461">
                  <c:v>16.7</c:v>
                </c:pt>
                <c:pt idx="1462">
                  <c:v>16.8</c:v>
                </c:pt>
                <c:pt idx="1463">
                  <c:v>16.7</c:v>
                </c:pt>
                <c:pt idx="1464">
                  <c:v>16.5</c:v>
                </c:pt>
                <c:pt idx="1465">
                  <c:v>16.7</c:v>
                </c:pt>
                <c:pt idx="1466">
                  <c:v>16.600000000000001</c:v>
                </c:pt>
                <c:pt idx="1467">
                  <c:v>16.8</c:v>
                </c:pt>
                <c:pt idx="1468">
                  <c:v>16.7</c:v>
                </c:pt>
                <c:pt idx="1469">
                  <c:v>16.600000000000001</c:v>
                </c:pt>
                <c:pt idx="1470">
                  <c:v>16.5</c:v>
                </c:pt>
                <c:pt idx="1471">
                  <c:v>16.8</c:v>
                </c:pt>
                <c:pt idx="1472">
                  <c:v>16.8</c:v>
                </c:pt>
                <c:pt idx="1473">
                  <c:v>16.8</c:v>
                </c:pt>
                <c:pt idx="1474">
                  <c:v>16.5</c:v>
                </c:pt>
                <c:pt idx="1475">
                  <c:v>19.399999999999999</c:v>
                </c:pt>
                <c:pt idx="1476">
                  <c:v>35.9</c:v>
                </c:pt>
                <c:pt idx="1477">
                  <c:v>31.2</c:v>
                </c:pt>
                <c:pt idx="1478">
                  <c:v>25.8</c:v>
                </c:pt>
                <c:pt idx="1479">
                  <c:v>22.1</c:v>
                </c:pt>
                <c:pt idx="1480">
                  <c:v>29.5</c:v>
                </c:pt>
                <c:pt idx="1481">
                  <c:v>31.7</c:v>
                </c:pt>
                <c:pt idx="1482">
                  <c:v>34.200000000000003</c:v>
                </c:pt>
                <c:pt idx="1483">
                  <c:v>42.7</c:v>
                </c:pt>
                <c:pt idx="1484">
                  <c:v>66.8</c:v>
                </c:pt>
                <c:pt idx="1485">
                  <c:v>65.900000000000006</c:v>
                </c:pt>
                <c:pt idx="1486">
                  <c:v>74.3</c:v>
                </c:pt>
                <c:pt idx="1487">
                  <c:v>66.599999999999994</c:v>
                </c:pt>
                <c:pt idx="1488">
                  <c:v>87.7</c:v>
                </c:pt>
                <c:pt idx="1489">
                  <c:v>124.9</c:v>
                </c:pt>
                <c:pt idx="1490">
                  <c:v>104.2</c:v>
                </c:pt>
                <c:pt idx="1491">
                  <c:v>103.1</c:v>
                </c:pt>
                <c:pt idx="1492">
                  <c:v>81.2</c:v>
                </c:pt>
                <c:pt idx="1493">
                  <c:v>88.1</c:v>
                </c:pt>
                <c:pt idx="1494">
                  <c:v>98.5</c:v>
                </c:pt>
                <c:pt idx="1495">
                  <c:v>93.3</c:v>
                </c:pt>
                <c:pt idx="1496">
                  <c:v>73</c:v>
                </c:pt>
                <c:pt idx="1497">
                  <c:v>70.7</c:v>
                </c:pt>
                <c:pt idx="1498">
                  <c:v>71</c:v>
                </c:pt>
                <c:pt idx="1499">
                  <c:v>65.599999999999994</c:v>
                </c:pt>
                <c:pt idx="1500">
                  <c:v>73.7</c:v>
                </c:pt>
                <c:pt idx="1501">
                  <c:v>72.599999999999994</c:v>
                </c:pt>
                <c:pt idx="1502">
                  <c:v>67.400000000000006</c:v>
                </c:pt>
                <c:pt idx="1503">
                  <c:v>66.900000000000006</c:v>
                </c:pt>
                <c:pt idx="1504">
                  <c:v>74.099999999999994</c:v>
                </c:pt>
                <c:pt idx="1505">
                  <c:v>74.8</c:v>
                </c:pt>
                <c:pt idx="1506">
                  <c:v>78.2</c:v>
                </c:pt>
                <c:pt idx="1507">
                  <c:v>89.5</c:v>
                </c:pt>
                <c:pt idx="1508">
                  <c:v>132</c:v>
                </c:pt>
                <c:pt idx="1509">
                  <c:v>179.4</c:v>
                </c:pt>
                <c:pt idx="1510">
                  <c:v>150.1</c:v>
                </c:pt>
                <c:pt idx="1511">
                  <c:v>99.8</c:v>
                </c:pt>
                <c:pt idx="1512">
                  <c:v>137.80000000000001</c:v>
                </c:pt>
                <c:pt idx="1513">
                  <c:v>231.6</c:v>
                </c:pt>
                <c:pt idx="1514">
                  <c:v>162.4</c:v>
                </c:pt>
                <c:pt idx="1515">
                  <c:v>157.19999999999999</c:v>
                </c:pt>
                <c:pt idx="1516">
                  <c:v>82.1</c:v>
                </c:pt>
                <c:pt idx="1517">
                  <c:v>97</c:v>
                </c:pt>
                <c:pt idx="1518">
                  <c:v>88.4</c:v>
                </c:pt>
                <c:pt idx="1519">
                  <c:v>103</c:v>
                </c:pt>
                <c:pt idx="1520">
                  <c:v>55.8</c:v>
                </c:pt>
                <c:pt idx="1521">
                  <c:v>34.9</c:v>
                </c:pt>
                <c:pt idx="1522">
                  <c:v>35.5</c:v>
                </c:pt>
                <c:pt idx="1523">
                  <c:v>41.7</c:v>
                </c:pt>
                <c:pt idx="1524">
                  <c:v>62.6</c:v>
                </c:pt>
                <c:pt idx="1525">
                  <c:v>72.3</c:v>
                </c:pt>
                <c:pt idx="1526">
                  <c:v>72</c:v>
                </c:pt>
                <c:pt idx="1527">
                  <c:v>53.3</c:v>
                </c:pt>
                <c:pt idx="1528">
                  <c:v>44.5</c:v>
                </c:pt>
                <c:pt idx="1529">
                  <c:v>51.8</c:v>
                </c:pt>
                <c:pt idx="1530">
                  <c:v>57.6</c:v>
                </c:pt>
                <c:pt idx="1531">
                  <c:v>62.9</c:v>
                </c:pt>
                <c:pt idx="1532">
                  <c:v>104.7</c:v>
                </c:pt>
                <c:pt idx="1533">
                  <c:v>116.4</c:v>
                </c:pt>
                <c:pt idx="1534">
                  <c:v>161</c:v>
                </c:pt>
                <c:pt idx="1535">
                  <c:v>172.6</c:v>
                </c:pt>
                <c:pt idx="1536">
                  <c:v>180</c:v>
                </c:pt>
                <c:pt idx="1537">
                  <c:v>226.8</c:v>
                </c:pt>
                <c:pt idx="1538">
                  <c:v>279.89999999999998</c:v>
                </c:pt>
                <c:pt idx="1539">
                  <c:v>328.8</c:v>
                </c:pt>
                <c:pt idx="1540">
                  <c:v>321.5</c:v>
                </c:pt>
                <c:pt idx="1541">
                  <c:v>301</c:v>
                </c:pt>
                <c:pt idx="1542">
                  <c:v>283.89999999999998</c:v>
                </c:pt>
                <c:pt idx="1543">
                  <c:v>246.9</c:v>
                </c:pt>
                <c:pt idx="1544">
                  <c:v>244.4</c:v>
                </c:pt>
                <c:pt idx="1545">
                  <c:v>268.10000000000002</c:v>
                </c:pt>
                <c:pt idx="1546">
                  <c:v>268.8</c:v>
                </c:pt>
                <c:pt idx="1547">
                  <c:v>264.39999999999998</c:v>
                </c:pt>
                <c:pt idx="1548">
                  <c:v>262.7</c:v>
                </c:pt>
                <c:pt idx="1549">
                  <c:v>264.60000000000002</c:v>
                </c:pt>
                <c:pt idx="1550">
                  <c:v>241.5</c:v>
                </c:pt>
                <c:pt idx="1551">
                  <c:v>230.8</c:v>
                </c:pt>
                <c:pt idx="1552">
                  <c:v>260.89999999999998</c:v>
                </c:pt>
                <c:pt idx="1553">
                  <c:v>280.39999999999998</c:v>
                </c:pt>
                <c:pt idx="1554">
                  <c:v>285.7</c:v>
                </c:pt>
                <c:pt idx="1555">
                  <c:v>298.5</c:v>
                </c:pt>
                <c:pt idx="1556">
                  <c:v>319.5</c:v>
                </c:pt>
                <c:pt idx="1557">
                  <c:v>337.9</c:v>
                </c:pt>
                <c:pt idx="1558">
                  <c:v>344.2</c:v>
                </c:pt>
                <c:pt idx="1559">
                  <c:v>343.8</c:v>
                </c:pt>
                <c:pt idx="1560">
                  <c:v>274.7</c:v>
                </c:pt>
                <c:pt idx="1561">
                  <c:v>306.7</c:v>
                </c:pt>
                <c:pt idx="1562">
                  <c:v>307.10000000000002</c:v>
                </c:pt>
                <c:pt idx="1563">
                  <c:v>308.5</c:v>
                </c:pt>
                <c:pt idx="1564">
                  <c:v>307</c:v>
                </c:pt>
                <c:pt idx="1565">
                  <c:v>310.10000000000002</c:v>
                </c:pt>
                <c:pt idx="1566">
                  <c:v>311.39999999999998</c:v>
                </c:pt>
                <c:pt idx="1567">
                  <c:v>309.8</c:v>
                </c:pt>
                <c:pt idx="1568">
                  <c:v>302</c:v>
                </c:pt>
                <c:pt idx="1569">
                  <c:v>301.7</c:v>
                </c:pt>
                <c:pt idx="1570">
                  <c:v>303</c:v>
                </c:pt>
                <c:pt idx="1571">
                  <c:v>301</c:v>
                </c:pt>
                <c:pt idx="1572">
                  <c:v>287.3</c:v>
                </c:pt>
                <c:pt idx="1573">
                  <c:v>268.39999999999998</c:v>
                </c:pt>
                <c:pt idx="1574">
                  <c:v>238.6</c:v>
                </c:pt>
                <c:pt idx="1575">
                  <c:v>229.7</c:v>
                </c:pt>
                <c:pt idx="1576">
                  <c:v>237.8</c:v>
                </c:pt>
                <c:pt idx="1577">
                  <c:v>240.8</c:v>
                </c:pt>
                <c:pt idx="1578">
                  <c:v>228.2</c:v>
                </c:pt>
                <c:pt idx="1579">
                  <c:v>215.4</c:v>
                </c:pt>
                <c:pt idx="1580">
                  <c:v>214.1</c:v>
                </c:pt>
                <c:pt idx="1581">
                  <c:v>215.1</c:v>
                </c:pt>
                <c:pt idx="1582">
                  <c:v>211.7</c:v>
                </c:pt>
                <c:pt idx="1583">
                  <c:v>216.7</c:v>
                </c:pt>
                <c:pt idx="1584">
                  <c:v>212.5</c:v>
                </c:pt>
                <c:pt idx="1585">
                  <c:v>153.9</c:v>
                </c:pt>
                <c:pt idx="1586">
                  <c:v>102.4</c:v>
                </c:pt>
                <c:pt idx="1587">
                  <c:v>125.5</c:v>
                </c:pt>
                <c:pt idx="1588">
                  <c:v>137.6</c:v>
                </c:pt>
                <c:pt idx="1589">
                  <c:v>135</c:v>
                </c:pt>
                <c:pt idx="1590">
                  <c:v>116.9</c:v>
                </c:pt>
                <c:pt idx="1591">
                  <c:v>104.6</c:v>
                </c:pt>
                <c:pt idx="1592">
                  <c:v>103.6</c:v>
                </c:pt>
                <c:pt idx="1593">
                  <c:v>105.6</c:v>
                </c:pt>
                <c:pt idx="1594">
                  <c:v>108.9</c:v>
                </c:pt>
                <c:pt idx="1595">
                  <c:v>111.6</c:v>
                </c:pt>
                <c:pt idx="1596">
                  <c:v>101</c:v>
                </c:pt>
                <c:pt idx="1597">
                  <c:v>80.2</c:v>
                </c:pt>
                <c:pt idx="1598">
                  <c:v>64.8</c:v>
                </c:pt>
                <c:pt idx="1599">
                  <c:v>62.2</c:v>
                </c:pt>
                <c:pt idx="1600">
                  <c:v>67.900000000000006</c:v>
                </c:pt>
                <c:pt idx="1601">
                  <c:v>74.2</c:v>
                </c:pt>
                <c:pt idx="1602">
                  <c:v>73.599999999999994</c:v>
                </c:pt>
                <c:pt idx="1603">
                  <c:v>89.7</c:v>
                </c:pt>
                <c:pt idx="1604">
                  <c:v>120.5</c:v>
                </c:pt>
                <c:pt idx="1605">
                  <c:v>122.3</c:v>
                </c:pt>
                <c:pt idx="1606">
                  <c:v>122.2</c:v>
                </c:pt>
                <c:pt idx="1607">
                  <c:v>158</c:v>
                </c:pt>
                <c:pt idx="1608">
                  <c:v>168.5</c:v>
                </c:pt>
                <c:pt idx="1609">
                  <c:v>178.5</c:v>
                </c:pt>
                <c:pt idx="1610">
                  <c:v>180.3</c:v>
                </c:pt>
                <c:pt idx="1611">
                  <c:v>170.6</c:v>
                </c:pt>
                <c:pt idx="1612">
                  <c:v>191.1</c:v>
                </c:pt>
                <c:pt idx="1613">
                  <c:v>213.4</c:v>
                </c:pt>
                <c:pt idx="1614">
                  <c:v>223</c:v>
                </c:pt>
                <c:pt idx="1615">
                  <c:v>229.3</c:v>
                </c:pt>
                <c:pt idx="1616">
                  <c:v>232.5</c:v>
                </c:pt>
                <c:pt idx="1617">
                  <c:v>234.7</c:v>
                </c:pt>
                <c:pt idx="1618">
                  <c:v>234.9</c:v>
                </c:pt>
                <c:pt idx="1619">
                  <c:v>270.5</c:v>
                </c:pt>
                <c:pt idx="1620">
                  <c:v>291.39999999999998</c:v>
                </c:pt>
                <c:pt idx="1621">
                  <c:v>279.89999999999998</c:v>
                </c:pt>
                <c:pt idx="1622">
                  <c:v>202.4</c:v>
                </c:pt>
                <c:pt idx="1623">
                  <c:v>106.8</c:v>
                </c:pt>
                <c:pt idx="1624">
                  <c:v>71.2</c:v>
                </c:pt>
                <c:pt idx="1625">
                  <c:v>65.3</c:v>
                </c:pt>
                <c:pt idx="1626">
                  <c:v>63.4</c:v>
                </c:pt>
                <c:pt idx="1627">
                  <c:v>64.8</c:v>
                </c:pt>
                <c:pt idx="1628">
                  <c:v>64.099999999999994</c:v>
                </c:pt>
                <c:pt idx="1629">
                  <c:v>74.900000000000006</c:v>
                </c:pt>
                <c:pt idx="1630">
                  <c:v>62.2</c:v>
                </c:pt>
                <c:pt idx="1631">
                  <c:v>59.7</c:v>
                </c:pt>
                <c:pt idx="1632">
                  <c:v>59.8</c:v>
                </c:pt>
                <c:pt idx="1633">
                  <c:v>59.8</c:v>
                </c:pt>
                <c:pt idx="1634">
                  <c:v>65.900000000000006</c:v>
                </c:pt>
                <c:pt idx="1635">
                  <c:v>75</c:v>
                </c:pt>
                <c:pt idx="1636">
                  <c:v>135</c:v>
                </c:pt>
                <c:pt idx="1637">
                  <c:v>182.2</c:v>
                </c:pt>
                <c:pt idx="1638">
                  <c:v>147.80000000000001</c:v>
                </c:pt>
                <c:pt idx="1639">
                  <c:v>120.8</c:v>
                </c:pt>
                <c:pt idx="1640">
                  <c:v>218.8</c:v>
                </c:pt>
                <c:pt idx="1641">
                  <c:v>358.7</c:v>
                </c:pt>
                <c:pt idx="1642">
                  <c:v>392.2</c:v>
                </c:pt>
                <c:pt idx="1643">
                  <c:v>352.1</c:v>
                </c:pt>
                <c:pt idx="1644">
                  <c:v>267.5</c:v>
                </c:pt>
                <c:pt idx="1645">
                  <c:v>320.3</c:v>
                </c:pt>
                <c:pt idx="1646">
                  <c:v>266.60000000000002</c:v>
                </c:pt>
                <c:pt idx="1647">
                  <c:v>205.2</c:v>
                </c:pt>
                <c:pt idx="1648">
                  <c:v>195.6</c:v>
                </c:pt>
                <c:pt idx="1649">
                  <c:v>224</c:v>
                </c:pt>
                <c:pt idx="1650">
                  <c:v>240.3</c:v>
                </c:pt>
                <c:pt idx="1651">
                  <c:v>287.39999999999998</c:v>
                </c:pt>
                <c:pt idx="1652">
                  <c:v>288.5</c:v>
                </c:pt>
                <c:pt idx="1653">
                  <c:v>281</c:v>
                </c:pt>
                <c:pt idx="1654">
                  <c:v>279.10000000000002</c:v>
                </c:pt>
                <c:pt idx="1655">
                  <c:v>278.89999999999998</c:v>
                </c:pt>
                <c:pt idx="1656">
                  <c:v>276</c:v>
                </c:pt>
                <c:pt idx="1657">
                  <c:v>273.5</c:v>
                </c:pt>
                <c:pt idx="1658">
                  <c:v>278.7</c:v>
                </c:pt>
                <c:pt idx="1659">
                  <c:v>293.60000000000002</c:v>
                </c:pt>
                <c:pt idx="1660">
                  <c:v>298.2</c:v>
                </c:pt>
                <c:pt idx="1661">
                  <c:v>297.39999999999998</c:v>
                </c:pt>
                <c:pt idx="1662">
                  <c:v>298.2</c:v>
                </c:pt>
                <c:pt idx="1663">
                  <c:v>299.5</c:v>
                </c:pt>
                <c:pt idx="1664">
                  <c:v>294.5</c:v>
                </c:pt>
                <c:pt idx="1665">
                  <c:v>280.89999999999998</c:v>
                </c:pt>
                <c:pt idx="1666">
                  <c:v>275.7</c:v>
                </c:pt>
                <c:pt idx="1667">
                  <c:v>265.5</c:v>
                </c:pt>
                <c:pt idx="1668">
                  <c:v>263.2</c:v>
                </c:pt>
                <c:pt idx="1669">
                  <c:v>265.7</c:v>
                </c:pt>
                <c:pt idx="1670">
                  <c:v>282.2</c:v>
                </c:pt>
                <c:pt idx="1671">
                  <c:v>294.2</c:v>
                </c:pt>
                <c:pt idx="1672">
                  <c:v>292.39999999999998</c:v>
                </c:pt>
                <c:pt idx="1673">
                  <c:v>268.5</c:v>
                </c:pt>
                <c:pt idx="1674">
                  <c:v>256.60000000000002</c:v>
                </c:pt>
                <c:pt idx="1675">
                  <c:v>250.8</c:v>
                </c:pt>
                <c:pt idx="1676">
                  <c:v>238.8</c:v>
                </c:pt>
                <c:pt idx="1677">
                  <c:v>233.3</c:v>
                </c:pt>
                <c:pt idx="1678">
                  <c:v>248.8</c:v>
                </c:pt>
                <c:pt idx="1679">
                  <c:v>278.10000000000002</c:v>
                </c:pt>
                <c:pt idx="1680">
                  <c:v>282.10000000000002</c:v>
                </c:pt>
                <c:pt idx="1681">
                  <c:v>255</c:v>
                </c:pt>
                <c:pt idx="1682">
                  <c:v>267.2</c:v>
                </c:pt>
                <c:pt idx="1683">
                  <c:v>295</c:v>
                </c:pt>
                <c:pt idx="1684">
                  <c:v>297.7</c:v>
                </c:pt>
                <c:pt idx="1685">
                  <c:v>290.10000000000002</c:v>
                </c:pt>
                <c:pt idx="1686">
                  <c:v>287</c:v>
                </c:pt>
                <c:pt idx="1687">
                  <c:v>271.8</c:v>
                </c:pt>
                <c:pt idx="1688">
                  <c:v>277.7</c:v>
                </c:pt>
                <c:pt idx="1689">
                  <c:v>283.60000000000002</c:v>
                </c:pt>
                <c:pt idx="1690">
                  <c:v>285.10000000000002</c:v>
                </c:pt>
                <c:pt idx="1691">
                  <c:v>280.5</c:v>
                </c:pt>
                <c:pt idx="1692">
                  <c:v>275.2</c:v>
                </c:pt>
                <c:pt idx="1693">
                  <c:v>276.10000000000002</c:v>
                </c:pt>
                <c:pt idx="1694">
                  <c:v>266.89999999999998</c:v>
                </c:pt>
                <c:pt idx="1695">
                  <c:v>274.39999999999998</c:v>
                </c:pt>
                <c:pt idx="1696">
                  <c:v>284.10000000000002</c:v>
                </c:pt>
                <c:pt idx="1697">
                  <c:v>269.89999999999998</c:v>
                </c:pt>
                <c:pt idx="1698">
                  <c:v>255.7</c:v>
                </c:pt>
                <c:pt idx="1699">
                  <c:v>256.5</c:v>
                </c:pt>
                <c:pt idx="1700">
                  <c:v>266.39999999999998</c:v>
                </c:pt>
                <c:pt idx="1701">
                  <c:v>252.2</c:v>
                </c:pt>
                <c:pt idx="1702">
                  <c:v>246.7</c:v>
                </c:pt>
                <c:pt idx="1703">
                  <c:v>252.6</c:v>
                </c:pt>
                <c:pt idx="1704">
                  <c:v>257.3</c:v>
                </c:pt>
                <c:pt idx="1705">
                  <c:v>267.7</c:v>
                </c:pt>
                <c:pt idx="1706">
                  <c:v>275.3</c:v>
                </c:pt>
                <c:pt idx="1707">
                  <c:v>267.10000000000002</c:v>
                </c:pt>
                <c:pt idx="1708">
                  <c:v>265.10000000000002</c:v>
                </c:pt>
                <c:pt idx="1709">
                  <c:v>268.39999999999998</c:v>
                </c:pt>
                <c:pt idx="1710">
                  <c:v>280.39999999999998</c:v>
                </c:pt>
                <c:pt idx="1711">
                  <c:v>287.10000000000002</c:v>
                </c:pt>
                <c:pt idx="1712">
                  <c:v>288.39999999999998</c:v>
                </c:pt>
                <c:pt idx="1713">
                  <c:v>289.8</c:v>
                </c:pt>
                <c:pt idx="1714">
                  <c:v>291.8</c:v>
                </c:pt>
                <c:pt idx="1715">
                  <c:v>305.3</c:v>
                </c:pt>
                <c:pt idx="1716">
                  <c:v>311.89999999999998</c:v>
                </c:pt>
                <c:pt idx="1717">
                  <c:v>312.60000000000002</c:v>
                </c:pt>
                <c:pt idx="1718">
                  <c:v>316.89999999999998</c:v>
                </c:pt>
                <c:pt idx="1719">
                  <c:v>329.6</c:v>
                </c:pt>
                <c:pt idx="1720">
                  <c:v>294.8</c:v>
                </c:pt>
                <c:pt idx="1721">
                  <c:v>260</c:v>
                </c:pt>
                <c:pt idx="1722">
                  <c:v>262.60000000000002</c:v>
                </c:pt>
                <c:pt idx="1723">
                  <c:v>259.3</c:v>
                </c:pt>
                <c:pt idx="1724">
                  <c:v>234</c:v>
                </c:pt>
                <c:pt idx="1725">
                  <c:v>214.2</c:v>
                </c:pt>
                <c:pt idx="1726">
                  <c:v>195.7</c:v>
                </c:pt>
                <c:pt idx="1727">
                  <c:v>187.5</c:v>
                </c:pt>
                <c:pt idx="1728">
                  <c:v>184.3</c:v>
                </c:pt>
                <c:pt idx="1729">
                  <c:v>164.5</c:v>
                </c:pt>
                <c:pt idx="1730">
                  <c:v>141.30000000000001</c:v>
                </c:pt>
                <c:pt idx="1731">
                  <c:v>137</c:v>
                </c:pt>
                <c:pt idx="1732">
                  <c:v>132.69999999999999</c:v>
                </c:pt>
                <c:pt idx="1733">
                  <c:v>130.6</c:v>
                </c:pt>
                <c:pt idx="1734">
                  <c:v>128.19999999999999</c:v>
                </c:pt>
                <c:pt idx="1735">
                  <c:v>125.9</c:v>
                </c:pt>
                <c:pt idx="1736">
                  <c:v>123.1</c:v>
                </c:pt>
                <c:pt idx="1737">
                  <c:v>120.2</c:v>
                </c:pt>
                <c:pt idx="1738">
                  <c:v>117.1</c:v>
                </c:pt>
                <c:pt idx="1739">
                  <c:v>114.2</c:v>
                </c:pt>
                <c:pt idx="1740">
                  <c:v>112.1</c:v>
                </c:pt>
                <c:pt idx="1741">
                  <c:v>85.5</c:v>
                </c:pt>
                <c:pt idx="1742">
                  <c:v>53.9</c:v>
                </c:pt>
                <c:pt idx="1743">
                  <c:v>47.1</c:v>
                </c:pt>
                <c:pt idx="1744">
                  <c:v>46.7</c:v>
                </c:pt>
                <c:pt idx="1745">
                  <c:v>47.1</c:v>
                </c:pt>
                <c:pt idx="1746">
                  <c:v>45.8</c:v>
                </c:pt>
                <c:pt idx="1747">
                  <c:v>46.2</c:v>
                </c:pt>
                <c:pt idx="1748">
                  <c:v>45.8</c:v>
                </c:pt>
                <c:pt idx="1749">
                  <c:v>46.2</c:v>
                </c:pt>
                <c:pt idx="1750">
                  <c:v>45.5</c:v>
                </c:pt>
                <c:pt idx="1751">
                  <c:v>45</c:v>
                </c:pt>
                <c:pt idx="1752">
                  <c:v>47</c:v>
                </c:pt>
                <c:pt idx="1753">
                  <c:v>48.3</c:v>
                </c:pt>
                <c:pt idx="1754">
                  <c:v>48.8</c:v>
                </c:pt>
                <c:pt idx="1755">
                  <c:v>52</c:v>
                </c:pt>
                <c:pt idx="1756">
                  <c:v>57.4</c:v>
                </c:pt>
                <c:pt idx="1757">
                  <c:v>59.5</c:v>
                </c:pt>
                <c:pt idx="1758">
                  <c:v>53.8</c:v>
                </c:pt>
                <c:pt idx="1759">
                  <c:v>53.9</c:v>
                </c:pt>
                <c:pt idx="1760">
                  <c:v>52.5</c:v>
                </c:pt>
                <c:pt idx="1761">
                  <c:v>46.3</c:v>
                </c:pt>
                <c:pt idx="1762">
                  <c:v>42.4</c:v>
                </c:pt>
                <c:pt idx="1763">
                  <c:v>39.700000000000003</c:v>
                </c:pt>
                <c:pt idx="1764">
                  <c:v>77</c:v>
                </c:pt>
                <c:pt idx="1765">
                  <c:v>85.9</c:v>
                </c:pt>
                <c:pt idx="1766">
                  <c:v>85.1</c:v>
                </c:pt>
                <c:pt idx="1767">
                  <c:v>81.5</c:v>
                </c:pt>
                <c:pt idx="1768">
                  <c:v>75.900000000000006</c:v>
                </c:pt>
                <c:pt idx="1769">
                  <c:v>67.900000000000006</c:v>
                </c:pt>
                <c:pt idx="1770">
                  <c:v>35.1</c:v>
                </c:pt>
                <c:pt idx="1771">
                  <c:v>63.3</c:v>
                </c:pt>
                <c:pt idx="1772">
                  <c:v>76.900000000000006</c:v>
                </c:pt>
                <c:pt idx="1773">
                  <c:v>76</c:v>
                </c:pt>
                <c:pt idx="1774">
                  <c:v>71.5</c:v>
                </c:pt>
                <c:pt idx="1775">
                  <c:v>67</c:v>
                </c:pt>
                <c:pt idx="1776">
                  <c:v>62.4</c:v>
                </c:pt>
                <c:pt idx="1777">
                  <c:v>44.3</c:v>
                </c:pt>
                <c:pt idx="1778">
                  <c:v>36.5</c:v>
                </c:pt>
                <c:pt idx="1779">
                  <c:v>64</c:v>
                </c:pt>
                <c:pt idx="1780">
                  <c:v>61.5</c:v>
                </c:pt>
                <c:pt idx="1781">
                  <c:v>52.8</c:v>
                </c:pt>
                <c:pt idx="1782">
                  <c:v>31.3</c:v>
                </c:pt>
                <c:pt idx="1783">
                  <c:v>21.2</c:v>
                </c:pt>
                <c:pt idx="1784">
                  <c:v>18.100000000000001</c:v>
                </c:pt>
                <c:pt idx="1785">
                  <c:v>17.3</c:v>
                </c:pt>
                <c:pt idx="1786">
                  <c:v>17</c:v>
                </c:pt>
                <c:pt idx="1787">
                  <c:v>16.899999999999999</c:v>
                </c:pt>
                <c:pt idx="1788">
                  <c:v>17</c:v>
                </c:pt>
                <c:pt idx="1789">
                  <c:v>17</c:v>
                </c:pt>
                <c:pt idx="1790">
                  <c:v>17.100000000000001</c:v>
                </c:pt>
                <c:pt idx="1791">
                  <c:v>17.2</c:v>
                </c:pt>
                <c:pt idx="1792">
                  <c:v>17.399999999999999</c:v>
                </c:pt>
                <c:pt idx="1793">
                  <c:v>17.3</c:v>
                </c:pt>
                <c:pt idx="1794">
                  <c:v>17</c:v>
                </c:pt>
                <c:pt idx="1795">
                  <c:v>17.100000000000001</c:v>
                </c:pt>
                <c:pt idx="1796">
                  <c:v>17.100000000000001</c:v>
                </c:pt>
                <c:pt idx="1797">
                  <c:v>16.899999999999999</c:v>
                </c:pt>
                <c:pt idx="1798">
                  <c:v>17</c:v>
                </c:pt>
                <c:pt idx="1799">
                  <c:v>17.100000000000001</c:v>
                </c:pt>
              </c:numCache>
            </c:numRef>
          </c:yVal>
          <c:smooth val="0"/>
          <c:extLst>
            <c:ext xmlns:c16="http://schemas.microsoft.com/office/drawing/2014/chart" uri="{C3380CC4-5D6E-409C-BE32-E72D297353CC}">
              <c16:uniqueId val="{00000001-4B4C-458D-821E-64AF6A4AD495}"/>
            </c:ext>
          </c:extLst>
        </c:ser>
        <c:dLbls>
          <c:showLegendKey val="0"/>
          <c:showVal val="0"/>
          <c:showCatName val="0"/>
          <c:showSerName val="0"/>
          <c:showPercent val="0"/>
          <c:showBubbleSize val="0"/>
        </c:dLbls>
        <c:axId val="150496688"/>
        <c:axId val="150497248"/>
      </c:scatterChart>
      <c:valAx>
        <c:axId val="150496688"/>
        <c:scaling>
          <c:orientation val="minMax"/>
          <c:max val="1500"/>
          <c:min val="1300"/>
        </c:scaling>
        <c:delete val="1"/>
        <c:axPos val="b"/>
        <c:majorTickMark val="none"/>
        <c:minorTickMark val="none"/>
        <c:tickLblPos val="nextTo"/>
        <c:crossAx val="150497248"/>
        <c:crosses val="autoZero"/>
        <c:crossBetween val="midCat"/>
      </c:valAx>
      <c:valAx>
        <c:axId val="150497248"/>
        <c:scaling>
          <c:orientation val="minMax"/>
          <c:max val="2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04966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CO2 Wet Concentration</a:t>
            </a:r>
            <a:endParaRPr lang="en-US" sz="2400" dirty="0"/>
          </a:p>
        </c:rich>
      </c:tx>
      <c:layout>
        <c:manualLayout>
          <c:xMode val="edge"/>
          <c:yMode val="edge"/>
          <c:x val="0.32441358795340397"/>
          <c:y val="0"/>
        </c:manualLayout>
      </c:layout>
      <c:overlay val="0"/>
      <c:spPr>
        <a:noFill/>
        <a:ln>
          <a:noFill/>
        </a:ln>
        <a:effectLst/>
      </c:spPr>
    </c:title>
    <c:autoTitleDeleted val="0"/>
    <c:plotArea>
      <c:layout>
        <c:manualLayout>
          <c:layoutTarget val="inner"/>
          <c:xMode val="edge"/>
          <c:yMode val="edge"/>
          <c:x val="0.10274144284421405"/>
          <c:y val="7.4370753728667416E-2"/>
          <c:w val="0.8548142672664677"/>
          <c:h val="0.39034735985724756"/>
        </c:manualLayout>
      </c:layout>
      <c:scatterChart>
        <c:scatterStyle val="lineMarker"/>
        <c:varyColors val="0"/>
        <c:ser>
          <c:idx val="0"/>
          <c:order val="0"/>
          <c:tx>
            <c:v>UTAC</c:v>
          </c:tx>
          <c:spPr>
            <a:ln w="28575" cap="rnd">
              <a:solidFill>
                <a:srgbClr val="C00000"/>
              </a:solidFill>
              <a:round/>
            </a:ln>
            <a:effectLst/>
          </c:spPr>
          <c:marker>
            <c:symbol val="none"/>
          </c:marker>
          <c:yVal>
            <c:numRef>
              <c:f>Data!$AB$2:$AB$1802</c:f>
              <c:numCache>
                <c:formatCode>General</c:formatCode>
                <c:ptCount val="1801"/>
                <c:pt idx="0">
                  <c:v>0.23068354489932688</c:v>
                </c:pt>
                <c:pt idx="1">
                  <c:v>1.0691837240563138</c:v>
                </c:pt>
                <c:pt idx="2">
                  <c:v>1.8755404607944022</c:v>
                </c:pt>
                <c:pt idx="3">
                  <c:v>1.8875653159142878</c:v>
                </c:pt>
                <c:pt idx="4">
                  <c:v>1.9426646506057175</c:v>
                </c:pt>
                <c:pt idx="5">
                  <c:v>2.5860549823161074</c:v>
                </c:pt>
                <c:pt idx="6">
                  <c:v>4.0590425808407389</c:v>
                </c:pt>
                <c:pt idx="7">
                  <c:v>5.4124083393088673</c:v>
                </c:pt>
                <c:pt idx="8">
                  <c:v>6.000702962771399</c:v>
                </c:pt>
                <c:pt idx="9">
                  <c:v>6.2257034270562848</c:v>
                </c:pt>
                <c:pt idx="10">
                  <c:v>6.3233227604030526</c:v>
                </c:pt>
                <c:pt idx="11">
                  <c:v>6.3672350495658767</c:v>
                </c:pt>
                <c:pt idx="12">
                  <c:v>6.3964623921035626</c:v>
                </c:pt>
                <c:pt idx="13">
                  <c:v>6.407703843073417</c:v>
                </c:pt>
                <c:pt idx="14">
                  <c:v>7.2441129053171212</c:v>
                </c:pt>
                <c:pt idx="15">
                  <c:v>9.0185900102678929</c:v>
                </c:pt>
                <c:pt idx="16">
                  <c:v>9.2917944813452067</c:v>
                </c:pt>
                <c:pt idx="17">
                  <c:v>8.4709177097721806</c:v>
                </c:pt>
                <c:pt idx="18">
                  <c:v>6.2449279785272696</c:v>
                </c:pt>
                <c:pt idx="19">
                  <c:v>4.4283911916515404</c:v>
                </c:pt>
                <c:pt idx="20">
                  <c:v>7.4493972577550762</c:v>
                </c:pt>
                <c:pt idx="21">
                  <c:v>8.3058258272016925</c:v>
                </c:pt>
                <c:pt idx="22">
                  <c:v>7.6865452986529483</c:v>
                </c:pt>
                <c:pt idx="23">
                  <c:v>7.3993701856688734</c:v>
                </c:pt>
                <c:pt idx="24">
                  <c:v>8.2587580748696112</c:v>
                </c:pt>
                <c:pt idx="25">
                  <c:v>8.2588234984529194</c:v>
                </c:pt>
                <c:pt idx="26">
                  <c:v>8.2357253588615329</c:v>
                </c:pt>
                <c:pt idx="27">
                  <c:v>7.7947003111408817</c:v>
                </c:pt>
                <c:pt idx="28">
                  <c:v>5.524528333271264</c:v>
                </c:pt>
                <c:pt idx="29">
                  <c:v>7.5007892300711516</c:v>
                </c:pt>
                <c:pt idx="30">
                  <c:v>9.1194981559652266</c:v>
                </c:pt>
                <c:pt idx="31">
                  <c:v>7.7617591386747451</c:v>
                </c:pt>
                <c:pt idx="32">
                  <c:v>7.2710606535446791</c:v>
                </c:pt>
                <c:pt idx="33">
                  <c:v>8.0732930471834461</c:v>
                </c:pt>
                <c:pt idx="34">
                  <c:v>8.0605399793217103</c:v>
                </c:pt>
                <c:pt idx="35">
                  <c:v>7.7320634471131964</c:v>
                </c:pt>
                <c:pt idx="36">
                  <c:v>7.1707528205079401</c:v>
                </c:pt>
                <c:pt idx="37">
                  <c:v>4.2920133182126197</c:v>
                </c:pt>
                <c:pt idx="38">
                  <c:v>1.4876643525298703</c:v>
                </c:pt>
                <c:pt idx="39">
                  <c:v>0.59908150270983185</c:v>
                </c:pt>
                <c:pt idx="40">
                  <c:v>0.34590945558363662</c:v>
                </c:pt>
                <c:pt idx="41">
                  <c:v>0.25396501682936556</c:v>
                </c:pt>
                <c:pt idx="42">
                  <c:v>0.21386569182072571</c:v>
                </c:pt>
                <c:pt idx="43">
                  <c:v>0.65594590946148645</c:v>
                </c:pt>
                <c:pt idx="44">
                  <c:v>2.4944120892519988</c:v>
                </c:pt>
                <c:pt idx="45">
                  <c:v>1.8348297703623349</c:v>
                </c:pt>
                <c:pt idx="46">
                  <c:v>1.2401287194424391</c:v>
                </c:pt>
                <c:pt idx="47">
                  <c:v>3.1824595495449159</c:v>
                </c:pt>
                <c:pt idx="48">
                  <c:v>6.1305904116194609</c:v>
                </c:pt>
                <c:pt idx="49">
                  <c:v>6.2822102261139481</c:v>
                </c:pt>
                <c:pt idx="50">
                  <c:v>5.7521697508733904</c:v>
                </c:pt>
                <c:pt idx="51">
                  <c:v>5.4625021469834154</c:v>
                </c:pt>
                <c:pt idx="52">
                  <c:v>4.6469970253387931</c:v>
                </c:pt>
                <c:pt idx="53">
                  <c:v>3.1192612072551738</c:v>
                </c:pt>
                <c:pt idx="54">
                  <c:v>4.0340488589354688</c:v>
                </c:pt>
                <c:pt idx="55">
                  <c:v>6.6051722212647404</c:v>
                </c:pt>
                <c:pt idx="56">
                  <c:v>6.7211429511012533</c:v>
                </c:pt>
                <c:pt idx="57">
                  <c:v>5.2050652940172508</c:v>
                </c:pt>
                <c:pt idx="58">
                  <c:v>6.545569610917509</c:v>
                </c:pt>
                <c:pt idx="59">
                  <c:v>7.3928887530230725</c:v>
                </c:pt>
                <c:pt idx="60">
                  <c:v>7.8531082287954774</c:v>
                </c:pt>
                <c:pt idx="61">
                  <c:v>6.1332861715326414</c:v>
                </c:pt>
                <c:pt idx="62">
                  <c:v>4.351325765894404</c:v>
                </c:pt>
                <c:pt idx="63">
                  <c:v>6.3270738600944121</c:v>
                </c:pt>
                <c:pt idx="64">
                  <c:v>8.0686038350996316</c:v>
                </c:pt>
                <c:pt idx="65">
                  <c:v>8.9285129063905391</c:v>
                </c:pt>
                <c:pt idx="66">
                  <c:v>9.2097088934518698</c:v>
                </c:pt>
                <c:pt idx="67">
                  <c:v>8.4302206743022339</c:v>
                </c:pt>
                <c:pt idx="68">
                  <c:v>9.0703874528736108</c:v>
                </c:pt>
                <c:pt idx="69">
                  <c:v>8.8703199971456748</c:v>
                </c:pt>
                <c:pt idx="70">
                  <c:v>8.6429671968218997</c:v>
                </c:pt>
                <c:pt idx="71">
                  <c:v>8.763127232294968</c:v>
                </c:pt>
                <c:pt idx="72">
                  <c:v>8.0480613098401648</c:v>
                </c:pt>
                <c:pt idx="73">
                  <c:v>4.8926256813090996</c:v>
                </c:pt>
                <c:pt idx="74">
                  <c:v>5.7736185985721216</c:v>
                </c:pt>
                <c:pt idx="75">
                  <c:v>8.6861205866625326</c:v>
                </c:pt>
                <c:pt idx="76">
                  <c:v>8.3888050202641722</c:v>
                </c:pt>
                <c:pt idx="77">
                  <c:v>8.6309489277004001</c:v>
                </c:pt>
                <c:pt idx="78">
                  <c:v>8.4305512416911199</c:v>
                </c:pt>
                <c:pt idx="79">
                  <c:v>8.0738701433050455</c:v>
                </c:pt>
                <c:pt idx="80">
                  <c:v>7.4081653151109821</c:v>
                </c:pt>
                <c:pt idx="81">
                  <c:v>6.5505371810911859</c:v>
                </c:pt>
                <c:pt idx="82">
                  <c:v>6.0447735924551589</c:v>
                </c:pt>
                <c:pt idx="83">
                  <c:v>5.6275719452579462</c:v>
                </c:pt>
                <c:pt idx="84">
                  <c:v>5.1972522197786404</c:v>
                </c:pt>
                <c:pt idx="85">
                  <c:v>4.6003537805817833</c:v>
                </c:pt>
                <c:pt idx="86">
                  <c:v>4.585985663028473</c:v>
                </c:pt>
                <c:pt idx="87">
                  <c:v>4.9153721440580602</c:v>
                </c:pt>
                <c:pt idx="88">
                  <c:v>4.937022919821394</c:v>
                </c:pt>
                <c:pt idx="89">
                  <c:v>3.3310517696176225</c:v>
                </c:pt>
                <c:pt idx="90">
                  <c:v>1.566190558378066</c:v>
                </c:pt>
                <c:pt idx="91">
                  <c:v>1.3190366883525775</c:v>
                </c:pt>
                <c:pt idx="92">
                  <c:v>2.8922131720391873</c:v>
                </c:pt>
                <c:pt idx="93">
                  <c:v>4.8142998597957343</c:v>
                </c:pt>
                <c:pt idx="94">
                  <c:v>5.8460557541021005</c:v>
                </c:pt>
                <c:pt idx="95">
                  <c:v>6.2150373042144746</c:v>
                </c:pt>
                <c:pt idx="96">
                  <c:v>6.3555492698632019</c:v>
                </c:pt>
                <c:pt idx="97">
                  <c:v>6.4485629549738244</c:v>
                </c:pt>
                <c:pt idx="98">
                  <c:v>6.4996538936556059</c:v>
                </c:pt>
                <c:pt idx="99">
                  <c:v>6.484048781832974</c:v>
                </c:pt>
                <c:pt idx="100">
                  <c:v>6.4155528894345544</c:v>
                </c:pt>
                <c:pt idx="101">
                  <c:v>6.3564986209617356</c:v>
                </c:pt>
                <c:pt idx="102">
                  <c:v>6.4328515071980732</c:v>
                </c:pt>
                <c:pt idx="103">
                  <c:v>6.5320422398723927</c:v>
                </c:pt>
                <c:pt idx="104">
                  <c:v>6.5112115680458063</c:v>
                </c:pt>
                <c:pt idx="105">
                  <c:v>6.5196259990012351</c:v>
                </c:pt>
                <c:pt idx="106">
                  <c:v>6.5657330098206375</c:v>
                </c:pt>
                <c:pt idx="107">
                  <c:v>6.564254004277176</c:v>
                </c:pt>
                <c:pt idx="108">
                  <c:v>6.4885301960510411</c:v>
                </c:pt>
                <c:pt idx="109">
                  <c:v>6.4787984716233735</c:v>
                </c:pt>
                <c:pt idx="110">
                  <c:v>6.5692741216233737</c:v>
                </c:pt>
                <c:pt idx="111">
                  <c:v>6.5705133679285694</c:v>
                </c:pt>
                <c:pt idx="112">
                  <c:v>6.5167201721170596</c:v>
                </c:pt>
                <c:pt idx="113">
                  <c:v>6.4898309150404687</c:v>
                </c:pt>
                <c:pt idx="114">
                  <c:v>6.5086433257352363</c:v>
                </c:pt>
                <c:pt idx="115">
                  <c:v>6.5580122925764268</c:v>
                </c:pt>
                <c:pt idx="116">
                  <c:v>6.5746970347732532</c:v>
                </c:pt>
                <c:pt idx="117">
                  <c:v>6.5661967360228219</c:v>
                </c:pt>
                <c:pt idx="118">
                  <c:v>6.5506734849038573</c:v>
                </c:pt>
                <c:pt idx="119">
                  <c:v>6.5394426374719412</c:v>
                </c:pt>
                <c:pt idx="120">
                  <c:v>6.5376066923052436</c:v>
                </c:pt>
                <c:pt idx="121">
                  <c:v>6.5371565276362915</c:v>
                </c:pt>
                <c:pt idx="122">
                  <c:v>6.5341512610517238</c:v>
                </c:pt>
                <c:pt idx="123">
                  <c:v>6.533317321329676</c:v>
                </c:pt>
                <c:pt idx="124">
                  <c:v>6.5326687937644126</c:v>
                </c:pt>
                <c:pt idx="125">
                  <c:v>6.5237655233485983</c:v>
                </c:pt>
                <c:pt idx="126">
                  <c:v>6.498621586912841</c:v>
                </c:pt>
                <c:pt idx="127">
                  <c:v>6.470563640844377</c:v>
                </c:pt>
                <c:pt idx="128">
                  <c:v>6.4867525872440437</c:v>
                </c:pt>
                <c:pt idx="129">
                  <c:v>6.5312696157619312</c:v>
                </c:pt>
                <c:pt idx="130">
                  <c:v>6.5517468590288628</c:v>
                </c:pt>
                <c:pt idx="131">
                  <c:v>6.5186289494526584</c:v>
                </c:pt>
                <c:pt idx="132">
                  <c:v>6.4782831365553806</c:v>
                </c:pt>
                <c:pt idx="133">
                  <c:v>6.5083438580568718</c:v>
                </c:pt>
                <c:pt idx="134">
                  <c:v>6.5923863113635974</c:v>
                </c:pt>
                <c:pt idx="135">
                  <c:v>6.5610426043831698</c:v>
                </c:pt>
                <c:pt idx="136">
                  <c:v>6.4512482724153477</c:v>
                </c:pt>
                <c:pt idx="137">
                  <c:v>6.410262930402939</c:v>
                </c:pt>
                <c:pt idx="138">
                  <c:v>6.4250138211436241</c:v>
                </c:pt>
                <c:pt idx="139">
                  <c:v>7.0258556353865975</c:v>
                </c:pt>
                <c:pt idx="140">
                  <c:v>9.0358458243020259</c:v>
                </c:pt>
                <c:pt idx="141">
                  <c:v>9.8929291066549627</c:v>
                </c:pt>
                <c:pt idx="142">
                  <c:v>6.7961133626709413</c:v>
                </c:pt>
                <c:pt idx="143">
                  <c:v>3.2338682954081417</c:v>
                </c:pt>
                <c:pt idx="144">
                  <c:v>4.8080496398624746</c:v>
                </c:pt>
                <c:pt idx="145">
                  <c:v>8.2676622913823277</c:v>
                </c:pt>
                <c:pt idx="146">
                  <c:v>9.0712505171502951</c:v>
                </c:pt>
                <c:pt idx="147">
                  <c:v>9.0412334591969508</c:v>
                </c:pt>
                <c:pt idx="148">
                  <c:v>8.1737188470347046</c:v>
                </c:pt>
                <c:pt idx="149">
                  <c:v>7.4826675157907383</c:v>
                </c:pt>
                <c:pt idx="150">
                  <c:v>7.1430706147646132</c:v>
                </c:pt>
                <c:pt idx="151">
                  <c:v>5.0345007656860101</c:v>
                </c:pt>
                <c:pt idx="152">
                  <c:v>1.8453554345856718</c:v>
                </c:pt>
                <c:pt idx="153">
                  <c:v>0.70356618887325528</c:v>
                </c:pt>
                <c:pt idx="154">
                  <c:v>0.43966657701960354</c:v>
                </c:pt>
                <c:pt idx="155">
                  <c:v>0.71948805742929434</c:v>
                </c:pt>
                <c:pt idx="156">
                  <c:v>3.6206055112424615</c:v>
                </c:pt>
                <c:pt idx="157">
                  <c:v>7.0610206762799796</c:v>
                </c:pt>
                <c:pt idx="158">
                  <c:v>7.4537419403589178</c:v>
                </c:pt>
                <c:pt idx="159">
                  <c:v>5.6325413044740928</c:v>
                </c:pt>
                <c:pt idx="160">
                  <c:v>3.4209860940494097</c:v>
                </c:pt>
                <c:pt idx="161">
                  <c:v>7.2734115051556563</c:v>
                </c:pt>
                <c:pt idx="162">
                  <c:v>8.6959445808877618</c:v>
                </c:pt>
                <c:pt idx="163">
                  <c:v>8.3702619697595484</c:v>
                </c:pt>
                <c:pt idx="164">
                  <c:v>8.5533349693405416</c:v>
                </c:pt>
                <c:pt idx="165">
                  <c:v>6.7135219284253811</c:v>
                </c:pt>
                <c:pt idx="166">
                  <c:v>5.5297185448588602</c:v>
                </c:pt>
                <c:pt idx="167">
                  <c:v>8.8561778479324378</c:v>
                </c:pt>
                <c:pt idx="168">
                  <c:v>9.6193786179605709</c:v>
                </c:pt>
                <c:pt idx="169">
                  <c:v>8.9755306250472042</c:v>
                </c:pt>
                <c:pt idx="170">
                  <c:v>7.7948874987667462</c:v>
                </c:pt>
                <c:pt idx="171">
                  <c:v>3.5993269288446612</c:v>
                </c:pt>
                <c:pt idx="172">
                  <c:v>1.1928261274660867</c:v>
                </c:pt>
                <c:pt idx="173">
                  <c:v>0.59492265107733555</c:v>
                </c:pt>
                <c:pt idx="174">
                  <c:v>0.691631799650264</c:v>
                </c:pt>
                <c:pt idx="175">
                  <c:v>2.8041787209933853</c:v>
                </c:pt>
                <c:pt idx="176">
                  <c:v>5.3468927168501725</c:v>
                </c:pt>
                <c:pt idx="177">
                  <c:v>7.2866225517502832</c:v>
                </c:pt>
                <c:pt idx="178">
                  <c:v>8.3638029520835246</c:v>
                </c:pt>
                <c:pt idx="179">
                  <c:v>7.4760841869622725</c:v>
                </c:pt>
                <c:pt idx="180">
                  <c:v>6.079377798622958</c:v>
                </c:pt>
                <c:pt idx="181">
                  <c:v>5.1078464935024357</c:v>
                </c:pt>
                <c:pt idx="182">
                  <c:v>4.8254798105553638</c:v>
                </c:pt>
                <c:pt idx="183">
                  <c:v>4.5401655089746011</c:v>
                </c:pt>
                <c:pt idx="184">
                  <c:v>2.6700471842623701</c:v>
                </c:pt>
                <c:pt idx="185">
                  <c:v>0.87346233724679712</c:v>
                </c:pt>
                <c:pt idx="186">
                  <c:v>0.42558506295964066</c:v>
                </c:pt>
                <c:pt idx="187">
                  <c:v>0.28873523864350675</c:v>
                </c:pt>
                <c:pt idx="188">
                  <c:v>0.27651081620079615</c:v>
                </c:pt>
                <c:pt idx="189">
                  <c:v>0.66442289457396486</c:v>
                </c:pt>
                <c:pt idx="190">
                  <c:v>2.2343504360678978</c:v>
                </c:pt>
                <c:pt idx="191">
                  <c:v>4.3537199204900077</c:v>
                </c:pt>
                <c:pt idx="192">
                  <c:v>6.2198114439318166</c:v>
                </c:pt>
                <c:pt idx="193">
                  <c:v>7.2468451475375355</c:v>
                </c:pt>
                <c:pt idx="194">
                  <c:v>7.4119465242252005</c:v>
                </c:pt>
                <c:pt idx="195">
                  <c:v>6.7516395059565397</c:v>
                </c:pt>
                <c:pt idx="196">
                  <c:v>6.2268198790883105</c:v>
                </c:pt>
                <c:pt idx="197">
                  <c:v>6.0695243489714477</c:v>
                </c:pt>
                <c:pt idx="198">
                  <c:v>5.9494655022676257</c:v>
                </c:pt>
                <c:pt idx="199">
                  <c:v>5.7793620390756359</c:v>
                </c:pt>
                <c:pt idx="200">
                  <c:v>7.2030819541945039</c:v>
                </c:pt>
                <c:pt idx="201">
                  <c:v>7.1166328375743246</c:v>
                </c:pt>
                <c:pt idx="202">
                  <c:v>4.8146459222191611</c:v>
                </c:pt>
                <c:pt idx="203">
                  <c:v>7.0580133197535551</c:v>
                </c:pt>
                <c:pt idx="204">
                  <c:v>9.3587781379276915</c:v>
                </c:pt>
                <c:pt idx="205">
                  <c:v>8.9948114096888716</c:v>
                </c:pt>
                <c:pt idx="206">
                  <c:v>9.0029439819986319</c:v>
                </c:pt>
                <c:pt idx="207">
                  <c:v>8.9538721895939322</c:v>
                </c:pt>
                <c:pt idx="208">
                  <c:v>8.8790301732837289</c:v>
                </c:pt>
                <c:pt idx="209">
                  <c:v>9.1409872210009109</c:v>
                </c:pt>
                <c:pt idx="210">
                  <c:v>7.4097455128183087</c:v>
                </c:pt>
                <c:pt idx="211">
                  <c:v>4.0130210039673067</c:v>
                </c:pt>
                <c:pt idx="212">
                  <c:v>7.0374877691779458</c:v>
                </c:pt>
                <c:pt idx="213">
                  <c:v>8.7832421055997756</c:v>
                </c:pt>
                <c:pt idx="214">
                  <c:v>9.1749725677196388</c:v>
                </c:pt>
                <c:pt idx="215">
                  <c:v>9.5286144825347581</c:v>
                </c:pt>
                <c:pt idx="216">
                  <c:v>9.2157341801974741</c:v>
                </c:pt>
                <c:pt idx="217">
                  <c:v>9.4392842417564911</c:v>
                </c:pt>
                <c:pt idx="218">
                  <c:v>9.3597698701689183</c:v>
                </c:pt>
                <c:pt idx="219">
                  <c:v>8.744642904485378</c:v>
                </c:pt>
                <c:pt idx="220">
                  <c:v>5.7498324007478789</c:v>
                </c:pt>
                <c:pt idx="221">
                  <c:v>6.341309458797852</c:v>
                </c:pt>
                <c:pt idx="222">
                  <c:v>8.8310051247847401</c:v>
                </c:pt>
                <c:pt idx="223">
                  <c:v>9.0886160078373717</c:v>
                </c:pt>
                <c:pt idx="224">
                  <c:v>9.4364236049201438</c:v>
                </c:pt>
                <c:pt idx="225">
                  <c:v>9.0477419222462938</c:v>
                </c:pt>
                <c:pt idx="226">
                  <c:v>9.1370613300744488</c:v>
                </c:pt>
                <c:pt idx="227">
                  <c:v>9.4064297046432692</c:v>
                </c:pt>
                <c:pt idx="228">
                  <c:v>9.4567616541491031</c:v>
                </c:pt>
                <c:pt idx="229">
                  <c:v>9.5673756813479383</c:v>
                </c:pt>
                <c:pt idx="230">
                  <c:v>9.4580564132777987</c:v>
                </c:pt>
                <c:pt idx="231">
                  <c:v>9.1830239716629176</c:v>
                </c:pt>
                <c:pt idx="232">
                  <c:v>7.7876150506971076</c:v>
                </c:pt>
                <c:pt idx="233">
                  <c:v>3.6035782007991521</c:v>
                </c:pt>
                <c:pt idx="234">
                  <c:v>1.0785021838189202</c:v>
                </c:pt>
                <c:pt idx="235">
                  <c:v>0.51270340945826498</c:v>
                </c:pt>
                <c:pt idx="236">
                  <c:v>0.34905864729786718</c:v>
                </c:pt>
                <c:pt idx="237">
                  <c:v>0.27936216801011943</c:v>
                </c:pt>
                <c:pt idx="238">
                  <c:v>0.24160687234364822</c:v>
                </c:pt>
                <c:pt idx="239">
                  <c:v>0.21748151170972643</c:v>
                </c:pt>
                <c:pt idx="240">
                  <c:v>0.20245707892919065</c:v>
                </c:pt>
                <c:pt idx="241">
                  <c:v>0.64330074564664186</c:v>
                </c:pt>
                <c:pt idx="242">
                  <c:v>1.2197566285930568</c:v>
                </c:pt>
                <c:pt idx="243">
                  <c:v>0.50345097011595652</c:v>
                </c:pt>
                <c:pt idx="244">
                  <c:v>0.24461521042286191</c:v>
                </c:pt>
                <c:pt idx="245">
                  <c:v>0.18369559058983898</c:v>
                </c:pt>
                <c:pt idx="246">
                  <c:v>0.16539137212036387</c:v>
                </c:pt>
                <c:pt idx="247">
                  <c:v>0.57022123372825773</c:v>
                </c:pt>
                <c:pt idx="248">
                  <c:v>2.2995213796508738</c:v>
                </c:pt>
                <c:pt idx="249">
                  <c:v>1.9674680895957724</c:v>
                </c:pt>
                <c:pt idx="250">
                  <c:v>0.83632333288139227</c:v>
                </c:pt>
                <c:pt idx="251">
                  <c:v>1.1993021630008949</c:v>
                </c:pt>
                <c:pt idx="252">
                  <c:v>3.184796110433469</c:v>
                </c:pt>
                <c:pt idx="253">
                  <c:v>5.9495195324909131</c:v>
                </c:pt>
                <c:pt idx="254">
                  <c:v>5.9848365392076142</c:v>
                </c:pt>
                <c:pt idx="255">
                  <c:v>5.2453274791077318</c:v>
                </c:pt>
                <c:pt idx="256">
                  <c:v>3.8964008925186278</c:v>
                </c:pt>
                <c:pt idx="257">
                  <c:v>3.0856187325450071</c:v>
                </c:pt>
                <c:pt idx="258">
                  <c:v>7.0577922180199382</c:v>
                </c:pt>
                <c:pt idx="259">
                  <c:v>9.5241128384657205</c:v>
                </c:pt>
                <c:pt idx="260">
                  <c:v>9.0649558426129211</c:v>
                </c:pt>
                <c:pt idx="261">
                  <c:v>8.9960451360989317</c:v>
                </c:pt>
                <c:pt idx="262">
                  <c:v>9.4446024392015513</c:v>
                </c:pt>
                <c:pt idx="263">
                  <c:v>9.028154868888409</c:v>
                </c:pt>
                <c:pt idx="264">
                  <c:v>8.8618258836145714</c:v>
                </c:pt>
                <c:pt idx="265">
                  <c:v>5.3807612287803233</c:v>
                </c:pt>
                <c:pt idx="266">
                  <c:v>4.7230671806177007</c:v>
                </c:pt>
                <c:pt idx="267">
                  <c:v>8.445905899935946</c:v>
                </c:pt>
                <c:pt idx="268">
                  <c:v>9.1851040329149409</c:v>
                </c:pt>
                <c:pt idx="269">
                  <c:v>8.6780497643481471</c:v>
                </c:pt>
                <c:pt idx="270">
                  <c:v>7.698170983480769</c:v>
                </c:pt>
                <c:pt idx="271">
                  <c:v>6.8869769355121386</c:v>
                </c:pt>
                <c:pt idx="272">
                  <c:v>6.5036017239908777</c:v>
                </c:pt>
                <c:pt idx="273">
                  <c:v>5.2454188482005391</c:v>
                </c:pt>
                <c:pt idx="274">
                  <c:v>2.3657865538556209</c:v>
                </c:pt>
                <c:pt idx="275">
                  <c:v>0.710630938376282</c:v>
                </c:pt>
                <c:pt idx="276">
                  <c:v>0.38772552146978601</c:v>
                </c:pt>
                <c:pt idx="277">
                  <c:v>0.27917068397977307</c:v>
                </c:pt>
                <c:pt idx="278">
                  <c:v>0.31153465474085795</c:v>
                </c:pt>
                <c:pt idx="279">
                  <c:v>1.3406151369467474</c:v>
                </c:pt>
                <c:pt idx="280">
                  <c:v>3.0227826219036582</c:v>
                </c:pt>
                <c:pt idx="281">
                  <c:v>6.8672410121124843</c:v>
                </c:pt>
                <c:pt idx="282">
                  <c:v>8.6235964348875829</c:v>
                </c:pt>
                <c:pt idx="283">
                  <c:v>9.0532115339519947</c:v>
                </c:pt>
                <c:pt idx="284">
                  <c:v>8.9604185210354448</c:v>
                </c:pt>
                <c:pt idx="285">
                  <c:v>9.0338675403274085</c:v>
                </c:pt>
                <c:pt idx="286">
                  <c:v>6.6576908142911639</c:v>
                </c:pt>
                <c:pt idx="287">
                  <c:v>5.6802107139447529</c:v>
                </c:pt>
                <c:pt idx="288">
                  <c:v>8.7462986882193974</c:v>
                </c:pt>
                <c:pt idx="289">
                  <c:v>8.1806802152762952</c:v>
                </c:pt>
                <c:pt idx="290">
                  <c:v>4.5861069643067989</c:v>
                </c:pt>
                <c:pt idx="291">
                  <c:v>1.3106469175813897</c:v>
                </c:pt>
                <c:pt idx="292">
                  <c:v>0.54079169030734819</c:v>
                </c:pt>
                <c:pt idx="293">
                  <c:v>0.76950760798737694</c:v>
                </c:pt>
                <c:pt idx="294">
                  <c:v>1.3670899870621447</c:v>
                </c:pt>
                <c:pt idx="295">
                  <c:v>3.1308164188126004</c:v>
                </c:pt>
                <c:pt idx="296">
                  <c:v>6.7069860027581552</c:v>
                </c:pt>
                <c:pt idx="297">
                  <c:v>9.1910314618247551</c:v>
                </c:pt>
                <c:pt idx="298">
                  <c:v>9.5557213447025582</c:v>
                </c:pt>
                <c:pt idx="299">
                  <c:v>9.4291624089339301</c:v>
                </c:pt>
                <c:pt idx="300">
                  <c:v>9.0137585799231346</c:v>
                </c:pt>
                <c:pt idx="301">
                  <c:v>8.4932706285496415</c:v>
                </c:pt>
                <c:pt idx="302">
                  <c:v>7.3884226917279845</c:v>
                </c:pt>
                <c:pt idx="303">
                  <c:v>5.6037164950192597</c:v>
                </c:pt>
                <c:pt idx="304">
                  <c:v>2.4651913804041663</c:v>
                </c:pt>
                <c:pt idx="305">
                  <c:v>0.91368661452820155</c:v>
                </c:pt>
                <c:pt idx="306">
                  <c:v>1.0677264940115574</c:v>
                </c:pt>
                <c:pt idx="307">
                  <c:v>1.8630152772259061</c:v>
                </c:pt>
                <c:pt idx="308">
                  <c:v>1.8083004157662175</c:v>
                </c:pt>
                <c:pt idx="309">
                  <c:v>2.8895045542983651</c:v>
                </c:pt>
                <c:pt idx="310">
                  <c:v>3.9020752552368232</c:v>
                </c:pt>
                <c:pt idx="311">
                  <c:v>4.4392804846875187</c:v>
                </c:pt>
                <c:pt idx="312">
                  <c:v>4.7833316174881686</c:v>
                </c:pt>
                <c:pt idx="313">
                  <c:v>4.8942160529290515</c:v>
                </c:pt>
                <c:pt idx="314">
                  <c:v>3.4350530315808467</c:v>
                </c:pt>
                <c:pt idx="315">
                  <c:v>1.2800654763274537</c:v>
                </c:pt>
                <c:pt idx="316">
                  <c:v>0.49071703165182323</c:v>
                </c:pt>
                <c:pt idx="317">
                  <c:v>0.28296328316364738</c:v>
                </c:pt>
                <c:pt idx="318">
                  <c:v>0.24889566385194345</c:v>
                </c:pt>
                <c:pt idx="319">
                  <c:v>0.917682037976007</c:v>
                </c:pt>
                <c:pt idx="320">
                  <c:v>1.7239036434397712</c:v>
                </c:pt>
                <c:pt idx="321">
                  <c:v>1.8805781349890525</c:v>
                </c:pt>
                <c:pt idx="322">
                  <c:v>3.8209277200602885</c:v>
                </c:pt>
                <c:pt idx="323">
                  <c:v>5.5955473737556254</c:v>
                </c:pt>
                <c:pt idx="324">
                  <c:v>6.1186448832974509</c:v>
                </c:pt>
                <c:pt idx="325">
                  <c:v>6.1501933168119374</c:v>
                </c:pt>
                <c:pt idx="326">
                  <c:v>6.2035044519286169</c:v>
                </c:pt>
                <c:pt idx="327">
                  <c:v>6.044985086760799</c:v>
                </c:pt>
                <c:pt idx="328">
                  <c:v>4.0887154325241903</c:v>
                </c:pt>
                <c:pt idx="329">
                  <c:v>1.3504069280111759</c:v>
                </c:pt>
                <c:pt idx="330">
                  <c:v>0.56834132600530296</c:v>
                </c:pt>
                <c:pt idx="331">
                  <c:v>0.85323114157936464</c:v>
                </c:pt>
                <c:pt idx="332">
                  <c:v>2.3926878190464489</c:v>
                </c:pt>
                <c:pt idx="333">
                  <c:v>4.166743964822472</c:v>
                </c:pt>
                <c:pt idx="334">
                  <c:v>5.0855645108498146</c:v>
                </c:pt>
                <c:pt idx="335">
                  <c:v>5.348103320187124</c:v>
                </c:pt>
                <c:pt idx="336">
                  <c:v>4.7338708588582463</c:v>
                </c:pt>
                <c:pt idx="337">
                  <c:v>5.3383618875362595</c:v>
                </c:pt>
                <c:pt idx="338">
                  <c:v>7.6715108266210645</c:v>
                </c:pt>
                <c:pt idx="339">
                  <c:v>8.9025062301740832</c:v>
                </c:pt>
                <c:pt idx="340">
                  <c:v>9.8724136013052615</c:v>
                </c:pt>
                <c:pt idx="341">
                  <c:v>9.7723866346019488</c:v>
                </c:pt>
                <c:pt idx="342">
                  <c:v>8.8096325993891877</c:v>
                </c:pt>
                <c:pt idx="343">
                  <c:v>8.5818917605823852</c:v>
                </c:pt>
                <c:pt idx="344">
                  <c:v>7.5270142929378396</c:v>
                </c:pt>
                <c:pt idx="345">
                  <c:v>7.1130520040307221</c:v>
                </c:pt>
                <c:pt idx="346">
                  <c:v>7.7877904529351065</c:v>
                </c:pt>
                <c:pt idx="347">
                  <c:v>7.3697546437004444</c:v>
                </c:pt>
                <c:pt idx="348">
                  <c:v>6.990808723278672</c:v>
                </c:pt>
                <c:pt idx="349">
                  <c:v>7.2435462738194527</c:v>
                </c:pt>
                <c:pt idx="350">
                  <c:v>7.5345519831977432</c:v>
                </c:pt>
                <c:pt idx="351">
                  <c:v>6.5397591714477485</c:v>
                </c:pt>
                <c:pt idx="352">
                  <c:v>5.7689380549552416</c:v>
                </c:pt>
                <c:pt idx="353">
                  <c:v>5.614355669105767</c:v>
                </c:pt>
                <c:pt idx="354">
                  <c:v>5.5286143195243813</c:v>
                </c:pt>
                <c:pt idx="355">
                  <c:v>5.6714225765341792</c:v>
                </c:pt>
                <c:pt idx="356">
                  <c:v>6.0126599656965904</c:v>
                </c:pt>
                <c:pt idx="357">
                  <c:v>6.315474381992197</c:v>
                </c:pt>
                <c:pt idx="358">
                  <c:v>5.5786379989781691</c:v>
                </c:pt>
                <c:pt idx="359">
                  <c:v>2.5523120212510264</c:v>
                </c:pt>
                <c:pt idx="360">
                  <c:v>0.82005404121184666</c:v>
                </c:pt>
                <c:pt idx="361">
                  <c:v>0.41769245732041077</c:v>
                </c:pt>
                <c:pt idx="362">
                  <c:v>0.73818040580632549</c:v>
                </c:pt>
                <c:pt idx="363">
                  <c:v>2.2750876983822526</c:v>
                </c:pt>
                <c:pt idx="364">
                  <c:v>4.1323837876312313</c:v>
                </c:pt>
                <c:pt idx="365">
                  <c:v>5.3680302493937528</c:v>
                </c:pt>
                <c:pt idx="366">
                  <c:v>6.2165661060172619</c:v>
                </c:pt>
                <c:pt idx="367">
                  <c:v>7.4237544395640604</c:v>
                </c:pt>
                <c:pt idx="368">
                  <c:v>8.5788332814920079</c:v>
                </c:pt>
                <c:pt idx="369">
                  <c:v>8.6104317038101144</c:v>
                </c:pt>
                <c:pt idx="370">
                  <c:v>7.9861368581824372</c:v>
                </c:pt>
                <c:pt idx="371">
                  <c:v>6.4141256320350992</c:v>
                </c:pt>
                <c:pt idx="372">
                  <c:v>3.1876822112516874</c:v>
                </c:pt>
                <c:pt idx="373">
                  <c:v>1.0802697293343537</c:v>
                </c:pt>
                <c:pt idx="374">
                  <c:v>0.57591057513406729</c:v>
                </c:pt>
                <c:pt idx="375">
                  <c:v>0.53670336567465915</c:v>
                </c:pt>
                <c:pt idx="376">
                  <c:v>1.1299523760240726</c:v>
                </c:pt>
                <c:pt idx="377">
                  <c:v>2.8565293416365747</c:v>
                </c:pt>
                <c:pt idx="378">
                  <c:v>4.8242361814127959</c:v>
                </c:pt>
                <c:pt idx="379">
                  <c:v>5.8327686797205276</c:v>
                </c:pt>
                <c:pt idx="380">
                  <c:v>6.0787326620221949</c:v>
                </c:pt>
                <c:pt idx="381">
                  <c:v>6.1779382460434995</c:v>
                </c:pt>
                <c:pt idx="382">
                  <c:v>6.2803476389036001</c:v>
                </c:pt>
                <c:pt idx="383">
                  <c:v>6.2764235218162412</c:v>
                </c:pt>
                <c:pt idx="384">
                  <c:v>6.2794273181048155</c:v>
                </c:pt>
                <c:pt idx="385">
                  <c:v>6.3058651323419133</c:v>
                </c:pt>
                <c:pt idx="386">
                  <c:v>6.3059504184572255</c:v>
                </c:pt>
                <c:pt idx="387">
                  <c:v>6.290104999889425</c:v>
                </c:pt>
                <c:pt idx="388">
                  <c:v>6.285377669037155</c:v>
                </c:pt>
                <c:pt idx="389">
                  <c:v>6.304488329609554</c:v>
                </c:pt>
                <c:pt idx="390">
                  <c:v>6.3804197147993307</c:v>
                </c:pt>
                <c:pt idx="391">
                  <c:v>6.4691317423289707</c:v>
                </c:pt>
                <c:pt idx="392">
                  <c:v>6.5626309386477422</c:v>
                </c:pt>
                <c:pt idx="393">
                  <c:v>7.3946186953340884</c:v>
                </c:pt>
                <c:pt idx="394">
                  <c:v>9.2025153843205914</c:v>
                </c:pt>
                <c:pt idx="395">
                  <c:v>9.6485082156829378</c:v>
                </c:pt>
                <c:pt idx="396">
                  <c:v>8.6002170406272924</c:v>
                </c:pt>
                <c:pt idx="397">
                  <c:v>7.2159084482295723</c:v>
                </c:pt>
                <c:pt idx="398">
                  <c:v>4.022548595677077</c:v>
                </c:pt>
                <c:pt idx="399">
                  <c:v>5.5793400358023257</c:v>
                </c:pt>
                <c:pt idx="400">
                  <c:v>6.3795908227992708</c:v>
                </c:pt>
                <c:pt idx="401">
                  <c:v>5.3513598661701129</c:v>
                </c:pt>
                <c:pt idx="402">
                  <c:v>3.7293078483828843</c:v>
                </c:pt>
                <c:pt idx="403">
                  <c:v>1.3135910395498251</c:v>
                </c:pt>
                <c:pt idx="404">
                  <c:v>0.53523494623593681</c:v>
                </c:pt>
                <c:pt idx="405">
                  <c:v>0.33937986083747151</c:v>
                </c:pt>
                <c:pt idx="406">
                  <c:v>0.51718287097981075</c:v>
                </c:pt>
                <c:pt idx="407">
                  <c:v>1.6760294621555403</c:v>
                </c:pt>
                <c:pt idx="408">
                  <c:v>3.1646577048875755</c:v>
                </c:pt>
                <c:pt idx="409">
                  <c:v>3.8142379649105833</c:v>
                </c:pt>
                <c:pt idx="410">
                  <c:v>4.1717471067770413</c:v>
                </c:pt>
                <c:pt idx="411">
                  <c:v>4.8974532083106395</c:v>
                </c:pt>
                <c:pt idx="412">
                  <c:v>6.3220564155648109</c:v>
                </c:pt>
                <c:pt idx="413">
                  <c:v>7.656162117169619</c:v>
                </c:pt>
                <c:pt idx="414">
                  <c:v>8.0518830771105812</c:v>
                </c:pt>
                <c:pt idx="415">
                  <c:v>8.0583343321681387</c:v>
                </c:pt>
                <c:pt idx="416">
                  <c:v>9.1442512010751074</c:v>
                </c:pt>
                <c:pt idx="417">
                  <c:v>9.8099390912865019</c:v>
                </c:pt>
                <c:pt idx="418">
                  <c:v>8.7703943539659281</c:v>
                </c:pt>
                <c:pt idx="419">
                  <c:v>6.8323309294933772</c:v>
                </c:pt>
                <c:pt idx="420">
                  <c:v>4.9348845360773961</c:v>
                </c:pt>
                <c:pt idx="421">
                  <c:v>3.2692867926878502</c:v>
                </c:pt>
                <c:pt idx="422">
                  <c:v>3.3094567448933301</c:v>
                </c:pt>
                <c:pt idx="423">
                  <c:v>4.7791659438283727</c:v>
                </c:pt>
                <c:pt idx="424">
                  <c:v>7.5527268337820681</c:v>
                </c:pt>
                <c:pt idx="425">
                  <c:v>10.106944331980269</c:v>
                </c:pt>
                <c:pt idx="426">
                  <c:v>10.09596717880137</c:v>
                </c:pt>
                <c:pt idx="427">
                  <c:v>8.9782681873070889</c:v>
                </c:pt>
                <c:pt idx="428">
                  <c:v>5.6140367940971272</c:v>
                </c:pt>
                <c:pt idx="429">
                  <c:v>2.6515486576280156</c:v>
                </c:pt>
                <c:pt idx="430">
                  <c:v>3.1663970072161218</c:v>
                </c:pt>
                <c:pt idx="431">
                  <c:v>3.8041671071608976</c:v>
                </c:pt>
                <c:pt idx="432">
                  <c:v>4.2342107990188413</c:v>
                </c:pt>
                <c:pt idx="433">
                  <c:v>4.8388649604862017</c:v>
                </c:pt>
                <c:pt idx="434">
                  <c:v>5.0259734040769448</c:v>
                </c:pt>
                <c:pt idx="435">
                  <c:v>4.792452684936519</c:v>
                </c:pt>
                <c:pt idx="436">
                  <c:v>2.8473499189568461</c:v>
                </c:pt>
                <c:pt idx="437">
                  <c:v>1.7273318817983452</c:v>
                </c:pt>
                <c:pt idx="438">
                  <c:v>2.4882824404430379</c:v>
                </c:pt>
                <c:pt idx="439">
                  <c:v>3.3539930077663862</c:v>
                </c:pt>
                <c:pt idx="440">
                  <c:v>2.6278375424142126</c:v>
                </c:pt>
                <c:pt idx="441">
                  <c:v>3.2565547795815291</c:v>
                </c:pt>
                <c:pt idx="442">
                  <c:v>4.3884133051873473</c:v>
                </c:pt>
                <c:pt idx="443">
                  <c:v>5.1091154869891513</c:v>
                </c:pt>
                <c:pt idx="444">
                  <c:v>5.6568601158968317</c:v>
                </c:pt>
                <c:pt idx="445">
                  <c:v>6.0194905880051168</c:v>
                </c:pt>
                <c:pt idx="446">
                  <c:v>6.2635650546526724</c:v>
                </c:pt>
                <c:pt idx="447">
                  <c:v>6.3991206000365031</c:v>
                </c:pt>
                <c:pt idx="448">
                  <c:v>6.394467437039328</c:v>
                </c:pt>
                <c:pt idx="449">
                  <c:v>6.3738291987559617</c:v>
                </c:pt>
                <c:pt idx="450">
                  <c:v>6.3627950746142403</c:v>
                </c:pt>
                <c:pt idx="451">
                  <c:v>6.3588279560389154</c:v>
                </c:pt>
                <c:pt idx="452">
                  <c:v>6.3653294891886363</c:v>
                </c:pt>
                <c:pt idx="453">
                  <c:v>6.3725592078874254</c:v>
                </c:pt>
                <c:pt idx="454">
                  <c:v>6.4271389433328956</c:v>
                </c:pt>
                <c:pt idx="455">
                  <c:v>6.4247264509212743</c:v>
                </c:pt>
                <c:pt idx="456">
                  <c:v>6.403267376960148</c:v>
                </c:pt>
                <c:pt idx="457">
                  <c:v>6.4004027690553338</c:v>
                </c:pt>
                <c:pt idx="458">
                  <c:v>6.4429038336411359</c:v>
                </c:pt>
                <c:pt idx="459">
                  <c:v>6.425395610479808</c:v>
                </c:pt>
                <c:pt idx="460">
                  <c:v>6.4378552515424241</c:v>
                </c:pt>
                <c:pt idx="461">
                  <c:v>6.426969980354631</c:v>
                </c:pt>
                <c:pt idx="462">
                  <c:v>6.3948037797030652</c:v>
                </c:pt>
                <c:pt idx="463">
                  <c:v>6.3850718452498914</c:v>
                </c:pt>
                <c:pt idx="464">
                  <c:v>6.4211870510226463</c:v>
                </c:pt>
                <c:pt idx="465">
                  <c:v>6.4071589695579032</c:v>
                </c:pt>
                <c:pt idx="466">
                  <c:v>6.4160483444966063</c:v>
                </c:pt>
                <c:pt idx="467">
                  <c:v>6.4051134528800757</c:v>
                </c:pt>
                <c:pt idx="468">
                  <c:v>6.3997794403842283</c:v>
                </c:pt>
                <c:pt idx="469">
                  <c:v>6.412212910801486</c:v>
                </c:pt>
                <c:pt idx="470">
                  <c:v>6.4096384325737166</c:v>
                </c:pt>
                <c:pt idx="471">
                  <c:v>6.469093875450584</c:v>
                </c:pt>
                <c:pt idx="472">
                  <c:v>6.5213507235468047</c:v>
                </c:pt>
                <c:pt idx="473">
                  <c:v>6.5255321142143314</c:v>
                </c:pt>
                <c:pt idx="474">
                  <c:v>6.5068533945295881</c:v>
                </c:pt>
                <c:pt idx="475">
                  <c:v>6.4939513712766432</c:v>
                </c:pt>
                <c:pt idx="476">
                  <c:v>6.4438150483895926</c:v>
                </c:pt>
                <c:pt idx="477">
                  <c:v>6.4485992078971597</c:v>
                </c:pt>
                <c:pt idx="478">
                  <c:v>6.4205765401735349</c:v>
                </c:pt>
                <c:pt idx="479">
                  <c:v>6.42618337739958</c:v>
                </c:pt>
                <c:pt idx="480">
                  <c:v>6.4184489210411941</c:v>
                </c:pt>
                <c:pt idx="481">
                  <c:v>6.3938209144476579</c:v>
                </c:pt>
                <c:pt idx="482">
                  <c:v>6.4371006027283748</c:v>
                </c:pt>
                <c:pt idx="483">
                  <c:v>6.4622536324066475</c:v>
                </c:pt>
                <c:pt idx="484">
                  <c:v>6.4696370748982428</c:v>
                </c:pt>
                <c:pt idx="485">
                  <c:v>6.4622574295597914</c:v>
                </c:pt>
                <c:pt idx="486">
                  <c:v>6.4720393974322308</c:v>
                </c:pt>
                <c:pt idx="487">
                  <c:v>6.4815167760091184</c:v>
                </c:pt>
                <c:pt idx="488">
                  <c:v>6.4824051824325899</c:v>
                </c:pt>
                <c:pt idx="489">
                  <c:v>6.4709628349535082</c:v>
                </c:pt>
                <c:pt idx="490">
                  <c:v>6.4621400098574995</c:v>
                </c:pt>
                <c:pt idx="491">
                  <c:v>6.4570887482295749</c:v>
                </c:pt>
                <c:pt idx="492">
                  <c:v>6.4599465386895361</c:v>
                </c:pt>
                <c:pt idx="493">
                  <c:v>6.461473739227829</c:v>
                </c:pt>
                <c:pt idx="494">
                  <c:v>6.45975972848486</c:v>
                </c:pt>
                <c:pt idx="495">
                  <c:v>6.4557467321384872</c:v>
                </c:pt>
                <c:pt idx="496">
                  <c:v>6.4615295559867727</c:v>
                </c:pt>
                <c:pt idx="497">
                  <c:v>6.4038922693596101</c:v>
                </c:pt>
                <c:pt idx="498">
                  <c:v>5.6188719079306138</c:v>
                </c:pt>
                <c:pt idx="499">
                  <c:v>4.4097960685946731</c:v>
                </c:pt>
                <c:pt idx="500">
                  <c:v>3.9126679546914307</c:v>
                </c:pt>
                <c:pt idx="501">
                  <c:v>3.7430756070179041</c:v>
                </c:pt>
                <c:pt idx="502">
                  <c:v>3.6730035873594802</c:v>
                </c:pt>
                <c:pt idx="503">
                  <c:v>3.6393959803373668</c:v>
                </c:pt>
                <c:pt idx="504">
                  <c:v>3.6198610193170162</c:v>
                </c:pt>
                <c:pt idx="505">
                  <c:v>3.6040252263506276</c:v>
                </c:pt>
                <c:pt idx="506">
                  <c:v>3.5935810228640146</c:v>
                </c:pt>
                <c:pt idx="507">
                  <c:v>3.586408581511932</c:v>
                </c:pt>
                <c:pt idx="508">
                  <c:v>3.5767030772987081</c:v>
                </c:pt>
                <c:pt idx="509">
                  <c:v>3.5600867187351408</c:v>
                </c:pt>
                <c:pt idx="510">
                  <c:v>3.5182881564043038</c:v>
                </c:pt>
                <c:pt idx="511">
                  <c:v>3.4876114127789077</c:v>
                </c:pt>
                <c:pt idx="512">
                  <c:v>3.7382874842650859</c:v>
                </c:pt>
                <c:pt idx="513">
                  <c:v>5.3126654711298151</c:v>
                </c:pt>
                <c:pt idx="514">
                  <c:v>7.9534931529199673</c:v>
                </c:pt>
                <c:pt idx="515">
                  <c:v>8.5969675296235479</c:v>
                </c:pt>
                <c:pt idx="516">
                  <c:v>7.1899909634683841</c:v>
                </c:pt>
                <c:pt idx="517">
                  <c:v>3.2322524814403404</c:v>
                </c:pt>
                <c:pt idx="518">
                  <c:v>2.5565070500103486</c:v>
                </c:pt>
                <c:pt idx="519">
                  <c:v>3.4220182651554811</c:v>
                </c:pt>
                <c:pt idx="520">
                  <c:v>4.1361249941291947</c:v>
                </c:pt>
                <c:pt idx="521">
                  <c:v>3.1843820482508551</c:v>
                </c:pt>
                <c:pt idx="522">
                  <c:v>1.2589592399092122</c:v>
                </c:pt>
                <c:pt idx="523">
                  <c:v>0.59483391218462112</c:v>
                </c:pt>
                <c:pt idx="524">
                  <c:v>0.51914265038528584</c:v>
                </c:pt>
                <c:pt idx="525">
                  <c:v>0.81182059539812657</c:v>
                </c:pt>
                <c:pt idx="526">
                  <c:v>1.7922104452426388</c:v>
                </c:pt>
                <c:pt idx="527">
                  <c:v>3.2453670857198986</c:v>
                </c:pt>
                <c:pt idx="528">
                  <c:v>4.5242653962046955</c:v>
                </c:pt>
                <c:pt idx="529">
                  <c:v>5.4112927070317589</c:v>
                </c:pt>
                <c:pt idx="530">
                  <c:v>6.0077698650677043</c:v>
                </c:pt>
                <c:pt idx="531">
                  <c:v>6.2910520139614627</c:v>
                </c:pt>
                <c:pt idx="532">
                  <c:v>6.3912267876876383</c:v>
                </c:pt>
                <c:pt idx="533">
                  <c:v>6.367326977929137</c:v>
                </c:pt>
                <c:pt idx="534">
                  <c:v>6.934859228263905</c:v>
                </c:pt>
                <c:pt idx="535">
                  <c:v>8.2054994815851749</c:v>
                </c:pt>
                <c:pt idx="536">
                  <c:v>8.8936796221484204</c:v>
                </c:pt>
                <c:pt idx="537">
                  <c:v>8.7503690781014036</c:v>
                </c:pt>
                <c:pt idx="538">
                  <c:v>8.6588558071369555</c:v>
                </c:pt>
                <c:pt idx="539">
                  <c:v>8.0045265036148265</c:v>
                </c:pt>
                <c:pt idx="540">
                  <c:v>5.6367003442000625</c:v>
                </c:pt>
                <c:pt idx="541">
                  <c:v>2.1586868250279854</c:v>
                </c:pt>
                <c:pt idx="542">
                  <c:v>1.8209032770299434</c:v>
                </c:pt>
                <c:pt idx="543">
                  <c:v>2.4118346131790194</c:v>
                </c:pt>
                <c:pt idx="544">
                  <c:v>2.2001420486031282</c:v>
                </c:pt>
                <c:pt idx="545">
                  <c:v>0.90257985708854838</c:v>
                </c:pt>
                <c:pt idx="546">
                  <c:v>0.5391126622421708</c:v>
                </c:pt>
                <c:pt idx="547">
                  <c:v>1.1427913939855605</c:v>
                </c:pt>
                <c:pt idx="548">
                  <c:v>1.9887471059828821</c:v>
                </c:pt>
                <c:pt idx="549">
                  <c:v>2.6589073288971345</c:v>
                </c:pt>
                <c:pt idx="550">
                  <c:v>3.113502085187656</c:v>
                </c:pt>
                <c:pt idx="551">
                  <c:v>3.3673010404013546</c:v>
                </c:pt>
                <c:pt idx="552">
                  <c:v>3.5917070366772856</c:v>
                </c:pt>
                <c:pt idx="553">
                  <c:v>4.1802819524621766</c:v>
                </c:pt>
                <c:pt idx="554">
                  <c:v>5.833657372556079</c:v>
                </c:pt>
                <c:pt idx="555">
                  <c:v>7.5040247860192126</c:v>
                </c:pt>
                <c:pt idx="556">
                  <c:v>8.034843624199846</c:v>
                </c:pt>
                <c:pt idx="557">
                  <c:v>6.9172966807340277</c:v>
                </c:pt>
                <c:pt idx="558">
                  <c:v>5.8415159017966571</c:v>
                </c:pt>
                <c:pt idx="559">
                  <c:v>6.6161010308810821</c:v>
                </c:pt>
                <c:pt idx="560">
                  <c:v>6.8263550289712578</c:v>
                </c:pt>
                <c:pt idx="561">
                  <c:v>6.3989987289517378</c:v>
                </c:pt>
                <c:pt idx="562">
                  <c:v>6.5986186977355299</c:v>
                </c:pt>
                <c:pt idx="563">
                  <c:v>5.6463370154748329</c:v>
                </c:pt>
                <c:pt idx="564">
                  <c:v>3.5479727197810176</c:v>
                </c:pt>
                <c:pt idx="565">
                  <c:v>1.7105233454299864</c:v>
                </c:pt>
                <c:pt idx="566">
                  <c:v>0.92609878491330988</c:v>
                </c:pt>
                <c:pt idx="567">
                  <c:v>1.2226685488053197</c:v>
                </c:pt>
                <c:pt idx="568">
                  <c:v>2.5352015409820381</c:v>
                </c:pt>
                <c:pt idx="569">
                  <c:v>3.8674170718751553</c:v>
                </c:pt>
                <c:pt idx="570">
                  <c:v>5.1213894371065498</c:v>
                </c:pt>
                <c:pt idx="571">
                  <c:v>5.8991581959075594</c:v>
                </c:pt>
                <c:pt idx="572">
                  <c:v>6.1939752814934268</c:v>
                </c:pt>
                <c:pt idx="573">
                  <c:v>6.2571537951572518</c:v>
                </c:pt>
                <c:pt idx="574">
                  <c:v>6.2333342095592847</c:v>
                </c:pt>
                <c:pt idx="575">
                  <c:v>6.206955657670246</c:v>
                </c:pt>
                <c:pt idx="576">
                  <c:v>6.2004198915989575</c:v>
                </c:pt>
                <c:pt idx="577">
                  <c:v>6.2167387391344526</c:v>
                </c:pt>
                <c:pt idx="578">
                  <c:v>6.216864155781292</c:v>
                </c:pt>
                <c:pt idx="579">
                  <c:v>6.1976666924147921</c:v>
                </c:pt>
                <c:pt idx="580">
                  <c:v>6.1899443162213892</c:v>
                </c:pt>
                <c:pt idx="581">
                  <c:v>6.2028379077796041</c:v>
                </c:pt>
                <c:pt idx="582">
                  <c:v>6.2104563187301469</c:v>
                </c:pt>
                <c:pt idx="583">
                  <c:v>6.2066407310285481</c:v>
                </c:pt>
                <c:pt idx="584">
                  <c:v>6.2028640266895874</c:v>
                </c:pt>
                <c:pt idx="585">
                  <c:v>6.1980112987500497</c:v>
                </c:pt>
                <c:pt idx="586">
                  <c:v>6.189648478876431</c:v>
                </c:pt>
                <c:pt idx="587">
                  <c:v>6.1824765771837304</c:v>
                </c:pt>
                <c:pt idx="588">
                  <c:v>6.187375581770409</c:v>
                </c:pt>
                <c:pt idx="589">
                  <c:v>6.1939075590087578</c:v>
                </c:pt>
                <c:pt idx="590">
                  <c:v>6.1935564065101119</c:v>
                </c:pt>
                <c:pt idx="591">
                  <c:v>6.1881679501140816</c:v>
                </c:pt>
                <c:pt idx="592">
                  <c:v>6.18036934649081</c:v>
                </c:pt>
                <c:pt idx="593">
                  <c:v>6.1891785915044748</c:v>
                </c:pt>
                <c:pt idx="594">
                  <c:v>6.1949958261216942</c:v>
                </c:pt>
                <c:pt idx="595">
                  <c:v>6.1919389653575561</c:v>
                </c:pt>
                <c:pt idx="596">
                  <c:v>6.183203787906721</c:v>
                </c:pt>
                <c:pt idx="597">
                  <c:v>6.1709513714007658</c:v>
                </c:pt>
                <c:pt idx="598">
                  <c:v>6.1652548501948683</c:v>
                </c:pt>
                <c:pt idx="599">
                  <c:v>6.1641646201088225</c:v>
                </c:pt>
                <c:pt idx="600">
                  <c:v>6.1460951818891347</c:v>
                </c:pt>
                <c:pt idx="601">
                  <c:v>6.2263532943729203</c:v>
                </c:pt>
                <c:pt idx="602">
                  <c:v>7.2754522165102706</c:v>
                </c:pt>
                <c:pt idx="603">
                  <c:v>8.9335215764249476</c:v>
                </c:pt>
                <c:pt idx="604">
                  <c:v>9.5562753816611306</c:v>
                </c:pt>
                <c:pt idx="605">
                  <c:v>7.4247406759526635</c:v>
                </c:pt>
                <c:pt idx="606">
                  <c:v>5.0086028209458018</c:v>
                </c:pt>
                <c:pt idx="607">
                  <c:v>8.8531206213116995</c:v>
                </c:pt>
                <c:pt idx="608">
                  <c:v>9.2046262109313464</c:v>
                </c:pt>
                <c:pt idx="609">
                  <c:v>8.4822829890818241</c:v>
                </c:pt>
                <c:pt idx="610">
                  <c:v>5.57402185445551</c:v>
                </c:pt>
                <c:pt idx="611">
                  <c:v>4.3983951706334894</c:v>
                </c:pt>
                <c:pt idx="612">
                  <c:v>8.2067376310890374</c:v>
                </c:pt>
                <c:pt idx="613">
                  <c:v>9.135624224169991</c:v>
                </c:pt>
                <c:pt idx="614">
                  <c:v>5.6800066370979607</c:v>
                </c:pt>
                <c:pt idx="615">
                  <c:v>3.1854217935502867</c:v>
                </c:pt>
                <c:pt idx="616">
                  <c:v>5.5802329955622305</c:v>
                </c:pt>
                <c:pt idx="617">
                  <c:v>6.6918220081870565</c:v>
                </c:pt>
                <c:pt idx="618">
                  <c:v>6.7107077744400039</c:v>
                </c:pt>
                <c:pt idx="619">
                  <c:v>4.9822613041638748</c:v>
                </c:pt>
                <c:pt idx="620">
                  <c:v>1.7474841888140515</c:v>
                </c:pt>
                <c:pt idx="621">
                  <c:v>0.88520830353868962</c:v>
                </c:pt>
                <c:pt idx="622">
                  <c:v>2.0406373560753148</c:v>
                </c:pt>
                <c:pt idx="623">
                  <c:v>5.0440095394310491</c:v>
                </c:pt>
                <c:pt idx="624">
                  <c:v>6.0684295491528832</c:v>
                </c:pt>
                <c:pt idx="625">
                  <c:v>6.5731650841499132</c:v>
                </c:pt>
                <c:pt idx="626">
                  <c:v>6.9517129509847404</c:v>
                </c:pt>
                <c:pt idx="627">
                  <c:v>7.6734293930778037</c:v>
                </c:pt>
                <c:pt idx="628">
                  <c:v>8.0171052125916251</c:v>
                </c:pt>
                <c:pt idx="629">
                  <c:v>7.8247428473572898</c:v>
                </c:pt>
                <c:pt idx="630">
                  <c:v>7.8475041629832969</c:v>
                </c:pt>
                <c:pt idx="631">
                  <c:v>8.2299203748904421</c:v>
                </c:pt>
                <c:pt idx="632">
                  <c:v>8.3619914843454861</c:v>
                </c:pt>
                <c:pt idx="633">
                  <c:v>9.1154844145085061</c:v>
                </c:pt>
                <c:pt idx="634">
                  <c:v>8.1357908656731546</c:v>
                </c:pt>
                <c:pt idx="635">
                  <c:v>3.8720829733588182</c:v>
                </c:pt>
                <c:pt idx="636">
                  <c:v>2.8257765114924434</c:v>
                </c:pt>
                <c:pt idx="637">
                  <c:v>4.9759778737136511</c:v>
                </c:pt>
                <c:pt idx="638">
                  <c:v>6.8062935165478606</c:v>
                </c:pt>
                <c:pt idx="639">
                  <c:v>8.1320113233312057</c:v>
                </c:pt>
                <c:pt idx="640">
                  <c:v>8.8859744279103392</c:v>
                </c:pt>
                <c:pt idx="641">
                  <c:v>8.7259400960252673</c:v>
                </c:pt>
                <c:pt idx="642">
                  <c:v>8.8181459914606979</c:v>
                </c:pt>
                <c:pt idx="643">
                  <c:v>9.3227094674703039</c:v>
                </c:pt>
                <c:pt idx="644">
                  <c:v>9.365818681569138</c:v>
                </c:pt>
                <c:pt idx="645">
                  <c:v>9.3779576497353094</c:v>
                </c:pt>
                <c:pt idx="646">
                  <c:v>9.2668175993384931</c:v>
                </c:pt>
                <c:pt idx="647">
                  <c:v>9.168238425332996</c:v>
                </c:pt>
                <c:pt idx="648">
                  <c:v>8.9962829330342515</c:v>
                </c:pt>
                <c:pt idx="649">
                  <c:v>8.8614795486852742</c:v>
                </c:pt>
                <c:pt idx="650">
                  <c:v>8.1111026829927866</c:v>
                </c:pt>
                <c:pt idx="651">
                  <c:v>5.2812330848547511</c:v>
                </c:pt>
                <c:pt idx="652">
                  <c:v>1.8434246460109978</c:v>
                </c:pt>
                <c:pt idx="653">
                  <c:v>0.66777548073550053</c:v>
                </c:pt>
                <c:pt idx="654">
                  <c:v>0.38885196124890786</c:v>
                </c:pt>
                <c:pt idx="655">
                  <c:v>0.4971241991734861</c:v>
                </c:pt>
                <c:pt idx="656">
                  <c:v>0.57237026471413366</c:v>
                </c:pt>
                <c:pt idx="657">
                  <c:v>0.29111797442888027</c:v>
                </c:pt>
                <c:pt idx="658">
                  <c:v>0.22123407436417072</c:v>
                </c:pt>
                <c:pt idx="659">
                  <c:v>0.20561187398875858</c:v>
                </c:pt>
                <c:pt idx="660">
                  <c:v>0.2129769875378571</c:v>
                </c:pt>
                <c:pt idx="661">
                  <c:v>0.71733968723811814</c:v>
                </c:pt>
                <c:pt idx="662">
                  <c:v>1.8405115007677586</c:v>
                </c:pt>
                <c:pt idx="663">
                  <c:v>2.730927501769298</c:v>
                </c:pt>
                <c:pt idx="664">
                  <c:v>3.5737824692592035</c:v>
                </c:pt>
                <c:pt idx="665">
                  <c:v>5.1177288921676034</c:v>
                </c:pt>
                <c:pt idx="666">
                  <c:v>6.9719528271542011</c:v>
                </c:pt>
                <c:pt idx="667">
                  <c:v>5.4883749252860126</c:v>
                </c:pt>
                <c:pt idx="668">
                  <c:v>4.2875097864924756</c:v>
                </c:pt>
                <c:pt idx="669">
                  <c:v>9.4466916331896762</c:v>
                </c:pt>
                <c:pt idx="670">
                  <c:v>8.9954231503465092</c:v>
                </c:pt>
                <c:pt idx="671">
                  <c:v>3.8282363851790482</c:v>
                </c:pt>
                <c:pt idx="672">
                  <c:v>3.0988470477672299</c:v>
                </c:pt>
                <c:pt idx="673">
                  <c:v>7.8842509132354497</c:v>
                </c:pt>
                <c:pt idx="674">
                  <c:v>9.7384123347928799</c:v>
                </c:pt>
                <c:pt idx="675">
                  <c:v>9.0586980119248128</c:v>
                </c:pt>
                <c:pt idx="676">
                  <c:v>6.4526594217639888</c:v>
                </c:pt>
                <c:pt idx="677">
                  <c:v>3.7317096696706429</c:v>
                </c:pt>
                <c:pt idx="678">
                  <c:v>1.4550115019030063</c:v>
                </c:pt>
                <c:pt idx="679">
                  <c:v>0.56218594587609316</c:v>
                </c:pt>
                <c:pt idx="680">
                  <c:v>0.63340393134498441</c:v>
                </c:pt>
                <c:pt idx="681">
                  <c:v>1.3094580833043674</c:v>
                </c:pt>
                <c:pt idx="682">
                  <c:v>0.68477767117007504</c:v>
                </c:pt>
                <c:pt idx="683">
                  <c:v>0.33147745773957571</c:v>
                </c:pt>
                <c:pt idx="684">
                  <c:v>1.9450510596293342</c:v>
                </c:pt>
                <c:pt idx="685">
                  <c:v>7.5195361741868396</c:v>
                </c:pt>
                <c:pt idx="686">
                  <c:v>9.074904802778418</c:v>
                </c:pt>
                <c:pt idx="687">
                  <c:v>9.1001259351871973</c:v>
                </c:pt>
                <c:pt idx="688">
                  <c:v>8.1256056560654439</c:v>
                </c:pt>
                <c:pt idx="689">
                  <c:v>3.9955987308740086</c:v>
                </c:pt>
                <c:pt idx="690">
                  <c:v>4.0969880015809164</c:v>
                </c:pt>
                <c:pt idx="691">
                  <c:v>6.6046941091174194</c:v>
                </c:pt>
                <c:pt idx="692">
                  <c:v>6.5342099351467002</c:v>
                </c:pt>
                <c:pt idx="693">
                  <c:v>7.5539057937978802</c:v>
                </c:pt>
                <c:pt idx="694">
                  <c:v>9.815351559042945</c:v>
                </c:pt>
                <c:pt idx="695">
                  <c:v>9.3372058621146543</c:v>
                </c:pt>
                <c:pt idx="696">
                  <c:v>7.1724728061687006</c:v>
                </c:pt>
                <c:pt idx="697">
                  <c:v>4.5286616656047185</c:v>
                </c:pt>
                <c:pt idx="698">
                  <c:v>3.281286937825973</c:v>
                </c:pt>
                <c:pt idx="699">
                  <c:v>3.3089739703005381</c:v>
                </c:pt>
                <c:pt idx="700">
                  <c:v>2.9996429230018058</c:v>
                </c:pt>
                <c:pt idx="701">
                  <c:v>2.2135366560791696</c:v>
                </c:pt>
                <c:pt idx="702">
                  <c:v>2.1212365490180258</c:v>
                </c:pt>
                <c:pt idx="703">
                  <c:v>3.1275224133586841</c:v>
                </c:pt>
                <c:pt idx="704">
                  <c:v>3.9863496399335427</c:v>
                </c:pt>
                <c:pt idx="705">
                  <c:v>4.5342588518001579</c:v>
                </c:pt>
                <c:pt idx="706">
                  <c:v>4.9260267682675831</c:v>
                </c:pt>
                <c:pt idx="707">
                  <c:v>5.193936157707868</c:v>
                </c:pt>
                <c:pt idx="708">
                  <c:v>5.3934695863198812</c:v>
                </c:pt>
                <c:pt idx="709">
                  <c:v>5.821165811422218</c:v>
                </c:pt>
                <c:pt idx="710">
                  <c:v>7.3354182168170539</c:v>
                </c:pt>
                <c:pt idx="711">
                  <c:v>7.7428843237120226</c:v>
                </c:pt>
                <c:pt idx="712">
                  <c:v>7.1857983666257725</c:v>
                </c:pt>
                <c:pt idx="713">
                  <c:v>6.0185568601043</c:v>
                </c:pt>
                <c:pt idx="714">
                  <c:v>2.9426290318429729</c:v>
                </c:pt>
                <c:pt idx="715">
                  <c:v>0.89795553324176502</c:v>
                </c:pt>
                <c:pt idx="716">
                  <c:v>0.38811147562069476</c:v>
                </c:pt>
                <c:pt idx="717">
                  <c:v>0.26784624239261728</c:v>
                </c:pt>
                <c:pt idx="718">
                  <c:v>0.77167014466277839</c:v>
                </c:pt>
                <c:pt idx="719">
                  <c:v>4.2250705114613529</c:v>
                </c:pt>
                <c:pt idx="720">
                  <c:v>9.5493925773405319</c:v>
                </c:pt>
                <c:pt idx="721">
                  <c:v>10.773487990477486</c:v>
                </c:pt>
                <c:pt idx="722">
                  <c:v>8.874185716311862</c:v>
                </c:pt>
                <c:pt idx="723">
                  <c:v>7.2178429633552392</c:v>
                </c:pt>
                <c:pt idx="724">
                  <c:v>9.0357998367014662</c:v>
                </c:pt>
                <c:pt idx="725">
                  <c:v>9.4179793024129488</c:v>
                </c:pt>
                <c:pt idx="726">
                  <c:v>7.1533595858187899</c:v>
                </c:pt>
                <c:pt idx="727">
                  <c:v>3.5705345494904872</c:v>
                </c:pt>
                <c:pt idx="728">
                  <c:v>5.4046220268894762</c:v>
                </c:pt>
                <c:pt idx="729">
                  <c:v>8.1008744630546001</c:v>
                </c:pt>
                <c:pt idx="730">
                  <c:v>8.8251718826701584</c:v>
                </c:pt>
                <c:pt idx="731">
                  <c:v>7.2634667242671282</c:v>
                </c:pt>
                <c:pt idx="732">
                  <c:v>6.300249839783298</c:v>
                </c:pt>
                <c:pt idx="733">
                  <c:v>6.7283635666129635</c:v>
                </c:pt>
                <c:pt idx="734">
                  <c:v>7.7259675245202342</c:v>
                </c:pt>
                <c:pt idx="735">
                  <c:v>8.3383875559687581</c:v>
                </c:pt>
                <c:pt idx="736">
                  <c:v>8.3286233948315775</c:v>
                </c:pt>
                <c:pt idx="737">
                  <c:v>8.1702110471872889</c:v>
                </c:pt>
                <c:pt idx="738">
                  <c:v>8.0288109807509382</c:v>
                </c:pt>
                <c:pt idx="739">
                  <c:v>8.2919086070152002</c:v>
                </c:pt>
                <c:pt idx="740">
                  <c:v>8.5188849903598562</c:v>
                </c:pt>
                <c:pt idx="741">
                  <c:v>8.2390813798052562</c:v>
                </c:pt>
                <c:pt idx="742">
                  <c:v>8.1486064952012676</c:v>
                </c:pt>
                <c:pt idx="743">
                  <c:v>7.2750943142148792</c:v>
                </c:pt>
                <c:pt idx="744">
                  <c:v>6.4473159132764142</c:v>
                </c:pt>
                <c:pt idx="745">
                  <c:v>6.2805677845863128</c:v>
                </c:pt>
                <c:pt idx="746">
                  <c:v>6.3284190287367377</c:v>
                </c:pt>
                <c:pt idx="747">
                  <c:v>6.31379216786834</c:v>
                </c:pt>
                <c:pt idx="748">
                  <c:v>6.7055709365583516</c:v>
                </c:pt>
                <c:pt idx="749">
                  <c:v>5.1562537940372808</c:v>
                </c:pt>
                <c:pt idx="750">
                  <c:v>4.347455681571808</c:v>
                </c:pt>
                <c:pt idx="751">
                  <c:v>8.6435743046469007</c:v>
                </c:pt>
                <c:pt idx="752">
                  <c:v>7.0288074140132659</c:v>
                </c:pt>
                <c:pt idx="753">
                  <c:v>4.8127873539492443</c:v>
                </c:pt>
                <c:pt idx="754">
                  <c:v>2.5931621031490808</c:v>
                </c:pt>
                <c:pt idx="755">
                  <c:v>0.81232707083497802</c:v>
                </c:pt>
                <c:pt idx="756">
                  <c:v>0.43189387859465111</c:v>
                </c:pt>
                <c:pt idx="757">
                  <c:v>0.57544006687719629</c:v>
                </c:pt>
                <c:pt idx="758">
                  <c:v>0.66783441245644737</c:v>
                </c:pt>
                <c:pt idx="759">
                  <c:v>0.31945868108536479</c:v>
                </c:pt>
                <c:pt idx="760">
                  <c:v>0.34647273741831541</c:v>
                </c:pt>
                <c:pt idx="761">
                  <c:v>0.90774910835283129</c:v>
                </c:pt>
                <c:pt idx="762">
                  <c:v>1.6136860576157961</c:v>
                </c:pt>
                <c:pt idx="763">
                  <c:v>3.2320682374260143</c:v>
                </c:pt>
                <c:pt idx="764">
                  <c:v>6.1256067488921078</c:v>
                </c:pt>
                <c:pt idx="765">
                  <c:v>6.0795525130178101</c:v>
                </c:pt>
                <c:pt idx="766">
                  <c:v>5.1643841992034263</c:v>
                </c:pt>
                <c:pt idx="767">
                  <c:v>6.3776914980306616</c:v>
                </c:pt>
                <c:pt idx="768">
                  <c:v>8.833654018369554</c:v>
                </c:pt>
                <c:pt idx="769">
                  <c:v>9.5109476914108804</c:v>
                </c:pt>
                <c:pt idx="770">
                  <c:v>8.6109134475566176</c:v>
                </c:pt>
                <c:pt idx="771">
                  <c:v>5.854405791700577</c:v>
                </c:pt>
                <c:pt idx="772">
                  <c:v>6.1025648809091937</c:v>
                </c:pt>
                <c:pt idx="773">
                  <c:v>8.9129240702265236</c:v>
                </c:pt>
                <c:pt idx="774">
                  <c:v>9.1316806638974217</c:v>
                </c:pt>
                <c:pt idx="775">
                  <c:v>9.0648970203942056</c:v>
                </c:pt>
                <c:pt idx="776">
                  <c:v>9.1521709074479229</c:v>
                </c:pt>
                <c:pt idx="777">
                  <c:v>6.1570162768639518</c:v>
                </c:pt>
                <c:pt idx="778">
                  <c:v>5.7522903580652773</c:v>
                </c:pt>
                <c:pt idx="779">
                  <c:v>8.9092400986820692</c:v>
                </c:pt>
                <c:pt idx="780">
                  <c:v>9.5246120702292547</c:v>
                </c:pt>
                <c:pt idx="781">
                  <c:v>8.981816238193856</c:v>
                </c:pt>
                <c:pt idx="782">
                  <c:v>7.939662562729521</c:v>
                </c:pt>
                <c:pt idx="783">
                  <c:v>8.5079987807734554</c:v>
                </c:pt>
                <c:pt idx="784">
                  <c:v>9.1222961275571635</c:v>
                </c:pt>
                <c:pt idx="785">
                  <c:v>9.11638221994696</c:v>
                </c:pt>
                <c:pt idx="786">
                  <c:v>9.0322969513918618</c:v>
                </c:pt>
                <c:pt idx="787">
                  <c:v>8.7218806118567151</c:v>
                </c:pt>
                <c:pt idx="788">
                  <c:v>8.6800846308575377</c:v>
                </c:pt>
                <c:pt idx="789">
                  <c:v>8.3952302246697581</c:v>
                </c:pt>
                <c:pt idx="790">
                  <c:v>8.120757006377314</c:v>
                </c:pt>
                <c:pt idx="791">
                  <c:v>8.1083941118261507</c:v>
                </c:pt>
                <c:pt idx="792">
                  <c:v>7.5579322422787341</c:v>
                </c:pt>
                <c:pt idx="793">
                  <c:v>3.9425625335829775</c:v>
                </c:pt>
                <c:pt idx="794">
                  <c:v>1.0558759833427114</c:v>
                </c:pt>
                <c:pt idx="795">
                  <c:v>0.47688447397839095</c:v>
                </c:pt>
                <c:pt idx="796">
                  <c:v>0.31295095840304393</c:v>
                </c:pt>
                <c:pt idx="797">
                  <c:v>0.25267045088950535</c:v>
                </c:pt>
                <c:pt idx="798">
                  <c:v>0.24995262720113068</c:v>
                </c:pt>
                <c:pt idx="799">
                  <c:v>1.0157911622219287</c:v>
                </c:pt>
                <c:pt idx="800">
                  <c:v>3.9473922593447339</c:v>
                </c:pt>
                <c:pt idx="801">
                  <c:v>6.5955830443468901</c:v>
                </c:pt>
                <c:pt idx="802">
                  <c:v>8.9613623601671915</c:v>
                </c:pt>
                <c:pt idx="803">
                  <c:v>9.6174410428980845</c:v>
                </c:pt>
                <c:pt idx="804">
                  <c:v>9.0051329635940345</c:v>
                </c:pt>
                <c:pt idx="805">
                  <c:v>8.1254615573322564</c:v>
                </c:pt>
                <c:pt idx="806">
                  <c:v>3.6687262200522532</c:v>
                </c:pt>
                <c:pt idx="807">
                  <c:v>1.6552867652849321</c:v>
                </c:pt>
                <c:pt idx="808">
                  <c:v>3.0070247299782995</c:v>
                </c:pt>
                <c:pt idx="809">
                  <c:v>3.4872053130005609</c:v>
                </c:pt>
                <c:pt idx="810">
                  <c:v>1.249902160858952</c:v>
                </c:pt>
                <c:pt idx="811">
                  <c:v>0.46052137895850115</c:v>
                </c:pt>
                <c:pt idx="812">
                  <c:v>0.33389778919645913</c:v>
                </c:pt>
                <c:pt idx="813">
                  <c:v>0.75138842414250129</c:v>
                </c:pt>
                <c:pt idx="814">
                  <c:v>1.7045710174834057</c:v>
                </c:pt>
                <c:pt idx="815">
                  <c:v>2.3423963929830807</c:v>
                </c:pt>
                <c:pt idx="816">
                  <c:v>3.2067967533030313</c:v>
                </c:pt>
                <c:pt idx="817">
                  <c:v>4.3071023916549045</c:v>
                </c:pt>
                <c:pt idx="818">
                  <c:v>4.8137952983558385</c:v>
                </c:pt>
                <c:pt idx="819">
                  <c:v>5.3648709150371356</c:v>
                </c:pt>
                <c:pt idx="820">
                  <c:v>8.1526399906748814</c:v>
                </c:pt>
                <c:pt idx="821">
                  <c:v>9.1565446281022176</c:v>
                </c:pt>
                <c:pt idx="822">
                  <c:v>9.5587852825441075</c:v>
                </c:pt>
                <c:pt idx="823">
                  <c:v>8.9294237345073224</c:v>
                </c:pt>
                <c:pt idx="824">
                  <c:v>5.5086419840709144</c:v>
                </c:pt>
                <c:pt idx="825">
                  <c:v>3.772013258344455</c:v>
                </c:pt>
                <c:pt idx="826">
                  <c:v>8.2830628063398724</c:v>
                </c:pt>
                <c:pt idx="827">
                  <c:v>10.12090455565882</c:v>
                </c:pt>
                <c:pt idx="828">
                  <c:v>10.369021225905175</c:v>
                </c:pt>
                <c:pt idx="829">
                  <c:v>10.11945646269792</c:v>
                </c:pt>
                <c:pt idx="830">
                  <c:v>9.7340218048489113</c:v>
                </c:pt>
                <c:pt idx="831">
                  <c:v>9.0201051470395974</c:v>
                </c:pt>
                <c:pt idx="832">
                  <c:v>7.7784765183623827</c:v>
                </c:pt>
                <c:pt idx="833">
                  <c:v>6.8686513378888243</c:v>
                </c:pt>
                <c:pt idx="834">
                  <c:v>6.9621000929103971</c:v>
                </c:pt>
                <c:pt idx="835">
                  <c:v>7.7844531584690317</c:v>
                </c:pt>
                <c:pt idx="836">
                  <c:v>8.3462976225016234</c:v>
                </c:pt>
                <c:pt idx="837">
                  <c:v>7.6596526950068649</c:v>
                </c:pt>
                <c:pt idx="838">
                  <c:v>5.5554406900622277</c:v>
                </c:pt>
                <c:pt idx="839">
                  <c:v>8.0229476130115991</c:v>
                </c:pt>
                <c:pt idx="840">
                  <c:v>9.2562395763880101</c:v>
                </c:pt>
                <c:pt idx="841">
                  <c:v>9.7318011271400682</c:v>
                </c:pt>
                <c:pt idx="842">
                  <c:v>9.7032558576084575</c:v>
                </c:pt>
                <c:pt idx="843">
                  <c:v>9.9199618109613663</c:v>
                </c:pt>
                <c:pt idx="844">
                  <c:v>9.6858112740258342</c:v>
                </c:pt>
                <c:pt idx="845">
                  <c:v>9.1315598073430646</c:v>
                </c:pt>
                <c:pt idx="846">
                  <c:v>8.7857136254569976</c:v>
                </c:pt>
                <c:pt idx="847">
                  <c:v>8.9304754345129798</c:v>
                </c:pt>
                <c:pt idx="848">
                  <c:v>9.0983534025544763</c:v>
                </c:pt>
                <c:pt idx="849">
                  <c:v>9.2080365446026065</c:v>
                </c:pt>
                <c:pt idx="850">
                  <c:v>9.3682737120384196</c:v>
                </c:pt>
                <c:pt idx="851">
                  <c:v>9.2198843740459822</c:v>
                </c:pt>
                <c:pt idx="852">
                  <c:v>9.3226548887664986</c:v>
                </c:pt>
                <c:pt idx="853">
                  <c:v>9.423465733047296</c:v>
                </c:pt>
                <c:pt idx="854">
                  <c:v>9.2688206769454524</c:v>
                </c:pt>
                <c:pt idx="855">
                  <c:v>9.1808326555978521</c:v>
                </c:pt>
                <c:pt idx="856">
                  <c:v>8.9292884823362773</c:v>
                </c:pt>
                <c:pt idx="857">
                  <c:v>8.9163352435642373</c:v>
                </c:pt>
                <c:pt idx="858">
                  <c:v>8.809425594254277</c:v>
                </c:pt>
                <c:pt idx="859">
                  <c:v>8.8818394457416137</c:v>
                </c:pt>
                <c:pt idx="860">
                  <c:v>9.1579995802379681</c:v>
                </c:pt>
                <c:pt idx="861">
                  <c:v>9.2889411896423635</c:v>
                </c:pt>
                <c:pt idx="862">
                  <c:v>9.6161208833147214</c:v>
                </c:pt>
                <c:pt idx="863">
                  <c:v>9.4654103128487694</c:v>
                </c:pt>
                <c:pt idx="864">
                  <c:v>9.2101074719646707</c:v>
                </c:pt>
                <c:pt idx="865">
                  <c:v>9.8227705008571924</c:v>
                </c:pt>
                <c:pt idx="866">
                  <c:v>10.653497126895092</c:v>
                </c:pt>
                <c:pt idx="867">
                  <c:v>7.4587047999963509</c:v>
                </c:pt>
                <c:pt idx="868">
                  <c:v>4.5609820695046697</c:v>
                </c:pt>
                <c:pt idx="869">
                  <c:v>6.5936317912080114</c:v>
                </c:pt>
                <c:pt idx="870">
                  <c:v>8.275677032412931</c:v>
                </c:pt>
                <c:pt idx="871">
                  <c:v>8.3773813285763001</c:v>
                </c:pt>
                <c:pt idx="872">
                  <c:v>7.8213319549761602</c:v>
                </c:pt>
                <c:pt idx="873">
                  <c:v>7.3374900574181821</c:v>
                </c:pt>
                <c:pt idx="874">
                  <c:v>5.7902704648928616</c:v>
                </c:pt>
                <c:pt idx="875">
                  <c:v>3.4349871020740781</c:v>
                </c:pt>
                <c:pt idx="876">
                  <c:v>1.2847089501193338</c:v>
                </c:pt>
                <c:pt idx="877">
                  <c:v>0.48482864244720875</c:v>
                </c:pt>
                <c:pt idx="878">
                  <c:v>0.63070557902806557</c:v>
                </c:pt>
                <c:pt idx="879">
                  <c:v>1.8987868686642773</c:v>
                </c:pt>
                <c:pt idx="880">
                  <c:v>3.3730192644243977</c:v>
                </c:pt>
                <c:pt idx="881">
                  <c:v>4.3266250846159346</c:v>
                </c:pt>
                <c:pt idx="882">
                  <c:v>5.761266110368755</c:v>
                </c:pt>
                <c:pt idx="883">
                  <c:v>7.5799896254885848</c:v>
                </c:pt>
                <c:pt idx="884">
                  <c:v>8.2769780397398129</c:v>
                </c:pt>
                <c:pt idx="885">
                  <c:v>7.9461082430058587</c:v>
                </c:pt>
                <c:pt idx="886">
                  <c:v>8.4824290534801925</c:v>
                </c:pt>
                <c:pt idx="887">
                  <c:v>9.3513908635156859</c:v>
                </c:pt>
                <c:pt idx="888">
                  <c:v>9.2872357410337685</c:v>
                </c:pt>
                <c:pt idx="889">
                  <c:v>9.0712466361613551</c:v>
                </c:pt>
                <c:pt idx="890">
                  <c:v>7.9683543603845033</c:v>
                </c:pt>
                <c:pt idx="891">
                  <c:v>5.9150410276292353</c:v>
                </c:pt>
                <c:pt idx="892">
                  <c:v>4.7314546439715643</c:v>
                </c:pt>
                <c:pt idx="893">
                  <c:v>4.0617215480174131</c:v>
                </c:pt>
                <c:pt idx="894">
                  <c:v>2.2077828777302484</c:v>
                </c:pt>
                <c:pt idx="895">
                  <c:v>2.2558913608469715</c:v>
                </c:pt>
                <c:pt idx="896">
                  <c:v>4.2960437123134314</c:v>
                </c:pt>
                <c:pt idx="897">
                  <c:v>5.6713141194720382</c:v>
                </c:pt>
                <c:pt idx="898">
                  <c:v>6.4783044176797668</c:v>
                </c:pt>
                <c:pt idx="899">
                  <c:v>6.9092335033266901</c:v>
                </c:pt>
                <c:pt idx="900">
                  <c:v>6.8683971867659022</c:v>
                </c:pt>
                <c:pt idx="901">
                  <c:v>5.4360967702373202</c:v>
                </c:pt>
                <c:pt idx="902">
                  <c:v>2.1680625636397455</c:v>
                </c:pt>
                <c:pt idx="903">
                  <c:v>0.68101524390477342</c:v>
                </c:pt>
                <c:pt idx="904">
                  <c:v>0.36477635712482898</c:v>
                </c:pt>
                <c:pt idx="905">
                  <c:v>0.59821699701049269</c:v>
                </c:pt>
                <c:pt idx="906">
                  <c:v>2.6294253707991659</c:v>
                </c:pt>
                <c:pt idx="907">
                  <c:v>6.7968505097751706</c:v>
                </c:pt>
                <c:pt idx="908">
                  <c:v>8.7615229643736079</c:v>
                </c:pt>
                <c:pt idx="909">
                  <c:v>9.4381045405340256</c:v>
                </c:pt>
                <c:pt idx="910">
                  <c:v>9.1357979619808098</c:v>
                </c:pt>
                <c:pt idx="911">
                  <c:v>8.9625245625029262</c:v>
                </c:pt>
                <c:pt idx="912">
                  <c:v>6.9584947517825659</c:v>
                </c:pt>
                <c:pt idx="913">
                  <c:v>4.6800344680564274</c:v>
                </c:pt>
                <c:pt idx="914">
                  <c:v>8.5259270881264264</c:v>
                </c:pt>
                <c:pt idx="915">
                  <c:v>10.041377187666296</c:v>
                </c:pt>
                <c:pt idx="916">
                  <c:v>9.6546038442126534</c:v>
                </c:pt>
                <c:pt idx="917">
                  <c:v>8.8205254449576103</c:v>
                </c:pt>
                <c:pt idx="918">
                  <c:v>8.2025458677837708</c:v>
                </c:pt>
                <c:pt idx="919">
                  <c:v>8.8018315697869731</c:v>
                </c:pt>
                <c:pt idx="920">
                  <c:v>9.199131781832099</c:v>
                </c:pt>
                <c:pt idx="921">
                  <c:v>9.7111139140781884</c:v>
                </c:pt>
                <c:pt idx="922">
                  <c:v>9.4797083267948583</c:v>
                </c:pt>
                <c:pt idx="923">
                  <c:v>7.5177912513106735</c:v>
                </c:pt>
                <c:pt idx="924">
                  <c:v>4.5150852194246625</c:v>
                </c:pt>
                <c:pt idx="925">
                  <c:v>2.3179590082632897</c:v>
                </c:pt>
                <c:pt idx="926">
                  <c:v>0.82254362248088575</c:v>
                </c:pt>
                <c:pt idx="927">
                  <c:v>1.4281024283627466</c:v>
                </c:pt>
                <c:pt idx="928">
                  <c:v>3.3418230244150005</c:v>
                </c:pt>
                <c:pt idx="929">
                  <c:v>4.5737149113847888</c:v>
                </c:pt>
                <c:pt idx="930">
                  <c:v>5.1024158320744961</c:v>
                </c:pt>
                <c:pt idx="931">
                  <c:v>5.3996329913212335</c:v>
                </c:pt>
                <c:pt idx="932">
                  <c:v>5.6118368497609188</c:v>
                </c:pt>
                <c:pt idx="933">
                  <c:v>5.6542481113916825</c:v>
                </c:pt>
                <c:pt idx="934">
                  <c:v>5.626830826516418</c:v>
                </c:pt>
                <c:pt idx="935">
                  <c:v>5.2942475330849392</c:v>
                </c:pt>
                <c:pt idx="936">
                  <c:v>4.8971715292157283</c:v>
                </c:pt>
                <c:pt idx="937">
                  <c:v>4.7351143370699429</c:v>
                </c:pt>
                <c:pt idx="938">
                  <c:v>4.5910575401167755</c:v>
                </c:pt>
                <c:pt idx="939">
                  <c:v>4.4366750714381649</c:v>
                </c:pt>
                <c:pt idx="940">
                  <c:v>4.3418742566020612</c:v>
                </c:pt>
                <c:pt idx="941">
                  <c:v>4.3100580891921103</c:v>
                </c:pt>
                <c:pt idx="942">
                  <c:v>4.3993905585694124</c:v>
                </c:pt>
                <c:pt idx="943">
                  <c:v>5.1079699367203153</c:v>
                </c:pt>
                <c:pt idx="944">
                  <c:v>6.63064045411262</c:v>
                </c:pt>
                <c:pt idx="945">
                  <c:v>8.2537117330808414</c:v>
                </c:pt>
                <c:pt idx="946">
                  <c:v>8.9715667375230144</c:v>
                </c:pt>
                <c:pt idx="947">
                  <c:v>9.3517981240917507</c:v>
                </c:pt>
                <c:pt idx="948">
                  <c:v>9.5492932183430028</c:v>
                </c:pt>
                <c:pt idx="949">
                  <c:v>9.2811959679558207</c:v>
                </c:pt>
                <c:pt idx="950">
                  <c:v>6.6332629995618095</c:v>
                </c:pt>
                <c:pt idx="951">
                  <c:v>2.6702509244943284</c:v>
                </c:pt>
                <c:pt idx="952">
                  <c:v>0.8893652504003613</c:v>
                </c:pt>
                <c:pt idx="953">
                  <c:v>0.4502834928061023</c:v>
                </c:pt>
                <c:pt idx="954">
                  <c:v>0.3782143160035551</c:v>
                </c:pt>
                <c:pt idx="955">
                  <c:v>1.1714013854189365</c:v>
                </c:pt>
                <c:pt idx="956">
                  <c:v>2.3949832503428508</c:v>
                </c:pt>
                <c:pt idx="957">
                  <c:v>2.5363142312575269</c:v>
                </c:pt>
                <c:pt idx="958">
                  <c:v>5.7424066197383343</c:v>
                </c:pt>
                <c:pt idx="959">
                  <c:v>8.8044596824566295</c:v>
                </c:pt>
                <c:pt idx="960">
                  <c:v>9.1192094339799841</c:v>
                </c:pt>
                <c:pt idx="961">
                  <c:v>8.2148000505187273</c:v>
                </c:pt>
                <c:pt idx="962">
                  <c:v>5.4487036951328252</c:v>
                </c:pt>
                <c:pt idx="963">
                  <c:v>8.3923212684097557</c:v>
                </c:pt>
                <c:pt idx="964">
                  <c:v>7.4245634037521908</c:v>
                </c:pt>
                <c:pt idx="965">
                  <c:v>3.7051037911278009</c:v>
                </c:pt>
                <c:pt idx="966">
                  <c:v>3.6439381621260805</c:v>
                </c:pt>
                <c:pt idx="967">
                  <c:v>5.9649071320370588</c:v>
                </c:pt>
                <c:pt idx="968">
                  <c:v>6.5789819154328315</c:v>
                </c:pt>
                <c:pt idx="969">
                  <c:v>6.8953991184513992</c:v>
                </c:pt>
                <c:pt idx="970">
                  <c:v>3.4735384245250094</c:v>
                </c:pt>
                <c:pt idx="971">
                  <c:v>1.1015516576429023</c:v>
                </c:pt>
                <c:pt idx="972">
                  <c:v>0.56168596570191465</c:v>
                </c:pt>
                <c:pt idx="973">
                  <c:v>0.80660767718280058</c:v>
                </c:pt>
                <c:pt idx="974">
                  <c:v>1.6387086438267036</c:v>
                </c:pt>
                <c:pt idx="975">
                  <c:v>2.031400244705992</c:v>
                </c:pt>
                <c:pt idx="976">
                  <c:v>2.4755952550733156</c:v>
                </c:pt>
                <c:pt idx="977">
                  <c:v>3.6117532675616442</c:v>
                </c:pt>
                <c:pt idx="978">
                  <c:v>4.3989406118977108</c:v>
                </c:pt>
                <c:pt idx="979">
                  <c:v>4.6454419115296286</c:v>
                </c:pt>
                <c:pt idx="980">
                  <c:v>4.6879391722777743</c:v>
                </c:pt>
                <c:pt idx="981">
                  <c:v>4.6732911253668945</c:v>
                </c:pt>
                <c:pt idx="982">
                  <c:v>4.6534570377680327</c:v>
                </c:pt>
                <c:pt idx="983">
                  <c:v>4.6443785540320874</c:v>
                </c:pt>
                <c:pt idx="984">
                  <c:v>4.6497068779123643</c:v>
                </c:pt>
                <c:pt idx="985">
                  <c:v>4.6730924544594989</c:v>
                </c:pt>
                <c:pt idx="986">
                  <c:v>4.6954461533342453</c:v>
                </c:pt>
                <c:pt idx="987">
                  <c:v>4.7116434027505996</c:v>
                </c:pt>
                <c:pt idx="988">
                  <c:v>4.7113079680443617</c:v>
                </c:pt>
                <c:pt idx="989">
                  <c:v>4.7135000793745325</c:v>
                </c:pt>
                <c:pt idx="990">
                  <c:v>4.7762488036994046</c:v>
                </c:pt>
                <c:pt idx="991">
                  <c:v>4.8195062357346989</c:v>
                </c:pt>
                <c:pt idx="992">
                  <c:v>4.8167184693114349</c:v>
                </c:pt>
                <c:pt idx="993">
                  <c:v>4.8117875658542477</c:v>
                </c:pt>
                <c:pt idx="994">
                  <c:v>4.8089786700847901</c:v>
                </c:pt>
                <c:pt idx="995">
                  <c:v>4.8180811876094856</c:v>
                </c:pt>
                <c:pt idx="996">
                  <c:v>4.8182615825664517</c:v>
                </c:pt>
                <c:pt idx="997">
                  <c:v>4.8097951749054388</c:v>
                </c:pt>
                <c:pt idx="998">
                  <c:v>4.8075644422745549</c:v>
                </c:pt>
                <c:pt idx="999">
                  <c:v>4.8057685540515331</c:v>
                </c:pt>
                <c:pt idx="1000">
                  <c:v>4.8164940013319262</c:v>
                </c:pt>
                <c:pt idx="1001">
                  <c:v>4.8235314946736398</c:v>
                </c:pt>
                <c:pt idx="1002">
                  <c:v>4.8224204925995808</c:v>
                </c:pt>
                <c:pt idx="1003">
                  <c:v>4.8205939439966068</c:v>
                </c:pt>
                <c:pt idx="1004">
                  <c:v>4.816943589821733</c:v>
                </c:pt>
                <c:pt idx="1005">
                  <c:v>4.8105649646725324</c:v>
                </c:pt>
                <c:pt idx="1006">
                  <c:v>4.8140322188538303</c:v>
                </c:pt>
                <c:pt idx="1007">
                  <c:v>4.8159017728712943</c:v>
                </c:pt>
                <c:pt idx="1008">
                  <c:v>4.8140498054794456</c:v>
                </c:pt>
                <c:pt idx="1009">
                  <c:v>4.8047417195061302</c:v>
                </c:pt>
                <c:pt idx="1010">
                  <c:v>4.8010340490088952</c:v>
                </c:pt>
                <c:pt idx="1011">
                  <c:v>4.791873640496962</c:v>
                </c:pt>
                <c:pt idx="1012">
                  <c:v>4.7844228276351615</c:v>
                </c:pt>
                <c:pt idx="1013">
                  <c:v>4.7923070121936053</c:v>
                </c:pt>
                <c:pt idx="1014">
                  <c:v>4.7941669692957882</c:v>
                </c:pt>
                <c:pt idx="1015">
                  <c:v>4.7959128089640721</c:v>
                </c:pt>
                <c:pt idx="1016">
                  <c:v>4.7975577106880785</c:v>
                </c:pt>
                <c:pt idx="1017">
                  <c:v>4.7863666662738371</c:v>
                </c:pt>
                <c:pt idx="1018">
                  <c:v>4.7737727322303263</c:v>
                </c:pt>
                <c:pt idx="1019">
                  <c:v>4.777971581927841</c:v>
                </c:pt>
                <c:pt idx="1020">
                  <c:v>4.7853759146099923</c:v>
                </c:pt>
                <c:pt idx="1021">
                  <c:v>4.7848069461174214</c:v>
                </c:pt>
                <c:pt idx="1022">
                  <c:v>4.7746443079007124</c:v>
                </c:pt>
                <c:pt idx="1023">
                  <c:v>4.7942826524433677</c:v>
                </c:pt>
                <c:pt idx="1024">
                  <c:v>4.7878244759010045</c:v>
                </c:pt>
                <c:pt idx="1025">
                  <c:v>4.7058499655431332</c:v>
                </c:pt>
                <c:pt idx="1026">
                  <c:v>5.0158534760377878</c:v>
                </c:pt>
                <c:pt idx="1027">
                  <c:v>7.0670966767456465</c:v>
                </c:pt>
                <c:pt idx="1028">
                  <c:v>9.450144951310735</c:v>
                </c:pt>
                <c:pt idx="1029">
                  <c:v>8.6521774885696612</c:v>
                </c:pt>
                <c:pt idx="1030">
                  <c:v>6.13875306222495</c:v>
                </c:pt>
                <c:pt idx="1031">
                  <c:v>5.670404101040293</c:v>
                </c:pt>
                <c:pt idx="1032">
                  <c:v>9.5932891815759458</c:v>
                </c:pt>
                <c:pt idx="1033">
                  <c:v>9.6084232824909108</c:v>
                </c:pt>
                <c:pt idx="1034">
                  <c:v>9.4361590243056028</c:v>
                </c:pt>
                <c:pt idx="1035">
                  <c:v>6.5582177258729555</c:v>
                </c:pt>
                <c:pt idx="1036">
                  <c:v>3.6030441987391502</c:v>
                </c:pt>
                <c:pt idx="1037">
                  <c:v>7.6304442149058938</c:v>
                </c:pt>
                <c:pt idx="1038">
                  <c:v>9.5845493455288047</c:v>
                </c:pt>
                <c:pt idx="1039">
                  <c:v>9.8731541309563173</c:v>
                </c:pt>
                <c:pt idx="1040">
                  <c:v>9.8886950467266477</c:v>
                </c:pt>
                <c:pt idx="1041">
                  <c:v>9.6552242690462453</c:v>
                </c:pt>
                <c:pt idx="1042">
                  <c:v>6.0528687568304891</c:v>
                </c:pt>
                <c:pt idx="1043">
                  <c:v>6.7862691452775614</c:v>
                </c:pt>
                <c:pt idx="1044">
                  <c:v>7.9164564732482718</c:v>
                </c:pt>
                <c:pt idx="1045">
                  <c:v>6.7612385757370541</c:v>
                </c:pt>
                <c:pt idx="1046">
                  <c:v>8.2385611874948115</c:v>
                </c:pt>
                <c:pt idx="1047">
                  <c:v>8.4719036846978213</c:v>
                </c:pt>
                <c:pt idx="1048">
                  <c:v>8.1605294831338533</c:v>
                </c:pt>
                <c:pt idx="1049">
                  <c:v>6.0967425764726295</c:v>
                </c:pt>
                <c:pt idx="1050">
                  <c:v>1.9273306819186053</c:v>
                </c:pt>
                <c:pt idx="1051">
                  <c:v>0.66769887727662669</c:v>
                </c:pt>
                <c:pt idx="1052">
                  <c:v>0.39390191870492508</c:v>
                </c:pt>
                <c:pt idx="1053">
                  <c:v>0.29254557937909265</c:v>
                </c:pt>
                <c:pt idx="1054">
                  <c:v>0.38625978908593156</c:v>
                </c:pt>
                <c:pt idx="1055">
                  <c:v>1.3436622641452873</c:v>
                </c:pt>
                <c:pt idx="1056">
                  <c:v>1.2043039444739381</c:v>
                </c:pt>
                <c:pt idx="1057">
                  <c:v>0.9702479852459025</c:v>
                </c:pt>
                <c:pt idx="1058">
                  <c:v>2.583169038633073</c:v>
                </c:pt>
                <c:pt idx="1059">
                  <c:v>2.3768826203522129</c:v>
                </c:pt>
                <c:pt idx="1060">
                  <c:v>1.7902171596780505</c:v>
                </c:pt>
                <c:pt idx="1061">
                  <c:v>2.207730841320064</c:v>
                </c:pt>
                <c:pt idx="1062">
                  <c:v>4.0480883031622543</c:v>
                </c:pt>
                <c:pt idx="1063">
                  <c:v>6.2691164694127952</c:v>
                </c:pt>
                <c:pt idx="1064">
                  <c:v>6.8743353426695197</c:v>
                </c:pt>
                <c:pt idx="1065">
                  <c:v>6.1138330246027017</c:v>
                </c:pt>
                <c:pt idx="1066">
                  <c:v>4.6577075286073315</c:v>
                </c:pt>
                <c:pt idx="1067">
                  <c:v>7.789981467927741</c:v>
                </c:pt>
                <c:pt idx="1068">
                  <c:v>6.6259661571033615</c:v>
                </c:pt>
                <c:pt idx="1069">
                  <c:v>6.5188146187277889</c:v>
                </c:pt>
                <c:pt idx="1070">
                  <c:v>8.6281463813485715</c:v>
                </c:pt>
                <c:pt idx="1071">
                  <c:v>9.1659949697083505</c:v>
                </c:pt>
                <c:pt idx="1072">
                  <c:v>9.1895141600766799</c:v>
                </c:pt>
                <c:pt idx="1073">
                  <c:v>8.9671650397854794</c:v>
                </c:pt>
                <c:pt idx="1074">
                  <c:v>8.4434701666408127</c:v>
                </c:pt>
                <c:pt idx="1075">
                  <c:v>5.8091421268246775</c:v>
                </c:pt>
                <c:pt idx="1076">
                  <c:v>5.3796358014707604</c:v>
                </c:pt>
                <c:pt idx="1077">
                  <c:v>7.9653826652694049</c:v>
                </c:pt>
                <c:pt idx="1078">
                  <c:v>7.5178600520041288</c:v>
                </c:pt>
                <c:pt idx="1079">
                  <c:v>4.819566281316634</c:v>
                </c:pt>
                <c:pt idx="1080">
                  <c:v>5.6507000097172373</c:v>
                </c:pt>
                <c:pt idx="1081">
                  <c:v>7.1242745808828207</c:v>
                </c:pt>
                <c:pt idx="1082">
                  <c:v>6.3463428873615779</c:v>
                </c:pt>
                <c:pt idx="1083">
                  <c:v>4.4402048427000915</c:v>
                </c:pt>
                <c:pt idx="1084">
                  <c:v>1.332880934698482</c:v>
                </c:pt>
                <c:pt idx="1085">
                  <c:v>0.51637786232589278</c:v>
                </c:pt>
                <c:pt idx="1086">
                  <c:v>0.30660857335573038</c:v>
                </c:pt>
                <c:pt idx="1087">
                  <c:v>0.58598626397073827</c:v>
                </c:pt>
                <c:pt idx="1088">
                  <c:v>2.8632435673916281</c:v>
                </c:pt>
                <c:pt idx="1089">
                  <c:v>6.5002353026149349</c:v>
                </c:pt>
                <c:pt idx="1090">
                  <c:v>8.1586675457492355</c:v>
                </c:pt>
                <c:pt idx="1091">
                  <c:v>8.2513276434899012</c:v>
                </c:pt>
                <c:pt idx="1092">
                  <c:v>9.0560996483220553</c:v>
                </c:pt>
                <c:pt idx="1093">
                  <c:v>9.6067106027105336</c:v>
                </c:pt>
                <c:pt idx="1094">
                  <c:v>10.942577940786252</c:v>
                </c:pt>
                <c:pt idx="1095">
                  <c:v>9.0624613137389396</c:v>
                </c:pt>
                <c:pt idx="1096">
                  <c:v>5.0382325583293204</c:v>
                </c:pt>
                <c:pt idx="1097">
                  <c:v>2.8536714181121878</c:v>
                </c:pt>
                <c:pt idx="1098">
                  <c:v>1.0194734855621517</c:v>
                </c:pt>
                <c:pt idx="1099">
                  <c:v>0.4414772278322226</c:v>
                </c:pt>
                <c:pt idx="1100">
                  <c:v>0.32813492144237022</c:v>
                </c:pt>
                <c:pt idx="1101">
                  <c:v>1.6778016471284092</c:v>
                </c:pt>
                <c:pt idx="1102">
                  <c:v>6.9401272430993739</c:v>
                </c:pt>
                <c:pt idx="1103">
                  <c:v>9.9298052875440295</c:v>
                </c:pt>
                <c:pt idx="1104">
                  <c:v>8.3545052023981956</c:v>
                </c:pt>
                <c:pt idx="1105">
                  <c:v>5.5043498114124478</c:v>
                </c:pt>
                <c:pt idx="1106">
                  <c:v>4.8817783743933578</c:v>
                </c:pt>
                <c:pt idx="1107">
                  <c:v>5.506994849452564</c:v>
                </c:pt>
                <c:pt idx="1108">
                  <c:v>4.0927256524193769</c:v>
                </c:pt>
                <c:pt idx="1109">
                  <c:v>1.5781229772582175</c:v>
                </c:pt>
                <c:pt idx="1110">
                  <c:v>3.7319867263757946</c:v>
                </c:pt>
                <c:pt idx="1111">
                  <c:v>5.976553814996052</c:v>
                </c:pt>
                <c:pt idx="1112">
                  <c:v>7.9755649159133197</c:v>
                </c:pt>
                <c:pt idx="1113">
                  <c:v>8.2919950920442087</c:v>
                </c:pt>
                <c:pt idx="1114">
                  <c:v>6.5876225152912919</c:v>
                </c:pt>
                <c:pt idx="1115">
                  <c:v>5.0275651201721585</c:v>
                </c:pt>
                <c:pt idx="1116">
                  <c:v>5.9682756018548888</c:v>
                </c:pt>
                <c:pt idx="1117">
                  <c:v>2.4392916523874395</c:v>
                </c:pt>
                <c:pt idx="1118">
                  <c:v>1.8471649458492598</c:v>
                </c:pt>
                <c:pt idx="1119">
                  <c:v>1.3835828056026664</c:v>
                </c:pt>
                <c:pt idx="1120">
                  <c:v>0.45704977174958955</c:v>
                </c:pt>
                <c:pt idx="1121">
                  <c:v>0.74309464763616362</c:v>
                </c:pt>
                <c:pt idx="1122">
                  <c:v>2.074557107043431</c:v>
                </c:pt>
                <c:pt idx="1123">
                  <c:v>2.4583802204287908</c:v>
                </c:pt>
                <c:pt idx="1124">
                  <c:v>0.89053216102590771</c:v>
                </c:pt>
                <c:pt idx="1125">
                  <c:v>0.33109387307244464</c:v>
                </c:pt>
                <c:pt idx="1126">
                  <c:v>0.20306177779132617</c:v>
                </c:pt>
                <c:pt idx="1127">
                  <c:v>0.16683777698292876</c:v>
                </c:pt>
                <c:pt idx="1128">
                  <c:v>0.25037814338811382</c:v>
                </c:pt>
                <c:pt idx="1129">
                  <c:v>0.80503213476373514</c:v>
                </c:pt>
                <c:pt idx="1130">
                  <c:v>1.2090952009342477</c:v>
                </c:pt>
                <c:pt idx="1131">
                  <c:v>1.4470856049867713</c:v>
                </c:pt>
                <c:pt idx="1132">
                  <c:v>2.109647639480253</c:v>
                </c:pt>
                <c:pt idx="1133">
                  <c:v>3.1867747649123426</c:v>
                </c:pt>
                <c:pt idx="1134">
                  <c:v>3.8318783859421255</c:v>
                </c:pt>
                <c:pt idx="1135">
                  <c:v>3.8532371620263022</c:v>
                </c:pt>
                <c:pt idx="1136">
                  <c:v>4.0192172827627752</c:v>
                </c:pt>
                <c:pt idx="1137">
                  <c:v>4.0796272070434512</c:v>
                </c:pt>
                <c:pt idx="1138">
                  <c:v>3.9958598082581722</c:v>
                </c:pt>
                <c:pt idx="1139">
                  <c:v>5.0163361960499948</c:v>
                </c:pt>
                <c:pt idx="1140">
                  <c:v>5.858550322042591</c:v>
                </c:pt>
                <c:pt idx="1141">
                  <c:v>6.2329837840909468</c:v>
                </c:pt>
                <c:pt idx="1142">
                  <c:v>8.5528673112713527</c:v>
                </c:pt>
                <c:pt idx="1143">
                  <c:v>10.205648858825368</c:v>
                </c:pt>
                <c:pt idx="1144">
                  <c:v>9.0269057077203438</c:v>
                </c:pt>
                <c:pt idx="1145">
                  <c:v>6.6619794395399463</c:v>
                </c:pt>
                <c:pt idx="1146">
                  <c:v>4.3418919011175214</c:v>
                </c:pt>
                <c:pt idx="1147">
                  <c:v>1.5780228813559374</c:v>
                </c:pt>
                <c:pt idx="1148">
                  <c:v>0.64324321572717447</c:v>
                </c:pt>
                <c:pt idx="1149">
                  <c:v>0.5498613352599393</c:v>
                </c:pt>
                <c:pt idx="1150">
                  <c:v>1.1902514829865063</c:v>
                </c:pt>
                <c:pt idx="1151">
                  <c:v>2.6613183489509602</c:v>
                </c:pt>
                <c:pt idx="1152">
                  <c:v>6.1974562008886451</c:v>
                </c:pt>
                <c:pt idx="1153">
                  <c:v>7.5832506630235548</c:v>
                </c:pt>
                <c:pt idx="1154">
                  <c:v>4.5082245264112677</c:v>
                </c:pt>
                <c:pt idx="1155">
                  <c:v>7.2844937497388802</c:v>
                </c:pt>
                <c:pt idx="1156">
                  <c:v>8.2756804979946335</c:v>
                </c:pt>
                <c:pt idx="1157">
                  <c:v>6.8034673131745187</c:v>
                </c:pt>
                <c:pt idx="1158">
                  <c:v>5.1595823168193649</c:v>
                </c:pt>
                <c:pt idx="1159">
                  <c:v>8.5028440186091423</c:v>
                </c:pt>
                <c:pt idx="1160">
                  <c:v>8.930295329755447</c:v>
                </c:pt>
                <c:pt idx="1161">
                  <c:v>8.5173306132604765</c:v>
                </c:pt>
                <c:pt idx="1162">
                  <c:v>8.0095605364609597</c:v>
                </c:pt>
                <c:pt idx="1163">
                  <c:v>8.3989430010280586</c:v>
                </c:pt>
                <c:pt idx="1164">
                  <c:v>9.2091036088775695</c:v>
                </c:pt>
                <c:pt idx="1165">
                  <c:v>8.5294885291395275</c:v>
                </c:pt>
                <c:pt idx="1166">
                  <c:v>7.5487481690449778</c:v>
                </c:pt>
                <c:pt idx="1167">
                  <c:v>7.7903903561980412</c:v>
                </c:pt>
                <c:pt idx="1168">
                  <c:v>5.5627431004998424</c:v>
                </c:pt>
                <c:pt idx="1169">
                  <c:v>6.7181408121170367</c:v>
                </c:pt>
                <c:pt idx="1170">
                  <c:v>7.4499821508717439</c:v>
                </c:pt>
                <c:pt idx="1171">
                  <c:v>8.4537750725978658</c:v>
                </c:pt>
                <c:pt idx="1172">
                  <c:v>9.5566509721690007</c:v>
                </c:pt>
                <c:pt idx="1173">
                  <c:v>9.6428026319431002</c:v>
                </c:pt>
                <c:pt idx="1174">
                  <c:v>9.6048835734019296</c:v>
                </c:pt>
                <c:pt idx="1175">
                  <c:v>9.4587757360299669</c:v>
                </c:pt>
                <c:pt idx="1176">
                  <c:v>9.161887740368039</c:v>
                </c:pt>
                <c:pt idx="1177">
                  <c:v>9.1056077312551285</c:v>
                </c:pt>
                <c:pt idx="1178">
                  <c:v>8.9753339849054026</c:v>
                </c:pt>
                <c:pt idx="1179">
                  <c:v>8.9325106573753423</c:v>
                </c:pt>
                <c:pt idx="1180">
                  <c:v>8.9675916876832016</c:v>
                </c:pt>
                <c:pt idx="1181">
                  <c:v>8.8346867846275217</c:v>
                </c:pt>
                <c:pt idx="1182">
                  <c:v>8.9364899365033992</c:v>
                </c:pt>
                <c:pt idx="1183">
                  <c:v>8.8107308807003122</c:v>
                </c:pt>
                <c:pt idx="1184">
                  <c:v>8.2708312450487647</c:v>
                </c:pt>
                <c:pt idx="1185">
                  <c:v>7.6299503064458953</c:v>
                </c:pt>
                <c:pt idx="1186">
                  <c:v>7.9098699790924005</c:v>
                </c:pt>
                <c:pt idx="1187">
                  <c:v>7.8184757138752632</c:v>
                </c:pt>
                <c:pt idx="1188">
                  <c:v>7.7694045963524809</c:v>
                </c:pt>
                <c:pt idx="1189">
                  <c:v>7.8177427722463744</c:v>
                </c:pt>
                <c:pt idx="1190">
                  <c:v>7.4606237766630885</c:v>
                </c:pt>
                <c:pt idx="1191">
                  <c:v>7.6383843627990409</c:v>
                </c:pt>
                <c:pt idx="1192">
                  <c:v>7.659428878779269</c:v>
                </c:pt>
                <c:pt idx="1193">
                  <c:v>7.8260693894027336</c:v>
                </c:pt>
                <c:pt idx="1194">
                  <c:v>8.0946887502515033</c:v>
                </c:pt>
                <c:pt idx="1195">
                  <c:v>8.2895600641558325</c:v>
                </c:pt>
                <c:pt idx="1196">
                  <c:v>8.2823606218421091</c:v>
                </c:pt>
                <c:pt idx="1197">
                  <c:v>8.3367580967828889</c:v>
                </c:pt>
                <c:pt idx="1198">
                  <c:v>8.3041727342801277</c:v>
                </c:pt>
                <c:pt idx="1199">
                  <c:v>8.1210267881783054</c:v>
                </c:pt>
                <c:pt idx="1200">
                  <c:v>8.2451181202540145</c:v>
                </c:pt>
                <c:pt idx="1201">
                  <c:v>5.709994896215095</c:v>
                </c:pt>
                <c:pt idx="1202">
                  <c:v>5.5401980864041294</c:v>
                </c:pt>
                <c:pt idx="1203">
                  <c:v>8.7106174906689091</c:v>
                </c:pt>
                <c:pt idx="1204">
                  <c:v>7.4639051414060491</c:v>
                </c:pt>
                <c:pt idx="1205">
                  <c:v>7.3511920307981278</c:v>
                </c:pt>
                <c:pt idx="1206">
                  <c:v>8.7205363608864541</c:v>
                </c:pt>
                <c:pt idx="1207">
                  <c:v>9.2600430198810546</c:v>
                </c:pt>
                <c:pt idx="1208">
                  <c:v>9.5149857136514111</c:v>
                </c:pt>
                <c:pt idx="1209">
                  <c:v>9.9807745690838985</c:v>
                </c:pt>
                <c:pt idx="1210">
                  <c:v>10.050999930390258</c:v>
                </c:pt>
                <c:pt idx="1211">
                  <c:v>10.210876494308391</c:v>
                </c:pt>
                <c:pt idx="1212">
                  <c:v>9.7950085035893046</c:v>
                </c:pt>
                <c:pt idx="1213">
                  <c:v>9.4882047297700449</c:v>
                </c:pt>
                <c:pt idx="1214">
                  <c:v>9.0469159797663412</c:v>
                </c:pt>
                <c:pt idx="1215">
                  <c:v>8.99702421874672</c:v>
                </c:pt>
                <c:pt idx="1216">
                  <c:v>8.8539573987508291</c:v>
                </c:pt>
                <c:pt idx="1217">
                  <c:v>8.7888482171300275</c:v>
                </c:pt>
                <c:pt idx="1218">
                  <c:v>8.7969652304174577</c:v>
                </c:pt>
                <c:pt idx="1219">
                  <c:v>8.6706393841953862</c:v>
                </c:pt>
                <c:pt idx="1220">
                  <c:v>8.4689878523670572</c:v>
                </c:pt>
                <c:pt idx="1221">
                  <c:v>8.4437554815022207</c:v>
                </c:pt>
                <c:pt idx="1222">
                  <c:v>8.3967649758687521</c:v>
                </c:pt>
                <c:pt idx="1223">
                  <c:v>8.3792053252936256</c:v>
                </c:pt>
                <c:pt idx="1224">
                  <c:v>8.1866359082653926</c:v>
                </c:pt>
                <c:pt idx="1225">
                  <c:v>8.0403695266827722</c:v>
                </c:pt>
                <c:pt idx="1226">
                  <c:v>8.0758855031832208</c:v>
                </c:pt>
                <c:pt idx="1227">
                  <c:v>8.2470193177994151</c:v>
                </c:pt>
                <c:pt idx="1228">
                  <c:v>7.9294929059707933</c:v>
                </c:pt>
                <c:pt idx="1229">
                  <c:v>7.7485987952307598</c:v>
                </c:pt>
                <c:pt idx="1230">
                  <c:v>8.4767786938837606</c:v>
                </c:pt>
                <c:pt idx="1231">
                  <c:v>8.9893042289323457</c:v>
                </c:pt>
                <c:pt idx="1232">
                  <c:v>9.2036234599912969</c:v>
                </c:pt>
                <c:pt idx="1233">
                  <c:v>8.9901862049645533</c:v>
                </c:pt>
                <c:pt idx="1234">
                  <c:v>8.463097013703818</c:v>
                </c:pt>
                <c:pt idx="1235">
                  <c:v>8.3692302477168514</c:v>
                </c:pt>
                <c:pt idx="1236">
                  <c:v>8.0847247173281929</c:v>
                </c:pt>
                <c:pt idx="1237">
                  <c:v>7.8667550005615974</c:v>
                </c:pt>
                <c:pt idx="1238">
                  <c:v>7.0599504532120791</c:v>
                </c:pt>
                <c:pt idx="1239">
                  <c:v>7.0178485096111025</c:v>
                </c:pt>
                <c:pt idx="1240">
                  <c:v>7.0512106725566124</c:v>
                </c:pt>
                <c:pt idx="1241">
                  <c:v>6.6240841328363889</c:v>
                </c:pt>
                <c:pt idx="1242">
                  <c:v>6.2047245459455933</c:v>
                </c:pt>
                <c:pt idx="1243">
                  <c:v>5.9553953334871021</c:v>
                </c:pt>
                <c:pt idx="1244">
                  <c:v>5.9389015945336876</c:v>
                </c:pt>
                <c:pt idx="1245">
                  <c:v>5.9450260776216117</c:v>
                </c:pt>
                <c:pt idx="1246">
                  <c:v>5.9380065270997502</c:v>
                </c:pt>
                <c:pt idx="1247">
                  <c:v>6.01337134174622</c:v>
                </c:pt>
                <c:pt idx="1248">
                  <c:v>5.9683909673164095</c:v>
                </c:pt>
                <c:pt idx="1249">
                  <c:v>5.8640328727523752</c:v>
                </c:pt>
                <c:pt idx="1250">
                  <c:v>5.7751547682499353</c:v>
                </c:pt>
                <c:pt idx="1251">
                  <c:v>5.7229150878571273</c:v>
                </c:pt>
                <c:pt idx="1252">
                  <c:v>5.6490928664625715</c:v>
                </c:pt>
                <c:pt idx="1253">
                  <c:v>5.6295542345670029</c:v>
                </c:pt>
                <c:pt idx="1254">
                  <c:v>5.8369218805645957</c:v>
                </c:pt>
                <c:pt idx="1255">
                  <c:v>6.1242007387336992</c:v>
                </c:pt>
                <c:pt idx="1256">
                  <c:v>6.3248247821647743</c:v>
                </c:pt>
                <c:pt idx="1257">
                  <c:v>6.4584239127169205</c:v>
                </c:pt>
                <c:pt idx="1258">
                  <c:v>6.6214083018962402</c:v>
                </c:pt>
                <c:pt idx="1259">
                  <c:v>6.4894218552041716</c:v>
                </c:pt>
                <c:pt idx="1260">
                  <c:v>6.2862764701780263</c:v>
                </c:pt>
                <c:pt idx="1261">
                  <c:v>6.6288439631396212</c:v>
                </c:pt>
                <c:pt idx="1262">
                  <c:v>8.0558550218360523</c:v>
                </c:pt>
                <c:pt idx="1263">
                  <c:v>9.2518395842767909</c:v>
                </c:pt>
                <c:pt idx="1264">
                  <c:v>9.6462862502540059</c:v>
                </c:pt>
                <c:pt idx="1265">
                  <c:v>9.7030038706708552</c:v>
                </c:pt>
                <c:pt idx="1266">
                  <c:v>9.3423230531653783</c:v>
                </c:pt>
                <c:pt idx="1267">
                  <c:v>8.1657855092914513</c:v>
                </c:pt>
                <c:pt idx="1268">
                  <c:v>7.4656011202414145</c:v>
                </c:pt>
                <c:pt idx="1269">
                  <c:v>8.5040597544237055</c:v>
                </c:pt>
                <c:pt idx="1270">
                  <c:v>8.8699783580330163</c:v>
                </c:pt>
                <c:pt idx="1271">
                  <c:v>8.4823102938192072</c:v>
                </c:pt>
                <c:pt idx="1272">
                  <c:v>7.6992734171288806</c:v>
                </c:pt>
                <c:pt idx="1273">
                  <c:v>7.2031430945462569</c:v>
                </c:pt>
                <c:pt idx="1274">
                  <c:v>7.3516177229233861</c:v>
                </c:pt>
                <c:pt idx="1275">
                  <c:v>8.1060351642078796</c:v>
                </c:pt>
                <c:pt idx="1276">
                  <c:v>9.0095594063923166</c:v>
                </c:pt>
                <c:pt idx="1277">
                  <c:v>8.9814642460183087</c:v>
                </c:pt>
                <c:pt idx="1278">
                  <c:v>8.9097744520866744</c:v>
                </c:pt>
                <c:pt idx="1279">
                  <c:v>8.9056893283399301</c:v>
                </c:pt>
                <c:pt idx="1280">
                  <c:v>9.0321619724090123</c:v>
                </c:pt>
                <c:pt idx="1281">
                  <c:v>9.0933623301939974</c:v>
                </c:pt>
                <c:pt idx="1282">
                  <c:v>9.06813408001182</c:v>
                </c:pt>
                <c:pt idx="1283">
                  <c:v>9.1711642082874771</c:v>
                </c:pt>
                <c:pt idx="1284">
                  <c:v>9.1364697916010371</c:v>
                </c:pt>
                <c:pt idx="1285">
                  <c:v>8.6667640599676155</c:v>
                </c:pt>
                <c:pt idx="1286">
                  <c:v>8.44456702105688</c:v>
                </c:pt>
                <c:pt idx="1287">
                  <c:v>8.0063104054224414</c:v>
                </c:pt>
                <c:pt idx="1288">
                  <c:v>6.897357758189341</c:v>
                </c:pt>
                <c:pt idx="1289">
                  <c:v>6.720499649834303</c:v>
                </c:pt>
                <c:pt idx="1290">
                  <c:v>6.6780185897964017</c:v>
                </c:pt>
                <c:pt idx="1291">
                  <c:v>6.5492078503147999</c:v>
                </c:pt>
                <c:pt idx="1292">
                  <c:v>6.4331146366022853</c:v>
                </c:pt>
                <c:pt idx="1293">
                  <c:v>6.4074191494179047</c:v>
                </c:pt>
                <c:pt idx="1294">
                  <c:v>6.687866714599159</c:v>
                </c:pt>
                <c:pt idx="1295">
                  <c:v>7.1871040454887485</c:v>
                </c:pt>
                <c:pt idx="1296">
                  <c:v>7.587259515097446</c:v>
                </c:pt>
                <c:pt idx="1297">
                  <c:v>8.8245012243518826</c:v>
                </c:pt>
                <c:pt idx="1298">
                  <c:v>9.0174556728755206</c:v>
                </c:pt>
                <c:pt idx="1299">
                  <c:v>8.6438957337062643</c:v>
                </c:pt>
                <c:pt idx="1300">
                  <c:v>8.7995290035717311</c:v>
                </c:pt>
                <c:pt idx="1301">
                  <c:v>9.0549674311432433</c:v>
                </c:pt>
                <c:pt idx="1302">
                  <c:v>8.9205793282241093</c:v>
                </c:pt>
                <c:pt idx="1303">
                  <c:v>8.8801079564761789</c:v>
                </c:pt>
                <c:pt idx="1304">
                  <c:v>9.0119374976624691</c:v>
                </c:pt>
                <c:pt idx="1305">
                  <c:v>9.0416641936073017</c:v>
                </c:pt>
                <c:pt idx="1306">
                  <c:v>9.0727307812426137</c:v>
                </c:pt>
                <c:pt idx="1307">
                  <c:v>9.0014722302284405</c:v>
                </c:pt>
                <c:pt idx="1308">
                  <c:v>8.9895496682501683</c:v>
                </c:pt>
                <c:pt idx="1309">
                  <c:v>9.0052165592578177</c:v>
                </c:pt>
                <c:pt idx="1310">
                  <c:v>8.967611161752254</c:v>
                </c:pt>
                <c:pt idx="1311">
                  <c:v>8.877974642212159</c:v>
                </c:pt>
                <c:pt idx="1312">
                  <c:v>8.8778535164107293</c:v>
                </c:pt>
                <c:pt idx="1313">
                  <c:v>8.6590593377190075</c:v>
                </c:pt>
                <c:pt idx="1314">
                  <c:v>8.3937523078540419</c:v>
                </c:pt>
                <c:pt idx="1315">
                  <c:v>8.2214712728252248</c:v>
                </c:pt>
                <c:pt idx="1316">
                  <c:v>8.0339353404959688</c:v>
                </c:pt>
                <c:pt idx="1317">
                  <c:v>7.4134721908080632</c:v>
                </c:pt>
                <c:pt idx="1318">
                  <c:v>5.8624371542248559</c:v>
                </c:pt>
                <c:pt idx="1319">
                  <c:v>3.0045616437095575</c:v>
                </c:pt>
                <c:pt idx="1320">
                  <c:v>3.1781390029552439</c:v>
                </c:pt>
                <c:pt idx="1321">
                  <c:v>7.7348097692384767</c:v>
                </c:pt>
                <c:pt idx="1322">
                  <c:v>11.667169632424404</c:v>
                </c:pt>
                <c:pt idx="1323">
                  <c:v>12.577040076532048</c:v>
                </c:pt>
                <c:pt idx="1324">
                  <c:v>12.264836216029986</c:v>
                </c:pt>
                <c:pt idx="1325">
                  <c:v>10.930875470480238</c:v>
                </c:pt>
                <c:pt idx="1326">
                  <c:v>10.379505773629418</c:v>
                </c:pt>
                <c:pt idx="1327">
                  <c:v>9.3140170712965791</c:v>
                </c:pt>
                <c:pt idx="1328">
                  <c:v>4.9483259152027212</c:v>
                </c:pt>
                <c:pt idx="1329">
                  <c:v>2.5154221692717895</c:v>
                </c:pt>
                <c:pt idx="1330">
                  <c:v>1.6234657162937514</c:v>
                </c:pt>
                <c:pt idx="1331">
                  <c:v>3.8260693834039308</c:v>
                </c:pt>
                <c:pt idx="1332">
                  <c:v>7.9437035765287618</c:v>
                </c:pt>
                <c:pt idx="1333">
                  <c:v>10.047248946402622</c:v>
                </c:pt>
                <c:pt idx="1334">
                  <c:v>10.359936705863198</c:v>
                </c:pt>
                <c:pt idx="1335">
                  <c:v>9.5102567357931882</c:v>
                </c:pt>
                <c:pt idx="1336">
                  <c:v>7.5748915531351138</c:v>
                </c:pt>
                <c:pt idx="1337">
                  <c:v>5.8572573747944778</c:v>
                </c:pt>
                <c:pt idx="1338">
                  <c:v>5.9999176983146532</c:v>
                </c:pt>
                <c:pt idx="1339">
                  <c:v>6.7500759212798416</c:v>
                </c:pt>
                <c:pt idx="1340">
                  <c:v>7.5119249356938491</c:v>
                </c:pt>
                <c:pt idx="1341">
                  <c:v>8.8376627569655728</c:v>
                </c:pt>
                <c:pt idx="1342">
                  <c:v>9.7523768253881293</c:v>
                </c:pt>
                <c:pt idx="1343">
                  <c:v>9.8981217842671771</c:v>
                </c:pt>
                <c:pt idx="1344">
                  <c:v>8.527596523494827</c:v>
                </c:pt>
                <c:pt idx="1345">
                  <c:v>6.896201350774831</c:v>
                </c:pt>
                <c:pt idx="1346">
                  <c:v>8.2442665241322732</c:v>
                </c:pt>
                <c:pt idx="1347">
                  <c:v>8.9965825932953098</c:v>
                </c:pt>
                <c:pt idx="1348">
                  <c:v>8.6642233949362097</c:v>
                </c:pt>
                <c:pt idx="1349">
                  <c:v>7.1078671244048577</c:v>
                </c:pt>
                <c:pt idx="1350">
                  <c:v>3.0917671596310479</c:v>
                </c:pt>
                <c:pt idx="1351">
                  <c:v>0.80973071683086306</c:v>
                </c:pt>
                <c:pt idx="1352">
                  <c:v>0.43053597264361632</c:v>
                </c:pt>
                <c:pt idx="1353">
                  <c:v>0.32095670279957417</c:v>
                </c:pt>
                <c:pt idx="1354">
                  <c:v>0.25844020664770467</c:v>
                </c:pt>
                <c:pt idx="1355">
                  <c:v>0.2266895662989212</c:v>
                </c:pt>
                <c:pt idx="1356">
                  <c:v>0.20781324399199072</c:v>
                </c:pt>
                <c:pt idx="1357">
                  <c:v>0.19196384350668241</c:v>
                </c:pt>
                <c:pt idx="1358">
                  <c:v>0.18620908458480387</c:v>
                </c:pt>
                <c:pt idx="1359">
                  <c:v>0.27641481200729384</c:v>
                </c:pt>
                <c:pt idx="1360">
                  <c:v>0.29563997593254704</c:v>
                </c:pt>
                <c:pt idx="1361">
                  <c:v>0.23155411893485586</c:v>
                </c:pt>
                <c:pt idx="1362">
                  <c:v>1.3136567518939244</c:v>
                </c:pt>
                <c:pt idx="1363">
                  <c:v>5.8125508924710827</c:v>
                </c:pt>
                <c:pt idx="1364">
                  <c:v>8.0908876737663373</c:v>
                </c:pt>
                <c:pt idx="1365">
                  <c:v>6.1635414457317417</c:v>
                </c:pt>
                <c:pt idx="1366">
                  <c:v>5.2401809392020375</c:v>
                </c:pt>
                <c:pt idx="1367">
                  <c:v>5.8344212938373134</c:v>
                </c:pt>
                <c:pt idx="1368">
                  <c:v>3.1416904271459796</c:v>
                </c:pt>
                <c:pt idx="1369">
                  <c:v>0.86247068068593968</c:v>
                </c:pt>
                <c:pt idx="1370">
                  <c:v>1.0543389558130933</c:v>
                </c:pt>
                <c:pt idx="1371">
                  <c:v>5.0929305958375997</c:v>
                </c:pt>
                <c:pt idx="1372">
                  <c:v>8.3175965969727219</c:v>
                </c:pt>
                <c:pt idx="1373">
                  <c:v>6.2883735750816339</c:v>
                </c:pt>
                <c:pt idx="1374">
                  <c:v>3.8130231634074665</c:v>
                </c:pt>
                <c:pt idx="1375">
                  <c:v>1.330518416146816</c:v>
                </c:pt>
                <c:pt idx="1376">
                  <c:v>0.47380587011080466</c:v>
                </c:pt>
                <c:pt idx="1377">
                  <c:v>0.28798000119337303</c:v>
                </c:pt>
                <c:pt idx="1378">
                  <c:v>0.45918483470165428</c:v>
                </c:pt>
                <c:pt idx="1379">
                  <c:v>0.43568892736285231</c:v>
                </c:pt>
                <c:pt idx="1380">
                  <c:v>0.26654553395590108</c:v>
                </c:pt>
                <c:pt idx="1381">
                  <c:v>0.81896502832838614</c:v>
                </c:pt>
                <c:pt idx="1382">
                  <c:v>4.3308086068874303</c:v>
                </c:pt>
                <c:pt idx="1383">
                  <c:v>7.7548847692734348</c:v>
                </c:pt>
                <c:pt idx="1384">
                  <c:v>3.8925340280775997</c:v>
                </c:pt>
                <c:pt idx="1385">
                  <c:v>2.3354994599093937</c:v>
                </c:pt>
                <c:pt idx="1386">
                  <c:v>4.2655781404837025</c:v>
                </c:pt>
                <c:pt idx="1387">
                  <c:v>8.4256877822444416</c:v>
                </c:pt>
                <c:pt idx="1388">
                  <c:v>10.721480743462786</c:v>
                </c:pt>
                <c:pt idx="1389">
                  <c:v>9.5288846238940881</c:v>
                </c:pt>
                <c:pt idx="1390">
                  <c:v>8.5238517030048744</c:v>
                </c:pt>
                <c:pt idx="1391">
                  <c:v>6.1772830070303808</c:v>
                </c:pt>
                <c:pt idx="1392">
                  <c:v>4.4752191249560331</c:v>
                </c:pt>
                <c:pt idx="1393">
                  <c:v>7.6301251010500151</c:v>
                </c:pt>
                <c:pt idx="1394">
                  <c:v>7.0194839240162246</c:v>
                </c:pt>
                <c:pt idx="1395">
                  <c:v>5.5183548092294732</c:v>
                </c:pt>
                <c:pt idx="1396">
                  <c:v>5.5395748715665034</c:v>
                </c:pt>
                <c:pt idx="1397">
                  <c:v>5.6051735897670261</c:v>
                </c:pt>
                <c:pt idx="1398">
                  <c:v>2.9746944169550917</c:v>
                </c:pt>
                <c:pt idx="1399">
                  <c:v>0.87621403787746777</c:v>
                </c:pt>
                <c:pt idx="1400">
                  <c:v>0.39981370797127569</c:v>
                </c:pt>
                <c:pt idx="1401">
                  <c:v>0.26489197039869788</c:v>
                </c:pt>
                <c:pt idx="1402">
                  <c:v>0.21593482752674892</c:v>
                </c:pt>
                <c:pt idx="1403">
                  <c:v>0.31004264046547259</c:v>
                </c:pt>
                <c:pt idx="1404">
                  <c:v>0.27262764961029606</c:v>
                </c:pt>
                <c:pt idx="1405">
                  <c:v>0.21498930836439603</c:v>
                </c:pt>
                <c:pt idx="1406">
                  <c:v>0.54087863404959946</c:v>
                </c:pt>
                <c:pt idx="1407">
                  <c:v>0.77437429215133879</c:v>
                </c:pt>
                <c:pt idx="1408">
                  <c:v>2.805558653497124</c:v>
                </c:pt>
                <c:pt idx="1409">
                  <c:v>5.0293922630247812</c:v>
                </c:pt>
                <c:pt idx="1410">
                  <c:v>5.6750212863631715</c:v>
                </c:pt>
                <c:pt idx="1411">
                  <c:v>4.5893061300537257</c:v>
                </c:pt>
                <c:pt idx="1412">
                  <c:v>2.2718941615206849</c:v>
                </c:pt>
                <c:pt idx="1413">
                  <c:v>2.1977594591303315</c:v>
                </c:pt>
                <c:pt idx="1414">
                  <c:v>5.5471382335693145</c:v>
                </c:pt>
                <c:pt idx="1415">
                  <c:v>8.8141894395495992</c:v>
                </c:pt>
                <c:pt idx="1416">
                  <c:v>4.6648644166813442</c:v>
                </c:pt>
                <c:pt idx="1417">
                  <c:v>4.6195080926326844</c:v>
                </c:pt>
                <c:pt idx="1418">
                  <c:v>8.4950153384477964</c:v>
                </c:pt>
                <c:pt idx="1419">
                  <c:v>8.5000703548712089</c:v>
                </c:pt>
                <c:pt idx="1420">
                  <c:v>6.0826192416099163</c:v>
                </c:pt>
                <c:pt idx="1421">
                  <c:v>2.7765068450204522</c:v>
                </c:pt>
                <c:pt idx="1422">
                  <c:v>0.85955361164266009</c:v>
                </c:pt>
                <c:pt idx="1423">
                  <c:v>1.2331791022734087</c:v>
                </c:pt>
                <c:pt idx="1424">
                  <c:v>5.4274625514737327</c:v>
                </c:pt>
                <c:pt idx="1425">
                  <c:v>9.2748946530023577</c:v>
                </c:pt>
                <c:pt idx="1426">
                  <c:v>9.9696989338501822</c:v>
                </c:pt>
                <c:pt idx="1427">
                  <c:v>8.7547797748738301</c:v>
                </c:pt>
                <c:pt idx="1428">
                  <c:v>5.7836613276904805</c:v>
                </c:pt>
                <c:pt idx="1429">
                  <c:v>4.4167236489492199</c:v>
                </c:pt>
                <c:pt idx="1430">
                  <c:v>2.1155792542988108</c:v>
                </c:pt>
                <c:pt idx="1431">
                  <c:v>0.69116224106760504</c:v>
                </c:pt>
                <c:pt idx="1432">
                  <c:v>0.34809524848305273</c:v>
                </c:pt>
                <c:pt idx="1433">
                  <c:v>0.30170024425655972</c:v>
                </c:pt>
                <c:pt idx="1434">
                  <c:v>0.76588581272456446</c:v>
                </c:pt>
                <c:pt idx="1435">
                  <c:v>1.1608458399606159</c:v>
                </c:pt>
                <c:pt idx="1436">
                  <c:v>4.3701428150626844</c:v>
                </c:pt>
                <c:pt idx="1437">
                  <c:v>7.6431413626111819</c:v>
                </c:pt>
                <c:pt idx="1438">
                  <c:v>7.3479384609536114</c:v>
                </c:pt>
                <c:pt idx="1439">
                  <c:v>5.1848882300613752</c:v>
                </c:pt>
                <c:pt idx="1440">
                  <c:v>4.2386037230256717</c:v>
                </c:pt>
                <c:pt idx="1441">
                  <c:v>2.0002395992927373</c:v>
                </c:pt>
                <c:pt idx="1442">
                  <c:v>0.61910525578798792</c:v>
                </c:pt>
                <c:pt idx="1443">
                  <c:v>0.64184751274475582</c:v>
                </c:pt>
                <c:pt idx="1444">
                  <c:v>2.1528545544130786</c:v>
                </c:pt>
                <c:pt idx="1445">
                  <c:v>4.5446616728860958</c:v>
                </c:pt>
                <c:pt idx="1446">
                  <c:v>4.528132731858487</c:v>
                </c:pt>
                <c:pt idx="1447">
                  <c:v>2.9597109665780925</c:v>
                </c:pt>
                <c:pt idx="1448">
                  <c:v>1.6813391478563904</c:v>
                </c:pt>
                <c:pt idx="1449">
                  <c:v>1.567685687623908</c:v>
                </c:pt>
                <c:pt idx="1450">
                  <c:v>1.8286800529719198</c:v>
                </c:pt>
                <c:pt idx="1451">
                  <c:v>2.4760285282972689</c:v>
                </c:pt>
                <c:pt idx="1452">
                  <c:v>3.1490224950233858</c:v>
                </c:pt>
                <c:pt idx="1453">
                  <c:v>3.7636486700154932</c:v>
                </c:pt>
                <c:pt idx="1454">
                  <c:v>4.1320190223423108</c:v>
                </c:pt>
                <c:pt idx="1455">
                  <c:v>4.2513361273286838</c:v>
                </c:pt>
                <c:pt idx="1456">
                  <c:v>4.2205217216312647</c:v>
                </c:pt>
                <c:pt idx="1457">
                  <c:v>4.1674598385402142</c:v>
                </c:pt>
                <c:pt idx="1458">
                  <c:v>4.141393139040999</c:v>
                </c:pt>
                <c:pt idx="1459">
                  <c:v>4.1475809843131817</c:v>
                </c:pt>
                <c:pt idx="1460">
                  <c:v>4.1588335241198662</c:v>
                </c:pt>
                <c:pt idx="1461">
                  <c:v>4.1514477810349968</c:v>
                </c:pt>
                <c:pt idx="1462">
                  <c:v>4.1607679319377704</c:v>
                </c:pt>
                <c:pt idx="1463">
                  <c:v>4.161215203710892</c:v>
                </c:pt>
                <c:pt idx="1464">
                  <c:v>4.1615440829672954</c:v>
                </c:pt>
                <c:pt idx="1465">
                  <c:v>4.1717146317168909</c:v>
                </c:pt>
                <c:pt idx="1466">
                  <c:v>4.1761142029410321</c:v>
                </c:pt>
                <c:pt idx="1467">
                  <c:v>4.1689934711784495</c:v>
                </c:pt>
                <c:pt idx="1468">
                  <c:v>4.1698237487990317</c:v>
                </c:pt>
                <c:pt idx="1469">
                  <c:v>4.1959219635153566</c:v>
                </c:pt>
                <c:pt idx="1470">
                  <c:v>4.2005459085879533</c:v>
                </c:pt>
                <c:pt idx="1471">
                  <c:v>4.192938969293718</c:v>
                </c:pt>
                <c:pt idx="1472">
                  <c:v>4.1821900644257122</c:v>
                </c:pt>
                <c:pt idx="1473">
                  <c:v>4.1824980779780949</c:v>
                </c:pt>
                <c:pt idx="1474">
                  <c:v>4.1961498084851963</c:v>
                </c:pt>
                <c:pt idx="1475">
                  <c:v>4.2008480123931404</c:v>
                </c:pt>
                <c:pt idx="1476">
                  <c:v>4.1978786239897223</c:v>
                </c:pt>
                <c:pt idx="1477">
                  <c:v>4.2088568413004337</c:v>
                </c:pt>
                <c:pt idx="1478">
                  <c:v>4.8604712218758497</c:v>
                </c:pt>
                <c:pt idx="1479">
                  <c:v>6.9292403596290422</c:v>
                </c:pt>
                <c:pt idx="1480">
                  <c:v>7.6164212118153527</c:v>
                </c:pt>
                <c:pt idx="1481">
                  <c:v>6.9343852642834678</c:v>
                </c:pt>
                <c:pt idx="1482">
                  <c:v>5.6295259313104635</c:v>
                </c:pt>
                <c:pt idx="1483">
                  <c:v>5.3456385541166069</c:v>
                </c:pt>
                <c:pt idx="1484">
                  <c:v>6.606386721173596</c:v>
                </c:pt>
                <c:pt idx="1485">
                  <c:v>6.8367309283493638</c:v>
                </c:pt>
                <c:pt idx="1486">
                  <c:v>7.3644887962809582</c:v>
                </c:pt>
                <c:pt idx="1487">
                  <c:v>5.0066015640585588</c:v>
                </c:pt>
                <c:pt idx="1488">
                  <c:v>7.7109555576667006</c:v>
                </c:pt>
                <c:pt idx="1489">
                  <c:v>9.1430716623452302</c:v>
                </c:pt>
                <c:pt idx="1490">
                  <c:v>9.8050945670084211</c:v>
                </c:pt>
                <c:pt idx="1491">
                  <c:v>9.557753379913251</c:v>
                </c:pt>
                <c:pt idx="1492">
                  <c:v>9.1384671716826933</c:v>
                </c:pt>
                <c:pt idx="1493">
                  <c:v>7.122311446613006</c:v>
                </c:pt>
                <c:pt idx="1494">
                  <c:v>5.1285276118888534</c:v>
                </c:pt>
                <c:pt idx="1495">
                  <c:v>8.7580892953167542</c:v>
                </c:pt>
                <c:pt idx="1496">
                  <c:v>9.8687413423067447</c:v>
                </c:pt>
                <c:pt idx="1497">
                  <c:v>9.9031409934183294</c:v>
                </c:pt>
                <c:pt idx="1498">
                  <c:v>9.7155007651691179</c:v>
                </c:pt>
                <c:pt idx="1499">
                  <c:v>9.2971677604613028</c:v>
                </c:pt>
                <c:pt idx="1500">
                  <c:v>8.8150306514892574</c:v>
                </c:pt>
                <c:pt idx="1501">
                  <c:v>8.225916586282052</c:v>
                </c:pt>
                <c:pt idx="1502">
                  <c:v>8.3254161734316572</c:v>
                </c:pt>
                <c:pt idx="1503">
                  <c:v>8.0656711146264186</c:v>
                </c:pt>
                <c:pt idx="1504">
                  <c:v>7.6704150335421373</c:v>
                </c:pt>
                <c:pt idx="1505">
                  <c:v>7.4837101286553507</c:v>
                </c:pt>
                <c:pt idx="1506">
                  <c:v>7.0269445175633338</c:v>
                </c:pt>
                <c:pt idx="1507">
                  <c:v>6.6931765004330481</c:v>
                </c:pt>
                <c:pt idx="1508">
                  <c:v>6.830180651097721</c:v>
                </c:pt>
                <c:pt idx="1509">
                  <c:v>7.2943688232126389</c:v>
                </c:pt>
                <c:pt idx="1510">
                  <c:v>8.2007265779160274</c:v>
                </c:pt>
                <c:pt idx="1511">
                  <c:v>8.6213093924424449</c:v>
                </c:pt>
                <c:pt idx="1512">
                  <c:v>8.0455345109867071</c:v>
                </c:pt>
                <c:pt idx="1513">
                  <c:v>6.2472099026803116</c:v>
                </c:pt>
                <c:pt idx="1514">
                  <c:v>7.5450841489994165</c:v>
                </c:pt>
                <c:pt idx="1515">
                  <c:v>5.7903798146760472</c:v>
                </c:pt>
                <c:pt idx="1516">
                  <c:v>6.8635764138400894</c:v>
                </c:pt>
                <c:pt idx="1517">
                  <c:v>6.6920177004648771</c:v>
                </c:pt>
                <c:pt idx="1518">
                  <c:v>6.1434613839091856</c:v>
                </c:pt>
                <c:pt idx="1519">
                  <c:v>6.1687978774554946</c:v>
                </c:pt>
                <c:pt idx="1520">
                  <c:v>6.8739790002147005</c:v>
                </c:pt>
                <c:pt idx="1521">
                  <c:v>7.7179337063065327</c:v>
                </c:pt>
                <c:pt idx="1522">
                  <c:v>4.5252571894870783</c:v>
                </c:pt>
                <c:pt idx="1523">
                  <c:v>3.9851642132186131</c:v>
                </c:pt>
                <c:pt idx="1524">
                  <c:v>4.6808770090479932</c:v>
                </c:pt>
                <c:pt idx="1525">
                  <c:v>3.4294441809806462</c:v>
                </c:pt>
                <c:pt idx="1526">
                  <c:v>1.1105266136645497</c:v>
                </c:pt>
                <c:pt idx="1527">
                  <c:v>0.41720554127891718</c:v>
                </c:pt>
                <c:pt idx="1528">
                  <c:v>0.2608034121968163</c:v>
                </c:pt>
                <c:pt idx="1529">
                  <c:v>0.21697617919277698</c:v>
                </c:pt>
                <c:pt idx="1530">
                  <c:v>0.8989869859591253</c:v>
                </c:pt>
                <c:pt idx="1531">
                  <c:v>5.1502473946135785</c:v>
                </c:pt>
                <c:pt idx="1532">
                  <c:v>7.6471271738680215</c:v>
                </c:pt>
                <c:pt idx="1533">
                  <c:v>4.7961656336873943</c:v>
                </c:pt>
                <c:pt idx="1534">
                  <c:v>5.8231492233323747</c:v>
                </c:pt>
                <c:pt idx="1535">
                  <c:v>7.8043577748451751</c:v>
                </c:pt>
                <c:pt idx="1536">
                  <c:v>8.5386961625740128</c:v>
                </c:pt>
                <c:pt idx="1537">
                  <c:v>8.8207867416249748</c:v>
                </c:pt>
                <c:pt idx="1538">
                  <c:v>8.8371295576978888</c:v>
                </c:pt>
                <c:pt idx="1539">
                  <c:v>8.692734039743204</c:v>
                </c:pt>
                <c:pt idx="1540">
                  <c:v>8.3169677217392657</c:v>
                </c:pt>
                <c:pt idx="1541">
                  <c:v>7.8876017113062353</c:v>
                </c:pt>
                <c:pt idx="1542">
                  <c:v>7.1021193788773749</c:v>
                </c:pt>
                <c:pt idx="1543">
                  <c:v>6.4294241320100971</c:v>
                </c:pt>
                <c:pt idx="1544">
                  <c:v>5.7810749242530095</c:v>
                </c:pt>
                <c:pt idx="1545">
                  <c:v>4.2391316271042756</c:v>
                </c:pt>
                <c:pt idx="1546">
                  <c:v>4.5869233710485435</c:v>
                </c:pt>
                <c:pt idx="1547">
                  <c:v>5.409675661759656</c:v>
                </c:pt>
                <c:pt idx="1548">
                  <c:v>5.366143468015566</c:v>
                </c:pt>
                <c:pt idx="1549">
                  <c:v>5.2881450904955569</c:v>
                </c:pt>
                <c:pt idx="1550">
                  <c:v>5.2778793738913752</c:v>
                </c:pt>
                <c:pt idx="1551">
                  <c:v>4.9616511933011695</c:v>
                </c:pt>
                <c:pt idx="1552">
                  <c:v>4.1781912633547815</c:v>
                </c:pt>
                <c:pt idx="1553">
                  <c:v>4.429237334199688</c:v>
                </c:pt>
                <c:pt idx="1554">
                  <c:v>5.7262358389211245</c:v>
                </c:pt>
                <c:pt idx="1555">
                  <c:v>6.0218791035180104</c:v>
                </c:pt>
                <c:pt idx="1556">
                  <c:v>6.0526774488979527</c:v>
                </c:pt>
                <c:pt idx="1557">
                  <c:v>6.4452152088078973</c:v>
                </c:pt>
                <c:pt idx="1558">
                  <c:v>6.8430050161855869</c:v>
                </c:pt>
                <c:pt idx="1559">
                  <c:v>7.0122064291694848</c:v>
                </c:pt>
                <c:pt idx="1560">
                  <c:v>6.9779233212555214</c:v>
                </c:pt>
                <c:pt idx="1561">
                  <c:v>5.3948150568223019</c:v>
                </c:pt>
                <c:pt idx="1562">
                  <c:v>6.3268937598688408</c:v>
                </c:pt>
                <c:pt idx="1563">
                  <c:v>7.6098036459343126</c:v>
                </c:pt>
                <c:pt idx="1564">
                  <c:v>7.4779623611731783</c:v>
                </c:pt>
                <c:pt idx="1565">
                  <c:v>7.1873257732318763</c:v>
                </c:pt>
                <c:pt idx="1566">
                  <c:v>7.0603410317873037</c:v>
                </c:pt>
                <c:pt idx="1567">
                  <c:v>7.0498115961435159</c:v>
                </c:pt>
                <c:pt idx="1568">
                  <c:v>7.0373210781508959</c:v>
                </c:pt>
                <c:pt idx="1569">
                  <c:v>6.8952424266724401</c:v>
                </c:pt>
                <c:pt idx="1570">
                  <c:v>6.8819201560304117</c:v>
                </c:pt>
                <c:pt idx="1571">
                  <c:v>6.9245980273698216</c:v>
                </c:pt>
                <c:pt idx="1572">
                  <c:v>6.9393059851823153</c:v>
                </c:pt>
                <c:pt idx="1573">
                  <c:v>6.8273451953087738</c:v>
                </c:pt>
                <c:pt idx="1574">
                  <c:v>6.353163179149969</c:v>
                </c:pt>
                <c:pt idx="1575">
                  <c:v>5.5177178568667999</c:v>
                </c:pt>
                <c:pt idx="1576">
                  <c:v>5.0328862371065668</c:v>
                </c:pt>
                <c:pt idx="1577">
                  <c:v>5.2038646376177882</c:v>
                </c:pt>
                <c:pt idx="1578">
                  <c:v>5.4479186083637856</c:v>
                </c:pt>
                <c:pt idx="1579">
                  <c:v>5.2372206687219771</c:v>
                </c:pt>
                <c:pt idx="1580">
                  <c:v>4.3959622627134216</c:v>
                </c:pt>
                <c:pt idx="1581">
                  <c:v>4.1588230028374555</c:v>
                </c:pt>
                <c:pt idx="1582">
                  <c:v>4.4029032106995523</c:v>
                </c:pt>
                <c:pt idx="1583">
                  <c:v>4.4477750206456523</c:v>
                </c:pt>
                <c:pt idx="1584">
                  <c:v>3.696289150105581</c:v>
                </c:pt>
                <c:pt idx="1585">
                  <c:v>3.2760144443972217</c:v>
                </c:pt>
                <c:pt idx="1586">
                  <c:v>2.4484701548853161</c:v>
                </c:pt>
                <c:pt idx="1587">
                  <c:v>0.85304765655387815</c:v>
                </c:pt>
                <c:pt idx="1588">
                  <c:v>3.6885522038376037</c:v>
                </c:pt>
                <c:pt idx="1589">
                  <c:v>7.8969400457024506</c:v>
                </c:pt>
                <c:pt idx="1590">
                  <c:v>8.6534476340797859</c:v>
                </c:pt>
                <c:pt idx="1591">
                  <c:v>8.5292950846335209</c:v>
                </c:pt>
                <c:pt idx="1592">
                  <c:v>8.2645334500468781</c:v>
                </c:pt>
                <c:pt idx="1593">
                  <c:v>7.7354969699469125</c:v>
                </c:pt>
                <c:pt idx="1594">
                  <c:v>7.7252710498782147</c:v>
                </c:pt>
                <c:pt idx="1595">
                  <c:v>7.8337381202899641</c:v>
                </c:pt>
                <c:pt idx="1596">
                  <c:v>8.0563261802390009</c:v>
                </c:pt>
                <c:pt idx="1597">
                  <c:v>8.0634284548866155</c:v>
                </c:pt>
                <c:pt idx="1598">
                  <c:v>7.6740194791255538</c:v>
                </c:pt>
                <c:pt idx="1599">
                  <c:v>7.1164430671242203</c:v>
                </c:pt>
                <c:pt idx="1600">
                  <c:v>6.8312084491188649</c:v>
                </c:pt>
                <c:pt idx="1601">
                  <c:v>6.7250369165222503</c:v>
                </c:pt>
                <c:pt idx="1602">
                  <c:v>7.0934447781599657</c:v>
                </c:pt>
                <c:pt idx="1603">
                  <c:v>7.3932282900029529</c:v>
                </c:pt>
                <c:pt idx="1604">
                  <c:v>7.3006577241770012</c:v>
                </c:pt>
                <c:pt idx="1605">
                  <c:v>7.4998431969230612</c:v>
                </c:pt>
                <c:pt idx="1606">
                  <c:v>8.0554156266306425</c:v>
                </c:pt>
                <c:pt idx="1607">
                  <c:v>8.4605219143988304</c:v>
                </c:pt>
                <c:pt idx="1608">
                  <c:v>6.4444414422967196</c:v>
                </c:pt>
                <c:pt idx="1609">
                  <c:v>6.7483108077634206</c:v>
                </c:pt>
                <c:pt idx="1610">
                  <c:v>7.9334117317014865</c:v>
                </c:pt>
                <c:pt idx="1611">
                  <c:v>7.9810986825787369</c:v>
                </c:pt>
                <c:pt idx="1612">
                  <c:v>8.2353979794972592</c:v>
                </c:pt>
                <c:pt idx="1613">
                  <c:v>7.8944458749633348</c:v>
                </c:pt>
                <c:pt idx="1614">
                  <c:v>8.1216432967773997</c:v>
                </c:pt>
                <c:pt idx="1615">
                  <c:v>8.4593529914180312</c:v>
                </c:pt>
                <c:pt idx="1616">
                  <c:v>8.4218587799125704</c:v>
                </c:pt>
                <c:pt idx="1617">
                  <c:v>8.3200100732674134</c:v>
                </c:pt>
                <c:pt idx="1618">
                  <c:v>8.1709684164765086</c:v>
                </c:pt>
                <c:pt idx="1619">
                  <c:v>8.0533810815005289</c:v>
                </c:pt>
                <c:pt idx="1620">
                  <c:v>7.8850201351941385</c:v>
                </c:pt>
                <c:pt idx="1621">
                  <c:v>6.9864225604493706</c:v>
                </c:pt>
                <c:pt idx="1622">
                  <c:v>6.4105519767853698</c:v>
                </c:pt>
                <c:pt idx="1623">
                  <c:v>5.547135983403634</c:v>
                </c:pt>
                <c:pt idx="1624">
                  <c:v>2.5401606110062915</c:v>
                </c:pt>
                <c:pt idx="1625">
                  <c:v>2.9959477237708247</c:v>
                </c:pt>
                <c:pt idx="1626">
                  <c:v>5.7354053509409262</c:v>
                </c:pt>
                <c:pt idx="1627">
                  <c:v>6.9154624784037884</c:v>
                </c:pt>
                <c:pt idx="1628">
                  <c:v>6.6686559927312086</c:v>
                </c:pt>
                <c:pt idx="1629">
                  <c:v>6.802647059326115</c:v>
                </c:pt>
                <c:pt idx="1630">
                  <c:v>5.9273429375923046</c:v>
                </c:pt>
                <c:pt idx="1631">
                  <c:v>4.7179222729223351</c:v>
                </c:pt>
                <c:pt idx="1632">
                  <c:v>4.4337653318497861</c:v>
                </c:pt>
                <c:pt idx="1633">
                  <c:v>5.4091553438752396</c:v>
                </c:pt>
                <c:pt idx="1634">
                  <c:v>6.1360188003814873</c:v>
                </c:pt>
                <c:pt idx="1635">
                  <c:v>6.5187618638416396</c:v>
                </c:pt>
                <c:pt idx="1636">
                  <c:v>7.0046169668431144</c:v>
                </c:pt>
                <c:pt idx="1637">
                  <c:v>7.3668830458162855</c:v>
                </c:pt>
                <c:pt idx="1638">
                  <c:v>8.249420534533396</c:v>
                </c:pt>
                <c:pt idx="1639">
                  <c:v>7.9695793147167677</c:v>
                </c:pt>
                <c:pt idx="1640">
                  <c:v>4.6060267905523284</c:v>
                </c:pt>
                <c:pt idx="1641">
                  <c:v>2.9364428162386207</c:v>
                </c:pt>
                <c:pt idx="1642">
                  <c:v>4.7794018284341968</c:v>
                </c:pt>
                <c:pt idx="1643">
                  <c:v>8.4241693790566501</c:v>
                </c:pt>
                <c:pt idx="1644">
                  <c:v>7.9384572015223158</c:v>
                </c:pt>
                <c:pt idx="1645">
                  <c:v>6.1197671131106475</c:v>
                </c:pt>
                <c:pt idx="1646">
                  <c:v>5.2340462957125196</c:v>
                </c:pt>
                <c:pt idx="1647">
                  <c:v>7.5790225187091984</c:v>
                </c:pt>
                <c:pt idx="1648">
                  <c:v>7.4627803687115044</c:v>
                </c:pt>
                <c:pt idx="1649">
                  <c:v>7.4440514082491598</c:v>
                </c:pt>
                <c:pt idx="1650">
                  <c:v>7.3829142380087429</c:v>
                </c:pt>
                <c:pt idx="1651">
                  <c:v>7.7816736156290549</c:v>
                </c:pt>
                <c:pt idx="1652">
                  <c:v>7.6320311091391728</c:v>
                </c:pt>
                <c:pt idx="1653">
                  <c:v>6.6545262732226815</c:v>
                </c:pt>
                <c:pt idx="1654">
                  <c:v>6.3672895585857656</c:v>
                </c:pt>
                <c:pt idx="1655">
                  <c:v>6.4012800619196417</c:v>
                </c:pt>
                <c:pt idx="1656">
                  <c:v>6.437712577440994</c:v>
                </c:pt>
                <c:pt idx="1657">
                  <c:v>6.4397915882514996</c:v>
                </c:pt>
                <c:pt idx="1658">
                  <c:v>6.3602113308391957</c:v>
                </c:pt>
                <c:pt idx="1659">
                  <c:v>6.3940672466000024</c:v>
                </c:pt>
                <c:pt idx="1660">
                  <c:v>6.7644224914279851</c:v>
                </c:pt>
                <c:pt idx="1661">
                  <c:v>6.8683513278904265</c:v>
                </c:pt>
                <c:pt idx="1662">
                  <c:v>6.8288307102763381</c:v>
                </c:pt>
                <c:pt idx="1663">
                  <c:v>6.7769548376008979</c:v>
                </c:pt>
                <c:pt idx="1664">
                  <c:v>6.7673130722653374</c:v>
                </c:pt>
                <c:pt idx="1665">
                  <c:v>6.7309234534190061</c:v>
                </c:pt>
                <c:pt idx="1666">
                  <c:v>6.4395363782502688</c:v>
                </c:pt>
                <c:pt idx="1667">
                  <c:v>6.2169087726241834</c:v>
                </c:pt>
                <c:pt idx="1668">
                  <c:v>6.0015075880363158</c:v>
                </c:pt>
                <c:pt idx="1669">
                  <c:v>5.8091429776322459</c:v>
                </c:pt>
                <c:pt idx="1670">
                  <c:v>5.8676767426802092</c:v>
                </c:pt>
                <c:pt idx="1671">
                  <c:v>6.1474212197310472</c:v>
                </c:pt>
                <c:pt idx="1672">
                  <c:v>6.5099191441894524</c:v>
                </c:pt>
                <c:pt idx="1673">
                  <c:v>6.5329103233755177</c:v>
                </c:pt>
                <c:pt idx="1674">
                  <c:v>6.1890037093806134</c:v>
                </c:pt>
                <c:pt idx="1675">
                  <c:v>5.6554948168547918</c:v>
                </c:pt>
                <c:pt idx="1676">
                  <c:v>5.5041149218105749</c:v>
                </c:pt>
                <c:pt idx="1677">
                  <c:v>5.1910362971894299</c:v>
                </c:pt>
                <c:pt idx="1678">
                  <c:v>4.8297319081023673</c:v>
                </c:pt>
                <c:pt idx="1679">
                  <c:v>4.9034896912725001</c:v>
                </c:pt>
                <c:pt idx="1680">
                  <c:v>5.9144067332292805</c:v>
                </c:pt>
                <c:pt idx="1681">
                  <c:v>6.3569835748679742</c:v>
                </c:pt>
                <c:pt idx="1682">
                  <c:v>5.8041419721375656</c:v>
                </c:pt>
                <c:pt idx="1683">
                  <c:v>5.4994561000803959</c:v>
                </c:pt>
                <c:pt idx="1684">
                  <c:v>6.331134865550518</c:v>
                </c:pt>
                <c:pt idx="1685">
                  <c:v>6.6224379214201612</c:v>
                </c:pt>
                <c:pt idx="1686">
                  <c:v>6.4791072700395924</c:v>
                </c:pt>
                <c:pt idx="1687">
                  <c:v>6.3768627223594851</c:v>
                </c:pt>
                <c:pt idx="1688">
                  <c:v>6.1235901776942514</c:v>
                </c:pt>
                <c:pt idx="1689">
                  <c:v>5.9971465494668088</c:v>
                </c:pt>
                <c:pt idx="1690">
                  <c:v>6.2466024626819339</c:v>
                </c:pt>
                <c:pt idx="1691">
                  <c:v>6.2871497169078028</c:v>
                </c:pt>
                <c:pt idx="1692">
                  <c:v>6.2311602008258644</c:v>
                </c:pt>
                <c:pt idx="1693">
                  <c:v>6.0120650301593122</c:v>
                </c:pt>
                <c:pt idx="1694">
                  <c:v>6.0768017289991967</c:v>
                </c:pt>
                <c:pt idx="1695">
                  <c:v>5.9362638955017779</c:v>
                </c:pt>
                <c:pt idx="1696">
                  <c:v>5.8686843720254931</c:v>
                </c:pt>
                <c:pt idx="1697">
                  <c:v>6.2289586529942191</c:v>
                </c:pt>
                <c:pt idx="1698">
                  <c:v>6.1360613977384375</c:v>
                </c:pt>
                <c:pt idx="1699">
                  <c:v>5.525492511154491</c:v>
                </c:pt>
                <c:pt idx="1700">
                  <c:v>5.4029007050481681</c:v>
                </c:pt>
                <c:pt idx="1701">
                  <c:v>5.6833443737128642</c:v>
                </c:pt>
                <c:pt idx="1702">
                  <c:v>5.6811234530195982</c:v>
                </c:pt>
                <c:pt idx="1703">
                  <c:v>5.0131492611768964</c:v>
                </c:pt>
                <c:pt idx="1704">
                  <c:v>5.3079899398079622</c:v>
                </c:pt>
                <c:pt idx="1705">
                  <c:v>5.4987965394122558</c:v>
                </c:pt>
                <c:pt idx="1706">
                  <c:v>5.7910616921494515</c:v>
                </c:pt>
                <c:pt idx="1707">
                  <c:v>6.0348032434991943</c:v>
                </c:pt>
                <c:pt idx="1708">
                  <c:v>5.8959567062415763</c:v>
                </c:pt>
                <c:pt idx="1709">
                  <c:v>5.7466877526146991</c:v>
                </c:pt>
                <c:pt idx="1710">
                  <c:v>5.8237254389701363</c:v>
                </c:pt>
                <c:pt idx="1711">
                  <c:v>6.0510779367267906</c:v>
                </c:pt>
                <c:pt idx="1712">
                  <c:v>6.2968574550754575</c:v>
                </c:pt>
                <c:pt idx="1713">
                  <c:v>6.3069400240562778</c:v>
                </c:pt>
                <c:pt idx="1714">
                  <c:v>6.3135073670162489</c:v>
                </c:pt>
                <c:pt idx="1715">
                  <c:v>6.3715793747925273</c:v>
                </c:pt>
                <c:pt idx="1716">
                  <c:v>6.5873588362491615</c:v>
                </c:pt>
                <c:pt idx="1717">
                  <c:v>6.8114307176206035</c:v>
                </c:pt>
                <c:pt idx="1718">
                  <c:v>6.8761904240198559</c:v>
                </c:pt>
                <c:pt idx="1719">
                  <c:v>6.955447418425134</c:v>
                </c:pt>
                <c:pt idx="1720">
                  <c:v>7.2176783012501975</c:v>
                </c:pt>
                <c:pt idx="1721">
                  <c:v>6.9466437958496661</c:v>
                </c:pt>
                <c:pt idx="1722">
                  <c:v>5.6295430963266915</c:v>
                </c:pt>
                <c:pt idx="1723">
                  <c:v>5.5321064612870474</c:v>
                </c:pt>
                <c:pt idx="1724">
                  <c:v>5.7801958418405155</c:v>
                </c:pt>
                <c:pt idx="1725">
                  <c:v>4.6989761986712546</c:v>
                </c:pt>
                <c:pt idx="1726">
                  <c:v>2.5516266080915284</c:v>
                </c:pt>
                <c:pt idx="1727">
                  <c:v>0.95546616000667373</c:v>
                </c:pt>
                <c:pt idx="1728">
                  <c:v>0.35280337536986939</c:v>
                </c:pt>
                <c:pt idx="1729">
                  <c:v>0.23621262940631499</c:v>
                </c:pt>
                <c:pt idx="1730">
                  <c:v>0.18705344618147784</c:v>
                </c:pt>
                <c:pt idx="1731">
                  <c:v>0.16359783404065162</c:v>
                </c:pt>
                <c:pt idx="1732">
                  <c:v>0.15265453213192726</c:v>
                </c:pt>
                <c:pt idx="1733">
                  <c:v>0.14486623978381319</c:v>
                </c:pt>
                <c:pt idx="1734">
                  <c:v>0.13656220161617924</c:v>
                </c:pt>
                <c:pt idx="1735">
                  <c:v>0.13157048020374251</c:v>
                </c:pt>
                <c:pt idx="1736">
                  <c:v>0.12847497926040566</c:v>
                </c:pt>
                <c:pt idx="1737">
                  <c:v>0.13690323874626997</c:v>
                </c:pt>
                <c:pt idx="1738">
                  <c:v>0.14429446332486329</c:v>
                </c:pt>
                <c:pt idx="1739">
                  <c:v>0.14159116801457899</c:v>
                </c:pt>
                <c:pt idx="1740">
                  <c:v>0.14075736753780452</c:v>
                </c:pt>
                <c:pt idx="1741">
                  <c:v>0.13858346520906101</c:v>
                </c:pt>
                <c:pt idx="1742">
                  <c:v>0.15600910056812212</c:v>
                </c:pt>
                <c:pt idx="1743">
                  <c:v>0.93118069515213475</c:v>
                </c:pt>
                <c:pt idx="1744">
                  <c:v>3.18919901341406</c:v>
                </c:pt>
                <c:pt idx="1745">
                  <c:v>4.8376168006889646</c:v>
                </c:pt>
                <c:pt idx="1746">
                  <c:v>5.5624688436299632</c:v>
                </c:pt>
                <c:pt idx="1747">
                  <c:v>5.7912534870468209</c:v>
                </c:pt>
                <c:pt idx="1748">
                  <c:v>5.6977207384409629</c:v>
                </c:pt>
                <c:pt idx="1749">
                  <c:v>5.7426930828561575</c:v>
                </c:pt>
                <c:pt idx="1750">
                  <c:v>5.9695751227062681</c:v>
                </c:pt>
                <c:pt idx="1751">
                  <c:v>6.0645247650544931</c:v>
                </c:pt>
                <c:pt idx="1752">
                  <c:v>6.0686470863647255</c:v>
                </c:pt>
                <c:pt idx="1753">
                  <c:v>6.229400712181695</c:v>
                </c:pt>
                <c:pt idx="1754">
                  <c:v>7.1959984709628388</c:v>
                </c:pt>
                <c:pt idx="1755">
                  <c:v>7.7169176902760093</c:v>
                </c:pt>
                <c:pt idx="1756">
                  <c:v>7.6584698133529665</c:v>
                </c:pt>
                <c:pt idx="1757">
                  <c:v>7.5043488458572032</c:v>
                </c:pt>
                <c:pt idx="1758">
                  <c:v>7.3485320849025646</c:v>
                </c:pt>
                <c:pt idx="1759">
                  <c:v>7.245502125533732</c:v>
                </c:pt>
                <c:pt idx="1760">
                  <c:v>6.9542224151451597</c:v>
                </c:pt>
                <c:pt idx="1761">
                  <c:v>7.0489053922882068</c:v>
                </c:pt>
                <c:pt idx="1762">
                  <c:v>6.9709592727087131</c:v>
                </c:pt>
                <c:pt idx="1763">
                  <c:v>6.9880915397036505</c:v>
                </c:pt>
                <c:pt idx="1764">
                  <c:v>6.8295245912587239</c:v>
                </c:pt>
                <c:pt idx="1765">
                  <c:v>5.8927340931852621</c:v>
                </c:pt>
                <c:pt idx="1766">
                  <c:v>2.4049025834749167</c:v>
                </c:pt>
                <c:pt idx="1767">
                  <c:v>0.76594828241815771</c:v>
                </c:pt>
                <c:pt idx="1768">
                  <c:v>0.39206984194235089</c:v>
                </c:pt>
                <c:pt idx="1769">
                  <c:v>0.25615989490607449</c:v>
                </c:pt>
                <c:pt idx="1770">
                  <c:v>0.20561735764222802</c:v>
                </c:pt>
                <c:pt idx="1771">
                  <c:v>0.18447103321017502</c:v>
                </c:pt>
                <c:pt idx="1772">
                  <c:v>0.25220534003666345</c:v>
                </c:pt>
                <c:pt idx="1773">
                  <c:v>0.48007527056877719</c:v>
                </c:pt>
                <c:pt idx="1774">
                  <c:v>0.25428075813710371</c:v>
                </c:pt>
                <c:pt idx="1775">
                  <c:v>0.16334924896066094</c:v>
                </c:pt>
                <c:pt idx="1776">
                  <c:v>0.14748198219190456</c:v>
                </c:pt>
                <c:pt idx="1777">
                  <c:v>0.1397036105935146</c:v>
                </c:pt>
                <c:pt idx="1778">
                  <c:v>0.13543766071099383</c:v>
                </c:pt>
                <c:pt idx="1779">
                  <c:v>0.14039775949165445</c:v>
                </c:pt>
                <c:pt idx="1780">
                  <c:v>0.41772501173902432</c:v>
                </c:pt>
                <c:pt idx="1781">
                  <c:v>0.39814419706365023</c:v>
                </c:pt>
                <c:pt idx="1782">
                  <c:v>0.1777213762027442</c:v>
                </c:pt>
                <c:pt idx="1783">
                  <c:v>0.14868622882955265</c:v>
                </c:pt>
                <c:pt idx="1784">
                  <c:v>0.41198215040242608</c:v>
                </c:pt>
                <c:pt idx="1785">
                  <c:v>0.9164193101672522</c:v>
                </c:pt>
                <c:pt idx="1786">
                  <c:v>1.4200325067953652</c:v>
                </c:pt>
                <c:pt idx="1787">
                  <c:v>2.1035571502515746</c:v>
                </c:pt>
                <c:pt idx="1788">
                  <c:v>2.6809723784001145</c:v>
                </c:pt>
                <c:pt idx="1789">
                  <c:v>3.1004521013657289</c:v>
                </c:pt>
                <c:pt idx="1790">
                  <c:v>3.3584622136230187</c:v>
                </c:pt>
                <c:pt idx="1791">
                  <c:v>3.5205305108636842</c:v>
                </c:pt>
                <c:pt idx="1792">
                  <c:v>3.6217848061493121</c:v>
                </c:pt>
                <c:pt idx="1793">
                  <c:v>3.7555737460343308</c:v>
                </c:pt>
                <c:pt idx="1794">
                  <c:v>3.8731353882800668</c:v>
                </c:pt>
                <c:pt idx="1795">
                  <c:v>3.9032497129773485</c:v>
                </c:pt>
                <c:pt idx="1796">
                  <c:v>3.8762276965743427</c:v>
                </c:pt>
                <c:pt idx="1797">
                  <c:v>3.8756366984256467</c:v>
                </c:pt>
                <c:pt idx="1798">
                  <c:v>3.8884998781668521</c:v>
                </c:pt>
                <c:pt idx="1799">
                  <c:v>3.9128372803349123</c:v>
                </c:pt>
                <c:pt idx="1800">
                  <c:v>3.9214165298245307</c:v>
                </c:pt>
              </c:numCache>
            </c:numRef>
          </c:yVal>
          <c:smooth val="0"/>
          <c:extLst>
            <c:ext xmlns:c16="http://schemas.microsoft.com/office/drawing/2014/chart" uri="{C3380CC4-5D6E-409C-BE32-E72D297353CC}">
              <c16:uniqueId val="{00000000-D656-4F01-92F6-A9EBD88DC0FE}"/>
            </c:ext>
          </c:extLst>
        </c:ser>
        <c:ser>
          <c:idx val="1"/>
          <c:order val="1"/>
          <c:tx>
            <c:v>SEMTECH LDV</c:v>
          </c:tx>
          <c:spPr>
            <a:ln w="28575" cap="rnd">
              <a:solidFill>
                <a:schemeClr val="accent1"/>
              </a:solidFill>
              <a:round/>
            </a:ln>
            <a:effectLst/>
          </c:spPr>
          <c:marker>
            <c:symbol val="picture"/>
            <c:spPr>
              <a:solidFill>
                <a:schemeClr val="accent2"/>
              </a:solidFill>
              <a:ln w="25400">
                <a:noFill/>
              </a:ln>
              <a:effectLst/>
            </c:spPr>
          </c:marker>
          <c:yVal>
            <c:numRef>
              <c:f>'PEMS data'!$N$5:$N$1805</c:f>
              <c:numCache>
                <c:formatCode>General</c:formatCode>
                <c:ptCount val="1801"/>
                <c:pt idx="0">
                  <c:v>1.5661</c:v>
                </c:pt>
                <c:pt idx="1">
                  <c:v>1.8869</c:v>
                </c:pt>
                <c:pt idx="2">
                  <c:v>1.8875999999999999</c:v>
                </c:pt>
                <c:pt idx="3">
                  <c:v>2.2098</c:v>
                </c:pt>
                <c:pt idx="4">
                  <c:v>3.3256000000000001</c:v>
                </c:pt>
                <c:pt idx="5">
                  <c:v>4.8970000000000002</c:v>
                </c:pt>
                <c:pt idx="6">
                  <c:v>5.8489000000000004</c:v>
                </c:pt>
                <c:pt idx="7">
                  <c:v>6.2182000000000004</c:v>
                </c:pt>
                <c:pt idx="8">
                  <c:v>6.3217999999999996</c:v>
                </c:pt>
                <c:pt idx="9">
                  <c:v>6.4070999999999998</c:v>
                </c:pt>
                <c:pt idx="10">
                  <c:v>6.4526000000000003</c:v>
                </c:pt>
                <c:pt idx="11">
                  <c:v>6.44</c:v>
                </c:pt>
                <c:pt idx="12">
                  <c:v>6.7888999999999999</c:v>
                </c:pt>
                <c:pt idx="13">
                  <c:v>8.1479999999999997</c:v>
                </c:pt>
                <c:pt idx="14">
                  <c:v>9.3968000000000007</c:v>
                </c:pt>
                <c:pt idx="15">
                  <c:v>9.0780999999999992</c:v>
                </c:pt>
                <c:pt idx="16">
                  <c:v>7.5984999999999996</c:v>
                </c:pt>
                <c:pt idx="17">
                  <c:v>5.4146999999999998</c:v>
                </c:pt>
                <c:pt idx="18">
                  <c:v>5.7366000000000001</c:v>
                </c:pt>
                <c:pt idx="19">
                  <c:v>8.0493000000000006</c:v>
                </c:pt>
                <c:pt idx="20">
                  <c:v>8.2278000000000002</c:v>
                </c:pt>
                <c:pt idx="21">
                  <c:v>7.5370999999999997</c:v>
                </c:pt>
                <c:pt idx="22">
                  <c:v>7.7788000000000004</c:v>
                </c:pt>
                <c:pt idx="23">
                  <c:v>8.3480000000000008</c:v>
                </c:pt>
                <c:pt idx="24">
                  <c:v>8.3574000000000002</c:v>
                </c:pt>
                <c:pt idx="25">
                  <c:v>8.1626999999999992</c:v>
                </c:pt>
                <c:pt idx="26">
                  <c:v>6.9968000000000004</c:v>
                </c:pt>
                <c:pt idx="27">
                  <c:v>6.1246999999999998</c:v>
                </c:pt>
                <c:pt idx="28">
                  <c:v>8.3491</c:v>
                </c:pt>
                <c:pt idx="29">
                  <c:v>8.6618999999999993</c:v>
                </c:pt>
                <c:pt idx="30">
                  <c:v>7.5342000000000002</c:v>
                </c:pt>
                <c:pt idx="31">
                  <c:v>7.6178999999999997</c:v>
                </c:pt>
                <c:pt idx="32">
                  <c:v>8.1823999999999995</c:v>
                </c:pt>
                <c:pt idx="33">
                  <c:v>8.0202000000000009</c:v>
                </c:pt>
                <c:pt idx="34">
                  <c:v>7.5560999999999998</c:v>
                </c:pt>
                <c:pt idx="35">
                  <c:v>6.1683000000000003</c:v>
                </c:pt>
                <c:pt idx="36">
                  <c:v>3.24</c:v>
                </c:pt>
                <c:pt idx="37">
                  <c:v>0.96099999999999997</c:v>
                </c:pt>
                <c:pt idx="38">
                  <c:v>0.30719999999999997</c:v>
                </c:pt>
                <c:pt idx="39">
                  <c:v>0.19020000000000001</c:v>
                </c:pt>
                <c:pt idx="40">
                  <c:v>0.15329999999999999</c:v>
                </c:pt>
                <c:pt idx="41">
                  <c:v>0.29039999999999999</c:v>
                </c:pt>
                <c:pt idx="42">
                  <c:v>1.2448999999999999</c:v>
                </c:pt>
                <c:pt idx="43">
                  <c:v>2.2761999999999998</c:v>
                </c:pt>
                <c:pt idx="44">
                  <c:v>1.5497000000000001</c:v>
                </c:pt>
                <c:pt idx="45">
                  <c:v>1.9865999999999999</c:v>
                </c:pt>
                <c:pt idx="46">
                  <c:v>4.4417999999999997</c:v>
                </c:pt>
                <c:pt idx="47">
                  <c:v>6.4085999999999999</c:v>
                </c:pt>
                <c:pt idx="48">
                  <c:v>6.2290000000000001</c:v>
                </c:pt>
                <c:pt idx="49">
                  <c:v>5.6078999999999999</c:v>
                </c:pt>
                <c:pt idx="50">
                  <c:v>4.9219999999999997</c:v>
                </c:pt>
                <c:pt idx="51">
                  <c:v>3.5175000000000001</c:v>
                </c:pt>
                <c:pt idx="52">
                  <c:v>3.407</c:v>
                </c:pt>
                <c:pt idx="53">
                  <c:v>5.6894999999999998</c:v>
                </c:pt>
                <c:pt idx="54">
                  <c:v>6.8840000000000003</c:v>
                </c:pt>
                <c:pt idx="55">
                  <c:v>5.8376999999999999</c:v>
                </c:pt>
                <c:pt idx="56">
                  <c:v>6.0206</c:v>
                </c:pt>
                <c:pt idx="57">
                  <c:v>7.1424000000000003</c:v>
                </c:pt>
                <c:pt idx="58">
                  <c:v>7.7961</c:v>
                </c:pt>
                <c:pt idx="59">
                  <c:v>6.7207999999999997</c:v>
                </c:pt>
                <c:pt idx="60">
                  <c:v>4.8888999999999996</c:v>
                </c:pt>
                <c:pt idx="61">
                  <c:v>5.5266999999999999</c:v>
                </c:pt>
                <c:pt idx="62">
                  <c:v>7.4943999999999997</c:v>
                </c:pt>
                <c:pt idx="63">
                  <c:v>8.7571999999999992</c:v>
                </c:pt>
                <c:pt idx="64">
                  <c:v>9.3016000000000005</c:v>
                </c:pt>
                <c:pt idx="65">
                  <c:v>8.8495000000000008</c:v>
                </c:pt>
                <c:pt idx="66">
                  <c:v>8.8646999999999991</c:v>
                </c:pt>
                <c:pt idx="67">
                  <c:v>9.0351999999999997</c:v>
                </c:pt>
                <c:pt idx="68">
                  <c:v>8.8345000000000002</c:v>
                </c:pt>
                <c:pt idx="69">
                  <c:v>8.7972999999999999</c:v>
                </c:pt>
                <c:pt idx="70">
                  <c:v>8.6164000000000005</c:v>
                </c:pt>
                <c:pt idx="71">
                  <c:v>6.4888000000000003</c:v>
                </c:pt>
                <c:pt idx="72">
                  <c:v>5.2061000000000002</c:v>
                </c:pt>
                <c:pt idx="73">
                  <c:v>7.3047000000000004</c:v>
                </c:pt>
                <c:pt idx="74">
                  <c:v>8.6088000000000005</c:v>
                </c:pt>
                <c:pt idx="75">
                  <c:v>8.7243999999999993</c:v>
                </c:pt>
                <c:pt idx="76">
                  <c:v>8.6774000000000004</c:v>
                </c:pt>
                <c:pt idx="77">
                  <c:v>8.3933999999999997</c:v>
                </c:pt>
                <c:pt idx="78">
                  <c:v>7.8270999999999997</c:v>
                </c:pt>
                <c:pt idx="79">
                  <c:v>6.9805999999999999</c:v>
                </c:pt>
                <c:pt idx="80">
                  <c:v>6.2454000000000001</c:v>
                </c:pt>
                <c:pt idx="81">
                  <c:v>5.7812000000000001</c:v>
                </c:pt>
                <c:pt idx="82">
                  <c:v>5.4081999999999999</c:v>
                </c:pt>
                <c:pt idx="83">
                  <c:v>4.8537999999999997</c:v>
                </c:pt>
                <c:pt idx="84">
                  <c:v>4.5153999999999996</c:v>
                </c:pt>
                <c:pt idx="85">
                  <c:v>4.7211999999999996</c:v>
                </c:pt>
                <c:pt idx="86">
                  <c:v>5.0029000000000003</c:v>
                </c:pt>
                <c:pt idx="87">
                  <c:v>4.1768999999999998</c:v>
                </c:pt>
                <c:pt idx="88">
                  <c:v>2.3715999999999999</c:v>
                </c:pt>
                <c:pt idx="89">
                  <c:v>1.2557</c:v>
                </c:pt>
                <c:pt idx="90">
                  <c:v>2.0247000000000002</c:v>
                </c:pt>
                <c:pt idx="91">
                  <c:v>3.9138000000000002</c:v>
                </c:pt>
                <c:pt idx="92">
                  <c:v>5.4570999999999996</c:v>
                </c:pt>
                <c:pt idx="93">
                  <c:v>6.1477000000000004</c:v>
                </c:pt>
                <c:pt idx="94">
                  <c:v>6.3536000000000001</c:v>
                </c:pt>
                <c:pt idx="95">
                  <c:v>6.4915000000000003</c:v>
                </c:pt>
                <c:pt idx="96">
                  <c:v>6.5183999999999997</c:v>
                </c:pt>
                <c:pt idx="97">
                  <c:v>6.5124000000000004</c:v>
                </c:pt>
                <c:pt idx="98">
                  <c:v>6.4932999999999996</c:v>
                </c:pt>
                <c:pt idx="99">
                  <c:v>6.4135999999999997</c:v>
                </c:pt>
                <c:pt idx="100">
                  <c:v>6.4005999999999998</c:v>
                </c:pt>
                <c:pt idx="101">
                  <c:v>6.5133999999999999</c:v>
                </c:pt>
                <c:pt idx="102">
                  <c:v>6.5528000000000004</c:v>
                </c:pt>
                <c:pt idx="103">
                  <c:v>6.5209000000000001</c:v>
                </c:pt>
                <c:pt idx="104">
                  <c:v>6.5494000000000003</c:v>
                </c:pt>
                <c:pt idx="105">
                  <c:v>6.6239999999999997</c:v>
                </c:pt>
                <c:pt idx="106">
                  <c:v>6.5176999999999996</c:v>
                </c:pt>
                <c:pt idx="107">
                  <c:v>6.5186000000000002</c:v>
                </c:pt>
                <c:pt idx="108">
                  <c:v>6.5837000000000003</c:v>
                </c:pt>
                <c:pt idx="109">
                  <c:v>6.5652999999999997</c:v>
                </c:pt>
                <c:pt idx="110">
                  <c:v>6.5545</c:v>
                </c:pt>
                <c:pt idx="111">
                  <c:v>6.5141999999999998</c:v>
                </c:pt>
                <c:pt idx="112">
                  <c:v>6.5377999999999998</c:v>
                </c:pt>
                <c:pt idx="113">
                  <c:v>6.5839999999999996</c:v>
                </c:pt>
                <c:pt idx="114">
                  <c:v>6.5854999999999997</c:v>
                </c:pt>
                <c:pt idx="115">
                  <c:v>6.6064999999999996</c:v>
                </c:pt>
                <c:pt idx="116">
                  <c:v>6.6081000000000003</c:v>
                </c:pt>
                <c:pt idx="117">
                  <c:v>6.5576999999999996</c:v>
                </c:pt>
                <c:pt idx="118">
                  <c:v>6.5393999999999997</c:v>
                </c:pt>
                <c:pt idx="119">
                  <c:v>6.5735999999999999</c:v>
                </c:pt>
                <c:pt idx="120">
                  <c:v>6.5705</c:v>
                </c:pt>
                <c:pt idx="121">
                  <c:v>6.5206</c:v>
                </c:pt>
                <c:pt idx="122">
                  <c:v>6.5553999999999997</c:v>
                </c:pt>
                <c:pt idx="123">
                  <c:v>6.5750999999999999</c:v>
                </c:pt>
                <c:pt idx="124">
                  <c:v>6.5251999999999999</c:v>
                </c:pt>
                <c:pt idx="125">
                  <c:v>6.5342000000000002</c:v>
                </c:pt>
                <c:pt idx="126">
                  <c:v>6.5240999999999998</c:v>
                </c:pt>
                <c:pt idx="127">
                  <c:v>6.5076000000000001</c:v>
                </c:pt>
                <c:pt idx="128">
                  <c:v>6.6327999999999996</c:v>
                </c:pt>
                <c:pt idx="129">
                  <c:v>6.5415999999999999</c:v>
                </c:pt>
                <c:pt idx="130">
                  <c:v>6.4474</c:v>
                </c:pt>
                <c:pt idx="131">
                  <c:v>6.4516999999999998</c:v>
                </c:pt>
                <c:pt idx="132">
                  <c:v>6.6031000000000004</c:v>
                </c:pt>
                <c:pt idx="133">
                  <c:v>6.5747</c:v>
                </c:pt>
                <c:pt idx="134">
                  <c:v>6.4941000000000004</c:v>
                </c:pt>
                <c:pt idx="135">
                  <c:v>6.484</c:v>
                </c:pt>
                <c:pt idx="136">
                  <c:v>6.4311999999999996</c:v>
                </c:pt>
                <c:pt idx="137">
                  <c:v>6.6398000000000001</c:v>
                </c:pt>
                <c:pt idx="138">
                  <c:v>8.2224000000000004</c:v>
                </c:pt>
                <c:pt idx="139">
                  <c:v>9.9427000000000003</c:v>
                </c:pt>
                <c:pt idx="140">
                  <c:v>8.7604000000000006</c:v>
                </c:pt>
                <c:pt idx="141">
                  <c:v>4.6052</c:v>
                </c:pt>
                <c:pt idx="142">
                  <c:v>3.3664000000000001</c:v>
                </c:pt>
                <c:pt idx="143">
                  <c:v>6.8419999999999996</c:v>
                </c:pt>
                <c:pt idx="144">
                  <c:v>8.9007000000000005</c:v>
                </c:pt>
                <c:pt idx="145">
                  <c:v>9.3843999999999994</c:v>
                </c:pt>
                <c:pt idx="146">
                  <c:v>8.7631999999999994</c:v>
                </c:pt>
                <c:pt idx="147">
                  <c:v>7.8832000000000004</c:v>
                </c:pt>
                <c:pt idx="148">
                  <c:v>7.4406999999999996</c:v>
                </c:pt>
                <c:pt idx="149">
                  <c:v>6.4993999999999996</c:v>
                </c:pt>
                <c:pt idx="150">
                  <c:v>3.3258999999999999</c:v>
                </c:pt>
                <c:pt idx="151">
                  <c:v>1.0441</c:v>
                </c:pt>
                <c:pt idx="152">
                  <c:v>0.36770000000000003</c:v>
                </c:pt>
                <c:pt idx="153">
                  <c:v>0.30099999999999999</c:v>
                </c:pt>
                <c:pt idx="154">
                  <c:v>1.6792</c:v>
                </c:pt>
                <c:pt idx="155">
                  <c:v>5.7557999999999998</c:v>
                </c:pt>
                <c:pt idx="156">
                  <c:v>7.3506</c:v>
                </c:pt>
                <c:pt idx="157">
                  <c:v>7.3014000000000001</c:v>
                </c:pt>
                <c:pt idx="158">
                  <c:v>3.8273000000000001</c:v>
                </c:pt>
                <c:pt idx="159">
                  <c:v>5.5805999999999996</c:v>
                </c:pt>
                <c:pt idx="160">
                  <c:v>8.6875999999999998</c:v>
                </c:pt>
                <c:pt idx="161">
                  <c:v>8.6777999999999995</c:v>
                </c:pt>
                <c:pt idx="162">
                  <c:v>8.7111000000000001</c:v>
                </c:pt>
                <c:pt idx="163">
                  <c:v>8.0917999999999992</c:v>
                </c:pt>
                <c:pt idx="164">
                  <c:v>5.3368000000000002</c:v>
                </c:pt>
                <c:pt idx="165">
                  <c:v>7.4419000000000004</c:v>
                </c:pt>
                <c:pt idx="166">
                  <c:v>9.8000000000000007</c:v>
                </c:pt>
                <c:pt idx="167">
                  <c:v>9.4291999999999998</c:v>
                </c:pt>
                <c:pt idx="168">
                  <c:v>8.8181999999999992</c:v>
                </c:pt>
                <c:pt idx="169">
                  <c:v>5.7361000000000004</c:v>
                </c:pt>
                <c:pt idx="170">
                  <c:v>1.8458000000000001</c:v>
                </c:pt>
                <c:pt idx="171">
                  <c:v>0.50860000000000005</c:v>
                </c:pt>
                <c:pt idx="172">
                  <c:v>0.34520000000000001</c:v>
                </c:pt>
                <c:pt idx="173">
                  <c:v>1.7362</c:v>
                </c:pt>
                <c:pt idx="174">
                  <c:v>4.5545</c:v>
                </c:pt>
                <c:pt idx="175">
                  <c:v>6.5762</c:v>
                </c:pt>
                <c:pt idx="176">
                  <c:v>8.3902000000000001</c:v>
                </c:pt>
                <c:pt idx="177">
                  <c:v>8.1547000000000001</c:v>
                </c:pt>
                <c:pt idx="178">
                  <c:v>6.8569000000000004</c:v>
                </c:pt>
                <c:pt idx="179">
                  <c:v>5.4124999999999996</c:v>
                </c:pt>
                <c:pt idx="180">
                  <c:v>4.8489000000000004</c:v>
                </c:pt>
                <c:pt idx="181">
                  <c:v>4.6303000000000001</c:v>
                </c:pt>
                <c:pt idx="182">
                  <c:v>3.7199</c:v>
                </c:pt>
                <c:pt idx="183">
                  <c:v>1.5249999999999999</c:v>
                </c:pt>
                <c:pt idx="184">
                  <c:v>0.43230000000000002</c:v>
                </c:pt>
                <c:pt idx="185">
                  <c:v>0.21959999999999999</c:v>
                </c:pt>
                <c:pt idx="186">
                  <c:v>0.18110000000000001</c:v>
                </c:pt>
                <c:pt idx="187">
                  <c:v>0.34599999999999997</c:v>
                </c:pt>
                <c:pt idx="188">
                  <c:v>1.3311999999999999</c:v>
                </c:pt>
                <c:pt idx="189">
                  <c:v>3.3765000000000001</c:v>
                </c:pt>
                <c:pt idx="190">
                  <c:v>5.6250999999999998</c:v>
                </c:pt>
                <c:pt idx="191">
                  <c:v>7.1470000000000002</c:v>
                </c:pt>
                <c:pt idx="192">
                  <c:v>7.6673</c:v>
                </c:pt>
                <c:pt idx="193">
                  <c:v>7.2619999999999996</c:v>
                </c:pt>
                <c:pt idx="194">
                  <c:v>6.4554999999999998</c:v>
                </c:pt>
                <c:pt idx="195">
                  <c:v>6.1687000000000003</c:v>
                </c:pt>
                <c:pt idx="196">
                  <c:v>6.0217999999999998</c:v>
                </c:pt>
                <c:pt idx="197">
                  <c:v>5.7411000000000003</c:v>
                </c:pt>
                <c:pt idx="198">
                  <c:v>6.2805</c:v>
                </c:pt>
                <c:pt idx="199">
                  <c:v>7.7247000000000003</c:v>
                </c:pt>
                <c:pt idx="200">
                  <c:v>5.9156000000000004</c:v>
                </c:pt>
                <c:pt idx="201">
                  <c:v>5.2500999999999998</c:v>
                </c:pt>
                <c:pt idx="202">
                  <c:v>8.7223000000000006</c:v>
                </c:pt>
                <c:pt idx="203">
                  <c:v>9.4626000000000001</c:v>
                </c:pt>
                <c:pt idx="204">
                  <c:v>9.1233000000000004</c:v>
                </c:pt>
                <c:pt idx="205">
                  <c:v>9.2035</c:v>
                </c:pt>
                <c:pt idx="206">
                  <c:v>8.8668999999999993</c:v>
                </c:pt>
                <c:pt idx="207">
                  <c:v>9.2277000000000005</c:v>
                </c:pt>
                <c:pt idx="208">
                  <c:v>9.0017999999999994</c:v>
                </c:pt>
                <c:pt idx="209">
                  <c:v>5.8624999999999998</c:v>
                </c:pt>
                <c:pt idx="210">
                  <c:v>4.8756000000000004</c:v>
                </c:pt>
                <c:pt idx="211">
                  <c:v>8.3064999999999998</c:v>
                </c:pt>
                <c:pt idx="212">
                  <c:v>9.1824999999999992</c:v>
                </c:pt>
                <c:pt idx="213">
                  <c:v>9.6297999999999995</c:v>
                </c:pt>
                <c:pt idx="214">
                  <c:v>9.4779999999999998</c:v>
                </c:pt>
                <c:pt idx="215">
                  <c:v>9.3862000000000005</c:v>
                </c:pt>
                <c:pt idx="216">
                  <c:v>9.6418999999999997</c:v>
                </c:pt>
                <c:pt idx="217">
                  <c:v>9.1501000000000001</c:v>
                </c:pt>
                <c:pt idx="218">
                  <c:v>7.6143999999999998</c:v>
                </c:pt>
                <c:pt idx="219">
                  <c:v>5.2621000000000002</c:v>
                </c:pt>
                <c:pt idx="220">
                  <c:v>8.1492000000000004</c:v>
                </c:pt>
                <c:pt idx="221">
                  <c:v>9.0779999999999994</c:v>
                </c:pt>
                <c:pt idx="222">
                  <c:v>9.5356000000000005</c:v>
                </c:pt>
                <c:pt idx="223">
                  <c:v>9.3409999999999993</c:v>
                </c:pt>
                <c:pt idx="224">
                  <c:v>9.1494999999999997</c:v>
                </c:pt>
                <c:pt idx="225">
                  <c:v>9.3468999999999998</c:v>
                </c:pt>
                <c:pt idx="226">
                  <c:v>9.5305999999999997</c:v>
                </c:pt>
                <c:pt idx="227">
                  <c:v>9.6405999999999992</c:v>
                </c:pt>
                <c:pt idx="228">
                  <c:v>9.6054999999999993</c:v>
                </c:pt>
                <c:pt idx="229">
                  <c:v>9.4216999999999995</c:v>
                </c:pt>
                <c:pt idx="230">
                  <c:v>8.7053999999999991</c:v>
                </c:pt>
                <c:pt idx="231">
                  <c:v>5.8696999999999999</c:v>
                </c:pt>
                <c:pt idx="232">
                  <c:v>1.9258999999999999</c:v>
                </c:pt>
                <c:pt idx="233">
                  <c:v>0.46970000000000001</c:v>
                </c:pt>
                <c:pt idx="234">
                  <c:v>0.2263</c:v>
                </c:pt>
                <c:pt idx="235">
                  <c:v>0.21210000000000001</c:v>
                </c:pt>
                <c:pt idx="236">
                  <c:v>0.18870000000000001</c:v>
                </c:pt>
                <c:pt idx="237">
                  <c:v>0.1673</c:v>
                </c:pt>
                <c:pt idx="238">
                  <c:v>0.1386</c:v>
                </c:pt>
                <c:pt idx="239">
                  <c:v>0.25779999999999997</c:v>
                </c:pt>
                <c:pt idx="240">
                  <c:v>0.9839</c:v>
                </c:pt>
                <c:pt idx="241">
                  <c:v>0.87560000000000004</c:v>
                </c:pt>
                <c:pt idx="242">
                  <c:v>0.31390000000000001</c:v>
                </c:pt>
                <c:pt idx="243">
                  <c:v>0.13719999999999999</c:v>
                </c:pt>
                <c:pt idx="244">
                  <c:v>0.126</c:v>
                </c:pt>
                <c:pt idx="245">
                  <c:v>0.2399</c:v>
                </c:pt>
                <c:pt idx="246">
                  <c:v>1.264</c:v>
                </c:pt>
                <c:pt idx="247">
                  <c:v>2.4952000000000001</c:v>
                </c:pt>
                <c:pt idx="248">
                  <c:v>1.3584000000000001</c:v>
                </c:pt>
                <c:pt idx="249">
                  <c:v>0.83109999999999995</c:v>
                </c:pt>
                <c:pt idx="250">
                  <c:v>1.9387000000000001</c:v>
                </c:pt>
                <c:pt idx="251">
                  <c:v>4.8272000000000004</c:v>
                </c:pt>
                <c:pt idx="252">
                  <c:v>6.4767999999999999</c:v>
                </c:pt>
                <c:pt idx="253">
                  <c:v>5.7416</c:v>
                </c:pt>
                <c:pt idx="254">
                  <c:v>4.7725</c:v>
                </c:pt>
                <c:pt idx="255">
                  <c:v>3.2414999999999998</c:v>
                </c:pt>
                <c:pt idx="256">
                  <c:v>4.2358000000000002</c:v>
                </c:pt>
                <c:pt idx="257">
                  <c:v>8.6639999999999997</c:v>
                </c:pt>
                <c:pt idx="258">
                  <c:v>9.6870999999999992</c:v>
                </c:pt>
                <c:pt idx="259">
                  <c:v>9.2782999999999998</c:v>
                </c:pt>
                <c:pt idx="260">
                  <c:v>9.3309999999999995</c:v>
                </c:pt>
                <c:pt idx="261">
                  <c:v>9.3987999999999996</c:v>
                </c:pt>
                <c:pt idx="262">
                  <c:v>9.1295999999999999</c:v>
                </c:pt>
                <c:pt idx="263">
                  <c:v>8.0517000000000003</c:v>
                </c:pt>
                <c:pt idx="264">
                  <c:v>4.5258000000000003</c:v>
                </c:pt>
                <c:pt idx="265">
                  <c:v>6.9634999999999998</c:v>
                </c:pt>
                <c:pt idx="266">
                  <c:v>9.1243999999999996</c:v>
                </c:pt>
                <c:pt idx="267">
                  <c:v>9.1452000000000009</c:v>
                </c:pt>
                <c:pt idx="268">
                  <c:v>8.2971000000000004</c:v>
                </c:pt>
                <c:pt idx="269">
                  <c:v>7.2937000000000003</c:v>
                </c:pt>
                <c:pt idx="270">
                  <c:v>6.6802000000000001</c:v>
                </c:pt>
                <c:pt idx="271">
                  <c:v>5.8036000000000003</c:v>
                </c:pt>
                <c:pt idx="272">
                  <c:v>3.6840999999999999</c:v>
                </c:pt>
                <c:pt idx="273">
                  <c:v>1.2023999999999999</c:v>
                </c:pt>
                <c:pt idx="274">
                  <c:v>0.36859999999999998</c:v>
                </c:pt>
                <c:pt idx="275">
                  <c:v>0.192</c:v>
                </c:pt>
                <c:pt idx="276">
                  <c:v>0.2127</c:v>
                </c:pt>
                <c:pt idx="277">
                  <c:v>0.69340000000000002</c:v>
                </c:pt>
                <c:pt idx="278">
                  <c:v>2.2704</c:v>
                </c:pt>
                <c:pt idx="279">
                  <c:v>5.1058000000000003</c:v>
                </c:pt>
                <c:pt idx="280">
                  <c:v>8.1554000000000002</c:v>
                </c:pt>
                <c:pt idx="281">
                  <c:v>9.2201000000000004</c:v>
                </c:pt>
                <c:pt idx="282">
                  <c:v>9.2304999999999993</c:v>
                </c:pt>
                <c:pt idx="283">
                  <c:v>9.1475000000000009</c:v>
                </c:pt>
                <c:pt idx="284">
                  <c:v>8.2766999999999999</c:v>
                </c:pt>
                <c:pt idx="285">
                  <c:v>6.3273999999999999</c:v>
                </c:pt>
                <c:pt idx="286">
                  <c:v>7.2544000000000004</c:v>
                </c:pt>
                <c:pt idx="287">
                  <c:v>8.6922999999999995</c:v>
                </c:pt>
                <c:pt idx="288">
                  <c:v>6.7332000000000001</c:v>
                </c:pt>
                <c:pt idx="289">
                  <c:v>2.657</c:v>
                </c:pt>
                <c:pt idx="290">
                  <c:v>0.63190000000000002</c:v>
                </c:pt>
                <c:pt idx="291">
                  <c:v>0.48509999999999998</c:v>
                </c:pt>
                <c:pt idx="292">
                  <c:v>1.0286999999999999</c:v>
                </c:pt>
                <c:pt idx="293">
                  <c:v>2.36</c:v>
                </c:pt>
                <c:pt idx="294">
                  <c:v>5.4367000000000001</c:v>
                </c:pt>
                <c:pt idx="295">
                  <c:v>8.5593000000000004</c:v>
                </c:pt>
                <c:pt idx="296">
                  <c:v>9.7642000000000007</c:v>
                </c:pt>
                <c:pt idx="297">
                  <c:v>9.7562999999999995</c:v>
                </c:pt>
                <c:pt idx="298">
                  <c:v>9.3649000000000004</c:v>
                </c:pt>
                <c:pt idx="299">
                  <c:v>8.8506</c:v>
                </c:pt>
                <c:pt idx="300">
                  <c:v>8.0406999999999993</c:v>
                </c:pt>
                <c:pt idx="301">
                  <c:v>6.5731999999999999</c:v>
                </c:pt>
                <c:pt idx="302">
                  <c:v>4.2912999999999997</c:v>
                </c:pt>
                <c:pt idx="303">
                  <c:v>1.5918000000000001</c:v>
                </c:pt>
                <c:pt idx="304">
                  <c:v>0.69820000000000004</c:v>
                </c:pt>
                <c:pt idx="305">
                  <c:v>1.1626000000000001</c:v>
                </c:pt>
                <c:pt idx="306">
                  <c:v>1.7516</c:v>
                </c:pt>
                <c:pt idx="307">
                  <c:v>2.2155999999999998</c:v>
                </c:pt>
                <c:pt idx="308">
                  <c:v>3.3454999999999999</c:v>
                </c:pt>
                <c:pt idx="309">
                  <c:v>4.1706000000000003</c:v>
                </c:pt>
                <c:pt idx="310">
                  <c:v>4.6475</c:v>
                </c:pt>
                <c:pt idx="311">
                  <c:v>4.9077000000000002</c:v>
                </c:pt>
                <c:pt idx="312">
                  <c:v>4.3997000000000002</c:v>
                </c:pt>
                <c:pt idx="313">
                  <c:v>2.5880999999999998</c:v>
                </c:pt>
                <c:pt idx="314">
                  <c:v>0.82030000000000003</c:v>
                </c:pt>
                <c:pt idx="315">
                  <c:v>0.2465</c:v>
                </c:pt>
                <c:pt idx="316">
                  <c:v>0.1704</c:v>
                </c:pt>
                <c:pt idx="317">
                  <c:v>0.44090000000000001</c:v>
                </c:pt>
                <c:pt idx="318">
                  <c:v>1.4004000000000001</c:v>
                </c:pt>
                <c:pt idx="319">
                  <c:v>1.7739</c:v>
                </c:pt>
                <c:pt idx="320">
                  <c:v>3.1297999999999999</c:v>
                </c:pt>
                <c:pt idx="321">
                  <c:v>5.1191000000000004</c:v>
                </c:pt>
                <c:pt idx="322">
                  <c:v>6.0994999999999999</c:v>
                </c:pt>
                <c:pt idx="323">
                  <c:v>6.2698</c:v>
                </c:pt>
                <c:pt idx="324">
                  <c:v>6.2835000000000001</c:v>
                </c:pt>
                <c:pt idx="325">
                  <c:v>6.2061000000000002</c:v>
                </c:pt>
                <c:pt idx="326">
                  <c:v>4.9260999999999999</c:v>
                </c:pt>
                <c:pt idx="327">
                  <c:v>2.3993000000000002</c:v>
                </c:pt>
                <c:pt idx="328">
                  <c:v>0.71689999999999998</c:v>
                </c:pt>
                <c:pt idx="329">
                  <c:v>0.60370000000000001</c:v>
                </c:pt>
                <c:pt idx="330">
                  <c:v>1.7197</c:v>
                </c:pt>
                <c:pt idx="331">
                  <c:v>3.5417999999999998</c:v>
                </c:pt>
                <c:pt idx="332">
                  <c:v>4.8772000000000002</c:v>
                </c:pt>
                <c:pt idx="333">
                  <c:v>5.4146000000000001</c:v>
                </c:pt>
                <c:pt idx="334">
                  <c:v>5.0073999999999996</c:v>
                </c:pt>
                <c:pt idx="335">
                  <c:v>5.0646000000000004</c:v>
                </c:pt>
                <c:pt idx="336">
                  <c:v>6.8719000000000001</c:v>
                </c:pt>
                <c:pt idx="337">
                  <c:v>8.6390999999999991</c:v>
                </c:pt>
                <c:pt idx="338">
                  <c:v>9.6768999999999998</c:v>
                </c:pt>
                <c:pt idx="339">
                  <c:v>10.062799999999999</c:v>
                </c:pt>
                <c:pt idx="340">
                  <c:v>9.4169</c:v>
                </c:pt>
                <c:pt idx="341">
                  <c:v>8.8043999999999993</c:v>
                </c:pt>
                <c:pt idx="342">
                  <c:v>8.0767000000000007</c:v>
                </c:pt>
                <c:pt idx="343">
                  <c:v>7.2760999999999996</c:v>
                </c:pt>
                <c:pt idx="344">
                  <c:v>7.548</c:v>
                </c:pt>
                <c:pt idx="345">
                  <c:v>7.6308999999999996</c:v>
                </c:pt>
                <c:pt idx="346">
                  <c:v>7.2240000000000002</c:v>
                </c:pt>
                <c:pt idx="347">
                  <c:v>7.1319999999999997</c:v>
                </c:pt>
                <c:pt idx="348">
                  <c:v>7.4909999999999997</c:v>
                </c:pt>
                <c:pt idx="349">
                  <c:v>7.1608999999999998</c:v>
                </c:pt>
                <c:pt idx="350">
                  <c:v>6.1761999999999997</c:v>
                </c:pt>
                <c:pt idx="351">
                  <c:v>5.6441999999999997</c:v>
                </c:pt>
                <c:pt idx="352">
                  <c:v>5.5004</c:v>
                </c:pt>
                <c:pt idx="353">
                  <c:v>5.5681000000000003</c:v>
                </c:pt>
                <c:pt idx="354">
                  <c:v>5.8855000000000004</c:v>
                </c:pt>
                <c:pt idx="355">
                  <c:v>6.2161999999999997</c:v>
                </c:pt>
                <c:pt idx="356">
                  <c:v>6.2356999999999996</c:v>
                </c:pt>
                <c:pt idx="357">
                  <c:v>4.3285999999999998</c:v>
                </c:pt>
                <c:pt idx="358">
                  <c:v>1.6818</c:v>
                </c:pt>
                <c:pt idx="359">
                  <c:v>0.4385</c:v>
                </c:pt>
                <c:pt idx="360">
                  <c:v>0.3881</c:v>
                </c:pt>
                <c:pt idx="361">
                  <c:v>1.4274</c:v>
                </c:pt>
                <c:pt idx="362">
                  <c:v>3.2216</c:v>
                </c:pt>
                <c:pt idx="363">
                  <c:v>4.8730000000000002</c:v>
                </c:pt>
                <c:pt idx="364">
                  <c:v>5.9493999999999998</c:v>
                </c:pt>
                <c:pt idx="365">
                  <c:v>6.9009999999999998</c:v>
                </c:pt>
                <c:pt idx="366">
                  <c:v>8.1690000000000005</c:v>
                </c:pt>
                <c:pt idx="367">
                  <c:v>8.8228000000000009</c:v>
                </c:pt>
                <c:pt idx="368">
                  <c:v>8.5542999999999996</c:v>
                </c:pt>
                <c:pt idx="369">
                  <c:v>7.4305000000000003</c:v>
                </c:pt>
                <c:pt idx="370">
                  <c:v>5.0202999999999998</c:v>
                </c:pt>
                <c:pt idx="371">
                  <c:v>2.1798000000000002</c:v>
                </c:pt>
                <c:pt idx="372">
                  <c:v>0.66469999999999996</c:v>
                </c:pt>
                <c:pt idx="373">
                  <c:v>0.31080000000000002</c:v>
                </c:pt>
                <c:pt idx="374">
                  <c:v>0.75960000000000005</c:v>
                </c:pt>
                <c:pt idx="375">
                  <c:v>2.3233000000000001</c:v>
                </c:pt>
                <c:pt idx="376">
                  <c:v>4.3746999999999998</c:v>
                </c:pt>
                <c:pt idx="377">
                  <c:v>5.7552000000000003</c:v>
                </c:pt>
                <c:pt idx="378">
                  <c:v>6.1935000000000002</c:v>
                </c:pt>
                <c:pt idx="379">
                  <c:v>6.2492000000000001</c:v>
                </c:pt>
                <c:pt idx="380">
                  <c:v>6.32</c:v>
                </c:pt>
                <c:pt idx="381">
                  <c:v>6.3384999999999998</c:v>
                </c:pt>
                <c:pt idx="382">
                  <c:v>6.3150000000000004</c:v>
                </c:pt>
                <c:pt idx="383">
                  <c:v>6.3536000000000001</c:v>
                </c:pt>
                <c:pt idx="384">
                  <c:v>6.3646000000000003</c:v>
                </c:pt>
                <c:pt idx="385">
                  <c:v>6.3754999999999997</c:v>
                </c:pt>
                <c:pt idx="386">
                  <c:v>6.2816000000000001</c:v>
                </c:pt>
                <c:pt idx="387">
                  <c:v>6.3555999999999999</c:v>
                </c:pt>
                <c:pt idx="388">
                  <c:v>6.4218999999999999</c:v>
                </c:pt>
                <c:pt idx="389">
                  <c:v>6.4885999999999999</c:v>
                </c:pt>
                <c:pt idx="390">
                  <c:v>6.5807000000000002</c:v>
                </c:pt>
                <c:pt idx="391">
                  <c:v>7.0069999999999997</c:v>
                </c:pt>
                <c:pt idx="392">
                  <c:v>8.7326999999999995</c:v>
                </c:pt>
                <c:pt idx="393">
                  <c:v>9.9445999999999994</c:v>
                </c:pt>
                <c:pt idx="394">
                  <c:v>9.1959</c:v>
                </c:pt>
                <c:pt idx="395">
                  <c:v>8.1122999999999994</c:v>
                </c:pt>
                <c:pt idx="396">
                  <c:v>5.0194000000000001</c:v>
                </c:pt>
                <c:pt idx="397">
                  <c:v>4.6082000000000001</c:v>
                </c:pt>
                <c:pt idx="398">
                  <c:v>6.2633000000000001</c:v>
                </c:pt>
                <c:pt idx="399">
                  <c:v>5.7965</c:v>
                </c:pt>
                <c:pt idx="400">
                  <c:v>4.6441999999999997</c:v>
                </c:pt>
                <c:pt idx="401">
                  <c:v>2.0226999999999999</c:v>
                </c:pt>
                <c:pt idx="402">
                  <c:v>0.55049999999999999</c:v>
                </c:pt>
                <c:pt idx="403">
                  <c:v>0.21099999999999999</c:v>
                </c:pt>
                <c:pt idx="404">
                  <c:v>0.2787</c:v>
                </c:pt>
                <c:pt idx="405">
                  <c:v>1.1489</c:v>
                </c:pt>
                <c:pt idx="406">
                  <c:v>2.6322999999999999</c:v>
                </c:pt>
                <c:pt idx="407">
                  <c:v>3.6616</c:v>
                </c:pt>
                <c:pt idx="408">
                  <c:v>4.056</c:v>
                </c:pt>
                <c:pt idx="409">
                  <c:v>4.5842000000000001</c:v>
                </c:pt>
                <c:pt idx="410">
                  <c:v>5.8209</c:v>
                </c:pt>
                <c:pt idx="411">
                  <c:v>7.2821999999999996</c:v>
                </c:pt>
                <c:pt idx="412">
                  <c:v>8.1796000000000006</c:v>
                </c:pt>
                <c:pt idx="413">
                  <c:v>8.0861999999999998</c:v>
                </c:pt>
                <c:pt idx="414">
                  <c:v>8.7375000000000007</c:v>
                </c:pt>
                <c:pt idx="415">
                  <c:v>9.7760999999999996</c:v>
                </c:pt>
                <c:pt idx="416">
                  <c:v>9.6158000000000001</c:v>
                </c:pt>
                <c:pt idx="417">
                  <c:v>7.9679000000000002</c:v>
                </c:pt>
                <c:pt idx="418">
                  <c:v>5.8920000000000003</c:v>
                </c:pt>
                <c:pt idx="419">
                  <c:v>3.7650000000000001</c:v>
                </c:pt>
                <c:pt idx="420">
                  <c:v>2.9611000000000001</c:v>
                </c:pt>
                <c:pt idx="421">
                  <c:v>3.7012</c:v>
                </c:pt>
                <c:pt idx="422">
                  <c:v>6.0993000000000004</c:v>
                </c:pt>
                <c:pt idx="423">
                  <c:v>9.3469999999999995</c:v>
                </c:pt>
                <c:pt idx="424">
                  <c:v>10.660500000000001</c:v>
                </c:pt>
                <c:pt idx="425">
                  <c:v>9.9260000000000002</c:v>
                </c:pt>
                <c:pt idx="426">
                  <c:v>7.7176999999999998</c:v>
                </c:pt>
                <c:pt idx="427">
                  <c:v>3.0710000000000002</c:v>
                </c:pt>
                <c:pt idx="428">
                  <c:v>2.5036</c:v>
                </c:pt>
                <c:pt idx="429">
                  <c:v>3.4312999999999998</c:v>
                </c:pt>
                <c:pt idx="430">
                  <c:v>4.0180999999999996</c:v>
                </c:pt>
                <c:pt idx="431">
                  <c:v>4.7115999999999998</c:v>
                </c:pt>
                <c:pt idx="432">
                  <c:v>5.0271999999999997</c:v>
                </c:pt>
                <c:pt idx="433">
                  <c:v>5.0636000000000001</c:v>
                </c:pt>
                <c:pt idx="434">
                  <c:v>3.6419000000000001</c:v>
                </c:pt>
                <c:pt idx="435">
                  <c:v>1.8407</c:v>
                </c:pt>
                <c:pt idx="436">
                  <c:v>1.7572000000000001</c:v>
                </c:pt>
                <c:pt idx="437">
                  <c:v>3.2021999999999999</c:v>
                </c:pt>
                <c:pt idx="438">
                  <c:v>2.8731</c:v>
                </c:pt>
                <c:pt idx="439">
                  <c:v>2.7496999999999998</c:v>
                </c:pt>
                <c:pt idx="440">
                  <c:v>3.9935999999999998</c:v>
                </c:pt>
                <c:pt idx="441">
                  <c:v>4.9265999999999996</c:v>
                </c:pt>
                <c:pt idx="442">
                  <c:v>5.5594999999999999</c:v>
                </c:pt>
                <c:pt idx="443">
                  <c:v>5.9958999999999998</c:v>
                </c:pt>
                <c:pt idx="444">
                  <c:v>6.3318000000000003</c:v>
                </c:pt>
                <c:pt idx="445">
                  <c:v>6.4950000000000001</c:v>
                </c:pt>
                <c:pt idx="446">
                  <c:v>6.5132000000000003</c:v>
                </c:pt>
                <c:pt idx="447">
                  <c:v>6.4397000000000002</c:v>
                </c:pt>
                <c:pt idx="448">
                  <c:v>6.4661999999999997</c:v>
                </c:pt>
                <c:pt idx="449">
                  <c:v>6.4340999999999999</c:v>
                </c:pt>
                <c:pt idx="450">
                  <c:v>6.4396000000000004</c:v>
                </c:pt>
                <c:pt idx="451">
                  <c:v>6.3933</c:v>
                </c:pt>
                <c:pt idx="452">
                  <c:v>6.5125999999999999</c:v>
                </c:pt>
                <c:pt idx="453">
                  <c:v>6.4797000000000002</c:v>
                </c:pt>
                <c:pt idx="454">
                  <c:v>6.4447000000000001</c:v>
                </c:pt>
                <c:pt idx="455">
                  <c:v>6.4893000000000001</c:v>
                </c:pt>
                <c:pt idx="456">
                  <c:v>6.4824000000000002</c:v>
                </c:pt>
                <c:pt idx="457">
                  <c:v>6.4065000000000003</c:v>
                </c:pt>
                <c:pt idx="458">
                  <c:v>6.4739000000000004</c:v>
                </c:pt>
                <c:pt idx="459">
                  <c:v>6.5343999999999998</c:v>
                </c:pt>
                <c:pt idx="460">
                  <c:v>6.4345999999999997</c:v>
                </c:pt>
                <c:pt idx="461">
                  <c:v>6.4504999999999999</c:v>
                </c:pt>
                <c:pt idx="462">
                  <c:v>6.4241000000000001</c:v>
                </c:pt>
                <c:pt idx="463">
                  <c:v>6.4764999999999997</c:v>
                </c:pt>
                <c:pt idx="464">
                  <c:v>6.4358000000000004</c:v>
                </c:pt>
                <c:pt idx="465">
                  <c:v>6.5053000000000001</c:v>
                </c:pt>
                <c:pt idx="466">
                  <c:v>6.4522000000000004</c:v>
                </c:pt>
                <c:pt idx="467">
                  <c:v>6.4343000000000004</c:v>
                </c:pt>
                <c:pt idx="468">
                  <c:v>6.4276999999999997</c:v>
                </c:pt>
                <c:pt idx="469">
                  <c:v>6.5303000000000004</c:v>
                </c:pt>
                <c:pt idx="470">
                  <c:v>6.5483000000000002</c:v>
                </c:pt>
                <c:pt idx="471">
                  <c:v>6.5903</c:v>
                </c:pt>
                <c:pt idx="472">
                  <c:v>6.5635000000000003</c:v>
                </c:pt>
                <c:pt idx="473">
                  <c:v>6.5450999999999997</c:v>
                </c:pt>
                <c:pt idx="474">
                  <c:v>6.5346000000000002</c:v>
                </c:pt>
                <c:pt idx="475">
                  <c:v>6.4749999999999996</c:v>
                </c:pt>
                <c:pt idx="476">
                  <c:v>6.4881000000000002</c:v>
                </c:pt>
                <c:pt idx="477">
                  <c:v>6.4396000000000004</c:v>
                </c:pt>
                <c:pt idx="478">
                  <c:v>6.5094000000000003</c:v>
                </c:pt>
                <c:pt idx="479">
                  <c:v>6.4897999999999998</c:v>
                </c:pt>
                <c:pt idx="480">
                  <c:v>6.4595000000000002</c:v>
                </c:pt>
                <c:pt idx="481">
                  <c:v>6.5045999999999999</c:v>
                </c:pt>
                <c:pt idx="482">
                  <c:v>6.5216000000000003</c:v>
                </c:pt>
                <c:pt idx="483">
                  <c:v>6.4816000000000003</c:v>
                </c:pt>
                <c:pt idx="484">
                  <c:v>6.5682999999999998</c:v>
                </c:pt>
                <c:pt idx="485">
                  <c:v>6.5305999999999997</c:v>
                </c:pt>
                <c:pt idx="486">
                  <c:v>6.5629</c:v>
                </c:pt>
                <c:pt idx="487">
                  <c:v>6.5609000000000002</c:v>
                </c:pt>
                <c:pt idx="488">
                  <c:v>6.4889999999999999</c:v>
                </c:pt>
                <c:pt idx="489">
                  <c:v>6.4837999999999996</c:v>
                </c:pt>
                <c:pt idx="490">
                  <c:v>6.5293000000000001</c:v>
                </c:pt>
                <c:pt idx="491">
                  <c:v>6.5045000000000002</c:v>
                </c:pt>
                <c:pt idx="492">
                  <c:v>6.4928999999999997</c:v>
                </c:pt>
                <c:pt idx="493">
                  <c:v>6.5082000000000004</c:v>
                </c:pt>
                <c:pt idx="494">
                  <c:v>6.4743000000000004</c:v>
                </c:pt>
                <c:pt idx="495">
                  <c:v>6.4776999999999996</c:v>
                </c:pt>
                <c:pt idx="496">
                  <c:v>6.1932999999999998</c:v>
                </c:pt>
                <c:pt idx="497">
                  <c:v>4.9997999999999996</c:v>
                </c:pt>
                <c:pt idx="498">
                  <c:v>3.9813999999999998</c:v>
                </c:pt>
                <c:pt idx="499">
                  <c:v>3.6846000000000001</c:v>
                </c:pt>
                <c:pt idx="500">
                  <c:v>3.6093999999999999</c:v>
                </c:pt>
                <c:pt idx="501">
                  <c:v>3.5901999999999998</c:v>
                </c:pt>
                <c:pt idx="502">
                  <c:v>3.5425</c:v>
                </c:pt>
                <c:pt idx="503">
                  <c:v>3.5531000000000001</c:v>
                </c:pt>
                <c:pt idx="504">
                  <c:v>3.5842000000000001</c:v>
                </c:pt>
                <c:pt idx="505">
                  <c:v>3.5514000000000001</c:v>
                </c:pt>
                <c:pt idx="506">
                  <c:v>3.5173999999999999</c:v>
                </c:pt>
                <c:pt idx="507">
                  <c:v>3.4923999999999999</c:v>
                </c:pt>
                <c:pt idx="508">
                  <c:v>3.4762</c:v>
                </c:pt>
                <c:pt idx="509">
                  <c:v>3.4066000000000001</c:v>
                </c:pt>
                <c:pt idx="510">
                  <c:v>3.4815999999999998</c:v>
                </c:pt>
                <c:pt idx="511">
                  <c:v>4.2843</c:v>
                </c:pt>
                <c:pt idx="512">
                  <c:v>6.5205000000000002</c:v>
                </c:pt>
                <c:pt idx="513">
                  <c:v>8.7269000000000005</c:v>
                </c:pt>
                <c:pt idx="514">
                  <c:v>8.5831999999999997</c:v>
                </c:pt>
                <c:pt idx="515">
                  <c:v>6.1029</c:v>
                </c:pt>
                <c:pt idx="516">
                  <c:v>2.5011000000000001</c:v>
                </c:pt>
                <c:pt idx="517">
                  <c:v>2.6717</c:v>
                </c:pt>
                <c:pt idx="518">
                  <c:v>3.6701000000000001</c:v>
                </c:pt>
                <c:pt idx="519">
                  <c:v>4.0403000000000002</c:v>
                </c:pt>
                <c:pt idx="520">
                  <c:v>2.3822999999999999</c:v>
                </c:pt>
                <c:pt idx="521">
                  <c:v>0.74319999999999997</c:v>
                </c:pt>
                <c:pt idx="522">
                  <c:v>0.40110000000000001</c:v>
                </c:pt>
                <c:pt idx="523">
                  <c:v>0.49509999999999998</c:v>
                </c:pt>
                <c:pt idx="524">
                  <c:v>1.1191</c:v>
                </c:pt>
                <c:pt idx="525">
                  <c:v>2.4241999999999999</c:v>
                </c:pt>
                <c:pt idx="526">
                  <c:v>3.9249000000000001</c:v>
                </c:pt>
                <c:pt idx="527">
                  <c:v>5.1081000000000003</c:v>
                </c:pt>
                <c:pt idx="528">
                  <c:v>5.8513999999999999</c:v>
                </c:pt>
                <c:pt idx="529">
                  <c:v>6.2571000000000003</c:v>
                </c:pt>
                <c:pt idx="530">
                  <c:v>6.4166999999999996</c:v>
                </c:pt>
                <c:pt idx="531">
                  <c:v>6.4878999999999998</c:v>
                </c:pt>
                <c:pt idx="532">
                  <c:v>6.54</c:v>
                </c:pt>
                <c:pt idx="533">
                  <c:v>7.4408000000000003</c:v>
                </c:pt>
                <c:pt idx="534">
                  <c:v>8.8138000000000005</c:v>
                </c:pt>
                <c:pt idx="535">
                  <c:v>9.0435999999999996</c:v>
                </c:pt>
                <c:pt idx="536">
                  <c:v>8.8878000000000004</c:v>
                </c:pt>
                <c:pt idx="537">
                  <c:v>8.4184000000000001</c:v>
                </c:pt>
                <c:pt idx="538">
                  <c:v>7.0852000000000004</c:v>
                </c:pt>
                <c:pt idx="539">
                  <c:v>4.1383999999999999</c:v>
                </c:pt>
                <c:pt idx="540">
                  <c:v>1.7007000000000001</c:v>
                </c:pt>
                <c:pt idx="541">
                  <c:v>1.8894</c:v>
                </c:pt>
                <c:pt idx="542">
                  <c:v>2.2501000000000002</c:v>
                </c:pt>
                <c:pt idx="543">
                  <c:v>1.5369999999999999</c:v>
                </c:pt>
                <c:pt idx="544">
                  <c:v>0.61650000000000005</c:v>
                </c:pt>
                <c:pt idx="545">
                  <c:v>0.69679999999999997</c:v>
                </c:pt>
                <c:pt idx="546">
                  <c:v>1.5251999999999999</c:v>
                </c:pt>
                <c:pt idx="547">
                  <c:v>2.3475999999999999</c:v>
                </c:pt>
                <c:pt idx="548">
                  <c:v>2.9213</c:v>
                </c:pt>
                <c:pt idx="549">
                  <c:v>3.2705000000000002</c:v>
                </c:pt>
                <c:pt idx="550">
                  <c:v>3.5051999999999999</c:v>
                </c:pt>
                <c:pt idx="551">
                  <c:v>3.9310999999999998</c:v>
                </c:pt>
                <c:pt idx="552">
                  <c:v>5.194</c:v>
                </c:pt>
                <c:pt idx="553">
                  <c:v>7.0738000000000003</c:v>
                </c:pt>
                <c:pt idx="554">
                  <c:v>8.1295999999999999</c:v>
                </c:pt>
                <c:pt idx="555">
                  <c:v>7.7141999999999999</c:v>
                </c:pt>
                <c:pt idx="556">
                  <c:v>6.3503999999999996</c:v>
                </c:pt>
                <c:pt idx="557">
                  <c:v>6.0651000000000002</c:v>
                </c:pt>
                <c:pt idx="558">
                  <c:v>6.8716999999999997</c:v>
                </c:pt>
                <c:pt idx="559">
                  <c:v>6.7404999999999999</c:v>
                </c:pt>
                <c:pt idx="560">
                  <c:v>6.5293999999999999</c:v>
                </c:pt>
                <c:pt idx="561">
                  <c:v>6.2971000000000004</c:v>
                </c:pt>
                <c:pt idx="562">
                  <c:v>4.7872000000000003</c:v>
                </c:pt>
                <c:pt idx="563">
                  <c:v>2.5735000000000001</c:v>
                </c:pt>
                <c:pt idx="564">
                  <c:v>1.1132</c:v>
                </c:pt>
                <c:pt idx="565">
                  <c:v>0.8669</c:v>
                </c:pt>
                <c:pt idx="566">
                  <c:v>1.8038000000000001</c:v>
                </c:pt>
                <c:pt idx="567">
                  <c:v>3.282</c:v>
                </c:pt>
                <c:pt idx="568">
                  <c:v>4.7050000000000001</c:v>
                </c:pt>
                <c:pt idx="569">
                  <c:v>5.7297000000000002</c:v>
                </c:pt>
                <c:pt idx="570">
                  <c:v>6.2329999999999997</c:v>
                </c:pt>
                <c:pt idx="571">
                  <c:v>6.3528000000000002</c:v>
                </c:pt>
                <c:pt idx="572">
                  <c:v>6.3491999999999997</c:v>
                </c:pt>
                <c:pt idx="573">
                  <c:v>6.2615999999999996</c:v>
                </c:pt>
                <c:pt idx="574">
                  <c:v>6.2306999999999997</c:v>
                </c:pt>
                <c:pt idx="575">
                  <c:v>6.2617000000000003</c:v>
                </c:pt>
                <c:pt idx="576">
                  <c:v>6.2179000000000002</c:v>
                </c:pt>
                <c:pt idx="577">
                  <c:v>6.2579000000000002</c:v>
                </c:pt>
                <c:pt idx="578">
                  <c:v>6.2766000000000002</c:v>
                </c:pt>
                <c:pt idx="579">
                  <c:v>6.2312000000000003</c:v>
                </c:pt>
                <c:pt idx="580">
                  <c:v>6.2416</c:v>
                </c:pt>
                <c:pt idx="581">
                  <c:v>6.2747999999999999</c:v>
                </c:pt>
                <c:pt idx="582">
                  <c:v>6.2504</c:v>
                </c:pt>
                <c:pt idx="583">
                  <c:v>6.2351000000000001</c:v>
                </c:pt>
                <c:pt idx="584">
                  <c:v>6.2332999999999998</c:v>
                </c:pt>
                <c:pt idx="585">
                  <c:v>6.2178000000000004</c:v>
                </c:pt>
                <c:pt idx="586">
                  <c:v>6.2388000000000003</c:v>
                </c:pt>
                <c:pt idx="587">
                  <c:v>6.2565999999999997</c:v>
                </c:pt>
                <c:pt idx="588">
                  <c:v>6.2507999999999999</c:v>
                </c:pt>
                <c:pt idx="589">
                  <c:v>6.2035999999999998</c:v>
                </c:pt>
                <c:pt idx="590">
                  <c:v>6.2374000000000001</c:v>
                </c:pt>
                <c:pt idx="591">
                  <c:v>6.2534000000000001</c:v>
                </c:pt>
                <c:pt idx="592">
                  <c:v>6.2305000000000001</c:v>
                </c:pt>
                <c:pt idx="593">
                  <c:v>6.2652000000000001</c:v>
                </c:pt>
                <c:pt idx="594">
                  <c:v>6.2394999999999996</c:v>
                </c:pt>
                <c:pt idx="595">
                  <c:v>6.1824000000000003</c:v>
                </c:pt>
                <c:pt idx="596">
                  <c:v>6.1871999999999998</c:v>
                </c:pt>
                <c:pt idx="597">
                  <c:v>6.2220000000000004</c:v>
                </c:pt>
                <c:pt idx="598">
                  <c:v>6.2115999999999998</c:v>
                </c:pt>
                <c:pt idx="599">
                  <c:v>6.2093999999999996</c:v>
                </c:pt>
                <c:pt idx="600">
                  <c:v>6.9074999999999998</c:v>
                </c:pt>
                <c:pt idx="601">
                  <c:v>8.4095999999999993</c:v>
                </c:pt>
                <c:pt idx="602">
                  <c:v>9.5831</c:v>
                </c:pt>
                <c:pt idx="603">
                  <c:v>8.7794000000000008</c:v>
                </c:pt>
                <c:pt idx="604">
                  <c:v>6.0542999999999996</c:v>
                </c:pt>
                <c:pt idx="605">
                  <c:v>7.1760999999999999</c:v>
                </c:pt>
                <c:pt idx="606">
                  <c:v>9.2430000000000003</c:v>
                </c:pt>
                <c:pt idx="607">
                  <c:v>9.1428999999999991</c:v>
                </c:pt>
                <c:pt idx="608">
                  <c:v>7.2664</c:v>
                </c:pt>
                <c:pt idx="609">
                  <c:v>4.8581000000000003</c:v>
                </c:pt>
                <c:pt idx="610">
                  <c:v>6.5260999999999996</c:v>
                </c:pt>
                <c:pt idx="611">
                  <c:v>9.0995000000000008</c:v>
                </c:pt>
                <c:pt idx="612">
                  <c:v>7.8705999999999996</c:v>
                </c:pt>
                <c:pt idx="613">
                  <c:v>4.3533999999999997</c:v>
                </c:pt>
                <c:pt idx="614">
                  <c:v>4.2095000000000002</c:v>
                </c:pt>
                <c:pt idx="615">
                  <c:v>6.1734</c:v>
                </c:pt>
                <c:pt idx="616">
                  <c:v>6.9283999999999999</c:v>
                </c:pt>
                <c:pt idx="617">
                  <c:v>6.1452</c:v>
                </c:pt>
                <c:pt idx="618">
                  <c:v>3.4215</c:v>
                </c:pt>
                <c:pt idx="619">
                  <c:v>1.1211</c:v>
                </c:pt>
                <c:pt idx="620">
                  <c:v>1.0712999999999999</c:v>
                </c:pt>
                <c:pt idx="621">
                  <c:v>3.5278</c:v>
                </c:pt>
                <c:pt idx="622">
                  <c:v>5.7093999999999996</c:v>
                </c:pt>
                <c:pt idx="623">
                  <c:v>6.4997999999999996</c:v>
                </c:pt>
                <c:pt idx="624">
                  <c:v>6.8813000000000004</c:v>
                </c:pt>
                <c:pt idx="625">
                  <c:v>7.4404000000000003</c:v>
                </c:pt>
                <c:pt idx="626">
                  <c:v>8.0056999999999992</c:v>
                </c:pt>
                <c:pt idx="627">
                  <c:v>8.0321999999999996</c:v>
                </c:pt>
                <c:pt idx="628">
                  <c:v>7.8560999999999996</c:v>
                </c:pt>
                <c:pt idx="629">
                  <c:v>8.0744000000000007</c:v>
                </c:pt>
                <c:pt idx="630">
                  <c:v>8.3673999999999999</c:v>
                </c:pt>
                <c:pt idx="631">
                  <c:v>8.8719000000000001</c:v>
                </c:pt>
                <c:pt idx="632">
                  <c:v>9.1584000000000003</c:v>
                </c:pt>
                <c:pt idx="633">
                  <c:v>6.5993000000000004</c:v>
                </c:pt>
                <c:pt idx="634">
                  <c:v>3.3239999999999998</c:v>
                </c:pt>
                <c:pt idx="635">
                  <c:v>3.5169999999999999</c:v>
                </c:pt>
                <c:pt idx="636">
                  <c:v>5.7268999999999997</c:v>
                </c:pt>
                <c:pt idx="637">
                  <c:v>7.5275999999999996</c:v>
                </c:pt>
                <c:pt idx="638">
                  <c:v>8.7116000000000007</c:v>
                </c:pt>
                <c:pt idx="639">
                  <c:v>9.0340000000000007</c:v>
                </c:pt>
                <c:pt idx="640">
                  <c:v>8.8866999999999994</c:v>
                </c:pt>
                <c:pt idx="641">
                  <c:v>9.1533999999999995</c:v>
                </c:pt>
                <c:pt idx="642">
                  <c:v>9.4619</c:v>
                </c:pt>
                <c:pt idx="643">
                  <c:v>9.5012000000000008</c:v>
                </c:pt>
                <c:pt idx="644">
                  <c:v>9.4469999999999992</c:v>
                </c:pt>
                <c:pt idx="645">
                  <c:v>9.3384</c:v>
                </c:pt>
                <c:pt idx="646">
                  <c:v>9.1325000000000003</c:v>
                </c:pt>
                <c:pt idx="647">
                  <c:v>8.9499999999999993</c:v>
                </c:pt>
                <c:pt idx="648">
                  <c:v>8.6929999999999996</c:v>
                </c:pt>
                <c:pt idx="649">
                  <c:v>6.6090999999999998</c:v>
                </c:pt>
                <c:pt idx="650">
                  <c:v>2.9611999999999998</c:v>
                </c:pt>
                <c:pt idx="651">
                  <c:v>0.80700000000000005</c:v>
                </c:pt>
                <c:pt idx="652">
                  <c:v>0.25690000000000002</c:v>
                </c:pt>
                <c:pt idx="653">
                  <c:v>0.27629999999999999</c:v>
                </c:pt>
                <c:pt idx="654">
                  <c:v>0.54959999999999998</c:v>
                </c:pt>
                <c:pt idx="655">
                  <c:v>0.36980000000000002</c:v>
                </c:pt>
                <c:pt idx="656">
                  <c:v>0.2087</c:v>
                </c:pt>
                <c:pt idx="657">
                  <c:v>0.15279999999999999</c:v>
                </c:pt>
                <c:pt idx="658">
                  <c:v>0.1343</c:v>
                </c:pt>
                <c:pt idx="659">
                  <c:v>0.42520000000000002</c:v>
                </c:pt>
                <c:pt idx="660">
                  <c:v>1.4182999999999999</c:v>
                </c:pt>
                <c:pt idx="661">
                  <c:v>2.4125999999999999</c:v>
                </c:pt>
                <c:pt idx="662">
                  <c:v>3.1753999999999998</c:v>
                </c:pt>
                <c:pt idx="663">
                  <c:v>4.4755000000000003</c:v>
                </c:pt>
                <c:pt idx="664">
                  <c:v>6.4923000000000002</c:v>
                </c:pt>
                <c:pt idx="665">
                  <c:v>6.9127000000000001</c:v>
                </c:pt>
                <c:pt idx="666">
                  <c:v>4.0011999999999999</c:v>
                </c:pt>
                <c:pt idx="667">
                  <c:v>7.4077999999999999</c:v>
                </c:pt>
                <c:pt idx="668">
                  <c:v>10.1296</c:v>
                </c:pt>
                <c:pt idx="669">
                  <c:v>6.8483000000000001</c:v>
                </c:pt>
                <c:pt idx="670">
                  <c:v>2.8117000000000001</c:v>
                </c:pt>
                <c:pt idx="671">
                  <c:v>5.7008999999999999</c:v>
                </c:pt>
                <c:pt idx="672">
                  <c:v>9.4116</c:v>
                </c:pt>
                <c:pt idx="673">
                  <c:v>10.0036</c:v>
                </c:pt>
                <c:pt idx="674">
                  <c:v>7.9916999999999998</c:v>
                </c:pt>
                <c:pt idx="675">
                  <c:v>4.9137000000000004</c:v>
                </c:pt>
                <c:pt idx="676">
                  <c:v>2.1530999999999998</c:v>
                </c:pt>
                <c:pt idx="677">
                  <c:v>0.61119999999999997</c:v>
                </c:pt>
                <c:pt idx="678">
                  <c:v>0.29759999999999998</c:v>
                </c:pt>
                <c:pt idx="679">
                  <c:v>1.0284</c:v>
                </c:pt>
                <c:pt idx="680">
                  <c:v>0.94510000000000005</c:v>
                </c:pt>
                <c:pt idx="681">
                  <c:v>0.42899999999999999</c:v>
                </c:pt>
                <c:pt idx="682">
                  <c:v>0.50319999999999998</c:v>
                </c:pt>
                <c:pt idx="683">
                  <c:v>4.8444000000000003</c:v>
                </c:pt>
                <c:pt idx="684">
                  <c:v>8.8390000000000004</c:v>
                </c:pt>
                <c:pt idx="685">
                  <c:v>9.4776000000000007</c:v>
                </c:pt>
                <c:pt idx="686">
                  <c:v>9.3989999999999991</c:v>
                </c:pt>
                <c:pt idx="687">
                  <c:v>6.2398999999999996</c:v>
                </c:pt>
                <c:pt idx="688">
                  <c:v>3.581</c:v>
                </c:pt>
                <c:pt idx="689">
                  <c:v>5.5621999999999998</c:v>
                </c:pt>
                <c:pt idx="690">
                  <c:v>6.7165999999999997</c:v>
                </c:pt>
                <c:pt idx="691">
                  <c:v>6.8352000000000004</c:v>
                </c:pt>
                <c:pt idx="692">
                  <c:v>8.9406999999999996</c:v>
                </c:pt>
                <c:pt idx="693">
                  <c:v>10.093299999999999</c:v>
                </c:pt>
                <c:pt idx="694">
                  <c:v>8.6279000000000003</c:v>
                </c:pt>
                <c:pt idx="695">
                  <c:v>5.8277999999999999</c:v>
                </c:pt>
                <c:pt idx="696">
                  <c:v>3.4889999999999999</c:v>
                </c:pt>
                <c:pt idx="697">
                  <c:v>3.0333999999999999</c:v>
                </c:pt>
                <c:pt idx="698">
                  <c:v>3.0539999999999998</c:v>
                </c:pt>
                <c:pt idx="699">
                  <c:v>2.4626999999999999</c:v>
                </c:pt>
                <c:pt idx="700">
                  <c:v>1.8902000000000001</c:v>
                </c:pt>
                <c:pt idx="701">
                  <c:v>2.6903999999999999</c:v>
                </c:pt>
                <c:pt idx="702">
                  <c:v>3.7250000000000001</c:v>
                </c:pt>
                <c:pt idx="703">
                  <c:v>4.4279999999999999</c:v>
                </c:pt>
                <c:pt idx="704">
                  <c:v>4.8451000000000004</c:v>
                </c:pt>
                <c:pt idx="705">
                  <c:v>5.1734999999999998</c:v>
                </c:pt>
                <c:pt idx="706">
                  <c:v>5.3941999999999997</c:v>
                </c:pt>
                <c:pt idx="707">
                  <c:v>5.5774999999999997</c:v>
                </c:pt>
                <c:pt idx="708">
                  <c:v>6.7358000000000002</c:v>
                </c:pt>
                <c:pt idx="709">
                  <c:v>7.9218999999999999</c:v>
                </c:pt>
                <c:pt idx="710">
                  <c:v>7.6917</c:v>
                </c:pt>
                <c:pt idx="711">
                  <c:v>6.8068999999999997</c:v>
                </c:pt>
                <c:pt idx="712">
                  <c:v>4.7708000000000004</c:v>
                </c:pt>
                <c:pt idx="713">
                  <c:v>1.4944999999999999</c:v>
                </c:pt>
                <c:pt idx="714">
                  <c:v>0.32819999999999999</c:v>
                </c:pt>
                <c:pt idx="715">
                  <c:v>0.16289999999999999</c:v>
                </c:pt>
                <c:pt idx="716">
                  <c:v>0.22</c:v>
                </c:pt>
                <c:pt idx="717">
                  <c:v>1.9565999999999999</c:v>
                </c:pt>
                <c:pt idx="718">
                  <c:v>7.6717000000000004</c:v>
                </c:pt>
                <c:pt idx="719">
                  <c:v>11.245100000000001</c:v>
                </c:pt>
                <c:pt idx="720">
                  <c:v>10.5289</c:v>
                </c:pt>
                <c:pt idx="721">
                  <c:v>7.7865000000000002</c:v>
                </c:pt>
                <c:pt idx="722">
                  <c:v>7.6188000000000002</c:v>
                </c:pt>
                <c:pt idx="723">
                  <c:v>9.7233999999999998</c:v>
                </c:pt>
                <c:pt idx="724">
                  <c:v>9.0425000000000004</c:v>
                </c:pt>
                <c:pt idx="725">
                  <c:v>5.4284999999999997</c:v>
                </c:pt>
                <c:pt idx="726">
                  <c:v>3.5672999999999999</c:v>
                </c:pt>
                <c:pt idx="727">
                  <c:v>6.6993999999999998</c:v>
                </c:pt>
                <c:pt idx="728">
                  <c:v>8.9138000000000002</c:v>
                </c:pt>
                <c:pt idx="729">
                  <c:v>8.5680999999999994</c:v>
                </c:pt>
                <c:pt idx="730">
                  <c:v>6.6688999999999998</c:v>
                </c:pt>
                <c:pt idx="731">
                  <c:v>6.3695000000000004</c:v>
                </c:pt>
                <c:pt idx="732">
                  <c:v>7.1817000000000002</c:v>
                </c:pt>
                <c:pt idx="733">
                  <c:v>8.2489000000000008</c:v>
                </c:pt>
                <c:pt idx="734">
                  <c:v>8.5408000000000008</c:v>
                </c:pt>
                <c:pt idx="735">
                  <c:v>8.3942999999999994</c:v>
                </c:pt>
                <c:pt idx="736">
                  <c:v>8.1598000000000006</c:v>
                </c:pt>
                <c:pt idx="737">
                  <c:v>8.1323000000000008</c:v>
                </c:pt>
                <c:pt idx="738">
                  <c:v>8.5470000000000006</c:v>
                </c:pt>
                <c:pt idx="739">
                  <c:v>8.5733999999999995</c:v>
                </c:pt>
                <c:pt idx="740">
                  <c:v>8.2491000000000003</c:v>
                </c:pt>
                <c:pt idx="741">
                  <c:v>7.9584000000000001</c:v>
                </c:pt>
                <c:pt idx="742">
                  <c:v>6.9379999999999997</c:v>
                </c:pt>
                <c:pt idx="743">
                  <c:v>6.2779999999999996</c:v>
                </c:pt>
                <c:pt idx="744">
                  <c:v>6.3051000000000004</c:v>
                </c:pt>
                <c:pt idx="745">
                  <c:v>6.4077000000000002</c:v>
                </c:pt>
                <c:pt idx="746">
                  <c:v>6.3475999999999999</c:v>
                </c:pt>
                <c:pt idx="747">
                  <c:v>6.6295000000000002</c:v>
                </c:pt>
                <c:pt idx="748">
                  <c:v>4.2614999999999998</c:v>
                </c:pt>
                <c:pt idx="749">
                  <c:v>6.2599</c:v>
                </c:pt>
                <c:pt idx="750">
                  <c:v>8.6449999999999996</c:v>
                </c:pt>
                <c:pt idx="751">
                  <c:v>5.6599000000000004</c:v>
                </c:pt>
                <c:pt idx="752">
                  <c:v>3.5402999999999998</c:v>
                </c:pt>
                <c:pt idx="753">
                  <c:v>1.1646000000000001</c:v>
                </c:pt>
                <c:pt idx="754">
                  <c:v>0.36449999999999999</c:v>
                </c:pt>
                <c:pt idx="755">
                  <c:v>0.2949</c:v>
                </c:pt>
                <c:pt idx="756">
                  <c:v>0.68530000000000002</c:v>
                </c:pt>
                <c:pt idx="757">
                  <c:v>0.47570000000000001</c:v>
                </c:pt>
                <c:pt idx="758">
                  <c:v>0.2576</c:v>
                </c:pt>
                <c:pt idx="759">
                  <c:v>0.56000000000000005</c:v>
                </c:pt>
                <c:pt idx="760">
                  <c:v>1.3023</c:v>
                </c:pt>
                <c:pt idx="761">
                  <c:v>2.3660999999999999</c:v>
                </c:pt>
                <c:pt idx="762">
                  <c:v>4.9873000000000003</c:v>
                </c:pt>
                <c:pt idx="763">
                  <c:v>6.6063999999999998</c:v>
                </c:pt>
                <c:pt idx="764">
                  <c:v>6.0185000000000004</c:v>
                </c:pt>
                <c:pt idx="765">
                  <c:v>5.2135999999999996</c:v>
                </c:pt>
                <c:pt idx="766">
                  <c:v>7.8411</c:v>
                </c:pt>
                <c:pt idx="767">
                  <c:v>9.5237999999999996</c:v>
                </c:pt>
                <c:pt idx="768">
                  <c:v>9.4427000000000003</c:v>
                </c:pt>
                <c:pt idx="769">
                  <c:v>7.9176000000000002</c:v>
                </c:pt>
                <c:pt idx="770">
                  <c:v>5.1043000000000003</c:v>
                </c:pt>
                <c:pt idx="771">
                  <c:v>7.8352000000000004</c:v>
                </c:pt>
                <c:pt idx="772">
                  <c:v>9.3086000000000002</c:v>
                </c:pt>
                <c:pt idx="773">
                  <c:v>9.3552</c:v>
                </c:pt>
                <c:pt idx="774">
                  <c:v>9.2093000000000007</c:v>
                </c:pt>
                <c:pt idx="775">
                  <c:v>8.6564999999999994</c:v>
                </c:pt>
                <c:pt idx="776">
                  <c:v>5.3772000000000002</c:v>
                </c:pt>
                <c:pt idx="777">
                  <c:v>7.1936</c:v>
                </c:pt>
                <c:pt idx="778">
                  <c:v>9.6127000000000002</c:v>
                </c:pt>
                <c:pt idx="779">
                  <c:v>9.6768000000000001</c:v>
                </c:pt>
                <c:pt idx="780">
                  <c:v>8.6534999999999993</c:v>
                </c:pt>
                <c:pt idx="781">
                  <c:v>8.0490999999999993</c:v>
                </c:pt>
                <c:pt idx="782">
                  <c:v>9.0038999999999998</c:v>
                </c:pt>
                <c:pt idx="783">
                  <c:v>9.2090999999999994</c:v>
                </c:pt>
                <c:pt idx="784">
                  <c:v>9.2184000000000008</c:v>
                </c:pt>
                <c:pt idx="785">
                  <c:v>8.9556000000000004</c:v>
                </c:pt>
                <c:pt idx="786">
                  <c:v>8.7347999999999999</c:v>
                </c:pt>
                <c:pt idx="787">
                  <c:v>8.6907999999999994</c:v>
                </c:pt>
                <c:pt idx="788">
                  <c:v>8.2987000000000002</c:v>
                </c:pt>
                <c:pt idx="789">
                  <c:v>8.1578999999999997</c:v>
                </c:pt>
                <c:pt idx="790">
                  <c:v>8.0441000000000003</c:v>
                </c:pt>
                <c:pt idx="791">
                  <c:v>6.7270000000000003</c:v>
                </c:pt>
                <c:pt idx="792">
                  <c:v>2.6762999999999999</c:v>
                </c:pt>
                <c:pt idx="793">
                  <c:v>0.53059999999999996</c:v>
                </c:pt>
                <c:pt idx="794">
                  <c:v>0.21759999999999999</c:v>
                </c:pt>
                <c:pt idx="795">
                  <c:v>0.19589999999999999</c:v>
                </c:pt>
                <c:pt idx="796">
                  <c:v>0.18310000000000001</c:v>
                </c:pt>
                <c:pt idx="797">
                  <c:v>0.37909999999999999</c:v>
                </c:pt>
                <c:pt idx="798">
                  <c:v>1.8648</c:v>
                </c:pt>
                <c:pt idx="799">
                  <c:v>5.1557000000000004</c:v>
                </c:pt>
                <c:pt idx="800">
                  <c:v>7.8055000000000003</c:v>
                </c:pt>
                <c:pt idx="801">
                  <c:v>9.7086000000000006</c:v>
                </c:pt>
                <c:pt idx="802">
                  <c:v>9.7114999999999991</c:v>
                </c:pt>
                <c:pt idx="803">
                  <c:v>8.9338999999999995</c:v>
                </c:pt>
                <c:pt idx="804">
                  <c:v>6.3028000000000004</c:v>
                </c:pt>
                <c:pt idx="805">
                  <c:v>2.3454000000000002</c:v>
                </c:pt>
                <c:pt idx="806">
                  <c:v>1.9501999999999999</c:v>
                </c:pt>
                <c:pt idx="807">
                  <c:v>3.1882000000000001</c:v>
                </c:pt>
                <c:pt idx="808">
                  <c:v>2.5329000000000002</c:v>
                </c:pt>
                <c:pt idx="809">
                  <c:v>0.74360000000000004</c:v>
                </c:pt>
                <c:pt idx="810">
                  <c:v>0.26350000000000001</c:v>
                </c:pt>
                <c:pt idx="811">
                  <c:v>0.45179999999999998</c:v>
                </c:pt>
                <c:pt idx="812">
                  <c:v>1.2001999999999999</c:v>
                </c:pt>
                <c:pt idx="813">
                  <c:v>2.0718999999999999</c:v>
                </c:pt>
                <c:pt idx="814">
                  <c:v>2.8650000000000002</c:v>
                </c:pt>
                <c:pt idx="815">
                  <c:v>3.8906000000000001</c:v>
                </c:pt>
                <c:pt idx="816">
                  <c:v>4.6988000000000003</c:v>
                </c:pt>
                <c:pt idx="817">
                  <c:v>5.1294000000000004</c:v>
                </c:pt>
                <c:pt idx="818">
                  <c:v>6.6813000000000002</c:v>
                </c:pt>
                <c:pt idx="819">
                  <c:v>9.0185999999999993</c:v>
                </c:pt>
                <c:pt idx="820">
                  <c:v>9.5237999999999996</c:v>
                </c:pt>
                <c:pt idx="821">
                  <c:v>9.5542999999999996</c:v>
                </c:pt>
                <c:pt idx="822">
                  <c:v>7.7561999999999998</c:v>
                </c:pt>
                <c:pt idx="823">
                  <c:v>4.6726000000000001</c:v>
                </c:pt>
                <c:pt idx="824">
                  <c:v>5.5614999999999997</c:v>
                </c:pt>
                <c:pt idx="825">
                  <c:v>9.4792000000000005</c:v>
                </c:pt>
                <c:pt idx="826">
                  <c:v>10.5608</c:v>
                </c:pt>
                <c:pt idx="827">
                  <c:v>10.5703</c:v>
                </c:pt>
                <c:pt idx="828">
                  <c:v>10.100199999999999</c:v>
                </c:pt>
                <c:pt idx="829">
                  <c:v>9.5159000000000002</c:v>
                </c:pt>
                <c:pt idx="830">
                  <c:v>8.5602999999999998</c:v>
                </c:pt>
                <c:pt idx="831">
                  <c:v>7.3761999999999999</c:v>
                </c:pt>
                <c:pt idx="832">
                  <c:v>6.8162000000000003</c:v>
                </c:pt>
                <c:pt idx="833">
                  <c:v>7.2531999999999996</c:v>
                </c:pt>
                <c:pt idx="834">
                  <c:v>8.0660000000000007</c:v>
                </c:pt>
                <c:pt idx="835">
                  <c:v>8.2859999999999996</c:v>
                </c:pt>
                <c:pt idx="836">
                  <c:v>7.1314000000000002</c:v>
                </c:pt>
                <c:pt idx="837">
                  <c:v>6.2965</c:v>
                </c:pt>
                <c:pt idx="838">
                  <c:v>8.6235999999999997</c:v>
                </c:pt>
                <c:pt idx="839">
                  <c:v>9.6731999999999996</c:v>
                </c:pt>
                <c:pt idx="840">
                  <c:v>9.9435000000000002</c:v>
                </c:pt>
                <c:pt idx="841">
                  <c:v>9.9146000000000001</c:v>
                </c:pt>
                <c:pt idx="842">
                  <c:v>9.9197000000000006</c:v>
                </c:pt>
                <c:pt idx="843">
                  <c:v>9.5652000000000008</c:v>
                </c:pt>
                <c:pt idx="844">
                  <c:v>9.0775000000000006</c:v>
                </c:pt>
                <c:pt idx="845">
                  <c:v>8.8743999999999996</c:v>
                </c:pt>
                <c:pt idx="846">
                  <c:v>9.0549999999999997</c:v>
                </c:pt>
                <c:pt idx="847">
                  <c:v>9.2248000000000001</c:v>
                </c:pt>
                <c:pt idx="848">
                  <c:v>9.4099000000000004</c:v>
                </c:pt>
                <c:pt idx="849">
                  <c:v>9.4251000000000005</c:v>
                </c:pt>
                <c:pt idx="850">
                  <c:v>9.3048000000000002</c:v>
                </c:pt>
                <c:pt idx="851">
                  <c:v>9.4758999999999993</c:v>
                </c:pt>
                <c:pt idx="852">
                  <c:v>9.5181000000000004</c:v>
                </c:pt>
                <c:pt idx="853">
                  <c:v>9.3176000000000005</c:v>
                </c:pt>
                <c:pt idx="854">
                  <c:v>9.1631999999999998</c:v>
                </c:pt>
                <c:pt idx="855">
                  <c:v>8.9589999999999996</c:v>
                </c:pt>
                <c:pt idx="856">
                  <c:v>8.9398</c:v>
                </c:pt>
                <c:pt idx="857">
                  <c:v>8.8489000000000004</c:v>
                </c:pt>
                <c:pt idx="858">
                  <c:v>9.1273</c:v>
                </c:pt>
                <c:pt idx="859">
                  <c:v>9.3544</c:v>
                </c:pt>
                <c:pt idx="860">
                  <c:v>9.6210000000000004</c:v>
                </c:pt>
                <c:pt idx="861">
                  <c:v>9.6216000000000008</c:v>
                </c:pt>
                <c:pt idx="862">
                  <c:v>9.3534000000000006</c:v>
                </c:pt>
                <c:pt idx="863">
                  <c:v>9.5660000000000007</c:v>
                </c:pt>
                <c:pt idx="864">
                  <c:v>10.498799999999999</c:v>
                </c:pt>
                <c:pt idx="865">
                  <c:v>9.0404</c:v>
                </c:pt>
                <c:pt idx="866">
                  <c:v>5.6908000000000003</c:v>
                </c:pt>
                <c:pt idx="867">
                  <c:v>5.6571999999999996</c:v>
                </c:pt>
                <c:pt idx="868">
                  <c:v>7.6989999999999998</c:v>
                </c:pt>
                <c:pt idx="869">
                  <c:v>8.5807000000000002</c:v>
                </c:pt>
                <c:pt idx="870">
                  <c:v>8.2581000000000007</c:v>
                </c:pt>
                <c:pt idx="871">
                  <c:v>7.7161999999999997</c:v>
                </c:pt>
                <c:pt idx="872">
                  <c:v>6.6378000000000004</c:v>
                </c:pt>
                <c:pt idx="873">
                  <c:v>4.5964</c:v>
                </c:pt>
                <c:pt idx="874">
                  <c:v>2.1436999999999999</c:v>
                </c:pt>
                <c:pt idx="875">
                  <c:v>0.6401</c:v>
                </c:pt>
                <c:pt idx="876">
                  <c:v>0.3629</c:v>
                </c:pt>
                <c:pt idx="877">
                  <c:v>1.1999</c:v>
                </c:pt>
                <c:pt idx="878">
                  <c:v>2.7265000000000001</c:v>
                </c:pt>
                <c:pt idx="879">
                  <c:v>3.9514</c:v>
                </c:pt>
                <c:pt idx="880">
                  <c:v>5.2259000000000002</c:v>
                </c:pt>
                <c:pt idx="881">
                  <c:v>6.9843000000000002</c:v>
                </c:pt>
                <c:pt idx="882">
                  <c:v>8.2293000000000003</c:v>
                </c:pt>
                <c:pt idx="883">
                  <c:v>8.2751000000000001</c:v>
                </c:pt>
                <c:pt idx="884">
                  <c:v>8.3533000000000008</c:v>
                </c:pt>
                <c:pt idx="885">
                  <c:v>9.1204999999999998</c:v>
                </c:pt>
                <c:pt idx="886">
                  <c:v>9.5178999999999991</c:v>
                </c:pt>
                <c:pt idx="887">
                  <c:v>9.3651999999999997</c:v>
                </c:pt>
                <c:pt idx="888">
                  <c:v>8.6730999999999998</c:v>
                </c:pt>
                <c:pt idx="889">
                  <c:v>6.9420000000000002</c:v>
                </c:pt>
                <c:pt idx="890">
                  <c:v>5.2131999999999996</c:v>
                </c:pt>
                <c:pt idx="891">
                  <c:v>4.3239000000000001</c:v>
                </c:pt>
                <c:pt idx="892">
                  <c:v>3.0230999999999999</c:v>
                </c:pt>
                <c:pt idx="893">
                  <c:v>1.9870000000000001</c:v>
                </c:pt>
                <c:pt idx="894">
                  <c:v>3.1110000000000002</c:v>
                </c:pt>
                <c:pt idx="895">
                  <c:v>4.9763000000000002</c:v>
                </c:pt>
                <c:pt idx="896">
                  <c:v>6.1822999999999997</c:v>
                </c:pt>
                <c:pt idx="897">
                  <c:v>6.7939999999999996</c:v>
                </c:pt>
                <c:pt idx="898">
                  <c:v>7.0423</c:v>
                </c:pt>
                <c:pt idx="899">
                  <c:v>6.3540000000000001</c:v>
                </c:pt>
                <c:pt idx="900">
                  <c:v>3.8618999999999999</c:v>
                </c:pt>
                <c:pt idx="901">
                  <c:v>1.3178000000000001</c:v>
                </c:pt>
                <c:pt idx="902">
                  <c:v>0.33300000000000002</c:v>
                </c:pt>
                <c:pt idx="903">
                  <c:v>0.3</c:v>
                </c:pt>
                <c:pt idx="904">
                  <c:v>1.2742</c:v>
                </c:pt>
                <c:pt idx="905">
                  <c:v>4.7801</c:v>
                </c:pt>
                <c:pt idx="906">
                  <c:v>8.0111000000000008</c:v>
                </c:pt>
                <c:pt idx="907">
                  <c:v>9.3927999999999994</c:v>
                </c:pt>
                <c:pt idx="908">
                  <c:v>9.5349000000000004</c:v>
                </c:pt>
                <c:pt idx="909">
                  <c:v>9.2384000000000004</c:v>
                </c:pt>
                <c:pt idx="910">
                  <c:v>8.6925000000000008</c:v>
                </c:pt>
                <c:pt idx="911">
                  <c:v>6.0133999999999999</c:v>
                </c:pt>
                <c:pt idx="912">
                  <c:v>7.1832000000000003</c:v>
                </c:pt>
                <c:pt idx="913">
                  <c:v>9.7716999999999992</c:v>
                </c:pt>
                <c:pt idx="914">
                  <c:v>10.1525</c:v>
                </c:pt>
                <c:pt idx="915">
                  <c:v>9.3561999999999994</c:v>
                </c:pt>
                <c:pt idx="916">
                  <c:v>8.3721999999999994</c:v>
                </c:pt>
                <c:pt idx="917">
                  <c:v>8.5848999999999993</c:v>
                </c:pt>
                <c:pt idx="918">
                  <c:v>9.1437000000000008</c:v>
                </c:pt>
                <c:pt idx="919">
                  <c:v>9.6791999999999998</c:v>
                </c:pt>
                <c:pt idx="920">
                  <c:v>9.8059999999999992</c:v>
                </c:pt>
                <c:pt idx="921">
                  <c:v>8.9509000000000007</c:v>
                </c:pt>
                <c:pt idx="922">
                  <c:v>5.87</c:v>
                </c:pt>
                <c:pt idx="923">
                  <c:v>3.2581000000000002</c:v>
                </c:pt>
                <c:pt idx="924">
                  <c:v>1.1234999999999999</c:v>
                </c:pt>
                <c:pt idx="925">
                  <c:v>0.71970000000000001</c:v>
                </c:pt>
                <c:pt idx="926">
                  <c:v>2.3208000000000002</c:v>
                </c:pt>
                <c:pt idx="927">
                  <c:v>4.0955000000000004</c:v>
                </c:pt>
                <c:pt idx="928">
                  <c:v>4.9794999999999998</c:v>
                </c:pt>
                <c:pt idx="929">
                  <c:v>5.3505000000000003</c:v>
                </c:pt>
                <c:pt idx="930">
                  <c:v>5.6462000000000003</c:v>
                </c:pt>
                <c:pt idx="931">
                  <c:v>5.7023999999999999</c:v>
                </c:pt>
                <c:pt idx="932">
                  <c:v>5.6769999999999996</c:v>
                </c:pt>
                <c:pt idx="933">
                  <c:v>5.5221999999999998</c:v>
                </c:pt>
                <c:pt idx="934">
                  <c:v>5.0913000000000004</c:v>
                </c:pt>
                <c:pt idx="935">
                  <c:v>4.8194999999999997</c:v>
                </c:pt>
                <c:pt idx="936">
                  <c:v>4.6380999999999997</c:v>
                </c:pt>
                <c:pt idx="937">
                  <c:v>4.4935999999999998</c:v>
                </c:pt>
                <c:pt idx="938">
                  <c:v>4.3480999999999996</c:v>
                </c:pt>
                <c:pt idx="939">
                  <c:v>4.298</c:v>
                </c:pt>
                <c:pt idx="940">
                  <c:v>4.335</c:v>
                </c:pt>
                <c:pt idx="941">
                  <c:v>4.6989999999999998</c:v>
                </c:pt>
                <c:pt idx="942">
                  <c:v>5.8445999999999998</c:v>
                </c:pt>
                <c:pt idx="943">
                  <c:v>7.7046000000000001</c:v>
                </c:pt>
                <c:pt idx="944">
                  <c:v>8.8886000000000003</c:v>
                </c:pt>
                <c:pt idx="945">
                  <c:v>9.4135000000000009</c:v>
                </c:pt>
                <c:pt idx="946">
                  <c:v>9.5974000000000004</c:v>
                </c:pt>
                <c:pt idx="947">
                  <c:v>9.6738999999999997</c:v>
                </c:pt>
                <c:pt idx="948">
                  <c:v>8.3668999999999993</c:v>
                </c:pt>
                <c:pt idx="949">
                  <c:v>4.7625000000000002</c:v>
                </c:pt>
                <c:pt idx="950">
                  <c:v>1.5616000000000001</c:v>
                </c:pt>
                <c:pt idx="951">
                  <c:v>0.40660000000000002</c:v>
                </c:pt>
                <c:pt idx="952">
                  <c:v>0.2344</c:v>
                </c:pt>
                <c:pt idx="953">
                  <c:v>0.54549999999999998</c:v>
                </c:pt>
                <c:pt idx="954">
                  <c:v>1.8292999999999999</c:v>
                </c:pt>
                <c:pt idx="955">
                  <c:v>2.3914</c:v>
                </c:pt>
                <c:pt idx="956">
                  <c:v>3.4474999999999998</c:v>
                </c:pt>
                <c:pt idx="957">
                  <c:v>7.6165000000000003</c:v>
                </c:pt>
                <c:pt idx="958">
                  <c:v>9.3887</c:v>
                </c:pt>
                <c:pt idx="959">
                  <c:v>9.2020999999999997</c:v>
                </c:pt>
                <c:pt idx="960">
                  <c:v>6.9339000000000004</c:v>
                </c:pt>
                <c:pt idx="961">
                  <c:v>6.7108999999999996</c:v>
                </c:pt>
                <c:pt idx="962">
                  <c:v>8.7795000000000005</c:v>
                </c:pt>
                <c:pt idx="963">
                  <c:v>6.1455000000000002</c:v>
                </c:pt>
                <c:pt idx="964">
                  <c:v>2.9739</c:v>
                </c:pt>
                <c:pt idx="965">
                  <c:v>4.9535</c:v>
                </c:pt>
                <c:pt idx="966">
                  <c:v>6.3236999999999997</c:v>
                </c:pt>
                <c:pt idx="967">
                  <c:v>7.6193</c:v>
                </c:pt>
                <c:pt idx="968">
                  <c:v>5.2896000000000001</c:v>
                </c:pt>
                <c:pt idx="969">
                  <c:v>1.6561999999999999</c:v>
                </c:pt>
                <c:pt idx="970">
                  <c:v>0.42080000000000001</c:v>
                </c:pt>
                <c:pt idx="971">
                  <c:v>0.45989999999999998</c:v>
                </c:pt>
                <c:pt idx="972">
                  <c:v>1.2932999999999999</c:v>
                </c:pt>
                <c:pt idx="973">
                  <c:v>1.9108000000000001</c:v>
                </c:pt>
                <c:pt idx="974">
                  <c:v>2.1692999999999998</c:v>
                </c:pt>
                <c:pt idx="975">
                  <c:v>3.1613000000000002</c:v>
                </c:pt>
                <c:pt idx="976">
                  <c:v>4.2675999999999998</c:v>
                </c:pt>
                <c:pt idx="977">
                  <c:v>4.6344000000000003</c:v>
                </c:pt>
                <c:pt idx="978">
                  <c:v>4.6905000000000001</c:v>
                </c:pt>
                <c:pt idx="979">
                  <c:v>4.6952999999999996</c:v>
                </c:pt>
                <c:pt idx="980">
                  <c:v>4.6699000000000002</c:v>
                </c:pt>
                <c:pt idx="981">
                  <c:v>4.6462000000000003</c:v>
                </c:pt>
                <c:pt idx="982">
                  <c:v>4.6409000000000002</c:v>
                </c:pt>
                <c:pt idx="983">
                  <c:v>4.6638999999999999</c:v>
                </c:pt>
                <c:pt idx="984">
                  <c:v>4.7187000000000001</c:v>
                </c:pt>
                <c:pt idx="985">
                  <c:v>4.7171000000000003</c:v>
                </c:pt>
                <c:pt idx="986">
                  <c:v>4.6788999999999996</c:v>
                </c:pt>
                <c:pt idx="987">
                  <c:v>4.6802000000000001</c:v>
                </c:pt>
                <c:pt idx="988">
                  <c:v>4.7202000000000002</c:v>
                </c:pt>
                <c:pt idx="989">
                  <c:v>4.7691999999999997</c:v>
                </c:pt>
                <c:pt idx="990">
                  <c:v>4.8083</c:v>
                </c:pt>
                <c:pt idx="991">
                  <c:v>4.8212000000000002</c:v>
                </c:pt>
                <c:pt idx="992">
                  <c:v>4.7957999999999998</c:v>
                </c:pt>
                <c:pt idx="993">
                  <c:v>4.7836999999999996</c:v>
                </c:pt>
                <c:pt idx="994">
                  <c:v>4.8074000000000003</c:v>
                </c:pt>
                <c:pt idx="995">
                  <c:v>4.8057999999999996</c:v>
                </c:pt>
                <c:pt idx="996">
                  <c:v>4.8109999999999999</c:v>
                </c:pt>
                <c:pt idx="997">
                  <c:v>4.8053999999999997</c:v>
                </c:pt>
                <c:pt idx="998">
                  <c:v>4.7742000000000004</c:v>
                </c:pt>
                <c:pt idx="999">
                  <c:v>4.8472</c:v>
                </c:pt>
                <c:pt idx="1000">
                  <c:v>4.8219000000000003</c:v>
                </c:pt>
                <c:pt idx="1001">
                  <c:v>4.7925000000000004</c:v>
                </c:pt>
                <c:pt idx="1002">
                  <c:v>4.8262999999999998</c:v>
                </c:pt>
                <c:pt idx="1003">
                  <c:v>4.7775999999999996</c:v>
                </c:pt>
                <c:pt idx="1004">
                  <c:v>4.7831999999999999</c:v>
                </c:pt>
                <c:pt idx="1005">
                  <c:v>4.8235000000000001</c:v>
                </c:pt>
                <c:pt idx="1006">
                  <c:v>4.7952000000000004</c:v>
                </c:pt>
                <c:pt idx="1007">
                  <c:v>4.7893999999999997</c:v>
                </c:pt>
                <c:pt idx="1008">
                  <c:v>4.7881</c:v>
                </c:pt>
                <c:pt idx="1009">
                  <c:v>4.7629999999999999</c:v>
                </c:pt>
                <c:pt idx="1010">
                  <c:v>4.7478999999999996</c:v>
                </c:pt>
                <c:pt idx="1011">
                  <c:v>4.782</c:v>
                </c:pt>
                <c:pt idx="1012">
                  <c:v>4.7801999999999998</c:v>
                </c:pt>
                <c:pt idx="1013">
                  <c:v>4.8041</c:v>
                </c:pt>
                <c:pt idx="1014">
                  <c:v>4.7748999999999997</c:v>
                </c:pt>
                <c:pt idx="1015">
                  <c:v>4.766</c:v>
                </c:pt>
                <c:pt idx="1016">
                  <c:v>4.8159000000000001</c:v>
                </c:pt>
                <c:pt idx="1017">
                  <c:v>4.7689000000000004</c:v>
                </c:pt>
                <c:pt idx="1018">
                  <c:v>4.6985999999999999</c:v>
                </c:pt>
                <c:pt idx="1019">
                  <c:v>4.8087</c:v>
                </c:pt>
                <c:pt idx="1020">
                  <c:v>4.7720000000000002</c:v>
                </c:pt>
                <c:pt idx="1021">
                  <c:v>4.7462999999999997</c:v>
                </c:pt>
                <c:pt idx="1022">
                  <c:v>4.8292999999999999</c:v>
                </c:pt>
                <c:pt idx="1023">
                  <c:v>4.7366000000000001</c:v>
                </c:pt>
                <c:pt idx="1024">
                  <c:v>4.7957000000000001</c:v>
                </c:pt>
                <c:pt idx="1025">
                  <c:v>5.9318</c:v>
                </c:pt>
                <c:pt idx="1026">
                  <c:v>8.5969999999999995</c:v>
                </c:pt>
                <c:pt idx="1027">
                  <c:v>9.7260000000000009</c:v>
                </c:pt>
                <c:pt idx="1028">
                  <c:v>8.0521999999999991</c:v>
                </c:pt>
                <c:pt idx="1029">
                  <c:v>5.1581999999999999</c:v>
                </c:pt>
                <c:pt idx="1030">
                  <c:v>7.3262999999999998</c:v>
                </c:pt>
                <c:pt idx="1031">
                  <c:v>10.282299999999999</c:v>
                </c:pt>
                <c:pt idx="1032">
                  <c:v>9.6524999999999999</c:v>
                </c:pt>
                <c:pt idx="1033">
                  <c:v>8.9834999999999994</c:v>
                </c:pt>
                <c:pt idx="1034">
                  <c:v>4.9630999999999998</c:v>
                </c:pt>
                <c:pt idx="1035">
                  <c:v>4.7065999999999999</c:v>
                </c:pt>
                <c:pt idx="1036">
                  <c:v>8.8287999999999993</c:v>
                </c:pt>
                <c:pt idx="1037">
                  <c:v>10.106199999999999</c:v>
                </c:pt>
                <c:pt idx="1038">
                  <c:v>10.1271</c:v>
                </c:pt>
                <c:pt idx="1039">
                  <c:v>9.8826000000000001</c:v>
                </c:pt>
                <c:pt idx="1040">
                  <c:v>9.0344999999999995</c:v>
                </c:pt>
                <c:pt idx="1041">
                  <c:v>5.5282</c:v>
                </c:pt>
                <c:pt idx="1042">
                  <c:v>7.6383999999999999</c:v>
                </c:pt>
                <c:pt idx="1043">
                  <c:v>7.3518999999999997</c:v>
                </c:pt>
                <c:pt idx="1044">
                  <c:v>7.3616999999999999</c:v>
                </c:pt>
                <c:pt idx="1045">
                  <c:v>8.5882000000000005</c:v>
                </c:pt>
                <c:pt idx="1046">
                  <c:v>8.4899000000000004</c:v>
                </c:pt>
                <c:pt idx="1047">
                  <c:v>7.7587000000000002</c:v>
                </c:pt>
                <c:pt idx="1048">
                  <c:v>4.4406999999999996</c:v>
                </c:pt>
                <c:pt idx="1049">
                  <c:v>1.0194000000000001</c:v>
                </c:pt>
                <c:pt idx="1050">
                  <c:v>0.29630000000000001</c:v>
                </c:pt>
                <c:pt idx="1051">
                  <c:v>0.20549999999999999</c:v>
                </c:pt>
                <c:pt idx="1052">
                  <c:v>0.22</c:v>
                </c:pt>
                <c:pt idx="1053">
                  <c:v>0.60109999999999997</c:v>
                </c:pt>
                <c:pt idx="1054">
                  <c:v>1.3983000000000001</c:v>
                </c:pt>
                <c:pt idx="1055">
                  <c:v>1.0016</c:v>
                </c:pt>
                <c:pt idx="1056">
                  <c:v>1.3714999999999999</c:v>
                </c:pt>
                <c:pt idx="1057">
                  <c:v>2.7206000000000001</c:v>
                </c:pt>
                <c:pt idx="1058">
                  <c:v>1.9705999999999999</c:v>
                </c:pt>
                <c:pt idx="1059">
                  <c:v>1.7988</c:v>
                </c:pt>
                <c:pt idx="1060">
                  <c:v>2.8039000000000001</c:v>
                </c:pt>
                <c:pt idx="1061">
                  <c:v>5.2337999999999996</c:v>
                </c:pt>
                <c:pt idx="1062">
                  <c:v>6.6855000000000002</c:v>
                </c:pt>
                <c:pt idx="1063">
                  <c:v>7.1725000000000003</c:v>
                </c:pt>
                <c:pt idx="1064">
                  <c:v>5.7100999999999997</c:v>
                </c:pt>
                <c:pt idx="1065">
                  <c:v>5.4890999999999996</c:v>
                </c:pt>
                <c:pt idx="1066">
                  <c:v>7.9154999999999998</c:v>
                </c:pt>
                <c:pt idx="1067">
                  <c:v>6.4028999999999998</c:v>
                </c:pt>
                <c:pt idx="1068">
                  <c:v>7.3441000000000001</c:v>
                </c:pt>
                <c:pt idx="1069">
                  <c:v>9.0342000000000002</c:v>
                </c:pt>
                <c:pt idx="1070">
                  <c:v>9.4146999999999998</c:v>
                </c:pt>
                <c:pt idx="1071">
                  <c:v>9.2977000000000007</c:v>
                </c:pt>
                <c:pt idx="1072">
                  <c:v>9.0236999999999998</c:v>
                </c:pt>
                <c:pt idx="1073">
                  <c:v>7.3986000000000001</c:v>
                </c:pt>
                <c:pt idx="1074">
                  <c:v>5.5083000000000002</c:v>
                </c:pt>
                <c:pt idx="1075">
                  <c:v>6.6927000000000003</c:v>
                </c:pt>
                <c:pt idx="1076">
                  <c:v>7.9817999999999998</c:v>
                </c:pt>
                <c:pt idx="1077">
                  <c:v>6.5580999999999996</c:v>
                </c:pt>
                <c:pt idx="1078">
                  <c:v>4.9408000000000003</c:v>
                </c:pt>
                <c:pt idx="1079">
                  <c:v>6.6501999999999999</c:v>
                </c:pt>
                <c:pt idx="1080">
                  <c:v>6.8456999999999999</c:v>
                </c:pt>
                <c:pt idx="1081">
                  <c:v>5.8476999999999997</c:v>
                </c:pt>
                <c:pt idx="1082">
                  <c:v>3.1261999999999999</c:v>
                </c:pt>
                <c:pt idx="1083">
                  <c:v>0.72299999999999998</c:v>
                </c:pt>
                <c:pt idx="1084">
                  <c:v>0.20519999999999999</c:v>
                </c:pt>
                <c:pt idx="1085">
                  <c:v>0.34</c:v>
                </c:pt>
                <c:pt idx="1086">
                  <c:v>1.6863999999999999</c:v>
                </c:pt>
                <c:pt idx="1087">
                  <c:v>4.8956999999999997</c:v>
                </c:pt>
                <c:pt idx="1088">
                  <c:v>7.7336</c:v>
                </c:pt>
                <c:pt idx="1089">
                  <c:v>8.5511999999999997</c:v>
                </c:pt>
                <c:pt idx="1090">
                  <c:v>8.7360000000000007</c:v>
                </c:pt>
                <c:pt idx="1091">
                  <c:v>9.5252999999999997</c:v>
                </c:pt>
                <c:pt idx="1092">
                  <c:v>10.395</c:v>
                </c:pt>
                <c:pt idx="1093">
                  <c:v>10.703200000000001</c:v>
                </c:pt>
                <c:pt idx="1094">
                  <c:v>7.8137999999999996</c:v>
                </c:pt>
                <c:pt idx="1095">
                  <c:v>4.0462999999999996</c:v>
                </c:pt>
                <c:pt idx="1096">
                  <c:v>1.9047000000000001</c:v>
                </c:pt>
                <c:pt idx="1097">
                  <c:v>0.54969999999999997</c:v>
                </c:pt>
                <c:pt idx="1098">
                  <c:v>0.22939999999999999</c:v>
                </c:pt>
                <c:pt idx="1099">
                  <c:v>1.0546</c:v>
                </c:pt>
                <c:pt idx="1100">
                  <c:v>4.9284999999999997</c:v>
                </c:pt>
                <c:pt idx="1101">
                  <c:v>9.5972000000000008</c:v>
                </c:pt>
                <c:pt idx="1102">
                  <c:v>9.7200000000000006</c:v>
                </c:pt>
                <c:pt idx="1103">
                  <c:v>6.8029999999999999</c:v>
                </c:pt>
                <c:pt idx="1104">
                  <c:v>4.8925000000000001</c:v>
                </c:pt>
                <c:pt idx="1105">
                  <c:v>5.2065999999999999</c:v>
                </c:pt>
                <c:pt idx="1106">
                  <c:v>4.9367000000000001</c:v>
                </c:pt>
                <c:pt idx="1107">
                  <c:v>2.5440999999999998</c:v>
                </c:pt>
                <c:pt idx="1108">
                  <c:v>2.3243999999999998</c:v>
                </c:pt>
                <c:pt idx="1109">
                  <c:v>5.12</c:v>
                </c:pt>
                <c:pt idx="1110">
                  <c:v>6.8813000000000004</c:v>
                </c:pt>
                <c:pt idx="1111">
                  <c:v>8.4151000000000007</c:v>
                </c:pt>
                <c:pt idx="1112">
                  <c:v>8.0045000000000002</c:v>
                </c:pt>
                <c:pt idx="1113">
                  <c:v>6.2150999999999996</c:v>
                </c:pt>
                <c:pt idx="1114">
                  <c:v>5.3212000000000002</c:v>
                </c:pt>
                <c:pt idx="1115">
                  <c:v>4.8049999999999997</c:v>
                </c:pt>
                <c:pt idx="1116">
                  <c:v>2.0398000000000001</c:v>
                </c:pt>
                <c:pt idx="1117">
                  <c:v>1.5665</c:v>
                </c:pt>
                <c:pt idx="1118">
                  <c:v>0.91180000000000005</c:v>
                </c:pt>
                <c:pt idx="1119">
                  <c:v>0.4672</c:v>
                </c:pt>
                <c:pt idx="1120">
                  <c:v>1.1676</c:v>
                </c:pt>
                <c:pt idx="1121">
                  <c:v>2.3214999999999999</c:v>
                </c:pt>
                <c:pt idx="1122">
                  <c:v>2.0872000000000002</c:v>
                </c:pt>
                <c:pt idx="1123">
                  <c:v>0.66390000000000005</c:v>
                </c:pt>
                <c:pt idx="1124">
                  <c:v>0.1641</c:v>
                </c:pt>
                <c:pt idx="1125">
                  <c:v>0.1041</c:v>
                </c:pt>
                <c:pt idx="1126">
                  <c:v>0.14760000000000001</c:v>
                </c:pt>
                <c:pt idx="1127">
                  <c:v>0.60029999999999994</c:v>
                </c:pt>
                <c:pt idx="1128">
                  <c:v>1.0632999999999999</c:v>
                </c:pt>
                <c:pt idx="1129">
                  <c:v>1.3619000000000001</c:v>
                </c:pt>
                <c:pt idx="1130">
                  <c:v>1.8180000000000001</c:v>
                </c:pt>
                <c:pt idx="1131">
                  <c:v>2.7593000000000001</c:v>
                </c:pt>
                <c:pt idx="1132">
                  <c:v>3.6313</c:v>
                </c:pt>
                <c:pt idx="1133">
                  <c:v>3.8934000000000002</c:v>
                </c:pt>
                <c:pt idx="1134">
                  <c:v>3.9521000000000002</c:v>
                </c:pt>
                <c:pt idx="1135">
                  <c:v>4.0452000000000004</c:v>
                </c:pt>
                <c:pt idx="1136">
                  <c:v>3.9727000000000001</c:v>
                </c:pt>
                <c:pt idx="1137">
                  <c:v>4.6287000000000003</c:v>
                </c:pt>
                <c:pt idx="1138">
                  <c:v>5.6616999999999997</c:v>
                </c:pt>
                <c:pt idx="1139">
                  <c:v>6.1597999999999997</c:v>
                </c:pt>
                <c:pt idx="1140">
                  <c:v>7.8491</c:v>
                </c:pt>
                <c:pt idx="1141">
                  <c:v>9.9769000000000005</c:v>
                </c:pt>
                <c:pt idx="1142">
                  <c:v>9.9616000000000007</c:v>
                </c:pt>
                <c:pt idx="1143">
                  <c:v>7.8723999999999998</c:v>
                </c:pt>
                <c:pt idx="1144">
                  <c:v>5.3798000000000004</c:v>
                </c:pt>
                <c:pt idx="1145">
                  <c:v>2.7385000000000002</c:v>
                </c:pt>
                <c:pt idx="1146">
                  <c:v>0.89890000000000003</c:v>
                </c:pt>
                <c:pt idx="1147">
                  <c:v>0.39500000000000002</c:v>
                </c:pt>
                <c:pt idx="1148">
                  <c:v>0.8014</c:v>
                </c:pt>
                <c:pt idx="1149">
                  <c:v>1.7846</c:v>
                </c:pt>
                <c:pt idx="1150">
                  <c:v>4.4505999999999997</c:v>
                </c:pt>
                <c:pt idx="1151">
                  <c:v>7.3137999999999996</c:v>
                </c:pt>
                <c:pt idx="1152">
                  <c:v>5.9957000000000003</c:v>
                </c:pt>
                <c:pt idx="1153">
                  <c:v>5.9458000000000002</c:v>
                </c:pt>
                <c:pt idx="1154">
                  <c:v>7.8552999999999997</c:v>
                </c:pt>
                <c:pt idx="1155">
                  <c:v>7.8385999999999996</c:v>
                </c:pt>
                <c:pt idx="1156">
                  <c:v>5.8311000000000002</c:v>
                </c:pt>
                <c:pt idx="1157">
                  <c:v>6.8848000000000003</c:v>
                </c:pt>
                <c:pt idx="1158">
                  <c:v>8.8135999999999992</c:v>
                </c:pt>
                <c:pt idx="1159">
                  <c:v>8.9839000000000002</c:v>
                </c:pt>
                <c:pt idx="1160">
                  <c:v>8.4429999999999996</c:v>
                </c:pt>
                <c:pt idx="1161">
                  <c:v>8.1854999999999993</c:v>
                </c:pt>
                <c:pt idx="1162">
                  <c:v>8.9166000000000007</c:v>
                </c:pt>
                <c:pt idx="1163">
                  <c:v>9.0960000000000001</c:v>
                </c:pt>
                <c:pt idx="1164">
                  <c:v>8.1265999999999998</c:v>
                </c:pt>
                <c:pt idx="1165">
                  <c:v>7.7533000000000003</c:v>
                </c:pt>
                <c:pt idx="1166">
                  <c:v>6.8712999999999997</c:v>
                </c:pt>
                <c:pt idx="1167">
                  <c:v>6.3400999999999996</c:v>
                </c:pt>
                <c:pt idx="1168">
                  <c:v>7.0617000000000001</c:v>
                </c:pt>
                <c:pt idx="1169">
                  <c:v>7.9447999999999999</c:v>
                </c:pt>
                <c:pt idx="1170">
                  <c:v>9.0984999999999996</c:v>
                </c:pt>
                <c:pt idx="1171">
                  <c:v>9.7401</c:v>
                </c:pt>
                <c:pt idx="1172">
                  <c:v>9.7765000000000004</c:v>
                </c:pt>
                <c:pt idx="1173">
                  <c:v>9.7053999999999991</c:v>
                </c:pt>
                <c:pt idx="1174">
                  <c:v>9.4437999999999995</c:v>
                </c:pt>
                <c:pt idx="1175">
                  <c:v>9.2057000000000002</c:v>
                </c:pt>
                <c:pt idx="1176">
                  <c:v>9.1387</c:v>
                </c:pt>
                <c:pt idx="1177">
                  <c:v>9.0524000000000004</c:v>
                </c:pt>
                <c:pt idx="1178">
                  <c:v>9.0442</c:v>
                </c:pt>
                <c:pt idx="1179">
                  <c:v>9.0099</c:v>
                </c:pt>
                <c:pt idx="1180">
                  <c:v>9.0039999999999996</c:v>
                </c:pt>
                <c:pt idx="1181">
                  <c:v>8.9763000000000002</c:v>
                </c:pt>
                <c:pt idx="1182">
                  <c:v>8.6190999999999995</c:v>
                </c:pt>
                <c:pt idx="1183">
                  <c:v>7.8166000000000002</c:v>
                </c:pt>
                <c:pt idx="1184">
                  <c:v>7.8502999999999998</c:v>
                </c:pt>
                <c:pt idx="1185">
                  <c:v>7.9482999999999997</c:v>
                </c:pt>
                <c:pt idx="1186">
                  <c:v>7.8061999999999996</c:v>
                </c:pt>
                <c:pt idx="1187">
                  <c:v>7.9092000000000002</c:v>
                </c:pt>
                <c:pt idx="1188">
                  <c:v>7.6323999999999996</c:v>
                </c:pt>
                <c:pt idx="1189">
                  <c:v>7.6649000000000003</c:v>
                </c:pt>
                <c:pt idx="1190">
                  <c:v>7.6336000000000004</c:v>
                </c:pt>
                <c:pt idx="1191">
                  <c:v>7.8193000000000001</c:v>
                </c:pt>
                <c:pt idx="1192">
                  <c:v>8.0892999999999997</c:v>
                </c:pt>
                <c:pt idx="1193">
                  <c:v>8.3094999999999999</c:v>
                </c:pt>
                <c:pt idx="1194">
                  <c:v>8.4369999999999994</c:v>
                </c:pt>
                <c:pt idx="1195">
                  <c:v>8.3802000000000003</c:v>
                </c:pt>
                <c:pt idx="1196">
                  <c:v>8.4959000000000007</c:v>
                </c:pt>
                <c:pt idx="1197">
                  <c:v>8.1213999999999995</c:v>
                </c:pt>
                <c:pt idx="1198">
                  <c:v>8.3958999999999993</c:v>
                </c:pt>
                <c:pt idx="1199">
                  <c:v>7.2202000000000002</c:v>
                </c:pt>
                <c:pt idx="1200">
                  <c:v>4.9984000000000002</c:v>
                </c:pt>
                <c:pt idx="1201">
                  <c:v>7.8070000000000004</c:v>
                </c:pt>
                <c:pt idx="1202">
                  <c:v>8.1408000000000005</c:v>
                </c:pt>
                <c:pt idx="1203">
                  <c:v>7.2789000000000001</c:v>
                </c:pt>
                <c:pt idx="1204">
                  <c:v>8.2147000000000006</c:v>
                </c:pt>
                <c:pt idx="1205">
                  <c:v>9.1815999999999995</c:v>
                </c:pt>
                <c:pt idx="1206">
                  <c:v>9.5144000000000002</c:v>
                </c:pt>
                <c:pt idx="1207">
                  <c:v>9.9463000000000008</c:v>
                </c:pt>
                <c:pt idx="1208">
                  <c:v>10.1509</c:v>
                </c:pt>
                <c:pt idx="1209">
                  <c:v>10.3698</c:v>
                </c:pt>
                <c:pt idx="1210">
                  <c:v>10.067600000000001</c:v>
                </c:pt>
                <c:pt idx="1211">
                  <c:v>9.7030999999999992</c:v>
                </c:pt>
                <c:pt idx="1212">
                  <c:v>9.3142999999999994</c:v>
                </c:pt>
                <c:pt idx="1213">
                  <c:v>9.0704999999999991</c:v>
                </c:pt>
                <c:pt idx="1214">
                  <c:v>8.9983000000000004</c:v>
                </c:pt>
                <c:pt idx="1215">
                  <c:v>8.8287999999999993</c:v>
                </c:pt>
                <c:pt idx="1216">
                  <c:v>8.9085999999999999</c:v>
                </c:pt>
                <c:pt idx="1217">
                  <c:v>8.8347999999999995</c:v>
                </c:pt>
                <c:pt idx="1218">
                  <c:v>8.6943999999999999</c:v>
                </c:pt>
                <c:pt idx="1219">
                  <c:v>8.4781999999999993</c:v>
                </c:pt>
                <c:pt idx="1220">
                  <c:v>8.4847999999999999</c:v>
                </c:pt>
                <c:pt idx="1221">
                  <c:v>8.4817</c:v>
                </c:pt>
                <c:pt idx="1222">
                  <c:v>8.3666</c:v>
                </c:pt>
                <c:pt idx="1223">
                  <c:v>8.1259999999999994</c:v>
                </c:pt>
                <c:pt idx="1224">
                  <c:v>8.1232000000000006</c:v>
                </c:pt>
                <c:pt idx="1225">
                  <c:v>8.2129999999999992</c:v>
                </c:pt>
                <c:pt idx="1226">
                  <c:v>8.2640999999999991</c:v>
                </c:pt>
                <c:pt idx="1227">
                  <c:v>7.7598000000000003</c:v>
                </c:pt>
                <c:pt idx="1228">
                  <c:v>8.1784999999999997</c:v>
                </c:pt>
                <c:pt idx="1229">
                  <c:v>8.8314000000000004</c:v>
                </c:pt>
                <c:pt idx="1230">
                  <c:v>9.2536000000000005</c:v>
                </c:pt>
                <c:pt idx="1231">
                  <c:v>9.2959999999999994</c:v>
                </c:pt>
                <c:pt idx="1232">
                  <c:v>8.8331999999999997</c:v>
                </c:pt>
                <c:pt idx="1233">
                  <c:v>8.5387000000000004</c:v>
                </c:pt>
                <c:pt idx="1234">
                  <c:v>8.2627000000000006</c:v>
                </c:pt>
                <c:pt idx="1235">
                  <c:v>8.1302000000000003</c:v>
                </c:pt>
                <c:pt idx="1236">
                  <c:v>7.3342999999999998</c:v>
                </c:pt>
                <c:pt idx="1237">
                  <c:v>6.9474999999999998</c:v>
                </c:pt>
                <c:pt idx="1238">
                  <c:v>7.1387</c:v>
                </c:pt>
                <c:pt idx="1239">
                  <c:v>6.9100999999999999</c:v>
                </c:pt>
                <c:pt idx="1240">
                  <c:v>6.3418000000000001</c:v>
                </c:pt>
                <c:pt idx="1241">
                  <c:v>5.9904000000000002</c:v>
                </c:pt>
                <c:pt idx="1242">
                  <c:v>5.8907999999999996</c:v>
                </c:pt>
                <c:pt idx="1243">
                  <c:v>5.9984999999999999</c:v>
                </c:pt>
                <c:pt idx="1244">
                  <c:v>5.9858000000000002</c:v>
                </c:pt>
                <c:pt idx="1245">
                  <c:v>5.9812000000000003</c:v>
                </c:pt>
                <c:pt idx="1246">
                  <c:v>6.0605000000000002</c:v>
                </c:pt>
                <c:pt idx="1247">
                  <c:v>5.8705999999999996</c:v>
                </c:pt>
                <c:pt idx="1248">
                  <c:v>5.8983999999999996</c:v>
                </c:pt>
                <c:pt idx="1249">
                  <c:v>5.7614000000000001</c:v>
                </c:pt>
                <c:pt idx="1250">
                  <c:v>5.6966999999999999</c:v>
                </c:pt>
                <c:pt idx="1251">
                  <c:v>5.6055999999999999</c:v>
                </c:pt>
                <c:pt idx="1252">
                  <c:v>5.7092999999999998</c:v>
                </c:pt>
                <c:pt idx="1253">
                  <c:v>6.0270999999999999</c:v>
                </c:pt>
                <c:pt idx="1254">
                  <c:v>6.3147000000000002</c:v>
                </c:pt>
                <c:pt idx="1255">
                  <c:v>6.4954999999999998</c:v>
                </c:pt>
                <c:pt idx="1256">
                  <c:v>6.6216999999999997</c:v>
                </c:pt>
                <c:pt idx="1257">
                  <c:v>6.6135999999999999</c:v>
                </c:pt>
                <c:pt idx="1258">
                  <c:v>6.3982999999999999</c:v>
                </c:pt>
                <c:pt idx="1259">
                  <c:v>6.3929</c:v>
                </c:pt>
                <c:pt idx="1260">
                  <c:v>7.2310999999999996</c:v>
                </c:pt>
                <c:pt idx="1261">
                  <c:v>8.9286999999999992</c:v>
                </c:pt>
                <c:pt idx="1262">
                  <c:v>9.6049000000000007</c:v>
                </c:pt>
                <c:pt idx="1263">
                  <c:v>9.9654000000000007</c:v>
                </c:pt>
                <c:pt idx="1264">
                  <c:v>9.7007999999999992</c:v>
                </c:pt>
                <c:pt idx="1265">
                  <c:v>8.9083000000000006</c:v>
                </c:pt>
                <c:pt idx="1266">
                  <c:v>7.5133000000000001</c:v>
                </c:pt>
                <c:pt idx="1267">
                  <c:v>7.8962000000000003</c:v>
                </c:pt>
                <c:pt idx="1268">
                  <c:v>8.9749999999999996</c:v>
                </c:pt>
                <c:pt idx="1269">
                  <c:v>8.8506999999999998</c:v>
                </c:pt>
                <c:pt idx="1270">
                  <c:v>8.1842000000000006</c:v>
                </c:pt>
                <c:pt idx="1271">
                  <c:v>7.3647999999999998</c:v>
                </c:pt>
                <c:pt idx="1272">
                  <c:v>7.2020999999999997</c:v>
                </c:pt>
                <c:pt idx="1273">
                  <c:v>7.6009000000000002</c:v>
                </c:pt>
                <c:pt idx="1274">
                  <c:v>8.7090999999999994</c:v>
                </c:pt>
                <c:pt idx="1275">
                  <c:v>9.1149000000000004</c:v>
                </c:pt>
                <c:pt idx="1276">
                  <c:v>9.1641999999999992</c:v>
                </c:pt>
                <c:pt idx="1277">
                  <c:v>9.0229999999999997</c:v>
                </c:pt>
                <c:pt idx="1278">
                  <c:v>8.9545999999999992</c:v>
                </c:pt>
                <c:pt idx="1279">
                  <c:v>9.2112999999999996</c:v>
                </c:pt>
                <c:pt idx="1280">
                  <c:v>9.1001999999999992</c:v>
                </c:pt>
                <c:pt idx="1281">
                  <c:v>9.1601999999999997</c:v>
                </c:pt>
                <c:pt idx="1282">
                  <c:v>9.3241999999999994</c:v>
                </c:pt>
                <c:pt idx="1283">
                  <c:v>9.1510999999999996</c:v>
                </c:pt>
                <c:pt idx="1284">
                  <c:v>8.5160999999999998</c:v>
                </c:pt>
                <c:pt idx="1285">
                  <c:v>8.4664000000000001</c:v>
                </c:pt>
                <c:pt idx="1286">
                  <c:v>7.4238999999999997</c:v>
                </c:pt>
                <c:pt idx="1287">
                  <c:v>6.7565</c:v>
                </c:pt>
                <c:pt idx="1288">
                  <c:v>6.6691000000000003</c:v>
                </c:pt>
                <c:pt idx="1289">
                  <c:v>6.6532999999999998</c:v>
                </c:pt>
                <c:pt idx="1290">
                  <c:v>6.5133999999999999</c:v>
                </c:pt>
                <c:pt idx="1291">
                  <c:v>6.4230999999999998</c:v>
                </c:pt>
                <c:pt idx="1292">
                  <c:v>6.5820999999999996</c:v>
                </c:pt>
                <c:pt idx="1293">
                  <c:v>7.0537000000000001</c:v>
                </c:pt>
                <c:pt idx="1294">
                  <c:v>7.4804000000000004</c:v>
                </c:pt>
                <c:pt idx="1295">
                  <c:v>8.3893000000000004</c:v>
                </c:pt>
                <c:pt idx="1296">
                  <c:v>9.2073999999999998</c:v>
                </c:pt>
                <c:pt idx="1297">
                  <c:v>8.9839000000000002</c:v>
                </c:pt>
                <c:pt idx="1298">
                  <c:v>8.5738000000000003</c:v>
                </c:pt>
                <c:pt idx="1299">
                  <c:v>9.0968</c:v>
                </c:pt>
                <c:pt idx="1300">
                  <c:v>9.1115999999999993</c:v>
                </c:pt>
                <c:pt idx="1301">
                  <c:v>8.9410000000000007</c:v>
                </c:pt>
                <c:pt idx="1302">
                  <c:v>9.0419</c:v>
                </c:pt>
                <c:pt idx="1303">
                  <c:v>9.1107999999999993</c:v>
                </c:pt>
                <c:pt idx="1304">
                  <c:v>9.0992999999999995</c:v>
                </c:pt>
                <c:pt idx="1305">
                  <c:v>9.1655999999999995</c:v>
                </c:pt>
                <c:pt idx="1306">
                  <c:v>9.0035000000000007</c:v>
                </c:pt>
                <c:pt idx="1307">
                  <c:v>9.0426000000000002</c:v>
                </c:pt>
                <c:pt idx="1308">
                  <c:v>9.0566999999999993</c:v>
                </c:pt>
                <c:pt idx="1309">
                  <c:v>9.0601000000000003</c:v>
                </c:pt>
                <c:pt idx="1310">
                  <c:v>8.9464000000000006</c:v>
                </c:pt>
                <c:pt idx="1311">
                  <c:v>8.8116000000000003</c:v>
                </c:pt>
                <c:pt idx="1312">
                  <c:v>8.6227999999999998</c:v>
                </c:pt>
                <c:pt idx="1313">
                  <c:v>8.3095999999999997</c:v>
                </c:pt>
                <c:pt idx="1314">
                  <c:v>8.1411999999999995</c:v>
                </c:pt>
                <c:pt idx="1315">
                  <c:v>7.8596000000000004</c:v>
                </c:pt>
                <c:pt idx="1316">
                  <c:v>6.8758999999999997</c:v>
                </c:pt>
                <c:pt idx="1317">
                  <c:v>4.6395999999999997</c:v>
                </c:pt>
                <c:pt idx="1318">
                  <c:v>2.2909000000000002</c:v>
                </c:pt>
                <c:pt idx="1319">
                  <c:v>4.3712</c:v>
                </c:pt>
                <c:pt idx="1320">
                  <c:v>10.0677</c:v>
                </c:pt>
                <c:pt idx="1321">
                  <c:v>12.7491</c:v>
                </c:pt>
                <c:pt idx="1322">
                  <c:v>12.8338</c:v>
                </c:pt>
                <c:pt idx="1323">
                  <c:v>12.0776</c:v>
                </c:pt>
                <c:pt idx="1324">
                  <c:v>10.4475</c:v>
                </c:pt>
                <c:pt idx="1325">
                  <c:v>10.467599999999999</c:v>
                </c:pt>
                <c:pt idx="1326">
                  <c:v>7.8158000000000003</c:v>
                </c:pt>
                <c:pt idx="1327">
                  <c:v>3.5541999999999998</c:v>
                </c:pt>
                <c:pt idx="1328">
                  <c:v>1.6357999999999999</c:v>
                </c:pt>
                <c:pt idx="1329">
                  <c:v>2.0634999999999999</c:v>
                </c:pt>
                <c:pt idx="1330">
                  <c:v>5.4985999999999997</c:v>
                </c:pt>
                <c:pt idx="1331">
                  <c:v>9.5242000000000004</c:v>
                </c:pt>
                <c:pt idx="1332">
                  <c:v>10.7303</c:v>
                </c:pt>
                <c:pt idx="1333">
                  <c:v>10.340999999999999</c:v>
                </c:pt>
                <c:pt idx="1334">
                  <c:v>9.1913999999999998</c:v>
                </c:pt>
                <c:pt idx="1335">
                  <c:v>6.8391000000000002</c:v>
                </c:pt>
                <c:pt idx="1336">
                  <c:v>5.6447000000000003</c:v>
                </c:pt>
                <c:pt idx="1337">
                  <c:v>6.1540999999999997</c:v>
                </c:pt>
                <c:pt idx="1338">
                  <c:v>7.0368000000000004</c:v>
                </c:pt>
                <c:pt idx="1339">
                  <c:v>7.9607000000000001</c:v>
                </c:pt>
                <c:pt idx="1340">
                  <c:v>9.2727000000000004</c:v>
                </c:pt>
                <c:pt idx="1341">
                  <c:v>10.1525</c:v>
                </c:pt>
                <c:pt idx="1342">
                  <c:v>9.7525999999999993</c:v>
                </c:pt>
                <c:pt idx="1343">
                  <c:v>7.6637000000000004</c:v>
                </c:pt>
                <c:pt idx="1344">
                  <c:v>7.4150999999999998</c:v>
                </c:pt>
                <c:pt idx="1345">
                  <c:v>8.7082999999999995</c:v>
                </c:pt>
                <c:pt idx="1346">
                  <c:v>9.0779999999999994</c:v>
                </c:pt>
                <c:pt idx="1347">
                  <c:v>8.0471000000000004</c:v>
                </c:pt>
                <c:pt idx="1348">
                  <c:v>5.3856999999999999</c:v>
                </c:pt>
                <c:pt idx="1349">
                  <c:v>1.7326999999999999</c:v>
                </c:pt>
                <c:pt idx="1350">
                  <c:v>0.40889999999999999</c:v>
                </c:pt>
                <c:pt idx="1351">
                  <c:v>0.22700000000000001</c:v>
                </c:pt>
                <c:pt idx="1352">
                  <c:v>0.21729999999999999</c:v>
                </c:pt>
                <c:pt idx="1353">
                  <c:v>0.1903</c:v>
                </c:pt>
                <c:pt idx="1354">
                  <c:v>0.17219999999999999</c:v>
                </c:pt>
                <c:pt idx="1355">
                  <c:v>0.15310000000000001</c:v>
                </c:pt>
                <c:pt idx="1356">
                  <c:v>0.14449999999999999</c:v>
                </c:pt>
                <c:pt idx="1357">
                  <c:v>0.17799999999999999</c:v>
                </c:pt>
                <c:pt idx="1358">
                  <c:v>0.2472</c:v>
                </c:pt>
                <c:pt idx="1359">
                  <c:v>0.20710000000000001</c:v>
                </c:pt>
                <c:pt idx="1360">
                  <c:v>0.57889999999999997</c:v>
                </c:pt>
                <c:pt idx="1361">
                  <c:v>3.3862999999999999</c:v>
                </c:pt>
                <c:pt idx="1362">
                  <c:v>7.6006999999999998</c:v>
                </c:pt>
                <c:pt idx="1363">
                  <c:v>7.6870000000000003</c:v>
                </c:pt>
                <c:pt idx="1364">
                  <c:v>5.7586000000000004</c:v>
                </c:pt>
                <c:pt idx="1365">
                  <c:v>5.4459</c:v>
                </c:pt>
                <c:pt idx="1366">
                  <c:v>5.0065</c:v>
                </c:pt>
                <c:pt idx="1367">
                  <c:v>2.2071999999999998</c:v>
                </c:pt>
                <c:pt idx="1368">
                  <c:v>0.64449999999999996</c:v>
                </c:pt>
                <c:pt idx="1369">
                  <c:v>2.5223</c:v>
                </c:pt>
                <c:pt idx="1370">
                  <c:v>6.8292999999999999</c:v>
                </c:pt>
                <c:pt idx="1371">
                  <c:v>7.9672999999999998</c:v>
                </c:pt>
                <c:pt idx="1372">
                  <c:v>5.3540999999999999</c:v>
                </c:pt>
                <c:pt idx="1373">
                  <c:v>2.7376999999999998</c:v>
                </c:pt>
                <c:pt idx="1374">
                  <c:v>0.78159999999999996</c:v>
                </c:pt>
                <c:pt idx="1375">
                  <c:v>0.2298</c:v>
                </c:pt>
                <c:pt idx="1376">
                  <c:v>0.2477</c:v>
                </c:pt>
                <c:pt idx="1377">
                  <c:v>0.40670000000000001</c:v>
                </c:pt>
                <c:pt idx="1378">
                  <c:v>0.32800000000000001</c:v>
                </c:pt>
                <c:pt idx="1379">
                  <c:v>0.38429999999999997</c:v>
                </c:pt>
                <c:pt idx="1380">
                  <c:v>2.1049000000000002</c:v>
                </c:pt>
                <c:pt idx="1381">
                  <c:v>6.0864000000000003</c:v>
                </c:pt>
                <c:pt idx="1382">
                  <c:v>7.0218999999999996</c:v>
                </c:pt>
                <c:pt idx="1383">
                  <c:v>3.2957999999999998</c:v>
                </c:pt>
                <c:pt idx="1384">
                  <c:v>2.9278</c:v>
                </c:pt>
                <c:pt idx="1385">
                  <c:v>6.0952000000000002</c:v>
                </c:pt>
                <c:pt idx="1386">
                  <c:v>10.047599999999999</c:v>
                </c:pt>
                <c:pt idx="1387">
                  <c:v>10.731400000000001</c:v>
                </c:pt>
                <c:pt idx="1388">
                  <c:v>9.3689999999999998</c:v>
                </c:pt>
                <c:pt idx="1389">
                  <c:v>7.7347999999999999</c:v>
                </c:pt>
                <c:pt idx="1390">
                  <c:v>5.5354000000000001</c:v>
                </c:pt>
                <c:pt idx="1391">
                  <c:v>5.5143000000000004</c:v>
                </c:pt>
                <c:pt idx="1392">
                  <c:v>7.5513000000000003</c:v>
                </c:pt>
                <c:pt idx="1393">
                  <c:v>6.5744999999999996</c:v>
                </c:pt>
                <c:pt idx="1394">
                  <c:v>5.4481000000000002</c:v>
                </c:pt>
                <c:pt idx="1395">
                  <c:v>5.5575999999999999</c:v>
                </c:pt>
                <c:pt idx="1396">
                  <c:v>4.8628999999999998</c:v>
                </c:pt>
                <c:pt idx="1397">
                  <c:v>1.6760999999999999</c:v>
                </c:pt>
                <c:pt idx="1398">
                  <c:v>0.40500000000000003</c:v>
                </c:pt>
                <c:pt idx="1399">
                  <c:v>0.19</c:v>
                </c:pt>
                <c:pt idx="1400">
                  <c:v>0.16880000000000001</c:v>
                </c:pt>
                <c:pt idx="1401">
                  <c:v>0.2326</c:v>
                </c:pt>
                <c:pt idx="1402">
                  <c:v>0.27439999999999998</c:v>
                </c:pt>
                <c:pt idx="1403">
                  <c:v>0.21110000000000001</c:v>
                </c:pt>
                <c:pt idx="1404">
                  <c:v>0.39350000000000002</c:v>
                </c:pt>
                <c:pt idx="1405">
                  <c:v>0.60629999999999995</c:v>
                </c:pt>
                <c:pt idx="1406">
                  <c:v>1.8270999999999999</c:v>
                </c:pt>
                <c:pt idx="1407">
                  <c:v>4.1033999999999997</c:v>
                </c:pt>
                <c:pt idx="1408">
                  <c:v>5.6059999999999999</c:v>
                </c:pt>
                <c:pt idx="1409">
                  <c:v>5.3651999999999997</c:v>
                </c:pt>
                <c:pt idx="1410">
                  <c:v>3.4178999999999999</c:v>
                </c:pt>
                <c:pt idx="1411">
                  <c:v>2.0329999999999999</c:v>
                </c:pt>
                <c:pt idx="1412">
                  <c:v>3.8868999999999998</c:v>
                </c:pt>
                <c:pt idx="1413">
                  <c:v>7.9054000000000002</c:v>
                </c:pt>
                <c:pt idx="1414">
                  <c:v>7.3798000000000004</c:v>
                </c:pt>
                <c:pt idx="1415">
                  <c:v>4.6588000000000003</c:v>
                </c:pt>
                <c:pt idx="1416">
                  <c:v>6.7125000000000004</c:v>
                </c:pt>
                <c:pt idx="1417">
                  <c:v>8.7980999999999998</c:v>
                </c:pt>
                <c:pt idx="1418">
                  <c:v>7.5038</c:v>
                </c:pt>
                <c:pt idx="1419">
                  <c:v>4.4646999999999997</c:v>
                </c:pt>
                <c:pt idx="1420">
                  <c:v>1.6592</c:v>
                </c:pt>
                <c:pt idx="1421">
                  <c:v>0.61419999999999997</c:v>
                </c:pt>
                <c:pt idx="1422">
                  <c:v>3.3397999999999999</c:v>
                </c:pt>
                <c:pt idx="1423">
                  <c:v>7.8296000000000001</c:v>
                </c:pt>
                <c:pt idx="1424">
                  <c:v>10.106999999999999</c:v>
                </c:pt>
                <c:pt idx="1425">
                  <c:v>9.8871000000000002</c:v>
                </c:pt>
                <c:pt idx="1426">
                  <c:v>7.4992999999999999</c:v>
                </c:pt>
                <c:pt idx="1427">
                  <c:v>5.1462000000000003</c:v>
                </c:pt>
                <c:pt idx="1428">
                  <c:v>3.2656999999999998</c:v>
                </c:pt>
                <c:pt idx="1429">
                  <c:v>1.3465</c:v>
                </c:pt>
                <c:pt idx="1430">
                  <c:v>0.38009999999999999</c:v>
                </c:pt>
                <c:pt idx="1431">
                  <c:v>0.1794</c:v>
                </c:pt>
                <c:pt idx="1432">
                  <c:v>0.47789999999999999</c:v>
                </c:pt>
                <c:pt idx="1433">
                  <c:v>0.75719999999999998</c:v>
                </c:pt>
                <c:pt idx="1434">
                  <c:v>2.5347</c:v>
                </c:pt>
                <c:pt idx="1435">
                  <c:v>6.1147999999999998</c:v>
                </c:pt>
                <c:pt idx="1436">
                  <c:v>7.9177999999999997</c:v>
                </c:pt>
                <c:pt idx="1437">
                  <c:v>6.5499000000000001</c:v>
                </c:pt>
                <c:pt idx="1438">
                  <c:v>4.8720999999999997</c:v>
                </c:pt>
                <c:pt idx="1439">
                  <c:v>3.0792000000000002</c:v>
                </c:pt>
                <c:pt idx="1440">
                  <c:v>1.1736</c:v>
                </c:pt>
                <c:pt idx="1441">
                  <c:v>0.4123</c:v>
                </c:pt>
                <c:pt idx="1442">
                  <c:v>1.2243999999999999</c:v>
                </c:pt>
                <c:pt idx="1443">
                  <c:v>3.5156000000000001</c:v>
                </c:pt>
                <c:pt idx="1444">
                  <c:v>4.7849000000000004</c:v>
                </c:pt>
                <c:pt idx="1445">
                  <c:v>3.8973</c:v>
                </c:pt>
                <c:pt idx="1446">
                  <c:v>2.2578999999999998</c:v>
                </c:pt>
                <c:pt idx="1447">
                  <c:v>1.4706999999999999</c:v>
                </c:pt>
                <c:pt idx="1448">
                  <c:v>1.5888</c:v>
                </c:pt>
                <c:pt idx="1449">
                  <c:v>2.0840000000000001</c:v>
                </c:pt>
                <c:pt idx="1450">
                  <c:v>2.7639</c:v>
                </c:pt>
                <c:pt idx="1451">
                  <c:v>3.6547000000000001</c:v>
                </c:pt>
                <c:pt idx="1452">
                  <c:v>4.0991</c:v>
                </c:pt>
                <c:pt idx="1453">
                  <c:v>4.2160000000000002</c:v>
                </c:pt>
                <c:pt idx="1454">
                  <c:v>4.25</c:v>
                </c:pt>
                <c:pt idx="1455">
                  <c:v>4.1508000000000003</c:v>
                </c:pt>
                <c:pt idx="1456">
                  <c:v>4.0974000000000004</c:v>
                </c:pt>
                <c:pt idx="1457">
                  <c:v>4.0971000000000002</c:v>
                </c:pt>
                <c:pt idx="1458">
                  <c:v>4.1204999999999998</c:v>
                </c:pt>
                <c:pt idx="1459">
                  <c:v>4.1436999999999999</c:v>
                </c:pt>
                <c:pt idx="1460">
                  <c:v>4.1210000000000004</c:v>
                </c:pt>
                <c:pt idx="1461">
                  <c:v>4.1314000000000002</c:v>
                </c:pt>
                <c:pt idx="1462">
                  <c:v>4.1052</c:v>
                </c:pt>
                <c:pt idx="1463">
                  <c:v>4.1368999999999998</c:v>
                </c:pt>
                <c:pt idx="1464">
                  <c:v>4.1201999999999996</c:v>
                </c:pt>
                <c:pt idx="1465">
                  <c:v>4.1452999999999998</c:v>
                </c:pt>
                <c:pt idx="1466">
                  <c:v>4.1906999999999996</c:v>
                </c:pt>
                <c:pt idx="1467">
                  <c:v>4.1795999999999998</c:v>
                </c:pt>
                <c:pt idx="1468">
                  <c:v>4.1616999999999997</c:v>
                </c:pt>
                <c:pt idx="1469">
                  <c:v>4.1641000000000004</c:v>
                </c:pt>
                <c:pt idx="1470">
                  <c:v>4.1295999999999999</c:v>
                </c:pt>
                <c:pt idx="1471">
                  <c:v>4.1353999999999997</c:v>
                </c:pt>
                <c:pt idx="1472">
                  <c:v>4.1787999999999998</c:v>
                </c:pt>
                <c:pt idx="1473">
                  <c:v>4.2229000000000001</c:v>
                </c:pt>
                <c:pt idx="1474">
                  <c:v>4.1573000000000002</c:v>
                </c:pt>
                <c:pt idx="1475">
                  <c:v>4.1649000000000003</c:v>
                </c:pt>
                <c:pt idx="1476">
                  <c:v>4.391</c:v>
                </c:pt>
                <c:pt idx="1477">
                  <c:v>6.1974</c:v>
                </c:pt>
                <c:pt idx="1478">
                  <c:v>7.6212999999999997</c:v>
                </c:pt>
                <c:pt idx="1479">
                  <c:v>7.4828999999999999</c:v>
                </c:pt>
                <c:pt idx="1480">
                  <c:v>6.3893000000000004</c:v>
                </c:pt>
                <c:pt idx="1481">
                  <c:v>5.1025</c:v>
                </c:pt>
                <c:pt idx="1482">
                  <c:v>6.2106000000000003</c:v>
                </c:pt>
                <c:pt idx="1483">
                  <c:v>6.6505999999999998</c:v>
                </c:pt>
                <c:pt idx="1484">
                  <c:v>7.5439999999999996</c:v>
                </c:pt>
                <c:pt idx="1485">
                  <c:v>5.9379999999999997</c:v>
                </c:pt>
                <c:pt idx="1486">
                  <c:v>6.23</c:v>
                </c:pt>
                <c:pt idx="1487">
                  <c:v>8.6199999999999992</c:v>
                </c:pt>
                <c:pt idx="1488">
                  <c:v>9.7521000000000004</c:v>
                </c:pt>
                <c:pt idx="1489">
                  <c:v>10.001200000000001</c:v>
                </c:pt>
                <c:pt idx="1490">
                  <c:v>9.3998000000000008</c:v>
                </c:pt>
                <c:pt idx="1491">
                  <c:v>8.7978000000000005</c:v>
                </c:pt>
                <c:pt idx="1492">
                  <c:v>5.3102999999999998</c:v>
                </c:pt>
                <c:pt idx="1493">
                  <c:v>6.9280999999999997</c:v>
                </c:pt>
                <c:pt idx="1494">
                  <c:v>9.5007000000000001</c:v>
                </c:pt>
                <c:pt idx="1495">
                  <c:v>10.189500000000001</c:v>
                </c:pt>
                <c:pt idx="1496">
                  <c:v>10.043699999999999</c:v>
                </c:pt>
                <c:pt idx="1497">
                  <c:v>9.7142999999999997</c:v>
                </c:pt>
                <c:pt idx="1498">
                  <c:v>9.2377000000000002</c:v>
                </c:pt>
                <c:pt idx="1499">
                  <c:v>8.5225000000000009</c:v>
                </c:pt>
                <c:pt idx="1500">
                  <c:v>8.3460000000000001</c:v>
                </c:pt>
                <c:pt idx="1501">
                  <c:v>8.2658000000000005</c:v>
                </c:pt>
                <c:pt idx="1502">
                  <c:v>7.9785000000000004</c:v>
                </c:pt>
                <c:pt idx="1503">
                  <c:v>7.6471</c:v>
                </c:pt>
                <c:pt idx="1504">
                  <c:v>7.3653000000000004</c:v>
                </c:pt>
                <c:pt idx="1505">
                  <c:v>6.7596999999999996</c:v>
                </c:pt>
                <c:pt idx="1506">
                  <c:v>6.7453000000000003</c:v>
                </c:pt>
                <c:pt idx="1507">
                  <c:v>7.0670000000000002</c:v>
                </c:pt>
                <c:pt idx="1508">
                  <c:v>7.8994999999999997</c:v>
                </c:pt>
                <c:pt idx="1509">
                  <c:v>8.6865000000000006</c:v>
                </c:pt>
                <c:pt idx="1510">
                  <c:v>8.6969999999999992</c:v>
                </c:pt>
                <c:pt idx="1511">
                  <c:v>7.2328000000000001</c:v>
                </c:pt>
                <c:pt idx="1512">
                  <c:v>6.5279999999999996</c:v>
                </c:pt>
                <c:pt idx="1513">
                  <c:v>7.5076000000000001</c:v>
                </c:pt>
                <c:pt idx="1514">
                  <c:v>5.8395000000000001</c:v>
                </c:pt>
                <c:pt idx="1515">
                  <c:v>7.4073000000000002</c:v>
                </c:pt>
                <c:pt idx="1516">
                  <c:v>6.0770999999999997</c:v>
                </c:pt>
                <c:pt idx="1517">
                  <c:v>6.7660999999999998</c:v>
                </c:pt>
                <c:pt idx="1518">
                  <c:v>5.7012</c:v>
                </c:pt>
                <c:pt idx="1519">
                  <c:v>8.5912000000000006</c:v>
                </c:pt>
                <c:pt idx="1520">
                  <c:v>6.0050999999999997</c:v>
                </c:pt>
                <c:pt idx="1521">
                  <c:v>3.8340000000000001</c:v>
                </c:pt>
                <c:pt idx="1522">
                  <c:v>4.2797999999999998</c:v>
                </c:pt>
                <c:pt idx="1523">
                  <c:v>4.3826000000000001</c:v>
                </c:pt>
                <c:pt idx="1524">
                  <c:v>1.9137999999999999</c:v>
                </c:pt>
                <c:pt idx="1525">
                  <c:v>0.45960000000000001</c:v>
                </c:pt>
                <c:pt idx="1526">
                  <c:v>0.1855</c:v>
                </c:pt>
                <c:pt idx="1527">
                  <c:v>0.14219999999999999</c:v>
                </c:pt>
                <c:pt idx="1528">
                  <c:v>0.23799999999999999</c:v>
                </c:pt>
                <c:pt idx="1529">
                  <c:v>2.5467</c:v>
                </c:pt>
                <c:pt idx="1530">
                  <c:v>7.1257999999999999</c:v>
                </c:pt>
                <c:pt idx="1531">
                  <c:v>7.17</c:v>
                </c:pt>
                <c:pt idx="1532">
                  <c:v>4.5579000000000001</c:v>
                </c:pt>
                <c:pt idx="1533">
                  <c:v>6.9142000000000001</c:v>
                </c:pt>
                <c:pt idx="1534">
                  <c:v>8.4098000000000006</c:v>
                </c:pt>
                <c:pt idx="1535">
                  <c:v>8.9581</c:v>
                </c:pt>
                <c:pt idx="1536">
                  <c:v>8.9772999999999996</c:v>
                </c:pt>
                <c:pt idx="1537">
                  <c:v>8.8538999999999994</c:v>
                </c:pt>
                <c:pt idx="1538">
                  <c:v>8.7673000000000005</c:v>
                </c:pt>
                <c:pt idx="1539">
                  <c:v>8.1568000000000005</c:v>
                </c:pt>
                <c:pt idx="1540">
                  <c:v>7.6797000000000004</c:v>
                </c:pt>
                <c:pt idx="1541">
                  <c:v>6.8102</c:v>
                </c:pt>
                <c:pt idx="1542">
                  <c:v>6.1992000000000003</c:v>
                </c:pt>
                <c:pt idx="1543">
                  <c:v>5.2111999999999998</c:v>
                </c:pt>
                <c:pt idx="1544">
                  <c:v>3.9091</c:v>
                </c:pt>
                <c:pt idx="1545">
                  <c:v>5.0308999999999999</c:v>
                </c:pt>
                <c:pt idx="1546">
                  <c:v>5.4821</c:v>
                </c:pt>
                <c:pt idx="1547">
                  <c:v>5.3521000000000001</c:v>
                </c:pt>
                <c:pt idx="1548">
                  <c:v>5.3331</c:v>
                </c:pt>
                <c:pt idx="1549">
                  <c:v>5.3010000000000002</c:v>
                </c:pt>
                <c:pt idx="1550">
                  <c:v>4.5305</c:v>
                </c:pt>
                <c:pt idx="1551">
                  <c:v>4.0667</c:v>
                </c:pt>
                <c:pt idx="1552">
                  <c:v>5.0000999999999998</c:v>
                </c:pt>
                <c:pt idx="1553">
                  <c:v>6.0551000000000004</c:v>
                </c:pt>
                <c:pt idx="1554">
                  <c:v>6.0946999999999996</c:v>
                </c:pt>
                <c:pt idx="1555">
                  <c:v>6.1840999999999999</c:v>
                </c:pt>
                <c:pt idx="1556">
                  <c:v>6.6414999999999997</c:v>
                </c:pt>
                <c:pt idx="1557">
                  <c:v>7.0103</c:v>
                </c:pt>
                <c:pt idx="1558">
                  <c:v>7.0747</c:v>
                </c:pt>
                <c:pt idx="1559">
                  <c:v>6.7424999999999997</c:v>
                </c:pt>
                <c:pt idx="1560">
                  <c:v>5.2027999999999999</c:v>
                </c:pt>
                <c:pt idx="1561">
                  <c:v>7.3486000000000002</c:v>
                </c:pt>
                <c:pt idx="1562">
                  <c:v>7.7489999999999997</c:v>
                </c:pt>
                <c:pt idx="1563">
                  <c:v>7.4992000000000001</c:v>
                </c:pt>
                <c:pt idx="1564">
                  <c:v>7.1388999999999996</c:v>
                </c:pt>
                <c:pt idx="1565">
                  <c:v>7.1047000000000002</c:v>
                </c:pt>
                <c:pt idx="1566">
                  <c:v>7.1303999999999998</c:v>
                </c:pt>
                <c:pt idx="1567">
                  <c:v>7.0468000000000002</c:v>
                </c:pt>
                <c:pt idx="1568">
                  <c:v>6.9157999999999999</c:v>
                </c:pt>
                <c:pt idx="1569">
                  <c:v>6.9806999999999997</c:v>
                </c:pt>
                <c:pt idx="1570">
                  <c:v>6.9772999999999996</c:v>
                </c:pt>
                <c:pt idx="1571">
                  <c:v>6.9631999999999996</c:v>
                </c:pt>
                <c:pt idx="1572">
                  <c:v>6.7698</c:v>
                </c:pt>
                <c:pt idx="1573">
                  <c:v>6.0831999999999997</c:v>
                </c:pt>
                <c:pt idx="1574">
                  <c:v>5.2320000000000002</c:v>
                </c:pt>
                <c:pt idx="1575">
                  <c:v>4.9913999999999996</c:v>
                </c:pt>
                <c:pt idx="1576">
                  <c:v>5.2884000000000002</c:v>
                </c:pt>
                <c:pt idx="1577">
                  <c:v>5.4584000000000001</c:v>
                </c:pt>
                <c:pt idx="1578">
                  <c:v>4.9974999999999996</c:v>
                </c:pt>
                <c:pt idx="1579">
                  <c:v>4.1851000000000003</c:v>
                </c:pt>
                <c:pt idx="1580">
                  <c:v>4.1487999999999996</c:v>
                </c:pt>
                <c:pt idx="1581">
                  <c:v>4.4092000000000002</c:v>
                </c:pt>
                <c:pt idx="1582">
                  <c:v>4.2649999999999997</c:v>
                </c:pt>
                <c:pt idx="1583">
                  <c:v>3.3973</c:v>
                </c:pt>
                <c:pt idx="1584">
                  <c:v>3.0274999999999999</c:v>
                </c:pt>
                <c:pt idx="1585">
                  <c:v>1.7228000000000001</c:v>
                </c:pt>
                <c:pt idx="1586">
                  <c:v>1.1941999999999999</c:v>
                </c:pt>
                <c:pt idx="1587">
                  <c:v>5.5103</c:v>
                </c:pt>
                <c:pt idx="1588">
                  <c:v>8.7270000000000003</c:v>
                </c:pt>
                <c:pt idx="1589">
                  <c:v>8.9808000000000003</c:v>
                </c:pt>
                <c:pt idx="1590">
                  <c:v>8.6014999999999997</c:v>
                </c:pt>
                <c:pt idx="1591">
                  <c:v>8.1626999999999992</c:v>
                </c:pt>
                <c:pt idx="1592">
                  <c:v>7.7680999999999996</c:v>
                </c:pt>
                <c:pt idx="1593">
                  <c:v>7.7485999999999997</c:v>
                </c:pt>
                <c:pt idx="1594">
                  <c:v>7.9691999999999998</c:v>
                </c:pt>
                <c:pt idx="1595">
                  <c:v>8.2004999999999999</c:v>
                </c:pt>
                <c:pt idx="1596">
                  <c:v>7.9965999999999999</c:v>
                </c:pt>
                <c:pt idx="1597">
                  <c:v>7.6128</c:v>
                </c:pt>
                <c:pt idx="1598">
                  <c:v>7.0262000000000002</c:v>
                </c:pt>
                <c:pt idx="1599">
                  <c:v>6.8034999999999997</c:v>
                </c:pt>
                <c:pt idx="1600">
                  <c:v>6.8537999999999997</c:v>
                </c:pt>
                <c:pt idx="1601">
                  <c:v>7.3803000000000001</c:v>
                </c:pt>
                <c:pt idx="1602">
                  <c:v>7.4542999999999999</c:v>
                </c:pt>
                <c:pt idx="1603">
                  <c:v>7.3765000000000001</c:v>
                </c:pt>
                <c:pt idx="1604">
                  <c:v>7.7313999999999998</c:v>
                </c:pt>
                <c:pt idx="1605">
                  <c:v>8.2782</c:v>
                </c:pt>
                <c:pt idx="1606">
                  <c:v>8.3650000000000002</c:v>
                </c:pt>
                <c:pt idx="1607">
                  <c:v>6.0720999999999998</c:v>
                </c:pt>
                <c:pt idx="1608">
                  <c:v>7.35</c:v>
                </c:pt>
                <c:pt idx="1609">
                  <c:v>8.1034000000000006</c:v>
                </c:pt>
                <c:pt idx="1610">
                  <c:v>8.2108000000000008</c:v>
                </c:pt>
                <c:pt idx="1611">
                  <c:v>8.2712000000000003</c:v>
                </c:pt>
                <c:pt idx="1612">
                  <c:v>8.0342000000000002</c:v>
                </c:pt>
                <c:pt idx="1613">
                  <c:v>8.3474000000000004</c:v>
                </c:pt>
                <c:pt idx="1614">
                  <c:v>8.5279000000000007</c:v>
                </c:pt>
                <c:pt idx="1615">
                  <c:v>8.4713999999999992</c:v>
                </c:pt>
                <c:pt idx="1616">
                  <c:v>8.2919</c:v>
                </c:pt>
                <c:pt idx="1617">
                  <c:v>8.1221999999999994</c:v>
                </c:pt>
                <c:pt idx="1618">
                  <c:v>8.0126000000000008</c:v>
                </c:pt>
                <c:pt idx="1619">
                  <c:v>7.4946999999999999</c:v>
                </c:pt>
                <c:pt idx="1620">
                  <c:v>6.6425999999999998</c:v>
                </c:pt>
                <c:pt idx="1621">
                  <c:v>5.9732000000000003</c:v>
                </c:pt>
                <c:pt idx="1622">
                  <c:v>4.1566999999999998</c:v>
                </c:pt>
                <c:pt idx="1623">
                  <c:v>2.3748</c:v>
                </c:pt>
                <c:pt idx="1624">
                  <c:v>4.1402000000000001</c:v>
                </c:pt>
                <c:pt idx="1625">
                  <c:v>6.4733999999999998</c:v>
                </c:pt>
                <c:pt idx="1626">
                  <c:v>7.0579000000000001</c:v>
                </c:pt>
                <c:pt idx="1627">
                  <c:v>6.8464</c:v>
                </c:pt>
                <c:pt idx="1628">
                  <c:v>6.5227000000000004</c:v>
                </c:pt>
                <c:pt idx="1629">
                  <c:v>5.2690999999999999</c:v>
                </c:pt>
                <c:pt idx="1630">
                  <c:v>4.4226999999999999</c:v>
                </c:pt>
                <c:pt idx="1631">
                  <c:v>4.7859999999999996</c:v>
                </c:pt>
                <c:pt idx="1632">
                  <c:v>5.7701000000000002</c:v>
                </c:pt>
                <c:pt idx="1633">
                  <c:v>6.4226999999999999</c:v>
                </c:pt>
                <c:pt idx="1634">
                  <c:v>6.8558000000000003</c:v>
                </c:pt>
                <c:pt idx="1635">
                  <c:v>7.2891000000000004</c:v>
                </c:pt>
                <c:pt idx="1636">
                  <c:v>7.8780999999999999</c:v>
                </c:pt>
                <c:pt idx="1637">
                  <c:v>8.3711000000000002</c:v>
                </c:pt>
                <c:pt idx="1638">
                  <c:v>6.8254000000000001</c:v>
                </c:pt>
                <c:pt idx="1639">
                  <c:v>3.7273000000000001</c:v>
                </c:pt>
                <c:pt idx="1640">
                  <c:v>3.4089999999999998</c:v>
                </c:pt>
                <c:pt idx="1641">
                  <c:v>6.1958000000000002</c:v>
                </c:pt>
                <c:pt idx="1642">
                  <c:v>8.6547000000000001</c:v>
                </c:pt>
                <c:pt idx="1643">
                  <c:v>7.4817999999999998</c:v>
                </c:pt>
                <c:pt idx="1644">
                  <c:v>5.9451000000000001</c:v>
                </c:pt>
                <c:pt idx="1645">
                  <c:v>6.1048999999999998</c:v>
                </c:pt>
                <c:pt idx="1646">
                  <c:v>7.6748000000000003</c:v>
                </c:pt>
                <c:pt idx="1647">
                  <c:v>7.6120999999999999</c:v>
                </c:pt>
                <c:pt idx="1648">
                  <c:v>7.4957000000000003</c:v>
                </c:pt>
                <c:pt idx="1649">
                  <c:v>7.5758000000000001</c:v>
                </c:pt>
                <c:pt idx="1650">
                  <c:v>7.8315999999999999</c:v>
                </c:pt>
                <c:pt idx="1651">
                  <c:v>7.3277000000000001</c:v>
                </c:pt>
                <c:pt idx="1652">
                  <c:v>6.5728</c:v>
                </c:pt>
                <c:pt idx="1653">
                  <c:v>6.3821000000000003</c:v>
                </c:pt>
                <c:pt idx="1654">
                  <c:v>6.4364999999999997</c:v>
                </c:pt>
                <c:pt idx="1655">
                  <c:v>6.4786000000000001</c:v>
                </c:pt>
                <c:pt idx="1656">
                  <c:v>6.4409999999999998</c:v>
                </c:pt>
                <c:pt idx="1657">
                  <c:v>6.3582000000000001</c:v>
                </c:pt>
                <c:pt idx="1658">
                  <c:v>6.5548999999999999</c:v>
                </c:pt>
                <c:pt idx="1659">
                  <c:v>6.8726000000000003</c:v>
                </c:pt>
                <c:pt idx="1660">
                  <c:v>6.9589999999999996</c:v>
                </c:pt>
                <c:pt idx="1661">
                  <c:v>6.9371999999999998</c:v>
                </c:pt>
                <c:pt idx="1662">
                  <c:v>6.8468999999999998</c:v>
                </c:pt>
                <c:pt idx="1663">
                  <c:v>6.8025000000000002</c:v>
                </c:pt>
                <c:pt idx="1664">
                  <c:v>6.6670999999999996</c:v>
                </c:pt>
                <c:pt idx="1665">
                  <c:v>6.3795000000000002</c:v>
                </c:pt>
                <c:pt idx="1666">
                  <c:v>6.0324999999999998</c:v>
                </c:pt>
                <c:pt idx="1667">
                  <c:v>5.8868999999999998</c:v>
                </c:pt>
                <c:pt idx="1668">
                  <c:v>5.8013000000000003</c:v>
                </c:pt>
                <c:pt idx="1669">
                  <c:v>6.0129000000000001</c:v>
                </c:pt>
                <c:pt idx="1670">
                  <c:v>6.4206000000000003</c:v>
                </c:pt>
                <c:pt idx="1671">
                  <c:v>6.5835999999999997</c:v>
                </c:pt>
                <c:pt idx="1672">
                  <c:v>6.3871000000000002</c:v>
                </c:pt>
                <c:pt idx="1673">
                  <c:v>5.8775000000000004</c:v>
                </c:pt>
                <c:pt idx="1674">
                  <c:v>5.5636000000000001</c:v>
                </c:pt>
                <c:pt idx="1675">
                  <c:v>5.3708</c:v>
                </c:pt>
                <c:pt idx="1676">
                  <c:v>4.9707999999999997</c:v>
                </c:pt>
                <c:pt idx="1677">
                  <c:v>4.8037999999999998</c:v>
                </c:pt>
                <c:pt idx="1678">
                  <c:v>5.4920999999999998</c:v>
                </c:pt>
                <c:pt idx="1679">
                  <c:v>6.2839999999999998</c:v>
                </c:pt>
                <c:pt idx="1680">
                  <c:v>6.1944999999999997</c:v>
                </c:pt>
                <c:pt idx="1681">
                  <c:v>5.6090999999999998</c:v>
                </c:pt>
                <c:pt idx="1682">
                  <c:v>5.9518000000000004</c:v>
                </c:pt>
                <c:pt idx="1683">
                  <c:v>6.5708000000000002</c:v>
                </c:pt>
                <c:pt idx="1684">
                  <c:v>6.5994000000000002</c:v>
                </c:pt>
                <c:pt idx="1685">
                  <c:v>6.4581</c:v>
                </c:pt>
                <c:pt idx="1686">
                  <c:v>6.3071999999999999</c:v>
                </c:pt>
                <c:pt idx="1687">
                  <c:v>6.1050000000000004</c:v>
                </c:pt>
                <c:pt idx="1688">
                  <c:v>6.1852999999999998</c:v>
                </c:pt>
                <c:pt idx="1689">
                  <c:v>6.3087</c:v>
                </c:pt>
                <c:pt idx="1690">
                  <c:v>6.3421000000000003</c:v>
                </c:pt>
                <c:pt idx="1691">
                  <c:v>6.1635999999999997</c:v>
                </c:pt>
                <c:pt idx="1692">
                  <c:v>6.06</c:v>
                </c:pt>
                <c:pt idx="1693">
                  <c:v>6.0477999999999996</c:v>
                </c:pt>
                <c:pt idx="1694">
                  <c:v>5.9074</c:v>
                </c:pt>
                <c:pt idx="1695">
                  <c:v>6.0556999999999999</c:v>
                </c:pt>
                <c:pt idx="1696">
                  <c:v>6.2389000000000001</c:v>
                </c:pt>
                <c:pt idx="1697">
                  <c:v>5.8742000000000001</c:v>
                </c:pt>
                <c:pt idx="1698">
                  <c:v>5.4622000000000002</c:v>
                </c:pt>
                <c:pt idx="1699">
                  <c:v>5.5213999999999999</c:v>
                </c:pt>
                <c:pt idx="1700">
                  <c:v>5.74</c:v>
                </c:pt>
                <c:pt idx="1701">
                  <c:v>5.2797999999999998</c:v>
                </c:pt>
                <c:pt idx="1702">
                  <c:v>5.1515000000000004</c:v>
                </c:pt>
                <c:pt idx="1703">
                  <c:v>5.4076000000000004</c:v>
                </c:pt>
                <c:pt idx="1704">
                  <c:v>5.7038000000000002</c:v>
                </c:pt>
                <c:pt idx="1705">
                  <c:v>6.0495000000000001</c:v>
                </c:pt>
                <c:pt idx="1706">
                  <c:v>6.0739999999999998</c:v>
                </c:pt>
                <c:pt idx="1707">
                  <c:v>5.8593000000000002</c:v>
                </c:pt>
                <c:pt idx="1708">
                  <c:v>5.7945000000000002</c:v>
                </c:pt>
                <c:pt idx="1709">
                  <c:v>5.9946999999999999</c:v>
                </c:pt>
                <c:pt idx="1710">
                  <c:v>6.2805999999999997</c:v>
                </c:pt>
                <c:pt idx="1711">
                  <c:v>6.3673999999999999</c:v>
                </c:pt>
                <c:pt idx="1712">
                  <c:v>6.3890000000000002</c:v>
                </c:pt>
                <c:pt idx="1713">
                  <c:v>6.3804999999999996</c:v>
                </c:pt>
                <c:pt idx="1714">
                  <c:v>6.4725000000000001</c:v>
                </c:pt>
                <c:pt idx="1715">
                  <c:v>6.7122999999999999</c:v>
                </c:pt>
                <c:pt idx="1716">
                  <c:v>6.8982000000000001</c:v>
                </c:pt>
                <c:pt idx="1717">
                  <c:v>6.9724000000000004</c:v>
                </c:pt>
                <c:pt idx="1718">
                  <c:v>7.1081000000000003</c:v>
                </c:pt>
                <c:pt idx="1719">
                  <c:v>7.2942</c:v>
                </c:pt>
                <c:pt idx="1720">
                  <c:v>6.1822999999999997</c:v>
                </c:pt>
                <c:pt idx="1721">
                  <c:v>5.4844999999999997</c:v>
                </c:pt>
                <c:pt idx="1722">
                  <c:v>5.673</c:v>
                </c:pt>
                <c:pt idx="1723">
                  <c:v>5.431</c:v>
                </c:pt>
                <c:pt idx="1724">
                  <c:v>3.4378000000000002</c:v>
                </c:pt>
                <c:pt idx="1725">
                  <c:v>1.5303</c:v>
                </c:pt>
                <c:pt idx="1726">
                  <c:v>0.43</c:v>
                </c:pt>
                <c:pt idx="1727">
                  <c:v>0.17699999999999999</c:v>
                </c:pt>
                <c:pt idx="1728">
                  <c:v>0.13730000000000001</c:v>
                </c:pt>
                <c:pt idx="1729">
                  <c:v>0.13009999999999999</c:v>
                </c:pt>
                <c:pt idx="1730">
                  <c:v>0.1104</c:v>
                </c:pt>
                <c:pt idx="1731">
                  <c:v>0.123</c:v>
                </c:pt>
                <c:pt idx="1732">
                  <c:v>0.10199999999999999</c:v>
                </c:pt>
                <c:pt idx="1733">
                  <c:v>0.11219999999999999</c:v>
                </c:pt>
                <c:pt idx="1734">
                  <c:v>9.2200000000000004E-2</c:v>
                </c:pt>
                <c:pt idx="1735">
                  <c:v>0.1074</c:v>
                </c:pt>
                <c:pt idx="1736">
                  <c:v>0.1047</c:v>
                </c:pt>
                <c:pt idx="1737">
                  <c:v>0.1017</c:v>
                </c:pt>
                <c:pt idx="1738">
                  <c:v>0.1051</c:v>
                </c:pt>
                <c:pt idx="1739">
                  <c:v>0.1048</c:v>
                </c:pt>
                <c:pt idx="1740">
                  <c:v>0.1009</c:v>
                </c:pt>
                <c:pt idx="1741">
                  <c:v>0.31230000000000002</c:v>
                </c:pt>
                <c:pt idx="1742">
                  <c:v>2.0528</c:v>
                </c:pt>
                <c:pt idx="1743">
                  <c:v>4.1877000000000004</c:v>
                </c:pt>
                <c:pt idx="1744">
                  <c:v>5.3917000000000002</c:v>
                </c:pt>
                <c:pt idx="1745">
                  <c:v>5.8883000000000001</c:v>
                </c:pt>
                <c:pt idx="1746">
                  <c:v>5.8659999999999997</c:v>
                </c:pt>
                <c:pt idx="1747">
                  <c:v>5.6669999999999998</c:v>
                </c:pt>
                <c:pt idx="1748">
                  <c:v>5.9001999999999999</c:v>
                </c:pt>
                <c:pt idx="1749">
                  <c:v>6.0994000000000002</c:v>
                </c:pt>
                <c:pt idx="1750">
                  <c:v>6.1246</c:v>
                </c:pt>
                <c:pt idx="1751">
                  <c:v>6.1425999999999998</c:v>
                </c:pt>
                <c:pt idx="1752">
                  <c:v>6.7815000000000003</c:v>
                </c:pt>
                <c:pt idx="1753">
                  <c:v>7.6603000000000003</c:v>
                </c:pt>
                <c:pt idx="1754">
                  <c:v>7.8156999999999996</c:v>
                </c:pt>
                <c:pt idx="1755">
                  <c:v>7.7221000000000002</c:v>
                </c:pt>
                <c:pt idx="1756">
                  <c:v>7.4579000000000004</c:v>
                </c:pt>
                <c:pt idx="1757">
                  <c:v>7.3388</c:v>
                </c:pt>
                <c:pt idx="1758">
                  <c:v>7.0465</c:v>
                </c:pt>
                <c:pt idx="1759">
                  <c:v>7.0774999999999997</c:v>
                </c:pt>
                <c:pt idx="1760">
                  <c:v>7.0067000000000004</c:v>
                </c:pt>
                <c:pt idx="1761">
                  <c:v>7.0110999999999999</c:v>
                </c:pt>
                <c:pt idx="1762">
                  <c:v>6.9961000000000002</c:v>
                </c:pt>
                <c:pt idx="1763">
                  <c:v>6.6429999999999998</c:v>
                </c:pt>
                <c:pt idx="1764">
                  <c:v>4.5407999999999999</c:v>
                </c:pt>
                <c:pt idx="1765">
                  <c:v>1.5012000000000001</c:v>
                </c:pt>
                <c:pt idx="1766">
                  <c:v>0.34350000000000003</c:v>
                </c:pt>
                <c:pt idx="1767">
                  <c:v>0.18509999999999999</c:v>
                </c:pt>
                <c:pt idx="1768">
                  <c:v>0.1676</c:v>
                </c:pt>
                <c:pt idx="1769">
                  <c:v>0.15129999999999999</c:v>
                </c:pt>
                <c:pt idx="1770">
                  <c:v>0.13900000000000001</c:v>
                </c:pt>
                <c:pt idx="1771">
                  <c:v>0.37890000000000001</c:v>
                </c:pt>
                <c:pt idx="1772">
                  <c:v>0.3679</c:v>
                </c:pt>
                <c:pt idx="1773">
                  <c:v>0.1605</c:v>
                </c:pt>
                <c:pt idx="1774">
                  <c:v>0.1268</c:v>
                </c:pt>
                <c:pt idx="1775">
                  <c:v>0.1091</c:v>
                </c:pt>
                <c:pt idx="1776">
                  <c:v>0.1014</c:v>
                </c:pt>
                <c:pt idx="1777">
                  <c:v>0.1016</c:v>
                </c:pt>
                <c:pt idx="1778">
                  <c:v>0.19700000000000001</c:v>
                </c:pt>
                <c:pt idx="1779">
                  <c:v>0.51090000000000002</c:v>
                </c:pt>
                <c:pt idx="1780">
                  <c:v>0.25380000000000003</c:v>
                </c:pt>
                <c:pt idx="1781">
                  <c:v>0.126</c:v>
                </c:pt>
                <c:pt idx="1782">
                  <c:v>0.1699</c:v>
                </c:pt>
                <c:pt idx="1783">
                  <c:v>0.65459999999999996</c:v>
                </c:pt>
                <c:pt idx="1784">
                  <c:v>1.1468</c:v>
                </c:pt>
                <c:pt idx="1785">
                  <c:v>1.7789999999999999</c:v>
                </c:pt>
                <c:pt idx="1786">
                  <c:v>2.4182000000000001</c:v>
                </c:pt>
                <c:pt idx="1787">
                  <c:v>2.9822000000000002</c:v>
                </c:pt>
                <c:pt idx="1788">
                  <c:v>3.2397999999999998</c:v>
                </c:pt>
                <c:pt idx="1789">
                  <c:v>3.4409999999999998</c:v>
                </c:pt>
                <c:pt idx="1790">
                  <c:v>3.5133999999999999</c:v>
                </c:pt>
                <c:pt idx="1791">
                  <c:v>3.6876000000000002</c:v>
                </c:pt>
                <c:pt idx="1792">
                  <c:v>3.7766000000000002</c:v>
                </c:pt>
                <c:pt idx="1793">
                  <c:v>3.8837000000000002</c:v>
                </c:pt>
                <c:pt idx="1794">
                  <c:v>3.8319999999999999</c:v>
                </c:pt>
                <c:pt idx="1795">
                  <c:v>3.7995999999999999</c:v>
                </c:pt>
                <c:pt idx="1796">
                  <c:v>3.86</c:v>
                </c:pt>
                <c:pt idx="1797">
                  <c:v>3.8496999999999999</c:v>
                </c:pt>
                <c:pt idx="1798">
                  <c:v>3.8498999999999999</c:v>
                </c:pt>
                <c:pt idx="1799">
                  <c:v>3.9207999999999998</c:v>
                </c:pt>
              </c:numCache>
            </c:numRef>
          </c:yVal>
          <c:smooth val="0"/>
          <c:extLst>
            <c:ext xmlns:c16="http://schemas.microsoft.com/office/drawing/2014/chart" uri="{C3380CC4-5D6E-409C-BE32-E72D297353CC}">
              <c16:uniqueId val="{00000001-D656-4F01-92F6-A9EBD88DC0FE}"/>
            </c:ext>
          </c:extLst>
        </c:ser>
        <c:dLbls>
          <c:showLegendKey val="0"/>
          <c:showVal val="0"/>
          <c:showCatName val="0"/>
          <c:showSerName val="0"/>
          <c:showPercent val="0"/>
          <c:showBubbleSize val="0"/>
        </c:dLbls>
        <c:axId val="150500608"/>
        <c:axId val="150501168"/>
      </c:scatterChart>
      <c:valAx>
        <c:axId val="150500608"/>
        <c:scaling>
          <c:orientation val="minMax"/>
          <c:max val="1800"/>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0501168"/>
        <c:crosses val="autoZero"/>
        <c:crossBetween val="midCat"/>
      </c:valAx>
      <c:valAx>
        <c:axId val="150501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CO2, %</a:t>
                </a:r>
              </a:p>
            </c:rich>
          </c:tx>
          <c:layout>
            <c:manualLayout>
              <c:xMode val="edge"/>
              <c:yMode val="edge"/>
              <c:x val="8.1124407280806967E-3"/>
              <c:y val="0.212306966389331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0500608"/>
        <c:crosses val="autoZero"/>
        <c:crossBetween val="midCat"/>
      </c:valAx>
      <c:spPr>
        <a:noFill/>
        <a:ln>
          <a:solidFill>
            <a:schemeClr val="bg1">
              <a:lumMod val="75000"/>
            </a:schemeClr>
          </a:solidFill>
        </a:ln>
        <a:effectLst/>
      </c:spPr>
    </c:plotArea>
    <c:legend>
      <c:legendPos val="r"/>
      <c:layout>
        <c:manualLayout>
          <c:xMode val="edge"/>
          <c:yMode val="edge"/>
          <c:x val="0.37970522140806118"/>
          <c:y val="0.50029687036286341"/>
          <c:w val="0.29556535643288612"/>
          <c:h val="8.025666975301995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UTAC</c:v>
          </c:tx>
          <c:spPr>
            <a:ln w="28575" cap="rnd">
              <a:solidFill>
                <a:srgbClr val="C00000"/>
              </a:solidFill>
              <a:round/>
            </a:ln>
            <a:effectLst/>
          </c:spPr>
          <c:marker>
            <c:symbol val="none"/>
          </c:marker>
          <c:yVal>
            <c:numRef>
              <c:f>Data!$AB$3:$AB$1802</c:f>
              <c:numCache>
                <c:formatCode>General</c:formatCode>
                <c:ptCount val="1800"/>
                <c:pt idx="0">
                  <c:v>1.0691837240563138</c:v>
                </c:pt>
                <c:pt idx="1">
                  <c:v>1.8755404607944022</c:v>
                </c:pt>
                <c:pt idx="2">
                  <c:v>1.8875653159142878</c:v>
                </c:pt>
                <c:pt idx="3">
                  <c:v>1.9426646506057175</c:v>
                </c:pt>
                <c:pt idx="4">
                  <c:v>2.5860549823161074</c:v>
                </c:pt>
                <c:pt idx="5">
                  <c:v>4.0590425808407389</c:v>
                </c:pt>
                <c:pt idx="6">
                  <c:v>5.4124083393088673</c:v>
                </c:pt>
                <c:pt idx="7">
                  <c:v>6.000702962771399</c:v>
                </c:pt>
                <c:pt idx="8">
                  <c:v>6.2257034270562848</c:v>
                </c:pt>
                <c:pt idx="9">
                  <c:v>6.3233227604030526</c:v>
                </c:pt>
                <c:pt idx="10">
                  <c:v>6.3672350495658767</c:v>
                </c:pt>
                <c:pt idx="11">
                  <c:v>6.3964623921035626</c:v>
                </c:pt>
                <c:pt idx="12">
                  <c:v>6.407703843073417</c:v>
                </c:pt>
                <c:pt idx="13">
                  <c:v>7.2441129053171212</c:v>
                </c:pt>
                <c:pt idx="14">
                  <c:v>9.0185900102678929</c:v>
                </c:pt>
                <c:pt idx="15">
                  <c:v>9.2917944813452067</c:v>
                </c:pt>
                <c:pt idx="16">
                  <c:v>8.4709177097721806</c:v>
                </c:pt>
                <c:pt idx="17">
                  <c:v>6.2449279785272696</c:v>
                </c:pt>
                <c:pt idx="18">
                  <c:v>4.4283911916515404</c:v>
                </c:pt>
                <c:pt idx="19">
                  <c:v>7.4493972577550762</c:v>
                </c:pt>
                <c:pt idx="20">
                  <c:v>8.3058258272016925</c:v>
                </c:pt>
                <c:pt idx="21">
                  <c:v>7.6865452986529483</c:v>
                </c:pt>
                <c:pt idx="22">
                  <c:v>7.3993701856688734</c:v>
                </c:pt>
                <c:pt idx="23">
                  <c:v>8.2587580748696112</c:v>
                </c:pt>
                <c:pt idx="24">
                  <c:v>8.2588234984529194</c:v>
                </c:pt>
                <c:pt idx="25">
                  <c:v>8.2357253588615329</c:v>
                </c:pt>
                <c:pt idx="26">
                  <c:v>7.7947003111408817</c:v>
                </c:pt>
                <c:pt idx="27">
                  <c:v>5.524528333271264</c:v>
                </c:pt>
                <c:pt idx="28">
                  <c:v>7.5007892300711516</c:v>
                </c:pt>
                <c:pt idx="29">
                  <c:v>9.1194981559652266</c:v>
                </c:pt>
                <c:pt idx="30">
                  <c:v>7.7617591386747451</c:v>
                </c:pt>
                <c:pt idx="31">
                  <c:v>7.2710606535446791</c:v>
                </c:pt>
                <c:pt idx="32">
                  <c:v>8.0732930471834461</c:v>
                </c:pt>
                <c:pt idx="33">
                  <c:v>8.0605399793217103</c:v>
                </c:pt>
                <c:pt idx="34">
                  <c:v>7.7320634471131964</c:v>
                </c:pt>
                <c:pt idx="35">
                  <c:v>7.1707528205079401</c:v>
                </c:pt>
                <c:pt idx="36">
                  <c:v>4.2920133182126197</c:v>
                </c:pt>
                <c:pt idx="37">
                  <c:v>1.4876643525298703</c:v>
                </c:pt>
                <c:pt idx="38">
                  <c:v>0.59908150270983185</c:v>
                </c:pt>
                <c:pt idx="39">
                  <c:v>0.34590945558363662</c:v>
                </c:pt>
                <c:pt idx="40">
                  <c:v>0.25396501682936556</c:v>
                </c:pt>
                <c:pt idx="41">
                  <c:v>0.21386569182072571</c:v>
                </c:pt>
                <c:pt idx="42">
                  <c:v>0.65594590946148645</c:v>
                </c:pt>
                <c:pt idx="43">
                  <c:v>2.4944120892519988</c:v>
                </c:pt>
                <c:pt idx="44">
                  <c:v>1.8348297703623349</c:v>
                </c:pt>
                <c:pt idx="45">
                  <c:v>1.2401287194424391</c:v>
                </c:pt>
                <c:pt idx="46">
                  <c:v>3.1824595495449159</c:v>
                </c:pt>
                <c:pt idx="47">
                  <c:v>6.1305904116194609</c:v>
                </c:pt>
                <c:pt idx="48">
                  <c:v>6.2822102261139481</c:v>
                </c:pt>
                <c:pt idx="49">
                  <c:v>5.7521697508733904</c:v>
                </c:pt>
                <c:pt idx="50">
                  <c:v>5.4625021469834154</c:v>
                </c:pt>
                <c:pt idx="51">
                  <c:v>4.6469970253387931</c:v>
                </c:pt>
                <c:pt idx="52">
                  <c:v>3.1192612072551738</c:v>
                </c:pt>
                <c:pt idx="53">
                  <c:v>4.0340488589354688</c:v>
                </c:pt>
                <c:pt idx="54">
                  <c:v>6.6051722212647404</c:v>
                </c:pt>
                <c:pt idx="55">
                  <c:v>6.7211429511012533</c:v>
                </c:pt>
                <c:pt idx="56">
                  <c:v>5.2050652940172508</c:v>
                </c:pt>
                <c:pt idx="57">
                  <c:v>6.545569610917509</c:v>
                </c:pt>
                <c:pt idx="58">
                  <c:v>7.3928887530230725</c:v>
                </c:pt>
                <c:pt idx="59">
                  <c:v>7.8531082287954774</c:v>
                </c:pt>
                <c:pt idx="60">
                  <c:v>6.1332861715326414</c:v>
                </c:pt>
                <c:pt idx="61">
                  <c:v>4.351325765894404</c:v>
                </c:pt>
                <c:pt idx="62">
                  <c:v>6.3270738600944121</c:v>
                </c:pt>
                <c:pt idx="63">
                  <c:v>8.0686038350996316</c:v>
                </c:pt>
                <c:pt idx="64">
                  <c:v>8.9285129063905391</c:v>
                </c:pt>
                <c:pt idx="65">
                  <c:v>9.2097088934518698</c:v>
                </c:pt>
                <c:pt idx="66">
                  <c:v>8.4302206743022339</c:v>
                </c:pt>
                <c:pt idx="67">
                  <c:v>9.0703874528736108</c:v>
                </c:pt>
                <c:pt idx="68">
                  <c:v>8.8703199971456748</c:v>
                </c:pt>
                <c:pt idx="69">
                  <c:v>8.6429671968218997</c:v>
                </c:pt>
                <c:pt idx="70">
                  <c:v>8.763127232294968</c:v>
                </c:pt>
                <c:pt idx="71">
                  <c:v>8.0480613098401648</c:v>
                </c:pt>
                <c:pt idx="72">
                  <c:v>4.8926256813090996</c:v>
                </c:pt>
                <c:pt idx="73">
                  <c:v>5.7736185985721216</c:v>
                </c:pt>
                <c:pt idx="74">
                  <c:v>8.6861205866625326</c:v>
                </c:pt>
                <c:pt idx="75">
                  <c:v>8.3888050202641722</c:v>
                </c:pt>
                <c:pt idx="76">
                  <c:v>8.6309489277004001</c:v>
                </c:pt>
                <c:pt idx="77">
                  <c:v>8.4305512416911199</c:v>
                </c:pt>
                <c:pt idx="78">
                  <c:v>8.0738701433050455</c:v>
                </c:pt>
                <c:pt idx="79">
                  <c:v>7.4081653151109821</c:v>
                </c:pt>
                <c:pt idx="80">
                  <c:v>6.5505371810911859</c:v>
                </c:pt>
                <c:pt idx="81">
                  <c:v>6.0447735924551589</c:v>
                </c:pt>
                <c:pt idx="82">
                  <c:v>5.6275719452579462</c:v>
                </c:pt>
                <c:pt idx="83">
                  <c:v>5.1972522197786404</c:v>
                </c:pt>
                <c:pt idx="84">
                  <c:v>4.6003537805817833</c:v>
                </c:pt>
                <c:pt idx="85">
                  <c:v>4.585985663028473</c:v>
                </c:pt>
                <c:pt idx="86">
                  <c:v>4.9153721440580602</c:v>
                </c:pt>
                <c:pt idx="87">
                  <c:v>4.937022919821394</c:v>
                </c:pt>
                <c:pt idx="88">
                  <c:v>3.3310517696176225</c:v>
                </c:pt>
                <c:pt idx="89">
                  <c:v>1.566190558378066</c:v>
                </c:pt>
                <c:pt idx="90">
                  <c:v>1.3190366883525775</c:v>
                </c:pt>
                <c:pt idx="91">
                  <c:v>2.8922131720391873</c:v>
                </c:pt>
                <c:pt idx="92">
                  <c:v>4.8142998597957343</c:v>
                </c:pt>
                <c:pt idx="93">
                  <c:v>5.8460557541021005</c:v>
                </c:pt>
                <c:pt idx="94">
                  <c:v>6.2150373042144746</c:v>
                </c:pt>
                <c:pt idx="95">
                  <c:v>6.3555492698632019</c:v>
                </c:pt>
                <c:pt idx="96">
                  <c:v>6.4485629549738244</c:v>
                </c:pt>
                <c:pt idx="97">
                  <c:v>6.4996538936556059</c:v>
                </c:pt>
                <c:pt idx="98">
                  <c:v>6.484048781832974</c:v>
                </c:pt>
                <c:pt idx="99">
                  <c:v>6.4155528894345544</c:v>
                </c:pt>
                <c:pt idx="100">
                  <c:v>6.3564986209617356</c:v>
                </c:pt>
                <c:pt idx="101">
                  <c:v>6.4328515071980732</c:v>
                </c:pt>
                <c:pt idx="102">
                  <c:v>6.5320422398723927</c:v>
                </c:pt>
                <c:pt idx="103">
                  <c:v>6.5112115680458063</c:v>
                </c:pt>
                <c:pt idx="104">
                  <c:v>6.5196259990012351</c:v>
                </c:pt>
                <c:pt idx="105">
                  <c:v>6.5657330098206375</c:v>
                </c:pt>
                <c:pt idx="106">
                  <c:v>6.564254004277176</c:v>
                </c:pt>
                <c:pt idx="107">
                  <c:v>6.4885301960510411</c:v>
                </c:pt>
                <c:pt idx="108">
                  <c:v>6.4787984716233735</c:v>
                </c:pt>
                <c:pt idx="109">
                  <c:v>6.5692741216233737</c:v>
                </c:pt>
                <c:pt idx="110">
                  <c:v>6.5705133679285694</c:v>
                </c:pt>
                <c:pt idx="111">
                  <c:v>6.5167201721170596</c:v>
                </c:pt>
                <c:pt idx="112">
                  <c:v>6.4898309150404687</c:v>
                </c:pt>
                <c:pt idx="113">
                  <c:v>6.5086433257352363</c:v>
                </c:pt>
                <c:pt idx="114">
                  <c:v>6.5580122925764268</c:v>
                </c:pt>
                <c:pt idx="115">
                  <c:v>6.5746970347732532</c:v>
                </c:pt>
                <c:pt idx="116">
                  <c:v>6.5661967360228219</c:v>
                </c:pt>
                <c:pt idx="117">
                  <c:v>6.5506734849038573</c:v>
                </c:pt>
                <c:pt idx="118">
                  <c:v>6.5394426374719412</c:v>
                </c:pt>
                <c:pt idx="119">
                  <c:v>6.5376066923052436</c:v>
                </c:pt>
                <c:pt idx="120">
                  <c:v>6.5371565276362915</c:v>
                </c:pt>
                <c:pt idx="121">
                  <c:v>6.5341512610517238</c:v>
                </c:pt>
                <c:pt idx="122">
                  <c:v>6.533317321329676</c:v>
                </c:pt>
                <c:pt idx="123">
                  <c:v>6.5326687937644126</c:v>
                </c:pt>
                <c:pt idx="124">
                  <c:v>6.5237655233485983</c:v>
                </c:pt>
                <c:pt idx="125">
                  <c:v>6.498621586912841</c:v>
                </c:pt>
                <c:pt idx="126">
                  <c:v>6.470563640844377</c:v>
                </c:pt>
                <c:pt idx="127">
                  <c:v>6.4867525872440437</c:v>
                </c:pt>
                <c:pt idx="128">
                  <c:v>6.5312696157619312</c:v>
                </c:pt>
                <c:pt idx="129">
                  <c:v>6.5517468590288628</c:v>
                </c:pt>
                <c:pt idx="130">
                  <c:v>6.5186289494526584</c:v>
                </c:pt>
                <c:pt idx="131">
                  <c:v>6.4782831365553806</c:v>
                </c:pt>
                <c:pt idx="132">
                  <c:v>6.5083438580568718</c:v>
                </c:pt>
                <c:pt idx="133">
                  <c:v>6.5923863113635974</c:v>
                </c:pt>
                <c:pt idx="134">
                  <c:v>6.5610426043831698</c:v>
                </c:pt>
                <c:pt idx="135">
                  <c:v>6.4512482724153477</c:v>
                </c:pt>
                <c:pt idx="136">
                  <c:v>6.410262930402939</c:v>
                </c:pt>
                <c:pt idx="137">
                  <c:v>6.4250138211436241</c:v>
                </c:pt>
                <c:pt idx="138">
                  <c:v>7.0258556353865975</c:v>
                </c:pt>
                <c:pt idx="139">
                  <c:v>9.0358458243020259</c:v>
                </c:pt>
                <c:pt idx="140">
                  <c:v>9.8929291066549627</c:v>
                </c:pt>
                <c:pt idx="141">
                  <c:v>6.7961133626709413</c:v>
                </c:pt>
                <c:pt idx="142">
                  <c:v>3.2338682954081417</c:v>
                </c:pt>
                <c:pt idx="143">
                  <c:v>4.8080496398624746</c:v>
                </c:pt>
                <c:pt idx="144">
                  <c:v>8.2676622913823277</c:v>
                </c:pt>
                <c:pt idx="145">
                  <c:v>9.0712505171502951</c:v>
                </c:pt>
                <c:pt idx="146">
                  <c:v>9.0412334591969508</c:v>
                </c:pt>
                <c:pt idx="147">
                  <c:v>8.1737188470347046</c:v>
                </c:pt>
                <c:pt idx="148">
                  <c:v>7.4826675157907383</c:v>
                </c:pt>
                <c:pt idx="149">
                  <c:v>7.1430706147646132</c:v>
                </c:pt>
                <c:pt idx="150">
                  <c:v>5.0345007656860101</c:v>
                </c:pt>
                <c:pt idx="151">
                  <c:v>1.8453554345856718</c:v>
                </c:pt>
                <c:pt idx="152">
                  <c:v>0.70356618887325528</c:v>
                </c:pt>
                <c:pt idx="153">
                  <c:v>0.43966657701960354</c:v>
                </c:pt>
                <c:pt idx="154">
                  <c:v>0.71948805742929434</c:v>
                </c:pt>
                <c:pt idx="155">
                  <c:v>3.6206055112424615</c:v>
                </c:pt>
                <c:pt idx="156">
                  <c:v>7.0610206762799796</c:v>
                </c:pt>
                <c:pt idx="157">
                  <c:v>7.4537419403589178</c:v>
                </c:pt>
                <c:pt idx="158">
                  <c:v>5.6325413044740928</c:v>
                </c:pt>
                <c:pt idx="159">
                  <c:v>3.4209860940494097</c:v>
                </c:pt>
                <c:pt idx="160">
                  <c:v>7.2734115051556563</c:v>
                </c:pt>
                <c:pt idx="161">
                  <c:v>8.6959445808877618</c:v>
                </c:pt>
                <c:pt idx="162">
                  <c:v>8.3702619697595484</c:v>
                </c:pt>
                <c:pt idx="163">
                  <c:v>8.5533349693405416</c:v>
                </c:pt>
                <c:pt idx="164">
                  <c:v>6.7135219284253811</c:v>
                </c:pt>
                <c:pt idx="165">
                  <c:v>5.5297185448588602</c:v>
                </c:pt>
                <c:pt idx="166">
                  <c:v>8.8561778479324378</c:v>
                </c:pt>
                <c:pt idx="167">
                  <c:v>9.6193786179605709</c:v>
                </c:pt>
                <c:pt idx="168">
                  <c:v>8.9755306250472042</c:v>
                </c:pt>
                <c:pt idx="169">
                  <c:v>7.7948874987667462</c:v>
                </c:pt>
                <c:pt idx="170">
                  <c:v>3.5993269288446612</c:v>
                </c:pt>
                <c:pt idx="171">
                  <c:v>1.1928261274660867</c:v>
                </c:pt>
                <c:pt idx="172">
                  <c:v>0.59492265107733555</c:v>
                </c:pt>
                <c:pt idx="173">
                  <c:v>0.691631799650264</c:v>
                </c:pt>
                <c:pt idx="174">
                  <c:v>2.8041787209933853</c:v>
                </c:pt>
                <c:pt idx="175">
                  <c:v>5.3468927168501725</c:v>
                </c:pt>
                <c:pt idx="176">
                  <c:v>7.2866225517502832</c:v>
                </c:pt>
                <c:pt idx="177">
                  <c:v>8.3638029520835246</c:v>
                </c:pt>
                <c:pt idx="178">
                  <c:v>7.4760841869622725</c:v>
                </c:pt>
                <c:pt idx="179">
                  <c:v>6.079377798622958</c:v>
                </c:pt>
                <c:pt idx="180">
                  <c:v>5.1078464935024357</c:v>
                </c:pt>
                <c:pt idx="181">
                  <c:v>4.8254798105553638</c:v>
                </c:pt>
                <c:pt idx="182">
                  <c:v>4.5401655089746011</c:v>
                </c:pt>
                <c:pt idx="183">
                  <c:v>2.6700471842623701</c:v>
                </c:pt>
                <c:pt idx="184">
                  <c:v>0.87346233724679712</c:v>
                </c:pt>
                <c:pt idx="185">
                  <c:v>0.42558506295964066</c:v>
                </c:pt>
                <c:pt idx="186">
                  <c:v>0.28873523864350675</c:v>
                </c:pt>
                <c:pt idx="187">
                  <c:v>0.27651081620079615</c:v>
                </c:pt>
                <c:pt idx="188">
                  <c:v>0.66442289457396486</c:v>
                </c:pt>
                <c:pt idx="189">
                  <c:v>2.2343504360678978</c:v>
                </c:pt>
                <c:pt idx="190">
                  <c:v>4.3537199204900077</c:v>
                </c:pt>
                <c:pt idx="191">
                  <c:v>6.2198114439318166</c:v>
                </c:pt>
                <c:pt idx="192">
                  <c:v>7.2468451475375355</c:v>
                </c:pt>
                <c:pt idx="193">
                  <c:v>7.4119465242252005</c:v>
                </c:pt>
                <c:pt idx="194">
                  <c:v>6.7516395059565397</c:v>
                </c:pt>
                <c:pt idx="195">
                  <c:v>6.2268198790883105</c:v>
                </c:pt>
                <c:pt idx="196">
                  <c:v>6.0695243489714477</c:v>
                </c:pt>
                <c:pt idx="197">
                  <c:v>5.9494655022676257</c:v>
                </c:pt>
                <c:pt idx="198">
                  <c:v>5.7793620390756359</c:v>
                </c:pt>
                <c:pt idx="199">
                  <c:v>7.2030819541945039</c:v>
                </c:pt>
                <c:pt idx="200">
                  <c:v>7.1166328375743246</c:v>
                </c:pt>
                <c:pt idx="201">
                  <c:v>4.8146459222191611</c:v>
                </c:pt>
                <c:pt idx="202">
                  <c:v>7.0580133197535551</c:v>
                </c:pt>
                <c:pt idx="203">
                  <c:v>9.3587781379276915</c:v>
                </c:pt>
                <c:pt idx="204">
                  <c:v>8.9948114096888716</c:v>
                </c:pt>
                <c:pt idx="205">
                  <c:v>9.0029439819986319</c:v>
                </c:pt>
                <c:pt idx="206">
                  <c:v>8.9538721895939322</c:v>
                </c:pt>
                <c:pt idx="207">
                  <c:v>8.8790301732837289</c:v>
                </c:pt>
                <c:pt idx="208">
                  <c:v>9.1409872210009109</c:v>
                </c:pt>
                <c:pt idx="209">
                  <c:v>7.4097455128183087</c:v>
                </c:pt>
                <c:pt idx="210">
                  <c:v>4.0130210039673067</c:v>
                </c:pt>
                <c:pt idx="211">
                  <c:v>7.0374877691779458</c:v>
                </c:pt>
                <c:pt idx="212">
                  <c:v>8.7832421055997756</c:v>
                </c:pt>
                <c:pt idx="213">
                  <c:v>9.1749725677196388</c:v>
                </c:pt>
                <c:pt idx="214">
                  <c:v>9.5286144825347581</c:v>
                </c:pt>
                <c:pt idx="215">
                  <c:v>9.2157341801974741</c:v>
                </c:pt>
                <c:pt idx="216">
                  <c:v>9.4392842417564911</c:v>
                </c:pt>
                <c:pt idx="217">
                  <c:v>9.3597698701689183</c:v>
                </c:pt>
                <c:pt idx="218">
                  <c:v>8.744642904485378</c:v>
                </c:pt>
                <c:pt idx="219">
                  <c:v>5.7498324007478789</c:v>
                </c:pt>
                <c:pt idx="220">
                  <c:v>6.341309458797852</c:v>
                </c:pt>
                <c:pt idx="221">
                  <c:v>8.8310051247847401</c:v>
                </c:pt>
                <c:pt idx="222">
                  <c:v>9.0886160078373717</c:v>
                </c:pt>
                <c:pt idx="223">
                  <c:v>9.4364236049201438</c:v>
                </c:pt>
                <c:pt idx="224">
                  <c:v>9.0477419222462938</c:v>
                </c:pt>
                <c:pt idx="225">
                  <c:v>9.1370613300744488</c:v>
                </c:pt>
                <c:pt idx="226">
                  <c:v>9.4064297046432692</c:v>
                </c:pt>
                <c:pt idx="227">
                  <c:v>9.4567616541491031</c:v>
                </c:pt>
                <c:pt idx="228">
                  <c:v>9.5673756813479383</c:v>
                </c:pt>
                <c:pt idx="229">
                  <c:v>9.4580564132777987</c:v>
                </c:pt>
                <c:pt idx="230">
                  <c:v>9.1830239716629176</c:v>
                </c:pt>
                <c:pt idx="231">
                  <c:v>7.7876150506971076</c:v>
                </c:pt>
                <c:pt idx="232">
                  <c:v>3.6035782007991521</c:v>
                </c:pt>
                <c:pt idx="233">
                  <c:v>1.0785021838189202</c:v>
                </c:pt>
                <c:pt idx="234">
                  <c:v>0.51270340945826498</c:v>
                </c:pt>
                <c:pt idx="235">
                  <c:v>0.34905864729786718</c:v>
                </c:pt>
                <c:pt idx="236">
                  <c:v>0.27936216801011943</c:v>
                </c:pt>
                <c:pt idx="237">
                  <c:v>0.24160687234364822</c:v>
                </c:pt>
                <c:pt idx="238">
                  <c:v>0.21748151170972643</c:v>
                </c:pt>
                <c:pt idx="239">
                  <c:v>0.20245707892919065</c:v>
                </c:pt>
                <c:pt idx="240">
                  <c:v>0.64330074564664186</c:v>
                </c:pt>
                <c:pt idx="241">
                  <c:v>1.2197566285930568</c:v>
                </c:pt>
                <c:pt idx="242">
                  <c:v>0.50345097011595652</c:v>
                </c:pt>
                <c:pt idx="243">
                  <c:v>0.24461521042286191</c:v>
                </c:pt>
                <c:pt idx="244">
                  <c:v>0.18369559058983898</c:v>
                </c:pt>
                <c:pt idx="245">
                  <c:v>0.16539137212036387</c:v>
                </c:pt>
                <c:pt idx="246">
                  <c:v>0.57022123372825773</c:v>
                </c:pt>
                <c:pt idx="247">
                  <c:v>2.2995213796508738</c:v>
                </c:pt>
                <c:pt idx="248">
                  <c:v>1.9674680895957724</c:v>
                </c:pt>
                <c:pt idx="249">
                  <c:v>0.83632333288139227</c:v>
                </c:pt>
                <c:pt idx="250">
                  <c:v>1.1993021630008949</c:v>
                </c:pt>
                <c:pt idx="251">
                  <c:v>3.184796110433469</c:v>
                </c:pt>
                <c:pt idx="252">
                  <c:v>5.9495195324909131</c:v>
                </c:pt>
                <c:pt idx="253">
                  <c:v>5.9848365392076142</c:v>
                </c:pt>
                <c:pt idx="254">
                  <c:v>5.2453274791077318</c:v>
                </c:pt>
                <c:pt idx="255">
                  <c:v>3.8964008925186278</c:v>
                </c:pt>
                <c:pt idx="256">
                  <c:v>3.0856187325450071</c:v>
                </c:pt>
                <c:pt idx="257">
                  <c:v>7.0577922180199382</c:v>
                </c:pt>
                <c:pt idx="258">
                  <c:v>9.5241128384657205</c:v>
                </c:pt>
                <c:pt idx="259">
                  <c:v>9.0649558426129211</c:v>
                </c:pt>
                <c:pt idx="260">
                  <c:v>8.9960451360989317</c:v>
                </c:pt>
                <c:pt idx="261">
                  <c:v>9.4446024392015513</c:v>
                </c:pt>
                <c:pt idx="262">
                  <c:v>9.028154868888409</c:v>
                </c:pt>
                <c:pt idx="263">
                  <c:v>8.8618258836145714</c:v>
                </c:pt>
                <c:pt idx="264">
                  <c:v>5.3807612287803233</c:v>
                </c:pt>
                <c:pt idx="265">
                  <c:v>4.7230671806177007</c:v>
                </c:pt>
                <c:pt idx="266">
                  <c:v>8.445905899935946</c:v>
                </c:pt>
                <c:pt idx="267">
                  <c:v>9.1851040329149409</c:v>
                </c:pt>
                <c:pt idx="268">
                  <c:v>8.6780497643481471</c:v>
                </c:pt>
                <c:pt idx="269">
                  <c:v>7.698170983480769</c:v>
                </c:pt>
                <c:pt idx="270">
                  <c:v>6.8869769355121386</c:v>
                </c:pt>
                <c:pt idx="271">
                  <c:v>6.5036017239908777</c:v>
                </c:pt>
                <c:pt idx="272">
                  <c:v>5.2454188482005391</c:v>
                </c:pt>
                <c:pt idx="273">
                  <c:v>2.3657865538556209</c:v>
                </c:pt>
                <c:pt idx="274">
                  <c:v>0.710630938376282</c:v>
                </c:pt>
                <c:pt idx="275">
                  <c:v>0.38772552146978601</c:v>
                </c:pt>
                <c:pt idx="276">
                  <c:v>0.27917068397977307</c:v>
                </c:pt>
                <c:pt idx="277">
                  <c:v>0.31153465474085795</c:v>
                </c:pt>
                <c:pt idx="278">
                  <c:v>1.3406151369467474</c:v>
                </c:pt>
                <c:pt idx="279">
                  <c:v>3.0227826219036582</c:v>
                </c:pt>
                <c:pt idx="280">
                  <c:v>6.8672410121124843</c:v>
                </c:pt>
                <c:pt idx="281">
                  <c:v>8.6235964348875829</c:v>
                </c:pt>
                <c:pt idx="282">
                  <c:v>9.0532115339519947</c:v>
                </c:pt>
                <c:pt idx="283">
                  <c:v>8.9604185210354448</c:v>
                </c:pt>
                <c:pt idx="284">
                  <c:v>9.0338675403274085</c:v>
                </c:pt>
                <c:pt idx="285">
                  <c:v>6.6576908142911639</c:v>
                </c:pt>
                <c:pt idx="286">
                  <c:v>5.6802107139447529</c:v>
                </c:pt>
                <c:pt idx="287">
                  <c:v>8.7462986882193974</c:v>
                </c:pt>
                <c:pt idx="288">
                  <c:v>8.1806802152762952</c:v>
                </c:pt>
                <c:pt idx="289">
                  <c:v>4.5861069643067989</c:v>
                </c:pt>
                <c:pt idx="290">
                  <c:v>1.3106469175813897</c:v>
                </c:pt>
                <c:pt idx="291">
                  <c:v>0.54079169030734819</c:v>
                </c:pt>
                <c:pt idx="292">
                  <c:v>0.76950760798737694</c:v>
                </c:pt>
                <c:pt idx="293">
                  <c:v>1.3670899870621447</c:v>
                </c:pt>
                <c:pt idx="294">
                  <c:v>3.1308164188126004</c:v>
                </c:pt>
                <c:pt idx="295">
                  <c:v>6.7069860027581552</c:v>
                </c:pt>
                <c:pt idx="296">
                  <c:v>9.1910314618247551</c:v>
                </c:pt>
                <c:pt idx="297">
                  <c:v>9.5557213447025582</c:v>
                </c:pt>
                <c:pt idx="298">
                  <c:v>9.4291624089339301</c:v>
                </c:pt>
                <c:pt idx="299">
                  <c:v>9.0137585799231346</c:v>
                </c:pt>
                <c:pt idx="300">
                  <c:v>8.4932706285496415</c:v>
                </c:pt>
                <c:pt idx="301">
                  <c:v>7.3884226917279845</c:v>
                </c:pt>
                <c:pt idx="302">
                  <c:v>5.6037164950192597</c:v>
                </c:pt>
                <c:pt idx="303">
                  <c:v>2.4651913804041663</c:v>
                </c:pt>
                <c:pt idx="304">
                  <c:v>0.91368661452820155</c:v>
                </c:pt>
                <c:pt idx="305">
                  <c:v>1.0677264940115574</c:v>
                </c:pt>
                <c:pt idx="306">
                  <c:v>1.8630152772259061</c:v>
                </c:pt>
                <c:pt idx="307">
                  <c:v>1.8083004157662175</c:v>
                </c:pt>
                <c:pt idx="308">
                  <c:v>2.8895045542983651</c:v>
                </c:pt>
                <c:pt idx="309">
                  <c:v>3.9020752552368232</c:v>
                </c:pt>
                <c:pt idx="310">
                  <c:v>4.4392804846875187</c:v>
                </c:pt>
                <c:pt idx="311">
                  <c:v>4.7833316174881686</c:v>
                </c:pt>
                <c:pt idx="312">
                  <c:v>4.8942160529290515</c:v>
                </c:pt>
                <c:pt idx="313">
                  <c:v>3.4350530315808467</c:v>
                </c:pt>
                <c:pt idx="314">
                  <c:v>1.2800654763274537</c:v>
                </c:pt>
                <c:pt idx="315">
                  <c:v>0.49071703165182323</c:v>
                </c:pt>
                <c:pt idx="316">
                  <c:v>0.28296328316364738</c:v>
                </c:pt>
                <c:pt idx="317">
                  <c:v>0.24889566385194345</c:v>
                </c:pt>
                <c:pt idx="318">
                  <c:v>0.917682037976007</c:v>
                </c:pt>
                <c:pt idx="319">
                  <c:v>1.7239036434397712</c:v>
                </c:pt>
                <c:pt idx="320">
                  <c:v>1.8805781349890525</c:v>
                </c:pt>
                <c:pt idx="321">
                  <c:v>3.8209277200602885</c:v>
                </c:pt>
                <c:pt idx="322">
                  <c:v>5.5955473737556254</c:v>
                </c:pt>
                <c:pt idx="323">
                  <c:v>6.1186448832974509</c:v>
                </c:pt>
                <c:pt idx="324">
                  <c:v>6.1501933168119374</c:v>
                </c:pt>
                <c:pt idx="325">
                  <c:v>6.2035044519286169</c:v>
                </c:pt>
                <c:pt idx="326">
                  <c:v>6.044985086760799</c:v>
                </c:pt>
                <c:pt idx="327">
                  <c:v>4.0887154325241903</c:v>
                </c:pt>
                <c:pt idx="328">
                  <c:v>1.3504069280111759</c:v>
                </c:pt>
                <c:pt idx="329">
                  <c:v>0.56834132600530296</c:v>
                </c:pt>
                <c:pt idx="330">
                  <c:v>0.85323114157936464</c:v>
                </c:pt>
                <c:pt idx="331">
                  <c:v>2.3926878190464489</c:v>
                </c:pt>
                <c:pt idx="332">
                  <c:v>4.166743964822472</c:v>
                </c:pt>
                <c:pt idx="333">
                  <c:v>5.0855645108498146</c:v>
                </c:pt>
                <c:pt idx="334">
                  <c:v>5.348103320187124</c:v>
                </c:pt>
                <c:pt idx="335">
                  <c:v>4.7338708588582463</c:v>
                </c:pt>
                <c:pt idx="336">
                  <c:v>5.3383618875362595</c:v>
                </c:pt>
                <c:pt idx="337">
                  <c:v>7.6715108266210645</c:v>
                </c:pt>
                <c:pt idx="338">
                  <c:v>8.9025062301740832</c:v>
                </c:pt>
                <c:pt idx="339">
                  <c:v>9.8724136013052615</c:v>
                </c:pt>
                <c:pt idx="340">
                  <c:v>9.7723866346019488</c:v>
                </c:pt>
                <c:pt idx="341">
                  <c:v>8.8096325993891877</c:v>
                </c:pt>
                <c:pt idx="342">
                  <c:v>8.5818917605823852</c:v>
                </c:pt>
                <c:pt idx="343">
                  <c:v>7.5270142929378396</c:v>
                </c:pt>
                <c:pt idx="344">
                  <c:v>7.1130520040307221</c:v>
                </c:pt>
                <c:pt idx="345">
                  <c:v>7.7877904529351065</c:v>
                </c:pt>
                <c:pt idx="346">
                  <c:v>7.3697546437004444</c:v>
                </c:pt>
                <c:pt idx="347">
                  <c:v>6.990808723278672</c:v>
                </c:pt>
                <c:pt idx="348">
                  <c:v>7.2435462738194527</c:v>
                </c:pt>
                <c:pt idx="349">
                  <c:v>7.5345519831977432</c:v>
                </c:pt>
                <c:pt idx="350">
                  <c:v>6.5397591714477485</c:v>
                </c:pt>
                <c:pt idx="351">
                  <c:v>5.7689380549552416</c:v>
                </c:pt>
                <c:pt idx="352">
                  <c:v>5.614355669105767</c:v>
                </c:pt>
                <c:pt idx="353">
                  <c:v>5.5286143195243813</c:v>
                </c:pt>
                <c:pt idx="354">
                  <c:v>5.6714225765341792</c:v>
                </c:pt>
                <c:pt idx="355">
                  <c:v>6.0126599656965904</c:v>
                </c:pt>
                <c:pt idx="356">
                  <c:v>6.315474381992197</c:v>
                </c:pt>
                <c:pt idx="357">
                  <c:v>5.5786379989781691</c:v>
                </c:pt>
                <c:pt idx="358">
                  <c:v>2.5523120212510264</c:v>
                </c:pt>
                <c:pt idx="359">
                  <c:v>0.82005404121184666</c:v>
                </c:pt>
                <c:pt idx="360">
                  <c:v>0.41769245732041077</c:v>
                </c:pt>
                <c:pt idx="361">
                  <c:v>0.73818040580632549</c:v>
                </c:pt>
                <c:pt idx="362">
                  <c:v>2.2750876983822526</c:v>
                </c:pt>
                <c:pt idx="363">
                  <c:v>4.1323837876312313</c:v>
                </c:pt>
                <c:pt idx="364">
                  <c:v>5.3680302493937528</c:v>
                </c:pt>
                <c:pt idx="365">
                  <c:v>6.2165661060172619</c:v>
                </c:pt>
                <c:pt idx="366">
                  <c:v>7.4237544395640604</c:v>
                </c:pt>
                <c:pt idx="367">
                  <c:v>8.5788332814920079</c:v>
                </c:pt>
                <c:pt idx="368">
                  <c:v>8.6104317038101144</c:v>
                </c:pt>
                <c:pt idx="369">
                  <c:v>7.9861368581824372</c:v>
                </c:pt>
                <c:pt idx="370">
                  <c:v>6.4141256320350992</c:v>
                </c:pt>
                <c:pt idx="371">
                  <c:v>3.1876822112516874</c:v>
                </c:pt>
                <c:pt idx="372">
                  <c:v>1.0802697293343537</c:v>
                </c:pt>
                <c:pt idx="373">
                  <c:v>0.57591057513406729</c:v>
                </c:pt>
                <c:pt idx="374">
                  <c:v>0.53670336567465915</c:v>
                </c:pt>
                <c:pt idx="375">
                  <c:v>1.1299523760240726</c:v>
                </c:pt>
                <c:pt idx="376">
                  <c:v>2.8565293416365747</c:v>
                </c:pt>
                <c:pt idx="377">
                  <c:v>4.8242361814127959</c:v>
                </c:pt>
                <c:pt idx="378">
                  <c:v>5.8327686797205276</c:v>
                </c:pt>
                <c:pt idx="379">
                  <c:v>6.0787326620221949</c:v>
                </c:pt>
                <c:pt idx="380">
                  <c:v>6.1779382460434995</c:v>
                </c:pt>
                <c:pt idx="381">
                  <c:v>6.2803476389036001</c:v>
                </c:pt>
                <c:pt idx="382">
                  <c:v>6.2764235218162412</c:v>
                </c:pt>
                <c:pt idx="383">
                  <c:v>6.2794273181048155</c:v>
                </c:pt>
                <c:pt idx="384">
                  <c:v>6.3058651323419133</c:v>
                </c:pt>
                <c:pt idx="385">
                  <c:v>6.3059504184572255</c:v>
                </c:pt>
                <c:pt idx="386">
                  <c:v>6.290104999889425</c:v>
                </c:pt>
                <c:pt idx="387">
                  <c:v>6.285377669037155</c:v>
                </c:pt>
                <c:pt idx="388">
                  <c:v>6.304488329609554</c:v>
                </c:pt>
                <c:pt idx="389">
                  <c:v>6.3804197147993307</c:v>
                </c:pt>
                <c:pt idx="390">
                  <c:v>6.4691317423289707</c:v>
                </c:pt>
                <c:pt idx="391">
                  <c:v>6.5626309386477422</c:v>
                </c:pt>
                <c:pt idx="392">
                  <c:v>7.3946186953340884</c:v>
                </c:pt>
                <c:pt idx="393">
                  <c:v>9.2025153843205914</c:v>
                </c:pt>
                <c:pt idx="394">
                  <c:v>9.6485082156829378</c:v>
                </c:pt>
                <c:pt idx="395">
                  <c:v>8.6002170406272924</c:v>
                </c:pt>
                <c:pt idx="396">
                  <c:v>7.2159084482295723</c:v>
                </c:pt>
                <c:pt idx="397">
                  <c:v>4.022548595677077</c:v>
                </c:pt>
                <c:pt idx="398">
                  <c:v>5.5793400358023257</c:v>
                </c:pt>
                <c:pt idx="399">
                  <c:v>6.3795908227992708</c:v>
                </c:pt>
                <c:pt idx="400">
                  <c:v>5.3513598661701129</c:v>
                </c:pt>
                <c:pt idx="401">
                  <c:v>3.7293078483828843</c:v>
                </c:pt>
                <c:pt idx="402">
                  <c:v>1.3135910395498251</c:v>
                </c:pt>
                <c:pt idx="403">
                  <c:v>0.53523494623593681</c:v>
                </c:pt>
                <c:pt idx="404">
                  <c:v>0.33937986083747151</c:v>
                </c:pt>
                <c:pt idx="405">
                  <c:v>0.51718287097981075</c:v>
                </c:pt>
                <c:pt idx="406">
                  <c:v>1.6760294621555403</c:v>
                </c:pt>
                <c:pt idx="407">
                  <c:v>3.1646577048875755</c:v>
                </c:pt>
                <c:pt idx="408">
                  <c:v>3.8142379649105833</c:v>
                </c:pt>
                <c:pt idx="409">
                  <c:v>4.1717471067770413</c:v>
                </c:pt>
                <c:pt idx="410">
                  <c:v>4.8974532083106395</c:v>
                </c:pt>
                <c:pt idx="411">
                  <c:v>6.3220564155648109</c:v>
                </c:pt>
                <c:pt idx="412">
                  <c:v>7.656162117169619</c:v>
                </c:pt>
                <c:pt idx="413">
                  <c:v>8.0518830771105812</c:v>
                </c:pt>
                <c:pt idx="414">
                  <c:v>8.0583343321681387</c:v>
                </c:pt>
                <c:pt idx="415">
                  <c:v>9.1442512010751074</c:v>
                </c:pt>
                <c:pt idx="416">
                  <c:v>9.8099390912865019</c:v>
                </c:pt>
                <c:pt idx="417">
                  <c:v>8.7703943539659281</c:v>
                </c:pt>
                <c:pt idx="418">
                  <c:v>6.8323309294933772</c:v>
                </c:pt>
                <c:pt idx="419">
                  <c:v>4.9348845360773961</c:v>
                </c:pt>
                <c:pt idx="420">
                  <c:v>3.2692867926878502</c:v>
                </c:pt>
                <c:pt idx="421">
                  <c:v>3.3094567448933301</c:v>
                </c:pt>
                <c:pt idx="422">
                  <c:v>4.7791659438283727</c:v>
                </c:pt>
                <c:pt idx="423">
                  <c:v>7.5527268337820681</c:v>
                </c:pt>
                <c:pt idx="424">
                  <c:v>10.106944331980269</c:v>
                </c:pt>
                <c:pt idx="425">
                  <c:v>10.09596717880137</c:v>
                </c:pt>
                <c:pt idx="426">
                  <c:v>8.9782681873070889</c:v>
                </c:pt>
                <c:pt idx="427">
                  <c:v>5.6140367940971272</c:v>
                </c:pt>
                <c:pt idx="428">
                  <c:v>2.6515486576280156</c:v>
                </c:pt>
                <c:pt idx="429">
                  <c:v>3.1663970072161218</c:v>
                </c:pt>
                <c:pt idx="430">
                  <c:v>3.8041671071608976</c:v>
                </c:pt>
                <c:pt idx="431">
                  <c:v>4.2342107990188413</c:v>
                </c:pt>
                <c:pt idx="432">
                  <c:v>4.8388649604862017</c:v>
                </c:pt>
                <c:pt idx="433">
                  <c:v>5.0259734040769448</c:v>
                </c:pt>
                <c:pt idx="434">
                  <c:v>4.792452684936519</c:v>
                </c:pt>
                <c:pt idx="435">
                  <c:v>2.8473499189568461</c:v>
                </c:pt>
                <c:pt idx="436">
                  <c:v>1.7273318817983452</c:v>
                </c:pt>
                <c:pt idx="437">
                  <c:v>2.4882824404430379</c:v>
                </c:pt>
                <c:pt idx="438">
                  <c:v>3.3539930077663862</c:v>
                </c:pt>
                <c:pt idx="439">
                  <c:v>2.6278375424142126</c:v>
                </c:pt>
                <c:pt idx="440">
                  <c:v>3.2565547795815291</c:v>
                </c:pt>
                <c:pt idx="441">
                  <c:v>4.3884133051873473</c:v>
                </c:pt>
                <c:pt idx="442">
                  <c:v>5.1091154869891513</c:v>
                </c:pt>
                <c:pt idx="443">
                  <c:v>5.6568601158968317</c:v>
                </c:pt>
                <c:pt idx="444">
                  <c:v>6.0194905880051168</c:v>
                </c:pt>
                <c:pt idx="445">
                  <c:v>6.2635650546526724</c:v>
                </c:pt>
                <c:pt idx="446">
                  <c:v>6.3991206000365031</c:v>
                </c:pt>
                <c:pt idx="447">
                  <c:v>6.394467437039328</c:v>
                </c:pt>
                <c:pt idx="448">
                  <c:v>6.3738291987559617</c:v>
                </c:pt>
                <c:pt idx="449">
                  <c:v>6.3627950746142403</c:v>
                </c:pt>
                <c:pt idx="450">
                  <c:v>6.3588279560389154</c:v>
                </c:pt>
                <c:pt idx="451">
                  <c:v>6.3653294891886363</c:v>
                </c:pt>
                <c:pt idx="452">
                  <c:v>6.3725592078874254</c:v>
                </c:pt>
                <c:pt idx="453">
                  <c:v>6.4271389433328956</c:v>
                </c:pt>
                <c:pt idx="454">
                  <c:v>6.4247264509212743</c:v>
                </c:pt>
                <c:pt idx="455">
                  <c:v>6.403267376960148</c:v>
                </c:pt>
                <c:pt idx="456">
                  <c:v>6.4004027690553338</c:v>
                </c:pt>
                <c:pt idx="457">
                  <c:v>6.4429038336411359</c:v>
                </c:pt>
                <c:pt idx="458">
                  <c:v>6.425395610479808</c:v>
                </c:pt>
                <c:pt idx="459">
                  <c:v>6.4378552515424241</c:v>
                </c:pt>
                <c:pt idx="460">
                  <c:v>6.426969980354631</c:v>
                </c:pt>
                <c:pt idx="461">
                  <c:v>6.3948037797030652</c:v>
                </c:pt>
                <c:pt idx="462">
                  <c:v>6.3850718452498914</c:v>
                </c:pt>
                <c:pt idx="463">
                  <c:v>6.4211870510226463</c:v>
                </c:pt>
                <c:pt idx="464">
                  <c:v>6.4071589695579032</c:v>
                </c:pt>
                <c:pt idx="465">
                  <c:v>6.4160483444966063</c:v>
                </c:pt>
                <c:pt idx="466">
                  <c:v>6.4051134528800757</c:v>
                </c:pt>
                <c:pt idx="467">
                  <c:v>6.3997794403842283</c:v>
                </c:pt>
                <c:pt idx="468">
                  <c:v>6.412212910801486</c:v>
                </c:pt>
                <c:pt idx="469">
                  <c:v>6.4096384325737166</c:v>
                </c:pt>
                <c:pt idx="470">
                  <c:v>6.469093875450584</c:v>
                </c:pt>
                <c:pt idx="471">
                  <c:v>6.5213507235468047</c:v>
                </c:pt>
                <c:pt idx="472">
                  <c:v>6.5255321142143314</c:v>
                </c:pt>
                <c:pt idx="473">
                  <c:v>6.5068533945295881</c:v>
                </c:pt>
                <c:pt idx="474">
                  <c:v>6.4939513712766432</c:v>
                </c:pt>
                <c:pt idx="475">
                  <c:v>6.4438150483895926</c:v>
                </c:pt>
                <c:pt idx="476">
                  <c:v>6.4485992078971597</c:v>
                </c:pt>
                <c:pt idx="477">
                  <c:v>6.4205765401735349</c:v>
                </c:pt>
                <c:pt idx="478">
                  <c:v>6.42618337739958</c:v>
                </c:pt>
                <c:pt idx="479">
                  <c:v>6.4184489210411941</c:v>
                </c:pt>
                <c:pt idx="480">
                  <c:v>6.3938209144476579</c:v>
                </c:pt>
                <c:pt idx="481">
                  <c:v>6.4371006027283748</c:v>
                </c:pt>
                <c:pt idx="482">
                  <c:v>6.4622536324066475</c:v>
                </c:pt>
                <c:pt idx="483">
                  <c:v>6.4696370748982428</c:v>
                </c:pt>
                <c:pt idx="484">
                  <c:v>6.4622574295597914</c:v>
                </c:pt>
                <c:pt idx="485">
                  <c:v>6.4720393974322308</c:v>
                </c:pt>
                <c:pt idx="486">
                  <c:v>6.4815167760091184</c:v>
                </c:pt>
                <c:pt idx="487">
                  <c:v>6.4824051824325899</c:v>
                </c:pt>
                <c:pt idx="488">
                  <c:v>6.4709628349535082</c:v>
                </c:pt>
                <c:pt idx="489">
                  <c:v>6.4621400098574995</c:v>
                </c:pt>
                <c:pt idx="490">
                  <c:v>6.4570887482295749</c:v>
                </c:pt>
                <c:pt idx="491">
                  <c:v>6.4599465386895361</c:v>
                </c:pt>
                <c:pt idx="492">
                  <c:v>6.461473739227829</c:v>
                </c:pt>
                <c:pt idx="493">
                  <c:v>6.45975972848486</c:v>
                </c:pt>
                <c:pt idx="494">
                  <c:v>6.4557467321384872</c:v>
                </c:pt>
                <c:pt idx="495">
                  <c:v>6.4615295559867727</c:v>
                </c:pt>
                <c:pt idx="496">
                  <c:v>6.4038922693596101</c:v>
                </c:pt>
                <c:pt idx="497">
                  <c:v>5.6188719079306138</c:v>
                </c:pt>
                <c:pt idx="498">
                  <c:v>4.4097960685946731</c:v>
                </c:pt>
                <c:pt idx="499">
                  <c:v>3.9126679546914307</c:v>
                </c:pt>
                <c:pt idx="500">
                  <c:v>3.7430756070179041</c:v>
                </c:pt>
                <c:pt idx="501">
                  <c:v>3.6730035873594802</c:v>
                </c:pt>
                <c:pt idx="502">
                  <c:v>3.6393959803373668</c:v>
                </c:pt>
                <c:pt idx="503">
                  <c:v>3.6198610193170162</c:v>
                </c:pt>
                <c:pt idx="504">
                  <c:v>3.6040252263506276</c:v>
                </c:pt>
                <c:pt idx="505">
                  <c:v>3.5935810228640146</c:v>
                </c:pt>
                <c:pt idx="506">
                  <c:v>3.586408581511932</c:v>
                </c:pt>
                <c:pt idx="507">
                  <c:v>3.5767030772987081</c:v>
                </c:pt>
                <c:pt idx="508">
                  <c:v>3.5600867187351408</c:v>
                </c:pt>
                <c:pt idx="509">
                  <c:v>3.5182881564043038</c:v>
                </c:pt>
                <c:pt idx="510">
                  <c:v>3.4876114127789077</c:v>
                </c:pt>
                <c:pt idx="511">
                  <c:v>3.7382874842650859</c:v>
                </c:pt>
                <c:pt idx="512">
                  <c:v>5.3126654711298151</c:v>
                </c:pt>
                <c:pt idx="513">
                  <c:v>7.9534931529199673</c:v>
                </c:pt>
                <c:pt idx="514">
                  <c:v>8.5969675296235479</c:v>
                </c:pt>
                <c:pt idx="515">
                  <c:v>7.1899909634683841</c:v>
                </c:pt>
                <c:pt idx="516">
                  <c:v>3.2322524814403404</c:v>
                </c:pt>
                <c:pt idx="517">
                  <c:v>2.5565070500103486</c:v>
                </c:pt>
                <c:pt idx="518">
                  <c:v>3.4220182651554811</c:v>
                </c:pt>
                <c:pt idx="519">
                  <c:v>4.1361249941291947</c:v>
                </c:pt>
                <c:pt idx="520">
                  <c:v>3.1843820482508551</c:v>
                </c:pt>
                <c:pt idx="521">
                  <c:v>1.2589592399092122</c:v>
                </c:pt>
                <c:pt idx="522">
                  <c:v>0.59483391218462112</c:v>
                </c:pt>
                <c:pt idx="523">
                  <c:v>0.51914265038528584</c:v>
                </c:pt>
                <c:pt idx="524">
                  <c:v>0.81182059539812657</c:v>
                </c:pt>
                <c:pt idx="525">
                  <c:v>1.7922104452426388</c:v>
                </c:pt>
                <c:pt idx="526">
                  <c:v>3.2453670857198986</c:v>
                </c:pt>
                <c:pt idx="527">
                  <c:v>4.5242653962046955</c:v>
                </c:pt>
                <c:pt idx="528">
                  <c:v>5.4112927070317589</c:v>
                </c:pt>
                <c:pt idx="529">
                  <c:v>6.0077698650677043</c:v>
                </c:pt>
                <c:pt idx="530">
                  <c:v>6.2910520139614627</c:v>
                </c:pt>
                <c:pt idx="531">
                  <c:v>6.3912267876876383</c:v>
                </c:pt>
                <c:pt idx="532">
                  <c:v>6.367326977929137</c:v>
                </c:pt>
                <c:pt idx="533">
                  <c:v>6.934859228263905</c:v>
                </c:pt>
                <c:pt idx="534">
                  <c:v>8.2054994815851749</c:v>
                </c:pt>
                <c:pt idx="535">
                  <c:v>8.8936796221484204</c:v>
                </c:pt>
                <c:pt idx="536">
                  <c:v>8.7503690781014036</c:v>
                </c:pt>
                <c:pt idx="537">
                  <c:v>8.6588558071369555</c:v>
                </c:pt>
                <c:pt idx="538">
                  <c:v>8.0045265036148265</c:v>
                </c:pt>
                <c:pt idx="539">
                  <c:v>5.6367003442000625</c:v>
                </c:pt>
                <c:pt idx="540">
                  <c:v>2.1586868250279854</c:v>
                </c:pt>
                <c:pt idx="541">
                  <c:v>1.8209032770299434</c:v>
                </c:pt>
                <c:pt idx="542">
                  <c:v>2.4118346131790194</c:v>
                </c:pt>
                <c:pt idx="543">
                  <c:v>2.2001420486031282</c:v>
                </c:pt>
                <c:pt idx="544">
                  <c:v>0.90257985708854838</c:v>
                </c:pt>
                <c:pt idx="545">
                  <c:v>0.5391126622421708</c:v>
                </c:pt>
                <c:pt idx="546">
                  <c:v>1.1427913939855605</c:v>
                </c:pt>
                <c:pt idx="547">
                  <c:v>1.9887471059828821</c:v>
                </c:pt>
                <c:pt idx="548">
                  <c:v>2.6589073288971345</c:v>
                </c:pt>
                <c:pt idx="549">
                  <c:v>3.113502085187656</c:v>
                </c:pt>
                <c:pt idx="550">
                  <c:v>3.3673010404013546</c:v>
                </c:pt>
                <c:pt idx="551">
                  <c:v>3.5917070366772856</c:v>
                </c:pt>
                <c:pt idx="552">
                  <c:v>4.1802819524621766</c:v>
                </c:pt>
                <c:pt idx="553">
                  <c:v>5.833657372556079</c:v>
                </c:pt>
                <c:pt idx="554">
                  <c:v>7.5040247860192126</c:v>
                </c:pt>
                <c:pt idx="555">
                  <c:v>8.034843624199846</c:v>
                </c:pt>
                <c:pt idx="556">
                  <c:v>6.9172966807340277</c:v>
                </c:pt>
                <c:pt idx="557">
                  <c:v>5.8415159017966571</c:v>
                </c:pt>
                <c:pt idx="558">
                  <c:v>6.6161010308810821</c:v>
                </c:pt>
                <c:pt idx="559">
                  <c:v>6.8263550289712578</c:v>
                </c:pt>
                <c:pt idx="560">
                  <c:v>6.3989987289517378</c:v>
                </c:pt>
                <c:pt idx="561">
                  <c:v>6.5986186977355299</c:v>
                </c:pt>
                <c:pt idx="562">
                  <c:v>5.6463370154748329</c:v>
                </c:pt>
                <c:pt idx="563">
                  <c:v>3.5479727197810176</c:v>
                </c:pt>
                <c:pt idx="564">
                  <c:v>1.7105233454299864</c:v>
                </c:pt>
                <c:pt idx="565">
                  <c:v>0.92609878491330988</c:v>
                </c:pt>
                <c:pt idx="566">
                  <c:v>1.2226685488053197</c:v>
                </c:pt>
                <c:pt idx="567">
                  <c:v>2.5352015409820381</c:v>
                </c:pt>
                <c:pt idx="568">
                  <c:v>3.8674170718751553</c:v>
                </c:pt>
                <c:pt idx="569">
                  <c:v>5.1213894371065498</c:v>
                </c:pt>
                <c:pt idx="570">
                  <c:v>5.8991581959075594</c:v>
                </c:pt>
                <c:pt idx="571">
                  <c:v>6.1939752814934268</c:v>
                </c:pt>
                <c:pt idx="572">
                  <c:v>6.2571537951572518</c:v>
                </c:pt>
                <c:pt idx="573">
                  <c:v>6.2333342095592847</c:v>
                </c:pt>
                <c:pt idx="574">
                  <c:v>6.206955657670246</c:v>
                </c:pt>
                <c:pt idx="575">
                  <c:v>6.2004198915989575</c:v>
                </c:pt>
                <c:pt idx="576">
                  <c:v>6.2167387391344526</c:v>
                </c:pt>
                <c:pt idx="577">
                  <c:v>6.216864155781292</c:v>
                </c:pt>
                <c:pt idx="578">
                  <c:v>6.1976666924147921</c:v>
                </c:pt>
                <c:pt idx="579">
                  <c:v>6.1899443162213892</c:v>
                </c:pt>
                <c:pt idx="580">
                  <c:v>6.2028379077796041</c:v>
                </c:pt>
                <c:pt idx="581">
                  <c:v>6.2104563187301469</c:v>
                </c:pt>
                <c:pt idx="582">
                  <c:v>6.2066407310285481</c:v>
                </c:pt>
                <c:pt idx="583">
                  <c:v>6.2028640266895874</c:v>
                </c:pt>
                <c:pt idx="584">
                  <c:v>6.1980112987500497</c:v>
                </c:pt>
                <c:pt idx="585">
                  <c:v>6.189648478876431</c:v>
                </c:pt>
                <c:pt idx="586">
                  <c:v>6.1824765771837304</c:v>
                </c:pt>
                <c:pt idx="587">
                  <c:v>6.187375581770409</c:v>
                </c:pt>
                <c:pt idx="588">
                  <c:v>6.1939075590087578</c:v>
                </c:pt>
                <c:pt idx="589">
                  <c:v>6.1935564065101119</c:v>
                </c:pt>
                <c:pt idx="590">
                  <c:v>6.1881679501140816</c:v>
                </c:pt>
                <c:pt idx="591">
                  <c:v>6.18036934649081</c:v>
                </c:pt>
                <c:pt idx="592">
                  <c:v>6.1891785915044748</c:v>
                </c:pt>
                <c:pt idx="593">
                  <c:v>6.1949958261216942</c:v>
                </c:pt>
                <c:pt idx="594">
                  <c:v>6.1919389653575561</c:v>
                </c:pt>
                <c:pt idx="595">
                  <c:v>6.183203787906721</c:v>
                </c:pt>
                <c:pt idx="596">
                  <c:v>6.1709513714007658</c:v>
                </c:pt>
                <c:pt idx="597">
                  <c:v>6.1652548501948683</c:v>
                </c:pt>
                <c:pt idx="598">
                  <c:v>6.1641646201088225</c:v>
                </c:pt>
                <c:pt idx="599">
                  <c:v>6.1460951818891347</c:v>
                </c:pt>
                <c:pt idx="600">
                  <c:v>6.2263532943729203</c:v>
                </c:pt>
                <c:pt idx="601">
                  <c:v>7.2754522165102706</c:v>
                </c:pt>
                <c:pt idx="602">
                  <c:v>8.9335215764249476</c:v>
                </c:pt>
                <c:pt idx="603">
                  <c:v>9.5562753816611306</c:v>
                </c:pt>
                <c:pt idx="604">
                  <c:v>7.4247406759526635</c:v>
                </c:pt>
                <c:pt idx="605">
                  <c:v>5.0086028209458018</c:v>
                </c:pt>
                <c:pt idx="606">
                  <c:v>8.8531206213116995</c:v>
                </c:pt>
                <c:pt idx="607">
                  <c:v>9.2046262109313464</c:v>
                </c:pt>
                <c:pt idx="608">
                  <c:v>8.4822829890818241</c:v>
                </c:pt>
                <c:pt idx="609">
                  <c:v>5.57402185445551</c:v>
                </c:pt>
                <c:pt idx="610">
                  <c:v>4.3983951706334894</c:v>
                </c:pt>
                <c:pt idx="611">
                  <c:v>8.2067376310890374</c:v>
                </c:pt>
                <c:pt idx="612">
                  <c:v>9.135624224169991</c:v>
                </c:pt>
                <c:pt idx="613">
                  <c:v>5.6800066370979607</c:v>
                </c:pt>
                <c:pt idx="614">
                  <c:v>3.1854217935502867</c:v>
                </c:pt>
                <c:pt idx="615">
                  <c:v>5.5802329955622305</c:v>
                </c:pt>
                <c:pt idx="616">
                  <c:v>6.6918220081870565</c:v>
                </c:pt>
                <c:pt idx="617">
                  <c:v>6.7107077744400039</c:v>
                </c:pt>
                <c:pt idx="618">
                  <c:v>4.9822613041638748</c:v>
                </c:pt>
                <c:pt idx="619">
                  <c:v>1.7474841888140515</c:v>
                </c:pt>
                <c:pt idx="620">
                  <c:v>0.88520830353868962</c:v>
                </c:pt>
                <c:pt idx="621">
                  <c:v>2.0406373560753148</c:v>
                </c:pt>
                <c:pt idx="622">
                  <c:v>5.0440095394310491</c:v>
                </c:pt>
                <c:pt idx="623">
                  <c:v>6.0684295491528832</c:v>
                </c:pt>
                <c:pt idx="624">
                  <c:v>6.5731650841499132</c:v>
                </c:pt>
                <c:pt idx="625">
                  <c:v>6.9517129509847404</c:v>
                </c:pt>
                <c:pt idx="626">
                  <c:v>7.6734293930778037</c:v>
                </c:pt>
                <c:pt idx="627">
                  <c:v>8.0171052125916251</c:v>
                </c:pt>
                <c:pt idx="628">
                  <c:v>7.8247428473572898</c:v>
                </c:pt>
                <c:pt idx="629">
                  <c:v>7.8475041629832969</c:v>
                </c:pt>
                <c:pt idx="630">
                  <c:v>8.2299203748904421</c:v>
                </c:pt>
                <c:pt idx="631">
                  <c:v>8.3619914843454861</c:v>
                </c:pt>
                <c:pt idx="632">
                  <c:v>9.1154844145085061</c:v>
                </c:pt>
                <c:pt idx="633">
                  <c:v>8.1357908656731546</c:v>
                </c:pt>
                <c:pt idx="634">
                  <c:v>3.8720829733588182</c:v>
                </c:pt>
                <c:pt idx="635">
                  <c:v>2.8257765114924434</c:v>
                </c:pt>
                <c:pt idx="636">
                  <c:v>4.9759778737136511</c:v>
                </c:pt>
                <c:pt idx="637">
                  <c:v>6.8062935165478606</c:v>
                </c:pt>
                <c:pt idx="638">
                  <c:v>8.1320113233312057</c:v>
                </c:pt>
                <c:pt idx="639">
                  <c:v>8.8859744279103392</c:v>
                </c:pt>
                <c:pt idx="640">
                  <c:v>8.7259400960252673</c:v>
                </c:pt>
                <c:pt idx="641">
                  <c:v>8.8181459914606979</c:v>
                </c:pt>
                <c:pt idx="642">
                  <c:v>9.3227094674703039</c:v>
                </c:pt>
                <c:pt idx="643">
                  <c:v>9.365818681569138</c:v>
                </c:pt>
                <c:pt idx="644">
                  <c:v>9.3779576497353094</c:v>
                </c:pt>
                <c:pt idx="645">
                  <c:v>9.2668175993384931</c:v>
                </c:pt>
                <c:pt idx="646">
                  <c:v>9.168238425332996</c:v>
                </c:pt>
                <c:pt idx="647">
                  <c:v>8.9962829330342515</c:v>
                </c:pt>
                <c:pt idx="648">
                  <c:v>8.8614795486852742</c:v>
                </c:pt>
                <c:pt idx="649">
                  <c:v>8.1111026829927866</c:v>
                </c:pt>
                <c:pt idx="650">
                  <c:v>5.2812330848547511</c:v>
                </c:pt>
                <c:pt idx="651">
                  <c:v>1.8434246460109978</c:v>
                </c:pt>
                <c:pt idx="652">
                  <c:v>0.66777548073550053</c:v>
                </c:pt>
                <c:pt idx="653">
                  <c:v>0.38885196124890786</c:v>
                </c:pt>
                <c:pt idx="654">
                  <c:v>0.4971241991734861</c:v>
                </c:pt>
                <c:pt idx="655">
                  <c:v>0.57237026471413366</c:v>
                </c:pt>
                <c:pt idx="656">
                  <c:v>0.29111797442888027</c:v>
                </c:pt>
                <c:pt idx="657">
                  <c:v>0.22123407436417072</c:v>
                </c:pt>
                <c:pt idx="658">
                  <c:v>0.20561187398875858</c:v>
                </c:pt>
                <c:pt idx="659">
                  <c:v>0.2129769875378571</c:v>
                </c:pt>
                <c:pt idx="660">
                  <c:v>0.71733968723811814</c:v>
                </c:pt>
                <c:pt idx="661">
                  <c:v>1.8405115007677586</c:v>
                </c:pt>
                <c:pt idx="662">
                  <c:v>2.730927501769298</c:v>
                </c:pt>
                <c:pt idx="663">
                  <c:v>3.5737824692592035</c:v>
                </c:pt>
                <c:pt idx="664">
                  <c:v>5.1177288921676034</c:v>
                </c:pt>
                <c:pt idx="665">
                  <c:v>6.9719528271542011</c:v>
                </c:pt>
                <c:pt idx="666">
                  <c:v>5.4883749252860126</c:v>
                </c:pt>
                <c:pt idx="667">
                  <c:v>4.2875097864924756</c:v>
                </c:pt>
                <c:pt idx="668">
                  <c:v>9.4466916331896762</c:v>
                </c:pt>
                <c:pt idx="669">
                  <c:v>8.9954231503465092</c:v>
                </c:pt>
                <c:pt idx="670">
                  <c:v>3.8282363851790482</c:v>
                </c:pt>
                <c:pt idx="671">
                  <c:v>3.0988470477672299</c:v>
                </c:pt>
                <c:pt idx="672">
                  <c:v>7.8842509132354497</c:v>
                </c:pt>
                <c:pt idx="673">
                  <c:v>9.7384123347928799</c:v>
                </c:pt>
                <c:pt idx="674">
                  <c:v>9.0586980119248128</c:v>
                </c:pt>
                <c:pt idx="675">
                  <c:v>6.4526594217639888</c:v>
                </c:pt>
                <c:pt idx="676">
                  <c:v>3.7317096696706429</c:v>
                </c:pt>
                <c:pt idx="677">
                  <c:v>1.4550115019030063</c:v>
                </c:pt>
                <c:pt idx="678">
                  <c:v>0.56218594587609316</c:v>
                </c:pt>
                <c:pt idx="679">
                  <c:v>0.63340393134498441</c:v>
                </c:pt>
                <c:pt idx="680">
                  <c:v>1.3094580833043674</c:v>
                </c:pt>
                <c:pt idx="681">
                  <c:v>0.68477767117007504</c:v>
                </c:pt>
                <c:pt idx="682">
                  <c:v>0.33147745773957571</c:v>
                </c:pt>
                <c:pt idx="683">
                  <c:v>1.9450510596293342</c:v>
                </c:pt>
                <c:pt idx="684">
                  <c:v>7.5195361741868396</c:v>
                </c:pt>
                <c:pt idx="685">
                  <c:v>9.074904802778418</c:v>
                </c:pt>
                <c:pt idx="686">
                  <c:v>9.1001259351871973</c:v>
                </c:pt>
                <c:pt idx="687">
                  <c:v>8.1256056560654439</c:v>
                </c:pt>
                <c:pt idx="688">
                  <c:v>3.9955987308740086</c:v>
                </c:pt>
                <c:pt idx="689">
                  <c:v>4.0969880015809164</c:v>
                </c:pt>
                <c:pt idx="690">
                  <c:v>6.6046941091174194</c:v>
                </c:pt>
                <c:pt idx="691">
                  <c:v>6.5342099351467002</c:v>
                </c:pt>
                <c:pt idx="692">
                  <c:v>7.5539057937978802</c:v>
                </c:pt>
                <c:pt idx="693">
                  <c:v>9.815351559042945</c:v>
                </c:pt>
                <c:pt idx="694">
                  <c:v>9.3372058621146543</c:v>
                </c:pt>
                <c:pt idx="695">
                  <c:v>7.1724728061687006</c:v>
                </c:pt>
                <c:pt idx="696">
                  <c:v>4.5286616656047185</c:v>
                </c:pt>
                <c:pt idx="697">
                  <c:v>3.281286937825973</c:v>
                </c:pt>
                <c:pt idx="698">
                  <c:v>3.3089739703005381</c:v>
                </c:pt>
                <c:pt idx="699">
                  <c:v>2.9996429230018058</c:v>
                </c:pt>
                <c:pt idx="700">
                  <c:v>2.2135366560791696</c:v>
                </c:pt>
                <c:pt idx="701">
                  <c:v>2.1212365490180258</c:v>
                </c:pt>
                <c:pt idx="702">
                  <c:v>3.1275224133586841</c:v>
                </c:pt>
                <c:pt idx="703">
                  <c:v>3.9863496399335427</c:v>
                </c:pt>
                <c:pt idx="704">
                  <c:v>4.5342588518001579</c:v>
                </c:pt>
                <c:pt idx="705">
                  <c:v>4.9260267682675831</c:v>
                </c:pt>
                <c:pt idx="706">
                  <c:v>5.193936157707868</c:v>
                </c:pt>
                <c:pt idx="707">
                  <c:v>5.3934695863198812</c:v>
                </c:pt>
                <c:pt idx="708">
                  <c:v>5.821165811422218</c:v>
                </c:pt>
                <c:pt idx="709">
                  <c:v>7.3354182168170539</c:v>
                </c:pt>
                <c:pt idx="710">
                  <c:v>7.7428843237120226</c:v>
                </c:pt>
                <c:pt idx="711">
                  <c:v>7.1857983666257725</c:v>
                </c:pt>
                <c:pt idx="712">
                  <c:v>6.0185568601043</c:v>
                </c:pt>
                <c:pt idx="713">
                  <c:v>2.9426290318429729</c:v>
                </c:pt>
                <c:pt idx="714">
                  <c:v>0.89795553324176502</c:v>
                </c:pt>
                <c:pt idx="715">
                  <c:v>0.38811147562069476</c:v>
                </c:pt>
                <c:pt idx="716">
                  <c:v>0.26784624239261728</c:v>
                </c:pt>
                <c:pt idx="717">
                  <c:v>0.77167014466277839</c:v>
                </c:pt>
                <c:pt idx="718">
                  <c:v>4.2250705114613529</c:v>
                </c:pt>
                <c:pt idx="719">
                  <c:v>9.5493925773405319</c:v>
                </c:pt>
                <c:pt idx="720">
                  <c:v>10.773487990477486</c:v>
                </c:pt>
                <c:pt idx="721">
                  <c:v>8.874185716311862</c:v>
                </c:pt>
                <c:pt idx="722">
                  <c:v>7.2178429633552392</c:v>
                </c:pt>
                <c:pt idx="723">
                  <c:v>9.0357998367014662</c:v>
                </c:pt>
                <c:pt idx="724">
                  <c:v>9.4179793024129488</c:v>
                </c:pt>
                <c:pt idx="725">
                  <c:v>7.1533595858187899</c:v>
                </c:pt>
                <c:pt idx="726">
                  <c:v>3.5705345494904872</c:v>
                </c:pt>
                <c:pt idx="727">
                  <c:v>5.4046220268894762</c:v>
                </c:pt>
                <c:pt idx="728">
                  <c:v>8.1008744630546001</c:v>
                </c:pt>
                <c:pt idx="729">
                  <c:v>8.8251718826701584</c:v>
                </c:pt>
                <c:pt idx="730">
                  <c:v>7.2634667242671282</c:v>
                </c:pt>
                <c:pt idx="731">
                  <c:v>6.300249839783298</c:v>
                </c:pt>
                <c:pt idx="732">
                  <c:v>6.7283635666129635</c:v>
                </c:pt>
                <c:pt idx="733">
                  <c:v>7.7259675245202342</c:v>
                </c:pt>
                <c:pt idx="734">
                  <c:v>8.3383875559687581</c:v>
                </c:pt>
                <c:pt idx="735">
                  <c:v>8.3286233948315775</c:v>
                </c:pt>
                <c:pt idx="736">
                  <c:v>8.1702110471872889</c:v>
                </c:pt>
                <c:pt idx="737">
                  <c:v>8.0288109807509382</c:v>
                </c:pt>
                <c:pt idx="738">
                  <c:v>8.2919086070152002</c:v>
                </c:pt>
                <c:pt idx="739">
                  <c:v>8.5188849903598562</c:v>
                </c:pt>
                <c:pt idx="740">
                  <c:v>8.2390813798052562</c:v>
                </c:pt>
                <c:pt idx="741">
                  <c:v>8.1486064952012676</c:v>
                </c:pt>
                <c:pt idx="742">
                  <c:v>7.2750943142148792</c:v>
                </c:pt>
                <c:pt idx="743">
                  <c:v>6.4473159132764142</c:v>
                </c:pt>
                <c:pt idx="744">
                  <c:v>6.2805677845863128</c:v>
                </c:pt>
                <c:pt idx="745">
                  <c:v>6.3284190287367377</c:v>
                </c:pt>
                <c:pt idx="746">
                  <c:v>6.31379216786834</c:v>
                </c:pt>
                <c:pt idx="747">
                  <c:v>6.7055709365583516</c:v>
                </c:pt>
                <c:pt idx="748">
                  <c:v>5.1562537940372808</c:v>
                </c:pt>
                <c:pt idx="749">
                  <c:v>4.347455681571808</c:v>
                </c:pt>
                <c:pt idx="750">
                  <c:v>8.6435743046469007</c:v>
                </c:pt>
                <c:pt idx="751">
                  <c:v>7.0288074140132659</c:v>
                </c:pt>
                <c:pt idx="752">
                  <c:v>4.8127873539492443</c:v>
                </c:pt>
                <c:pt idx="753">
                  <c:v>2.5931621031490808</c:v>
                </c:pt>
                <c:pt idx="754">
                  <c:v>0.81232707083497802</c:v>
                </c:pt>
                <c:pt idx="755">
                  <c:v>0.43189387859465111</c:v>
                </c:pt>
                <c:pt idx="756">
                  <c:v>0.57544006687719629</c:v>
                </c:pt>
                <c:pt idx="757">
                  <c:v>0.66783441245644737</c:v>
                </c:pt>
                <c:pt idx="758">
                  <c:v>0.31945868108536479</c:v>
                </c:pt>
                <c:pt idx="759">
                  <c:v>0.34647273741831541</c:v>
                </c:pt>
                <c:pt idx="760">
                  <c:v>0.90774910835283129</c:v>
                </c:pt>
                <c:pt idx="761">
                  <c:v>1.6136860576157961</c:v>
                </c:pt>
                <c:pt idx="762">
                  <c:v>3.2320682374260143</c:v>
                </c:pt>
                <c:pt idx="763">
                  <c:v>6.1256067488921078</c:v>
                </c:pt>
                <c:pt idx="764">
                  <c:v>6.0795525130178101</c:v>
                </c:pt>
                <c:pt idx="765">
                  <c:v>5.1643841992034263</c:v>
                </c:pt>
                <c:pt idx="766">
                  <c:v>6.3776914980306616</c:v>
                </c:pt>
                <c:pt idx="767">
                  <c:v>8.833654018369554</c:v>
                </c:pt>
                <c:pt idx="768">
                  <c:v>9.5109476914108804</c:v>
                </c:pt>
                <c:pt idx="769">
                  <c:v>8.6109134475566176</c:v>
                </c:pt>
                <c:pt idx="770">
                  <c:v>5.854405791700577</c:v>
                </c:pt>
                <c:pt idx="771">
                  <c:v>6.1025648809091937</c:v>
                </c:pt>
                <c:pt idx="772">
                  <c:v>8.9129240702265236</c:v>
                </c:pt>
                <c:pt idx="773">
                  <c:v>9.1316806638974217</c:v>
                </c:pt>
                <c:pt idx="774">
                  <c:v>9.0648970203942056</c:v>
                </c:pt>
                <c:pt idx="775">
                  <c:v>9.1521709074479229</c:v>
                </c:pt>
                <c:pt idx="776">
                  <c:v>6.1570162768639518</c:v>
                </c:pt>
                <c:pt idx="777">
                  <c:v>5.7522903580652773</c:v>
                </c:pt>
                <c:pt idx="778">
                  <c:v>8.9092400986820692</c:v>
                </c:pt>
                <c:pt idx="779">
                  <c:v>9.5246120702292547</c:v>
                </c:pt>
                <c:pt idx="780">
                  <c:v>8.981816238193856</c:v>
                </c:pt>
                <c:pt idx="781">
                  <c:v>7.939662562729521</c:v>
                </c:pt>
                <c:pt idx="782">
                  <c:v>8.5079987807734554</c:v>
                </c:pt>
                <c:pt idx="783">
                  <c:v>9.1222961275571635</c:v>
                </c:pt>
                <c:pt idx="784">
                  <c:v>9.11638221994696</c:v>
                </c:pt>
                <c:pt idx="785">
                  <c:v>9.0322969513918618</c:v>
                </c:pt>
                <c:pt idx="786">
                  <c:v>8.7218806118567151</c:v>
                </c:pt>
                <c:pt idx="787">
                  <c:v>8.6800846308575377</c:v>
                </c:pt>
                <c:pt idx="788">
                  <c:v>8.3952302246697581</c:v>
                </c:pt>
                <c:pt idx="789">
                  <c:v>8.120757006377314</c:v>
                </c:pt>
                <c:pt idx="790">
                  <c:v>8.1083941118261507</c:v>
                </c:pt>
                <c:pt idx="791">
                  <c:v>7.5579322422787341</c:v>
                </c:pt>
                <c:pt idx="792">
                  <c:v>3.9425625335829775</c:v>
                </c:pt>
                <c:pt idx="793">
                  <c:v>1.0558759833427114</c:v>
                </c:pt>
                <c:pt idx="794">
                  <c:v>0.47688447397839095</c:v>
                </c:pt>
                <c:pt idx="795">
                  <c:v>0.31295095840304393</c:v>
                </c:pt>
                <c:pt idx="796">
                  <c:v>0.25267045088950535</c:v>
                </c:pt>
                <c:pt idx="797">
                  <c:v>0.24995262720113068</c:v>
                </c:pt>
                <c:pt idx="798">
                  <c:v>1.0157911622219287</c:v>
                </c:pt>
                <c:pt idx="799">
                  <c:v>3.9473922593447339</c:v>
                </c:pt>
                <c:pt idx="800">
                  <c:v>6.5955830443468901</c:v>
                </c:pt>
                <c:pt idx="801">
                  <c:v>8.9613623601671915</c:v>
                </c:pt>
                <c:pt idx="802">
                  <c:v>9.6174410428980845</c:v>
                </c:pt>
                <c:pt idx="803">
                  <c:v>9.0051329635940345</c:v>
                </c:pt>
                <c:pt idx="804">
                  <c:v>8.1254615573322564</c:v>
                </c:pt>
                <c:pt idx="805">
                  <c:v>3.6687262200522532</c:v>
                </c:pt>
                <c:pt idx="806">
                  <c:v>1.6552867652849321</c:v>
                </c:pt>
                <c:pt idx="807">
                  <c:v>3.0070247299782995</c:v>
                </c:pt>
                <c:pt idx="808">
                  <c:v>3.4872053130005609</c:v>
                </c:pt>
                <c:pt idx="809">
                  <c:v>1.249902160858952</c:v>
                </c:pt>
                <c:pt idx="810">
                  <c:v>0.46052137895850115</c:v>
                </c:pt>
                <c:pt idx="811">
                  <c:v>0.33389778919645913</c:v>
                </c:pt>
                <c:pt idx="812">
                  <c:v>0.75138842414250129</c:v>
                </c:pt>
                <c:pt idx="813">
                  <c:v>1.7045710174834057</c:v>
                </c:pt>
                <c:pt idx="814">
                  <c:v>2.3423963929830807</c:v>
                </c:pt>
                <c:pt idx="815">
                  <c:v>3.2067967533030313</c:v>
                </c:pt>
                <c:pt idx="816">
                  <c:v>4.3071023916549045</c:v>
                </c:pt>
                <c:pt idx="817">
                  <c:v>4.8137952983558385</c:v>
                </c:pt>
                <c:pt idx="818">
                  <c:v>5.3648709150371356</c:v>
                </c:pt>
                <c:pt idx="819">
                  <c:v>8.1526399906748814</c:v>
                </c:pt>
                <c:pt idx="820">
                  <c:v>9.1565446281022176</c:v>
                </c:pt>
                <c:pt idx="821">
                  <c:v>9.5587852825441075</c:v>
                </c:pt>
                <c:pt idx="822">
                  <c:v>8.9294237345073224</c:v>
                </c:pt>
                <c:pt idx="823">
                  <c:v>5.5086419840709144</c:v>
                </c:pt>
                <c:pt idx="824">
                  <c:v>3.772013258344455</c:v>
                </c:pt>
                <c:pt idx="825">
                  <c:v>8.2830628063398724</c:v>
                </c:pt>
                <c:pt idx="826">
                  <c:v>10.12090455565882</c:v>
                </c:pt>
                <c:pt idx="827">
                  <c:v>10.369021225905175</c:v>
                </c:pt>
                <c:pt idx="828">
                  <c:v>10.11945646269792</c:v>
                </c:pt>
                <c:pt idx="829">
                  <c:v>9.7340218048489113</c:v>
                </c:pt>
                <c:pt idx="830">
                  <c:v>9.0201051470395974</c:v>
                </c:pt>
                <c:pt idx="831">
                  <c:v>7.7784765183623827</c:v>
                </c:pt>
                <c:pt idx="832">
                  <c:v>6.8686513378888243</c:v>
                </c:pt>
                <c:pt idx="833">
                  <c:v>6.9621000929103971</c:v>
                </c:pt>
                <c:pt idx="834">
                  <c:v>7.7844531584690317</c:v>
                </c:pt>
                <c:pt idx="835">
                  <c:v>8.3462976225016234</c:v>
                </c:pt>
                <c:pt idx="836">
                  <c:v>7.6596526950068649</c:v>
                </c:pt>
                <c:pt idx="837">
                  <c:v>5.5554406900622277</c:v>
                </c:pt>
                <c:pt idx="838">
                  <c:v>8.0229476130115991</c:v>
                </c:pt>
                <c:pt idx="839">
                  <c:v>9.2562395763880101</c:v>
                </c:pt>
                <c:pt idx="840">
                  <c:v>9.7318011271400682</c:v>
                </c:pt>
                <c:pt idx="841">
                  <c:v>9.7032558576084575</c:v>
                </c:pt>
                <c:pt idx="842">
                  <c:v>9.9199618109613663</c:v>
                </c:pt>
                <c:pt idx="843">
                  <c:v>9.6858112740258342</c:v>
                </c:pt>
                <c:pt idx="844">
                  <c:v>9.1315598073430646</c:v>
                </c:pt>
                <c:pt idx="845">
                  <c:v>8.7857136254569976</c:v>
                </c:pt>
                <c:pt idx="846">
                  <c:v>8.9304754345129798</c:v>
                </c:pt>
                <c:pt idx="847">
                  <c:v>9.0983534025544763</c:v>
                </c:pt>
                <c:pt idx="848">
                  <c:v>9.2080365446026065</c:v>
                </c:pt>
                <c:pt idx="849">
                  <c:v>9.3682737120384196</c:v>
                </c:pt>
                <c:pt idx="850">
                  <c:v>9.2198843740459822</c:v>
                </c:pt>
                <c:pt idx="851">
                  <c:v>9.3226548887664986</c:v>
                </c:pt>
                <c:pt idx="852">
                  <c:v>9.423465733047296</c:v>
                </c:pt>
                <c:pt idx="853">
                  <c:v>9.2688206769454524</c:v>
                </c:pt>
                <c:pt idx="854">
                  <c:v>9.1808326555978521</c:v>
                </c:pt>
                <c:pt idx="855">
                  <c:v>8.9292884823362773</c:v>
                </c:pt>
                <c:pt idx="856">
                  <c:v>8.9163352435642373</c:v>
                </c:pt>
                <c:pt idx="857">
                  <c:v>8.809425594254277</c:v>
                </c:pt>
                <c:pt idx="858">
                  <c:v>8.8818394457416137</c:v>
                </c:pt>
                <c:pt idx="859">
                  <c:v>9.1579995802379681</c:v>
                </c:pt>
                <c:pt idx="860">
                  <c:v>9.2889411896423635</c:v>
                </c:pt>
                <c:pt idx="861">
                  <c:v>9.6161208833147214</c:v>
                </c:pt>
                <c:pt idx="862">
                  <c:v>9.4654103128487694</c:v>
                </c:pt>
                <c:pt idx="863">
                  <c:v>9.2101074719646707</c:v>
                </c:pt>
                <c:pt idx="864">
                  <c:v>9.8227705008571924</c:v>
                </c:pt>
                <c:pt idx="865">
                  <c:v>10.653497126895092</c:v>
                </c:pt>
                <c:pt idx="866">
                  <c:v>7.4587047999963509</c:v>
                </c:pt>
                <c:pt idx="867">
                  <c:v>4.5609820695046697</c:v>
                </c:pt>
                <c:pt idx="868">
                  <c:v>6.5936317912080114</c:v>
                </c:pt>
                <c:pt idx="869">
                  <c:v>8.275677032412931</c:v>
                </c:pt>
                <c:pt idx="870">
                  <c:v>8.3773813285763001</c:v>
                </c:pt>
                <c:pt idx="871">
                  <c:v>7.8213319549761602</c:v>
                </c:pt>
                <c:pt idx="872">
                  <c:v>7.3374900574181821</c:v>
                </c:pt>
                <c:pt idx="873">
                  <c:v>5.7902704648928616</c:v>
                </c:pt>
                <c:pt idx="874">
                  <c:v>3.4349871020740781</c:v>
                </c:pt>
                <c:pt idx="875">
                  <c:v>1.2847089501193338</c:v>
                </c:pt>
                <c:pt idx="876">
                  <c:v>0.48482864244720875</c:v>
                </c:pt>
                <c:pt idx="877">
                  <c:v>0.63070557902806557</c:v>
                </c:pt>
                <c:pt idx="878">
                  <c:v>1.8987868686642773</c:v>
                </c:pt>
                <c:pt idx="879">
                  <c:v>3.3730192644243977</c:v>
                </c:pt>
                <c:pt idx="880">
                  <c:v>4.3266250846159346</c:v>
                </c:pt>
                <c:pt idx="881">
                  <c:v>5.761266110368755</c:v>
                </c:pt>
                <c:pt idx="882">
                  <c:v>7.5799896254885848</c:v>
                </c:pt>
                <c:pt idx="883">
                  <c:v>8.2769780397398129</c:v>
                </c:pt>
                <c:pt idx="884">
                  <c:v>7.9461082430058587</c:v>
                </c:pt>
                <c:pt idx="885">
                  <c:v>8.4824290534801925</c:v>
                </c:pt>
                <c:pt idx="886">
                  <c:v>9.3513908635156859</c:v>
                </c:pt>
                <c:pt idx="887">
                  <c:v>9.2872357410337685</c:v>
                </c:pt>
                <c:pt idx="888">
                  <c:v>9.0712466361613551</c:v>
                </c:pt>
                <c:pt idx="889">
                  <c:v>7.9683543603845033</c:v>
                </c:pt>
                <c:pt idx="890">
                  <c:v>5.9150410276292353</c:v>
                </c:pt>
                <c:pt idx="891">
                  <c:v>4.7314546439715643</c:v>
                </c:pt>
                <c:pt idx="892">
                  <c:v>4.0617215480174131</c:v>
                </c:pt>
                <c:pt idx="893">
                  <c:v>2.2077828777302484</c:v>
                </c:pt>
                <c:pt idx="894">
                  <c:v>2.2558913608469715</c:v>
                </c:pt>
                <c:pt idx="895">
                  <c:v>4.2960437123134314</c:v>
                </c:pt>
                <c:pt idx="896">
                  <c:v>5.6713141194720382</c:v>
                </c:pt>
                <c:pt idx="897">
                  <c:v>6.4783044176797668</c:v>
                </c:pt>
                <c:pt idx="898">
                  <c:v>6.9092335033266901</c:v>
                </c:pt>
                <c:pt idx="899">
                  <c:v>6.8683971867659022</c:v>
                </c:pt>
                <c:pt idx="900">
                  <c:v>5.4360967702373202</c:v>
                </c:pt>
                <c:pt idx="901">
                  <c:v>2.1680625636397455</c:v>
                </c:pt>
                <c:pt idx="902">
                  <c:v>0.68101524390477342</c:v>
                </c:pt>
                <c:pt idx="903">
                  <c:v>0.36477635712482898</c:v>
                </c:pt>
                <c:pt idx="904">
                  <c:v>0.59821699701049269</c:v>
                </c:pt>
                <c:pt idx="905">
                  <c:v>2.6294253707991659</c:v>
                </c:pt>
                <c:pt idx="906">
                  <c:v>6.7968505097751706</c:v>
                </c:pt>
                <c:pt idx="907">
                  <c:v>8.7615229643736079</c:v>
                </c:pt>
                <c:pt idx="908">
                  <c:v>9.4381045405340256</c:v>
                </c:pt>
                <c:pt idx="909">
                  <c:v>9.1357979619808098</c:v>
                </c:pt>
                <c:pt idx="910">
                  <c:v>8.9625245625029262</c:v>
                </c:pt>
                <c:pt idx="911">
                  <c:v>6.9584947517825659</c:v>
                </c:pt>
                <c:pt idx="912">
                  <c:v>4.6800344680564274</c:v>
                </c:pt>
                <c:pt idx="913">
                  <c:v>8.5259270881264264</c:v>
                </c:pt>
                <c:pt idx="914">
                  <c:v>10.041377187666296</c:v>
                </c:pt>
                <c:pt idx="915">
                  <c:v>9.6546038442126534</c:v>
                </c:pt>
                <c:pt idx="916">
                  <c:v>8.8205254449576103</c:v>
                </c:pt>
                <c:pt idx="917">
                  <c:v>8.2025458677837708</c:v>
                </c:pt>
                <c:pt idx="918">
                  <c:v>8.8018315697869731</c:v>
                </c:pt>
                <c:pt idx="919">
                  <c:v>9.199131781832099</c:v>
                </c:pt>
                <c:pt idx="920">
                  <c:v>9.7111139140781884</c:v>
                </c:pt>
                <c:pt idx="921">
                  <c:v>9.4797083267948583</c:v>
                </c:pt>
                <c:pt idx="922">
                  <c:v>7.5177912513106735</c:v>
                </c:pt>
                <c:pt idx="923">
                  <c:v>4.5150852194246625</c:v>
                </c:pt>
                <c:pt idx="924">
                  <c:v>2.3179590082632897</c:v>
                </c:pt>
                <c:pt idx="925">
                  <c:v>0.82254362248088575</c:v>
                </c:pt>
                <c:pt idx="926">
                  <c:v>1.4281024283627466</c:v>
                </c:pt>
                <c:pt idx="927">
                  <c:v>3.3418230244150005</c:v>
                </c:pt>
                <c:pt idx="928">
                  <c:v>4.5737149113847888</c:v>
                </c:pt>
                <c:pt idx="929">
                  <c:v>5.1024158320744961</c:v>
                </c:pt>
                <c:pt idx="930">
                  <c:v>5.3996329913212335</c:v>
                </c:pt>
                <c:pt idx="931">
                  <c:v>5.6118368497609188</c:v>
                </c:pt>
                <c:pt idx="932">
                  <c:v>5.6542481113916825</c:v>
                </c:pt>
                <c:pt idx="933">
                  <c:v>5.626830826516418</c:v>
                </c:pt>
                <c:pt idx="934">
                  <c:v>5.2942475330849392</c:v>
                </c:pt>
                <c:pt idx="935">
                  <c:v>4.8971715292157283</c:v>
                </c:pt>
                <c:pt idx="936">
                  <c:v>4.7351143370699429</c:v>
                </c:pt>
                <c:pt idx="937">
                  <c:v>4.5910575401167755</c:v>
                </c:pt>
                <c:pt idx="938">
                  <c:v>4.4366750714381649</c:v>
                </c:pt>
                <c:pt idx="939">
                  <c:v>4.3418742566020612</c:v>
                </c:pt>
                <c:pt idx="940">
                  <c:v>4.3100580891921103</c:v>
                </c:pt>
                <c:pt idx="941">
                  <c:v>4.3993905585694124</c:v>
                </c:pt>
                <c:pt idx="942">
                  <c:v>5.1079699367203153</c:v>
                </c:pt>
                <c:pt idx="943">
                  <c:v>6.63064045411262</c:v>
                </c:pt>
                <c:pt idx="944">
                  <c:v>8.2537117330808414</c:v>
                </c:pt>
                <c:pt idx="945">
                  <c:v>8.9715667375230144</c:v>
                </c:pt>
                <c:pt idx="946">
                  <c:v>9.3517981240917507</c:v>
                </c:pt>
                <c:pt idx="947">
                  <c:v>9.5492932183430028</c:v>
                </c:pt>
                <c:pt idx="948">
                  <c:v>9.2811959679558207</c:v>
                </c:pt>
                <c:pt idx="949">
                  <c:v>6.6332629995618095</c:v>
                </c:pt>
                <c:pt idx="950">
                  <c:v>2.6702509244943284</c:v>
                </c:pt>
                <c:pt idx="951">
                  <c:v>0.8893652504003613</c:v>
                </c:pt>
                <c:pt idx="952">
                  <c:v>0.4502834928061023</c:v>
                </c:pt>
                <c:pt idx="953">
                  <c:v>0.3782143160035551</c:v>
                </c:pt>
                <c:pt idx="954">
                  <c:v>1.1714013854189365</c:v>
                </c:pt>
                <c:pt idx="955">
                  <c:v>2.3949832503428508</c:v>
                </c:pt>
                <c:pt idx="956">
                  <c:v>2.5363142312575269</c:v>
                </c:pt>
                <c:pt idx="957">
                  <c:v>5.7424066197383343</c:v>
                </c:pt>
                <c:pt idx="958">
                  <c:v>8.8044596824566295</c:v>
                </c:pt>
                <c:pt idx="959">
                  <c:v>9.1192094339799841</c:v>
                </c:pt>
                <c:pt idx="960">
                  <c:v>8.2148000505187273</c:v>
                </c:pt>
                <c:pt idx="961">
                  <c:v>5.4487036951328252</c:v>
                </c:pt>
                <c:pt idx="962">
                  <c:v>8.3923212684097557</c:v>
                </c:pt>
                <c:pt idx="963">
                  <c:v>7.4245634037521908</c:v>
                </c:pt>
                <c:pt idx="964">
                  <c:v>3.7051037911278009</c:v>
                </c:pt>
                <c:pt idx="965">
                  <c:v>3.6439381621260805</c:v>
                </c:pt>
                <c:pt idx="966">
                  <c:v>5.9649071320370588</c:v>
                </c:pt>
                <c:pt idx="967">
                  <c:v>6.5789819154328315</c:v>
                </c:pt>
                <c:pt idx="968">
                  <c:v>6.8953991184513992</c:v>
                </c:pt>
                <c:pt idx="969">
                  <c:v>3.4735384245250094</c:v>
                </c:pt>
                <c:pt idx="970">
                  <c:v>1.1015516576429023</c:v>
                </c:pt>
                <c:pt idx="971">
                  <c:v>0.56168596570191465</c:v>
                </c:pt>
                <c:pt idx="972">
                  <c:v>0.80660767718280058</c:v>
                </c:pt>
                <c:pt idx="973">
                  <c:v>1.6387086438267036</c:v>
                </c:pt>
                <c:pt idx="974">
                  <c:v>2.031400244705992</c:v>
                </c:pt>
                <c:pt idx="975">
                  <c:v>2.4755952550733156</c:v>
                </c:pt>
                <c:pt idx="976">
                  <c:v>3.6117532675616442</c:v>
                </c:pt>
                <c:pt idx="977">
                  <c:v>4.3989406118977108</c:v>
                </c:pt>
                <c:pt idx="978">
                  <c:v>4.6454419115296286</c:v>
                </c:pt>
                <c:pt idx="979">
                  <c:v>4.6879391722777743</c:v>
                </c:pt>
                <c:pt idx="980">
                  <c:v>4.6732911253668945</c:v>
                </c:pt>
                <c:pt idx="981">
                  <c:v>4.6534570377680327</c:v>
                </c:pt>
                <c:pt idx="982">
                  <c:v>4.6443785540320874</c:v>
                </c:pt>
                <c:pt idx="983">
                  <c:v>4.6497068779123643</c:v>
                </c:pt>
                <c:pt idx="984">
                  <c:v>4.6730924544594989</c:v>
                </c:pt>
                <c:pt idx="985">
                  <c:v>4.6954461533342453</c:v>
                </c:pt>
                <c:pt idx="986">
                  <c:v>4.7116434027505996</c:v>
                </c:pt>
                <c:pt idx="987">
                  <c:v>4.7113079680443617</c:v>
                </c:pt>
                <c:pt idx="988">
                  <c:v>4.7135000793745325</c:v>
                </c:pt>
                <c:pt idx="989">
                  <c:v>4.7762488036994046</c:v>
                </c:pt>
                <c:pt idx="990">
                  <c:v>4.8195062357346989</c:v>
                </c:pt>
                <c:pt idx="991">
                  <c:v>4.8167184693114349</c:v>
                </c:pt>
                <c:pt idx="992">
                  <c:v>4.8117875658542477</c:v>
                </c:pt>
                <c:pt idx="993">
                  <c:v>4.8089786700847901</c:v>
                </c:pt>
                <c:pt idx="994">
                  <c:v>4.8180811876094856</c:v>
                </c:pt>
                <c:pt idx="995">
                  <c:v>4.8182615825664517</c:v>
                </c:pt>
                <c:pt idx="996">
                  <c:v>4.8097951749054388</c:v>
                </c:pt>
                <c:pt idx="997">
                  <c:v>4.8075644422745549</c:v>
                </c:pt>
                <c:pt idx="998">
                  <c:v>4.8057685540515331</c:v>
                </c:pt>
                <c:pt idx="999">
                  <c:v>4.8164940013319262</c:v>
                </c:pt>
                <c:pt idx="1000">
                  <c:v>4.8235314946736398</c:v>
                </c:pt>
                <c:pt idx="1001">
                  <c:v>4.8224204925995808</c:v>
                </c:pt>
                <c:pt idx="1002">
                  <c:v>4.8205939439966068</c:v>
                </c:pt>
                <c:pt idx="1003">
                  <c:v>4.816943589821733</c:v>
                </c:pt>
                <c:pt idx="1004">
                  <c:v>4.8105649646725324</c:v>
                </c:pt>
                <c:pt idx="1005">
                  <c:v>4.8140322188538303</c:v>
                </c:pt>
                <c:pt idx="1006">
                  <c:v>4.8159017728712943</c:v>
                </c:pt>
                <c:pt idx="1007">
                  <c:v>4.8140498054794456</c:v>
                </c:pt>
                <c:pt idx="1008">
                  <c:v>4.8047417195061302</c:v>
                </c:pt>
                <c:pt idx="1009">
                  <c:v>4.8010340490088952</c:v>
                </c:pt>
                <c:pt idx="1010">
                  <c:v>4.791873640496962</c:v>
                </c:pt>
                <c:pt idx="1011">
                  <c:v>4.7844228276351615</c:v>
                </c:pt>
                <c:pt idx="1012">
                  <c:v>4.7923070121936053</c:v>
                </c:pt>
                <c:pt idx="1013">
                  <c:v>4.7941669692957882</c:v>
                </c:pt>
                <c:pt idx="1014">
                  <c:v>4.7959128089640721</c:v>
                </c:pt>
                <c:pt idx="1015">
                  <c:v>4.7975577106880785</c:v>
                </c:pt>
                <c:pt idx="1016">
                  <c:v>4.7863666662738371</c:v>
                </c:pt>
                <c:pt idx="1017">
                  <c:v>4.7737727322303263</c:v>
                </c:pt>
                <c:pt idx="1018">
                  <c:v>4.777971581927841</c:v>
                </c:pt>
                <c:pt idx="1019">
                  <c:v>4.7853759146099923</c:v>
                </c:pt>
                <c:pt idx="1020">
                  <c:v>4.7848069461174214</c:v>
                </c:pt>
                <c:pt idx="1021">
                  <c:v>4.7746443079007124</c:v>
                </c:pt>
                <c:pt idx="1022">
                  <c:v>4.7942826524433677</c:v>
                </c:pt>
                <c:pt idx="1023">
                  <c:v>4.7878244759010045</c:v>
                </c:pt>
                <c:pt idx="1024">
                  <c:v>4.7058499655431332</c:v>
                </c:pt>
                <c:pt idx="1025">
                  <c:v>5.0158534760377878</c:v>
                </c:pt>
                <c:pt idx="1026">
                  <c:v>7.0670966767456465</c:v>
                </c:pt>
                <c:pt idx="1027">
                  <c:v>9.450144951310735</c:v>
                </c:pt>
                <c:pt idx="1028">
                  <c:v>8.6521774885696612</c:v>
                </c:pt>
                <c:pt idx="1029">
                  <c:v>6.13875306222495</c:v>
                </c:pt>
                <c:pt idx="1030">
                  <c:v>5.670404101040293</c:v>
                </c:pt>
                <c:pt idx="1031">
                  <c:v>9.5932891815759458</c:v>
                </c:pt>
                <c:pt idx="1032">
                  <c:v>9.6084232824909108</c:v>
                </c:pt>
                <c:pt idx="1033">
                  <c:v>9.4361590243056028</c:v>
                </c:pt>
                <c:pt idx="1034">
                  <c:v>6.5582177258729555</c:v>
                </c:pt>
                <c:pt idx="1035">
                  <c:v>3.6030441987391502</c:v>
                </c:pt>
                <c:pt idx="1036">
                  <c:v>7.6304442149058938</c:v>
                </c:pt>
                <c:pt idx="1037">
                  <c:v>9.5845493455288047</c:v>
                </c:pt>
                <c:pt idx="1038">
                  <c:v>9.8731541309563173</c:v>
                </c:pt>
                <c:pt idx="1039">
                  <c:v>9.8886950467266477</c:v>
                </c:pt>
                <c:pt idx="1040">
                  <c:v>9.6552242690462453</c:v>
                </c:pt>
                <c:pt idx="1041">
                  <c:v>6.0528687568304891</c:v>
                </c:pt>
                <c:pt idx="1042">
                  <c:v>6.7862691452775614</c:v>
                </c:pt>
                <c:pt idx="1043">
                  <c:v>7.9164564732482718</c:v>
                </c:pt>
                <c:pt idx="1044">
                  <c:v>6.7612385757370541</c:v>
                </c:pt>
                <c:pt idx="1045">
                  <c:v>8.2385611874948115</c:v>
                </c:pt>
                <c:pt idx="1046">
                  <c:v>8.4719036846978213</c:v>
                </c:pt>
                <c:pt idx="1047">
                  <c:v>8.1605294831338533</c:v>
                </c:pt>
                <c:pt idx="1048">
                  <c:v>6.0967425764726295</c:v>
                </c:pt>
                <c:pt idx="1049">
                  <c:v>1.9273306819186053</c:v>
                </c:pt>
                <c:pt idx="1050">
                  <c:v>0.66769887727662669</c:v>
                </c:pt>
                <c:pt idx="1051">
                  <c:v>0.39390191870492508</c:v>
                </c:pt>
                <c:pt idx="1052">
                  <c:v>0.29254557937909265</c:v>
                </c:pt>
                <c:pt idx="1053">
                  <c:v>0.38625978908593156</c:v>
                </c:pt>
                <c:pt idx="1054">
                  <c:v>1.3436622641452873</c:v>
                </c:pt>
                <c:pt idx="1055">
                  <c:v>1.2043039444739381</c:v>
                </c:pt>
                <c:pt idx="1056">
                  <c:v>0.9702479852459025</c:v>
                </c:pt>
                <c:pt idx="1057">
                  <c:v>2.583169038633073</c:v>
                </c:pt>
                <c:pt idx="1058">
                  <c:v>2.3768826203522129</c:v>
                </c:pt>
                <c:pt idx="1059">
                  <c:v>1.7902171596780505</c:v>
                </c:pt>
                <c:pt idx="1060">
                  <c:v>2.207730841320064</c:v>
                </c:pt>
                <c:pt idx="1061">
                  <c:v>4.0480883031622543</c:v>
                </c:pt>
                <c:pt idx="1062">
                  <c:v>6.2691164694127952</c:v>
                </c:pt>
                <c:pt idx="1063">
                  <c:v>6.8743353426695197</c:v>
                </c:pt>
                <c:pt idx="1064">
                  <c:v>6.1138330246027017</c:v>
                </c:pt>
                <c:pt idx="1065">
                  <c:v>4.6577075286073315</c:v>
                </c:pt>
                <c:pt idx="1066">
                  <c:v>7.789981467927741</c:v>
                </c:pt>
                <c:pt idx="1067">
                  <c:v>6.6259661571033615</c:v>
                </c:pt>
                <c:pt idx="1068">
                  <c:v>6.5188146187277889</c:v>
                </c:pt>
                <c:pt idx="1069">
                  <c:v>8.6281463813485715</c:v>
                </c:pt>
                <c:pt idx="1070">
                  <c:v>9.1659949697083505</c:v>
                </c:pt>
                <c:pt idx="1071">
                  <c:v>9.1895141600766799</c:v>
                </c:pt>
                <c:pt idx="1072">
                  <c:v>8.9671650397854794</c:v>
                </c:pt>
                <c:pt idx="1073">
                  <c:v>8.4434701666408127</c:v>
                </c:pt>
                <c:pt idx="1074">
                  <c:v>5.8091421268246775</c:v>
                </c:pt>
                <c:pt idx="1075">
                  <c:v>5.3796358014707604</c:v>
                </c:pt>
                <c:pt idx="1076">
                  <c:v>7.9653826652694049</c:v>
                </c:pt>
                <c:pt idx="1077">
                  <c:v>7.5178600520041288</c:v>
                </c:pt>
                <c:pt idx="1078">
                  <c:v>4.819566281316634</c:v>
                </c:pt>
                <c:pt idx="1079">
                  <c:v>5.6507000097172373</c:v>
                </c:pt>
                <c:pt idx="1080">
                  <c:v>7.1242745808828207</c:v>
                </c:pt>
                <c:pt idx="1081">
                  <c:v>6.3463428873615779</c:v>
                </c:pt>
                <c:pt idx="1082">
                  <c:v>4.4402048427000915</c:v>
                </c:pt>
                <c:pt idx="1083">
                  <c:v>1.332880934698482</c:v>
                </c:pt>
                <c:pt idx="1084">
                  <c:v>0.51637786232589278</c:v>
                </c:pt>
                <c:pt idx="1085">
                  <c:v>0.30660857335573038</c:v>
                </c:pt>
                <c:pt idx="1086">
                  <c:v>0.58598626397073827</c:v>
                </c:pt>
                <c:pt idx="1087">
                  <c:v>2.8632435673916281</c:v>
                </c:pt>
                <c:pt idx="1088">
                  <c:v>6.5002353026149349</c:v>
                </c:pt>
                <c:pt idx="1089">
                  <c:v>8.1586675457492355</c:v>
                </c:pt>
                <c:pt idx="1090">
                  <c:v>8.2513276434899012</c:v>
                </c:pt>
                <c:pt idx="1091">
                  <c:v>9.0560996483220553</c:v>
                </c:pt>
                <c:pt idx="1092">
                  <c:v>9.6067106027105336</c:v>
                </c:pt>
                <c:pt idx="1093">
                  <c:v>10.942577940786252</c:v>
                </c:pt>
                <c:pt idx="1094">
                  <c:v>9.0624613137389396</c:v>
                </c:pt>
                <c:pt idx="1095">
                  <c:v>5.0382325583293204</c:v>
                </c:pt>
                <c:pt idx="1096">
                  <c:v>2.8536714181121878</c:v>
                </c:pt>
                <c:pt idx="1097">
                  <c:v>1.0194734855621517</c:v>
                </c:pt>
                <c:pt idx="1098">
                  <c:v>0.4414772278322226</c:v>
                </c:pt>
                <c:pt idx="1099">
                  <c:v>0.32813492144237022</c:v>
                </c:pt>
                <c:pt idx="1100">
                  <c:v>1.6778016471284092</c:v>
                </c:pt>
                <c:pt idx="1101">
                  <c:v>6.9401272430993739</c:v>
                </c:pt>
                <c:pt idx="1102">
                  <c:v>9.9298052875440295</c:v>
                </c:pt>
                <c:pt idx="1103">
                  <c:v>8.3545052023981956</c:v>
                </c:pt>
                <c:pt idx="1104">
                  <c:v>5.5043498114124478</c:v>
                </c:pt>
                <c:pt idx="1105">
                  <c:v>4.8817783743933578</c:v>
                </c:pt>
                <c:pt idx="1106">
                  <c:v>5.506994849452564</c:v>
                </c:pt>
                <c:pt idx="1107">
                  <c:v>4.0927256524193769</c:v>
                </c:pt>
                <c:pt idx="1108">
                  <c:v>1.5781229772582175</c:v>
                </c:pt>
                <c:pt idx="1109">
                  <c:v>3.7319867263757946</c:v>
                </c:pt>
                <c:pt idx="1110">
                  <c:v>5.976553814996052</c:v>
                </c:pt>
                <c:pt idx="1111">
                  <c:v>7.9755649159133197</c:v>
                </c:pt>
                <c:pt idx="1112">
                  <c:v>8.2919950920442087</c:v>
                </c:pt>
                <c:pt idx="1113">
                  <c:v>6.5876225152912919</c:v>
                </c:pt>
                <c:pt idx="1114">
                  <c:v>5.0275651201721585</c:v>
                </c:pt>
                <c:pt idx="1115">
                  <c:v>5.9682756018548888</c:v>
                </c:pt>
                <c:pt idx="1116">
                  <c:v>2.4392916523874395</c:v>
                </c:pt>
                <c:pt idx="1117">
                  <c:v>1.8471649458492598</c:v>
                </c:pt>
                <c:pt idx="1118">
                  <c:v>1.3835828056026664</c:v>
                </c:pt>
                <c:pt idx="1119">
                  <c:v>0.45704977174958955</c:v>
                </c:pt>
                <c:pt idx="1120">
                  <c:v>0.74309464763616362</c:v>
                </c:pt>
                <c:pt idx="1121">
                  <c:v>2.074557107043431</c:v>
                </c:pt>
                <c:pt idx="1122">
                  <c:v>2.4583802204287908</c:v>
                </c:pt>
                <c:pt idx="1123">
                  <c:v>0.89053216102590771</c:v>
                </c:pt>
                <c:pt idx="1124">
                  <c:v>0.33109387307244464</c:v>
                </c:pt>
                <c:pt idx="1125">
                  <c:v>0.20306177779132617</c:v>
                </c:pt>
                <c:pt idx="1126">
                  <c:v>0.16683777698292876</c:v>
                </c:pt>
                <c:pt idx="1127">
                  <c:v>0.25037814338811382</c:v>
                </c:pt>
                <c:pt idx="1128">
                  <c:v>0.80503213476373514</c:v>
                </c:pt>
                <c:pt idx="1129">
                  <c:v>1.2090952009342477</c:v>
                </c:pt>
                <c:pt idx="1130">
                  <c:v>1.4470856049867713</c:v>
                </c:pt>
                <c:pt idx="1131">
                  <c:v>2.109647639480253</c:v>
                </c:pt>
                <c:pt idx="1132">
                  <c:v>3.1867747649123426</c:v>
                </c:pt>
                <c:pt idx="1133">
                  <c:v>3.8318783859421255</c:v>
                </c:pt>
                <c:pt idx="1134">
                  <c:v>3.8532371620263022</c:v>
                </c:pt>
                <c:pt idx="1135">
                  <c:v>4.0192172827627752</c:v>
                </c:pt>
                <c:pt idx="1136">
                  <c:v>4.0796272070434512</c:v>
                </c:pt>
                <c:pt idx="1137">
                  <c:v>3.9958598082581722</c:v>
                </c:pt>
                <c:pt idx="1138">
                  <c:v>5.0163361960499948</c:v>
                </c:pt>
                <c:pt idx="1139">
                  <c:v>5.858550322042591</c:v>
                </c:pt>
                <c:pt idx="1140">
                  <c:v>6.2329837840909468</c:v>
                </c:pt>
                <c:pt idx="1141">
                  <c:v>8.5528673112713527</c:v>
                </c:pt>
                <c:pt idx="1142">
                  <c:v>10.205648858825368</c:v>
                </c:pt>
                <c:pt idx="1143">
                  <c:v>9.0269057077203438</c:v>
                </c:pt>
                <c:pt idx="1144">
                  <c:v>6.6619794395399463</c:v>
                </c:pt>
                <c:pt idx="1145">
                  <c:v>4.3418919011175214</c:v>
                </c:pt>
                <c:pt idx="1146">
                  <c:v>1.5780228813559374</c:v>
                </c:pt>
                <c:pt idx="1147">
                  <c:v>0.64324321572717447</c:v>
                </c:pt>
                <c:pt idx="1148">
                  <c:v>0.5498613352599393</c:v>
                </c:pt>
                <c:pt idx="1149">
                  <c:v>1.1902514829865063</c:v>
                </c:pt>
                <c:pt idx="1150">
                  <c:v>2.6613183489509602</c:v>
                </c:pt>
                <c:pt idx="1151">
                  <c:v>6.1974562008886451</c:v>
                </c:pt>
                <c:pt idx="1152">
                  <c:v>7.5832506630235548</c:v>
                </c:pt>
                <c:pt idx="1153">
                  <c:v>4.5082245264112677</c:v>
                </c:pt>
                <c:pt idx="1154">
                  <c:v>7.2844937497388802</c:v>
                </c:pt>
                <c:pt idx="1155">
                  <c:v>8.2756804979946335</c:v>
                </c:pt>
                <c:pt idx="1156">
                  <c:v>6.8034673131745187</c:v>
                </c:pt>
                <c:pt idx="1157">
                  <c:v>5.1595823168193649</c:v>
                </c:pt>
                <c:pt idx="1158">
                  <c:v>8.5028440186091423</c:v>
                </c:pt>
                <c:pt idx="1159">
                  <c:v>8.930295329755447</c:v>
                </c:pt>
                <c:pt idx="1160">
                  <c:v>8.5173306132604765</c:v>
                </c:pt>
                <c:pt idx="1161">
                  <c:v>8.0095605364609597</c:v>
                </c:pt>
                <c:pt idx="1162">
                  <c:v>8.3989430010280586</c:v>
                </c:pt>
                <c:pt idx="1163">
                  <c:v>9.2091036088775695</c:v>
                </c:pt>
                <c:pt idx="1164">
                  <c:v>8.5294885291395275</c:v>
                </c:pt>
                <c:pt idx="1165">
                  <c:v>7.5487481690449778</c:v>
                </c:pt>
                <c:pt idx="1166">
                  <c:v>7.7903903561980412</c:v>
                </c:pt>
                <c:pt idx="1167">
                  <c:v>5.5627431004998424</c:v>
                </c:pt>
                <c:pt idx="1168">
                  <c:v>6.7181408121170367</c:v>
                </c:pt>
                <c:pt idx="1169">
                  <c:v>7.4499821508717439</c:v>
                </c:pt>
                <c:pt idx="1170">
                  <c:v>8.4537750725978658</c:v>
                </c:pt>
                <c:pt idx="1171">
                  <c:v>9.5566509721690007</c:v>
                </c:pt>
                <c:pt idx="1172">
                  <c:v>9.6428026319431002</c:v>
                </c:pt>
                <c:pt idx="1173">
                  <c:v>9.6048835734019296</c:v>
                </c:pt>
                <c:pt idx="1174">
                  <c:v>9.4587757360299669</c:v>
                </c:pt>
                <c:pt idx="1175">
                  <c:v>9.161887740368039</c:v>
                </c:pt>
                <c:pt idx="1176">
                  <c:v>9.1056077312551285</c:v>
                </c:pt>
                <c:pt idx="1177">
                  <c:v>8.9753339849054026</c:v>
                </c:pt>
                <c:pt idx="1178">
                  <c:v>8.9325106573753423</c:v>
                </c:pt>
                <c:pt idx="1179">
                  <c:v>8.9675916876832016</c:v>
                </c:pt>
                <c:pt idx="1180">
                  <c:v>8.8346867846275217</c:v>
                </c:pt>
                <c:pt idx="1181">
                  <c:v>8.9364899365033992</c:v>
                </c:pt>
                <c:pt idx="1182">
                  <c:v>8.8107308807003122</c:v>
                </c:pt>
                <c:pt idx="1183">
                  <c:v>8.2708312450487647</c:v>
                </c:pt>
                <c:pt idx="1184">
                  <c:v>7.6299503064458953</c:v>
                </c:pt>
                <c:pt idx="1185">
                  <c:v>7.9098699790924005</c:v>
                </c:pt>
                <c:pt idx="1186">
                  <c:v>7.8184757138752632</c:v>
                </c:pt>
                <c:pt idx="1187">
                  <c:v>7.7694045963524809</c:v>
                </c:pt>
                <c:pt idx="1188">
                  <c:v>7.8177427722463744</c:v>
                </c:pt>
                <c:pt idx="1189">
                  <c:v>7.4606237766630885</c:v>
                </c:pt>
                <c:pt idx="1190">
                  <c:v>7.6383843627990409</c:v>
                </c:pt>
                <c:pt idx="1191">
                  <c:v>7.659428878779269</c:v>
                </c:pt>
                <c:pt idx="1192">
                  <c:v>7.8260693894027336</c:v>
                </c:pt>
                <c:pt idx="1193">
                  <c:v>8.0946887502515033</c:v>
                </c:pt>
                <c:pt idx="1194">
                  <c:v>8.2895600641558325</c:v>
                </c:pt>
                <c:pt idx="1195">
                  <c:v>8.2823606218421091</c:v>
                </c:pt>
                <c:pt idx="1196">
                  <c:v>8.3367580967828889</c:v>
                </c:pt>
                <c:pt idx="1197">
                  <c:v>8.3041727342801277</c:v>
                </c:pt>
                <c:pt idx="1198">
                  <c:v>8.1210267881783054</c:v>
                </c:pt>
                <c:pt idx="1199">
                  <c:v>8.2451181202540145</c:v>
                </c:pt>
                <c:pt idx="1200">
                  <c:v>5.709994896215095</c:v>
                </c:pt>
                <c:pt idx="1201">
                  <c:v>5.5401980864041294</c:v>
                </c:pt>
                <c:pt idx="1202">
                  <c:v>8.7106174906689091</c:v>
                </c:pt>
                <c:pt idx="1203">
                  <c:v>7.4639051414060491</c:v>
                </c:pt>
                <c:pt idx="1204">
                  <c:v>7.3511920307981278</c:v>
                </c:pt>
                <c:pt idx="1205">
                  <c:v>8.7205363608864541</c:v>
                </c:pt>
                <c:pt idx="1206">
                  <c:v>9.2600430198810546</c:v>
                </c:pt>
                <c:pt idx="1207">
                  <c:v>9.5149857136514111</c:v>
                </c:pt>
                <c:pt idx="1208">
                  <c:v>9.9807745690838985</c:v>
                </c:pt>
                <c:pt idx="1209">
                  <c:v>10.050999930390258</c:v>
                </c:pt>
                <c:pt idx="1210">
                  <c:v>10.210876494308391</c:v>
                </c:pt>
                <c:pt idx="1211">
                  <c:v>9.7950085035893046</c:v>
                </c:pt>
                <c:pt idx="1212">
                  <c:v>9.4882047297700449</c:v>
                </c:pt>
                <c:pt idx="1213">
                  <c:v>9.0469159797663412</c:v>
                </c:pt>
                <c:pt idx="1214">
                  <c:v>8.99702421874672</c:v>
                </c:pt>
                <c:pt idx="1215">
                  <c:v>8.8539573987508291</c:v>
                </c:pt>
                <c:pt idx="1216">
                  <c:v>8.7888482171300275</c:v>
                </c:pt>
                <c:pt idx="1217">
                  <c:v>8.7969652304174577</c:v>
                </c:pt>
                <c:pt idx="1218">
                  <c:v>8.6706393841953862</c:v>
                </c:pt>
                <c:pt idx="1219">
                  <c:v>8.4689878523670572</c:v>
                </c:pt>
                <c:pt idx="1220">
                  <c:v>8.4437554815022207</c:v>
                </c:pt>
                <c:pt idx="1221">
                  <c:v>8.3967649758687521</c:v>
                </c:pt>
                <c:pt idx="1222">
                  <c:v>8.3792053252936256</c:v>
                </c:pt>
                <c:pt idx="1223">
                  <c:v>8.1866359082653926</c:v>
                </c:pt>
                <c:pt idx="1224">
                  <c:v>8.0403695266827722</c:v>
                </c:pt>
                <c:pt idx="1225">
                  <c:v>8.0758855031832208</c:v>
                </c:pt>
                <c:pt idx="1226">
                  <c:v>8.2470193177994151</c:v>
                </c:pt>
                <c:pt idx="1227">
                  <c:v>7.9294929059707933</c:v>
                </c:pt>
                <c:pt idx="1228">
                  <c:v>7.7485987952307598</c:v>
                </c:pt>
                <c:pt idx="1229">
                  <c:v>8.4767786938837606</c:v>
                </c:pt>
                <c:pt idx="1230">
                  <c:v>8.9893042289323457</c:v>
                </c:pt>
                <c:pt idx="1231">
                  <c:v>9.2036234599912969</c:v>
                </c:pt>
                <c:pt idx="1232">
                  <c:v>8.9901862049645533</c:v>
                </c:pt>
                <c:pt idx="1233">
                  <c:v>8.463097013703818</c:v>
                </c:pt>
                <c:pt idx="1234">
                  <c:v>8.3692302477168514</c:v>
                </c:pt>
                <c:pt idx="1235">
                  <c:v>8.0847247173281929</c:v>
                </c:pt>
                <c:pt idx="1236">
                  <c:v>7.8667550005615974</c:v>
                </c:pt>
                <c:pt idx="1237">
                  <c:v>7.0599504532120791</c:v>
                </c:pt>
                <c:pt idx="1238">
                  <c:v>7.0178485096111025</c:v>
                </c:pt>
                <c:pt idx="1239">
                  <c:v>7.0512106725566124</c:v>
                </c:pt>
                <c:pt idx="1240">
                  <c:v>6.6240841328363889</c:v>
                </c:pt>
                <c:pt idx="1241">
                  <c:v>6.2047245459455933</c:v>
                </c:pt>
                <c:pt idx="1242">
                  <c:v>5.9553953334871021</c:v>
                </c:pt>
                <c:pt idx="1243">
                  <c:v>5.9389015945336876</c:v>
                </c:pt>
                <c:pt idx="1244">
                  <c:v>5.9450260776216117</c:v>
                </c:pt>
                <c:pt idx="1245">
                  <c:v>5.9380065270997502</c:v>
                </c:pt>
                <c:pt idx="1246">
                  <c:v>6.01337134174622</c:v>
                </c:pt>
                <c:pt idx="1247">
                  <c:v>5.9683909673164095</c:v>
                </c:pt>
                <c:pt idx="1248">
                  <c:v>5.8640328727523752</c:v>
                </c:pt>
                <c:pt idx="1249">
                  <c:v>5.7751547682499353</c:v>
                </c:pt>
                <c:pt idx="1250">
                  <c:v>5.7229150878571273</c:v>
                </c:pt>
                <c:pt idx="1251">
                  <c:v>5.6490928664625715</c:v>
                </c:pt>
                <c:pt idx="1252">
                  <c:v>5.6295542345670029</c:v>
                </c:pt>
                <c:pt idx="1253">
                  <c:v>5.8369218805645957</c:v>
                </c:pt>
                <c:pt idx="1254">
                  <c:v>6.1242007387336992</c:v>
                </c:pt>
                <c:pt idx="1255">
                  <c:v>6.3248247821647743</c:v>
                </c:pt>
                <c:pt idx="1256">
                  <c:v>6.4584239127169205</c:v>
                </c:pt>
                <c:pt idx="1257">
                  <c:v>6.6214083018962402</c:v>
                </c:pt>
                <c:pt idx="1258">
                  <c:v>6.4894218552041716</c:v>
                </c:pt>
                <c:pt idx="1259">
                  <c:v>6.2862764701780263</c:v>
                </c:pt>
                <c:pt idx="1260">
                  <c:v>6.6288439631396212</c:v>
                </c:pt>
                <c:pt idx="1261">
                  <c:v>8.0558550218360523</c:v>
                </c:pt>
                <c:pt idx="1262">
                  <c:v>9.2518395842767909</c:v>
                </c:pt>
                <c:pt idx="1263">
                  <c:v>9.6462862502540059</c:v>
                </c:pt>
                <c:pt idx="1264">
                  <c:v>9.7030038706708552</c:v>
                </c:pt>
                <c:pt idx="1265">
                  <c:v>9.3423230531653783</c:v>
                </c:pt>
                <c:pt idx="1266">
                  <c:v>8.1657855092914513</c:v>
                </c:pt>
                <c:pt idx="1267">
                  <c:v>7.4656011202414145</c:v>
                </c:pt>
                <c:pt idx="1268">
                  <c:v>8.5040597544237055</c:v>
                </c:pt>
                <c:pt idx="1269">
                  <c:v>8.8699783580330163</c:v>
                </c:pt>
                <c:pt idx="1270">
                  <c:v>8.4823102938192072</c:v>
                </c:pt>
                <c:pt idx="1271">
                  <c:v>7.6992734171288806</c:v>
                </c:pt>
                <c:pt idx="1272">
                  <c:v>7.2031430945462569</c:v>
                </c:pt>
                <c:pt idx="1273">
                  <c:v>7.3516177229233861</c:v>
                </c:pt>
                <c:pt idx="1274">
                  <c:v>8.1060351642078796</c:v>
                </c:pt>
                <c:pt idx="1275">
                  <c:v>9.0095594063923166</c:v>
                </c:pt>
                <c:pt idx="1276">
                  <c:v>8.9814642460183087</c:v>
                </c:pt>
                <c:pt idx="1277">
                  <c:v>8.9097744520866744</c:v>
                </c:pt>
                <c:pt idx="1278">
                  <c:v>8.9056893283399301</c:v>
                </c:pt>
                <c:pt idx="1279">
                  <c:v>9.0321619724090123</c:v>
                </c:pt>
                <c:pt idx="1280">
                  <c:v>9.0933623301939974</c:v>
                </c:pt>
                <c:pt idx="1281">
                  <c:v>9.06813408001182</c:v>
                </c:pt>
                <c:pt idx="1282">
                  <c:v>9.1711642082874771</c:v>
                </c:pt>
                <c:pt idx="1283">
                  <c:v>9.1364697916010371</c:v>
                </c:pt>
                <c:pt idx="1284">
                  <c:v>8.6667640599676155</c:v>
                </c:pt>
                <c:pt idx="1285">
                  <c:v>8.44456702105688</c:v>
                </c:pt>
                <c:pt idx="1286">
                  <c:v>8.0063104054224414</c:v>
                </c:pt>
                <c:pt idx="1287">
                  <c:v>6.897357758189341</c:v>
                </c:pt>
                <c:pt idx="1288">
                  <c:v>6.720499649834303</c:v>
                </c:pt>
                <c:pt idx="1289">
                  <c:v>6.6780185897964017</c:v>
                </c:pt>
                <c:pt idx="1290">
                  <c:v>6.5492078503147999</c:v>
                </c:pt>
                <c:pt idx="1291">
                  <c:v>6.4331146366022853</c:v>
                </c:pt>
                <c:pt idx="1292">
                  <c:v>6.4074191494179047</c:v>
                </c:pt>
                <c:pt idx="1293">
                  <c:v>6.687866714599159</c:v>
                </c:pt>
                <c:pt idx="1294">
                  <c:v>7.1871040454887485</c:v>
                </c:pt>
                <c:pt idx="1295">
                  <c:v>7.587259515097446</c:v>
                </c:pt>
                <c:pt idx="1296">
                  <c:v>8.8245012243518826</c:v>
                </c:pt>
                <c:pt idx="1297">
                  <c:v>9.0174556728755206</c:v>
                </c:pt>
                <c:pt idx="1298">
                  <c:v>8.6438957337062643</c:v>
                </c:pt>
                <c:pt idx="1299">
                  <c:v>8.7995290035717311</c:v>
                </c:pt>
                <c:pt idx="1300">
                  <c:v>9.0549674311432433</c:v>
                </c:pt>
                <c:pt idx="1301">
                  <c:v>8.9205793282241093</c:v>
                </c:pt>
                <c:pt idx="1302">
                  <c:v>8.8801079564761789</c:v>
                </c:pt>
                <c:pt idx="1303">
                  <c:v>9.0119374976624691</c:v>
                </c:pt>
                <c:pt idx="1304">
                  <c:v>9.0416641936073017</c:v>
                </c:pt>
                <c:pt idx="1305">
                  <c:v>9.0727307812426137</c:v>
                </c:pt>
                <c:pt idx="1306">
                  <c:v>9.0014722302284405</c:v>
                </c:pt>
                <c:pt idx="1307">
                  <c:v>8.9895496682501683</c:v>
                </c:pt>
                <c:pt idx="1308">
                  <c:v>9.0052165592578177</c:v>
                </c:pt>
                <c:pt idx="1309">
                  <c:v>8.967611161752254</c:v>
                </c:pt>
                <c:pt idx="1310">
                  <c:v>8.877974642212159</c:v>
                </c:pt>
                <c:pt idx="1311">
                  <c:v>8.8778535164107293</c:v>
                </c:pt>
                <c:pt idx="1312">
                  <c:v>8.6590593377190075</c:v>
                </c:pt>
                <c:pt idx="1313">
                  <c:v>8.3937523078540419</c:v>
                </c:pt>
                <c:pt idx="1314">
                  <c:v>8.2214712728252248</c:v>
                </c:pt>
                <c:pt idx="1315">
                  <c:v>8.0339353404959688</c:v>
                </c:pt>
                <c:pt idx="1316">
                  <c:v>7.4134721908080632</c:v>
                </c:pt>
                <c:pt idx="1317">
                  <c:v>5.8624371542248559</c:v>
                </c:pt>
                <c:pt idx="1318">
                  <c:v>3.0045616437095575</c:v>
                </c:pt>
                <c:pt idx="1319">
                  <c:v>3.1781390029552439</c:v>
                </c:pt>
                <c:pt idx="1320">
                  <c:v>7.7348097692384767</c:v>
                </c:pt>
                <c:pt idx="1321">
                  <c:v>11.667169632424404</c:v>
                </c:pt>
                <c:pt idx="1322">
                  <c:v>12.577040076532048</c:v>
                </c:pt>
                <c:pt idx="1323">
                  <c:v>12.264836216029986</c:v>
                </c:pt>
                <c:pt idx="1324">
                  <c:v>10.930875470480238</c:v>
                </c:pt>
                <c:pt idx="1325">
                  <c:v>10.379505773629418</c:v>
                </c:pt>
                <c:pt idx="1326">
                  <c:v>9.3140170712965791</c:v>
                </c:pt>
                <c:pt idx="1327">
                  <c:v>4.9483259152027212</c:v>
                </c:pt>
                <c:pt idx="1328">
                  <c:v>2.5154221692717895</c:v>
                </c:pt>
                <c:pt idx="1329">
                  <c:v>1.6234657162937514</c:v>
                </c:pt>
                <c:pt idx="1330">
                  <c:v>3.8260693834039308</c:v>
                </c:pt>
                <c:pt idx="1331">
                  <c:v>7.9437035765287618</c:v>
                </c:pt>
                <c:pt idx="1332">
                  <c:v>10.047248946402622</c:v>
                </c:pt>
                <c:pt idx="1333">
                  <c:v>10.359936705863198</c:v>
                </c:pt>
                <c:pt idx="1334">
                  <c:v>9.5102567357931882</c:v>
                </c:pt>
                <c:pt idx="1335">
                  <c:v>7.5748915531351138</c:v>
                </c:pt>
                <c:pt idx="1336">
                  <c:v>5.8572573747944778</c:v>
                </c:pt>
                <c:pt idx="1337">
                  <c:v>5.9999176983146532</c:v>
                </c:pt>
                <c:pt idx="1338">
                  <c:v>6.7500759212798416</c:v>
                </c:pt>
                <c:pt idx="1339">
                  <c:v>7.5119249356938491</c:v>
                </c:pt>
                <c:pt idx="1340">
                  <c:v>8.8376627569655728</c:v>
                </c:pt>
                <c:pt idx="1341">
                  <c:v>9.7523768253881293</c:v>
                </c:pt>
                <c:pt idx="1342">
                  <c:v>9.8981217842671771</c:v>
                </c:pt>
                <c:pt idx="1343">
                  <c:v>8.527596523494827</c:v>
                </c:pt>
                <c:pt idx="1344">
                  <c:v>6.896201350774831</c:v>
                </c:pt>
                <c:pt idx="1345">
                  <c:v>8.2442665241322732</c:v>
                </c:pt>
                <c:pt idx="1346">
                  <c:v>8.9965825932953098</c:v>
                </c:pt>
                <c:pt idx="1347">
                  <c:v>8.6642233949362097</c:v>
                </c:pt>
                <c:pt idx="1348">
                  <c:v>7.1078671244048577</c:v>
                </c:pt>
                <c:pt idx="1349">
                  <c:v>3.0917671596310479</c:v>
                </c:pt>
                <c:pt idx="1350">
                  <c:v>0.80973071683086306</c:v>
                </c:pt>
                <c:pt idx="1351">
                  <c:v>0.43053597264361632</c:v>
                </c:pt>
                <c:pt idx="1352">
                  <c:v>0.32095670279957417</c:v>
                </c:pt>
                <c:pt idx="1353">
                  <c:v>0.25844020664770467</c:v>
                </c:pt>
                <c:pt idx="1354">
                  <c:v>0.2266895662989212</c:v>
                </c:pt>
                <c:pt idx="1355">
                  <c:v>0.20781324399199072</c:v>
                </c:pt>
                <c:pt idx="1356">
                  <c:v>0.19196384350668241</c:v>
                </c:pt>
                <c:pt idx="1357">
                  <c:v>0.18620908458480387</c:v>
                </c:pt>
                <c:pt idx="1358">
                  <c:v>0.27641481200729384</c:v>
                </c:pt>
                <c:pt idx="1359">
                  <c:v>0.29563997593254704</c:v>
                </c:pt>
                <c:pt idx="1360">
                  <c:v>0.23155411893485586</c:v>
                </c:pt>
                <c:pt idx="1361">
                  <c:v>1.3136567518939244</c:v>
                </c:pt>
                <c:pt idx="1362">
                  <c:v>5.8125508924710827</c:v>
                </c:pt>
                <c:pt idx="1363">
                  <c:v>8.0908876737663373</c:v>
                </c:pt>
                <c:pt idx="1364">
                  <c:v>6.1635414457317417</c:v>
                </c:pt>
                <c:pt idx="1365">
                  <c:v>5.2401809392020375</c:v>
                </c:pt>
                <c:pt idx="1366">
                  <c:v>5.8344212938373134</c:v>
                </c:pt>
                <c:pt idx="1367">
                  <c:v>3.1416904271459796</c:v>
                </c:pt>
                <c:pt idx="1368">
                  <c:v>0.86247068068593968</c:v>
                </c:pt>
                <c:pt idx="1369">
                  <c:v>1.0543389558130933</c:v>
                </c:pt>
                <c:pt idx="1370">
                  <c:v>5.0929305958375997</c:v>
                </c:pt>
                <c:pt idx="1371">
                  <c:v>8.3175965969727219</c:v>
                </c:pt>
                <c:pt idx="1372">
                  <c:v>6.2883735750816339</c:v>
                </c:pt>
                <c:pt idx="1373">
                  <c:v>3.8130231634074665</c:v>
                </c:pt>
                <c:pt idx="1374">
                  <c:v>1.330518416146816</c:v>
                </c:pt>
                <c:pt idx="1375">
                  <c:v>0.47380587011080466</c:v>
                </c:pt>
                <c:pt idx="1376">
                  <c:v>0.28798000119337303</c:v>
                </c:pt>
                <c:pt idx="1377">
                  <c:v>0.45918483470165428</c:v>
                </c:pt>
                <c:pt idx="1378">
                  <c:v>0.43568892736285231</c:v>
                </c:pt>
                <c:pt idx="1379">
                  <c:v>0.26654553395590108</c:v>
                </c:pt>
                <c:pt idx="1380">
                  <c:v>0.81896502832838614</c:v>
                </c:pt>
                <c:pt idx="1381">
                  <c:v>4.3308086068874303</c:v>
                </c:pt>
                <c:pt idx="1382">
                  <c:v>7.7548847692734348</c:v>
                </c:pt>
                <c:pt idx="1383">
                  <c:v>3.8925340280775997</c:v>
                </c:pt>
                <c:pt idx="1384">
                  <c:v>2.3354994599093937</c:v>
                </c:pt>
                <c:pt idx="1385">
                  <c:v>4.2655781404837025</c:v>
                </c:pt>
                <c:pt idx="1386">
                  <c:v>8.4256877822444416</c:v>
                </c:pt>
                <c:pt idx="1387">
                  <c:v>10.721480743462786</c:v>
                </c:pt>
                <c:pt idx="1388">
                  <c:v>9.5288846238940881</c:v>
                </c:pt>
                <c:pt idx="1389">
                  <c:v>8.5238517030048744</c:v>
                </c:pt>
                <c:pt idx="1390">
                  <c:v>6.1772830070303808</c:v>
                </c:pt>
                <c:pt idx="1391">
                  <c:v>4.4752191249560331</c:v>
                </c:pt>
                <c:pt idx="1392">
                  <c:v>7.6301251010500151</c:v>
                </c:pt>
                <c:pt idx="1393">
                  <c:v>7.0194839240162246</c:v>
                </c:pt>
                <c:pt idx="1394">
                  <c:v>5.5183548092294732</c:v>
                </c:pt>
                <c:pt idx="1395">
                  <c:v>5.5395748715665034</c:v>
                </c:pt>
                <c:pt idx="1396">
                  <c:v>5.6051735897670261</c:v>
                </c:pt>
                <c:pt idx="1397">
                  <c:v>2.9746944169550917</c:v>
                </c:pt>
                <c:pt idx="1398">
                  <c:v>0.87621403787746777</c:v>
                </c:pt>
                <c:pt idx="1399">
                  <c:v>0.39981370797127569</c:v>
                </c:pt>
                <c:pt idx="1400">
                  <c:v>0.26489197039869788</c:v>
                </c:pt>
                <c:pt idx="1401">
                  <c:v>0.21593482752674892</c:v>
                </c:pt>
                <c:pt idx="1402">
                  <c:v>0.31004264046547259</c:v>
                </c:pt>
                <c:pt idx="1403">
                  <c:v>0.27262764961029606</c:v>
                </c:pt>
                <c:pt idx="1404">
                  <c:v>0.21498930836439603</c:v>
                </c:pt>
                <c:pt idx="1405">
                  <c:v>0.54087863404959946</c:v>
                </c:pt>
                <c:pt idx="1406">
                  <c:v>0.77437429215133879</c:v>
                </c:pt>
                <c:pt idx="1407">
                  <c:v>2.805558653497124</c:v>
                </c:pt>
                <c:pt idx="1408">
                  <c:v>5.0293922630247812</c:v>
                </c:pt>
                <c:pt idx="1409">
                  <c:v>5.6750212863631715</c:v>
                </c:pt>
                <c:pt idx="1410">
                  <c:v>4.5893061300537257</c:v>
                </c:pt>
                <c:pt idx="1411">
                  <c:v>2.2718941615206849</c:v>
                </c:pt>
                <c:pt idx="1412">
                  <c:v>2.1977594591303315</c:v>
                </c:pt>
                <c:pt idx="1413">
                  <c:v>5.5471382335693145</c:v>
                </c:pt>
                <c:pt idx="1414">
                  <c:v>8.8141894395495992</c:v>
                </c:pt>
                <c:pt idx="1415">
                  <c:v>4.6648644166813442</c:v>
                </c:pt>
                <c:pt idx="1416">
                  <c:v>4.6195080926326844</c:v>
                </c:pt>
                <c:pt idx="1417">
                  <c:v>8.4950153384477964</c:v>
                </c:pt>
                <c:pt idx="1418">
                  <c:v>8.5000703548712089</c:v>
                </c:pt>
                <c:pt idx="1419">
                  <c:v>6.0826192416099163</c:v>
                </c:pt>
                <c:pt idx="1420">
                  <c:v>2.7765068450204522</c:v>
                </c:pt>
                <c:pt idx="1421">
                  <c:v>0.85955361164266009</c:v>
                </c:pt>
                <c:pt idx="1422">
                  <c:v>1.2331791022734087</c:v>
                </c:pt>
                <c:pt idx="1423">
                  <c:v>5.4274625514737327</c:v>
                </c:pt>
                <c:pt idx="1424">
                  <c:v>9.2748946530023577</c:v>
                </c:pt>
                <c:pt idx="1425">
                  <c:v>9.9696989338501822</c:v>
                </c:pt>
                <c:pt idx="1426">
                  <c:v>8.7547797748738301</c:v>
                </c:pt>
                <c:pt idx="1427">
                  <c:v>5.7836613276904805</c:v>
                </c:pt>
                <c:pt idx="1428">
                  <c:v>4.4167236489492199</c:v>
                </c:pt>
                <c:pt idx="1429">
                  <c:v>2.1155792542988108</c:v>
                </c:pt>
                <c:pt idx="1430">
                  <c:v>0.69116224106760504</c:v>
                </c:pt>
                <c:pt idx="1431">
                  <c:v>0.34809524848305273</c:v>
                </c:pt>
                <c:pt idx="1432">
                  <c:v>0.30170024425655972</c:v>
                </c:pt>
                <c:pt idx="1433">
                  <c:v>0.76588581272456446</c:v>
                </c:pt>
                <c:pt idx="1434">
                  <c:v>1.1608458399606159</c:v>
                </c:pt>
                <c:pt idx="1435">
                  <c:v>4.3701428150626844</c:v>
                </c:pt>
                <c:pt idx="1436">
                  <c:v>7.6431413626111819</c:v>
                </c:pt>
                <c:pt idx="1437">
                  <c:v>7.3479384609536114</c:v>
                </c:pt>
                <c:pt idx="1438">
                  <c:v>5.1848882300613752</c:v>
                </c:pt>
                <c:pt idx="1439">
                  <c:v>4.2386037230256717</c:v>
                </c:pt>
                <c:pt idx="1440">
                  <c:v>2.0002395992927373</c:v>
                </c:pt>
                <c:pt idx="1441">
                  <c:v>0.61910525578798792</c:v>
                </c:pt>
                <c:pt idx="1442">
                  <c:v>0.64184751274475582</c:v>
                </c:pt>
                <c:pt idx="1443">
                  <c:v>2.1528545544130786</c:v>
                </c:pt>
                <c:pt idx="1444">
                  <c:v>4.5446616728860958</c:v>
                </c:pt>
                <c:pt idx="1445">
                  <c:v>4.528132731858487</c:v>
                </c:pt>
                <c:pt idx="1446">
                  <c:v>2.9597109665780925</c:v>
                </c:pt>
                <c:pt idx="1447">
                  <c:v>1.6813391478563904</c:v>
                </c:pt>
                <c:pt idx="1448">
                  <c:v>1.567685687623908</c:v>
                </c:pt>
                <c:pt idx="1449">
                  <c:v>1.8286800529719198</c:v>
                </c:pt>
                <c:pt idx="1450">
                  <c:v>2.4760285282972689</c:v>
                </c:pt>
                <c:pt idx="1451">
                  <c:v>3.1490224950233858</c:v>
                </c:pt>
                <c:pt idx="1452">
                  <c:v>3.7636486700154932</c:v>
                </c:pt>
                <c:pt idx="1453">
                  <c:v>4.1320190223423108</c:v>
                </c:pt>
                <c:pt idx="1454">
                  <c:v>4.2513361273286838</c:v>
                </c:pt>
                <c:pt idx="1455">
                  <c:v>4.2205217216312647</c:v>
                </c:pt>
                <c:pt idx="1456">
                  <c:v>4.1674598385402142</c:v>
                </c:pt>
                <c:pt idx="1457">
                  <c:v>4.141393139040999</c:v>
                </c:pt>
                <c:pt idx="1458">
                  <c:v>4.1475809843131817</c:v>
                </c:pt>
                <c:pt idx="1459">
                  <c:v>4.1588335241198662</c:v>
                </c:pt>
                <c:pt idx="1460">
                  <c:v>4.1514477810349968</c:v>
                </c:pt>
                <c:pt idx="1461">
                  <c:v>4.1607679319377704</c:v>
                </c:pt>
                <c:pt idx="1462">
                  <c:v>4.161215203710892</c:v>
                </c:pt>
                <c:pt idx="1463">
                  <c:v>4.1615440829672954</c:v>
                </c:pt>
                <c:pt idx="1464">
                  <c:v>4.1717146317168909</c:v>
                </c:pt>
                <c:pt idx="1465">
                  <c:v>4.1761142029410321</c:v>
                </c:pt>
                <c:pt idx="1466">
                  <c:v>4.1689934711784495</c:v>
                </c:pt>
                <c:pt idx="1467">
                  <c:v>4.1698237487990317</c:v>
                </c:pt>
                <c:pt idx="1468">
                  <c:v>4.1959219635153566</c:v>
                </c:pt>
                <c:pt idx="1469">
                  <c:v>4.2005459085879533</c:v>
                </c:pt>
                <c:pt idx="1470">
                  <c:v>4.192938969293718</c:v>
                </c:pt>
                <c:pt idx="1471">
                  <c:v>4.1821900644257122</c:v>
                </c:pt>
                <c:pt idx="1472">
                  <c:v>4.1824980779780949</c:v>
                </c:pt>
                <c:pt idx="1473">
                  <c:v>4.1961498084851963</c:v>
                </c:pt>
                <c:pt idx="1474">
                  <c:v>4.2008480123931404</c:v>
                </c:pt>
                <c:pt idx="1475">
                  <c:v>4.1978786239897223</c:v>
                </c:pt>
                <c:pt idx="1476">
                  <c:v>4.2088568413004337</c:v>
                </c:pt>
                <c:pt idx="1477">
                  <c:v>4.8604712218758497</c:v>
                </c:pt>
                <c:pt idx="1478">
                  <c:v>6.9292403596290422</c:v>
                </c:pt>
                <c:pt idx="1479">
                  <c:v>7.6164212118153527</c:v>
                </c:pt>
                <c:pt idx="1480">
                  <c:v>6.9343852642834678</c:v>
                </c:pt>
                <c:pt idx="1481">
                  <c:v>5.6295259313104635</c:v>
                </c:pt>
                <c:pt idx="1482">
                  <c:v>5.3456385541166069</c:v>
                </c:pt>
                <c:pt idx="1483">
                  <c:v>6.606386721173596</c:v>
                </c:pt>
                <c:pt idx="1484">
                  <c:v>6.8367309283493638</c:v>
                </c:pt>
                <c:pt idx="1485">
                  <c:v>7.3644887962809582</c:v>
                </c:pt>
                <c:pt idx="1486">
                  <c:v>5.0066015640585588</c:v>
                </c:pt>
                <c:pt idx="1487">
                  <c:v>7.7109555576667006</c:v>
                </c:pt>
                <c:pt idx="1488">
                  <c:v>9.1430716623452302</c:v>
                </c:pt>
                <c:pt idx="1489">
                  <c:v>9.8050945670084211</c:v>
                </c:pt>
                <c:pt idx="1490">
                  <c:v>9.557753379913251</c:v>
                </c:pt>
                <c:pt idx="1491">
                  <c:v>9.1384671716826933</c:v>
                </c:pt>
                <c:pt idx="1492">
                  <c:v>7.122311446613006</c:v>
                </c:pt>
                <c:pt idx="1493">
                  <c:v>5.1285276118888534</c:v>
                </c:pt>
                <c:pt idx="1494">
                  <c:v>8.7580892953167542</c:v>
                </c:pt>
                <c:pt idx="1495">
                  <c:v>9.8687413423067447</c:v>
                </c:pt>
                <c:pt idx="1496">
                  <c:v>9.9031409934183294</c:v>
                </c:pt>
                <c:pt idx="1497">
                  <c:v>9.7155007651691179</c:v>
                </c:pt>
                <c:pt idx="1498">
                  <c:v>9.2971677604613028</c:v>
                </c:pt>
                <c:pt idx="1499">
                  <c:v>8.8150306514892574</c:v>
                </c:pt>
                <c:pt idx="1500">
                  <c:v>8.225916586282052</c:v>
                </c:pt>
                <c:pt idx="1501">
                  <c:v>8.3254161734316572</c:v>
                </c:pt>
                <c:pt idx="1502">
                  <c:v>8.0656711146264186</c:v>
                </c:pt>
                <c:pt idx="1503">
                  <c:v>7.6704150335421373</c:v>
                </c:pt>
                <c:pt idx="1504">
                  <c:v>7.4837101286553507</c:v>
                </c:pt>
                <c:pt idx="1505">
                  <c:v>7.0269445175633338</c:v>
                </c:pt>
                <c:pt idx="1506">
                  <c:v>6.6931765004330481</c:v>
                </c:pt>
                <c:pt idx="1507">
                  <c:v>6.830180651097721</c:v>
                </c:pt>
                <c:pt idx="1508">
                  <c:v>7.2943688232126389</c:v>
                </c:pt>
                <c:pt idx="1509">
                  <c:v>8.2007265779160274</c:v>
                </c:pt>
                <c:pt idx="1510">
                  <c:v>8.6213093924424449</c:v>
                </c:pt>
                <c:pt idx="1511">
                  <c:v>8.0455345109867071</c:v>
                </c:pt>
                <c:pt idx="1512">
                  <c:v>6.2472099026803116</c:v>
                </c:pt>
                <c:pt idx="1513">
                  <c:v>7.5450841489994165</c:v>
                </c:pt>
                <c:pt idx="1514">
                  <c:v>5.7903798146760472</c:v>
                </c:pt>
                <c:pt idx="1515">
                  <c:v>6.8635764138400894</c:v>
                </c:pt>
                <c:pt idx="1516">
                  <c:v>6.6920177004648771</c:v>
                </c:pt>
                <c:pt idx="1517">
                  <c:v>6.1434613839091856</c:v>
                </c:pt>
                <c:pt idx="1518">
                  <c:v>6.1687978774554946</c:v>
                </c:pt>
                <c:pt idx="1519">
                  <c:v>6.8739790002147005</c:v>
                </c:pt>
                <c:pt idx="1520">
                  <c:v>7.7179337063065327</c:v>
                </c:pt>
                <c:pt idx="1521">
                  <c:v>4.5252571894870783</c:v>
                </c:pt>
                <c:pt idx="1522">
                  <c:v>3.9851642132186131</c:v>
                </c:pt>
                <c:pt idx="1523">
                  <c:v>4.6808770090479932</c:v>
                </c:pt>
                <c:pt idx="1524">
                  <c:v>3.4294441809806462</c:v>
                </c:pt>
                <c:pt idx="1525">
                  <c:v>1.1105266136645497</c:v>
                </c:pt>
                <c:pt idx="1526">
                  <c:v>0.41720554127891718</c:v>
                </c:pt>
                <c:pt idx="1527">
                  <c:v>0.2608034121968163</c:v>
                </c:pt>
                <c:pt idx="1528">
                  <c:v>0.21697617919277698</c:v>
                </c:pt>
                <c:pt idx="1529">
                  <c:v>0.8989869859591253</c:v>
                </c:pt>
                <c:pt idx="1530">
                  <c:v>5.1502473946135785</c:v>
                </c:pt>
                <c:pt idx="1531">
                  <c:v>7.6471271738680215</c:v>
                </c:pt>
                <c:pt idx="1532">
                  <c:v>4.7961656336873943</c:v>
                </c:pt>
                <c:pt idx="1533">
                  <c:v>5.8231492233323747</c:v>
                </c:pt>
                <c:pt idx="1534">
                  <c:v>7.8043577748451751</c:v>
                </c:pt>
                <c:pt idx="1535">
                  <c:v>8.5386961625740128</c:v>
                </c:pt>
                <c:pt idx="1536">
                  <c:v>8.8207867416249748</c:v>
                </c:pt>
                <c:pt idx="1537">
                  <c:v>8.8371295576978888</c:v>
                </c:pt>
                <c:pt idx="1538">
                  <c:v>8.692734039743204</c:v>
                </c:pt>
                <c:pt idx="1539">
                  <c:v>8.3169677217392657</c:v>
                </c:pt>
                <c:pt idx="1540">
                  <c:v>7.8876017113062353</c:v>
                </c:pt>
                <c:pt idx="1541">
                  <c:v>7.1021193788773749</c:v>
                </c:pt>
                <c:pt idx="1542">
                  <c:v>6.4294241320100971</c:v>
                </c:pt>
                <c:pt idx="1543">
                  <c:v>5.7810749242530095</c:v>
                </c:pt>
                <c:pt idx="1544">
                  <c:v>4.2391316271042756</c:v>
                </c:pt>
                <c:pt idx="1545">
                  <c:v>4.5869233710485435</c:v>
                </c:pt>
                <c:pt idx="1546">
                  <c:v>5.409675661759656</c:v>
                </c:pt>
                <c:pt idx="1547">
                  <c:v>5.366143468015566</c:v>
                </c:pt>
                <c:pt idx="1548">
                  <c:v>5.2881450904955569</c:v>
                </c:pt>
                <c:pt idx="1549">
                  <c:v>5.2778793738913752</c:v>
                </c:pt>
                <c:pt idx="1550">
                  <c:v>4.9616511933011695</c:v>
                </c:pt>
                <c:pt idx="1551">
                  <c:v>4.1781912633547815</c:v>
                </c:pt>
                <c:pt idx="1552">
                  <c:v>4.429237334199688</c:v>
                </c:pt>
                <c:pt idx="1553">
                  <c:v>5.7262358389211245</c:v>
                </c:pt>
                <c:pt idx="1554">
                  <c:v>6.0218791035180104</c:v>
                </c:pt>
                <c:pt idx="1555">
                  <c:v>6.0526774488979527</c:v>
                </c:pt>
                <c:pt idx="1556">
                  <c:v>6.4452152088078973</c:v>
                </c:pt>
                <c:pt idx="1557">
                  <c:v>6.8430050161855869</c:v>
                </c:pt>
                <c:pt idx="1558">
                  <c:v>7.0122064291694848</c:v>
                </c:pt>
                <c:pt idx="1559">
                  <c:v>6.9779233212555214</c:v>
                </c:pt>
                <c:pt idx="1560">
                  <c:v>5.3948150568223019</c:v>
                </c:pt>
                <c:pt idx="1561">
                  <c:v>6.3268937598688408</c:v>
                </c:pt>
                <c:pt idx="1562">
                  <c:v>7.6098036459343126</c:v>
                </c:pt>
                <c:pt idx="1563">
                  <c:v>7.4779623611731783</c:v>
                </c:pt>
                <c:pt idx="1564">
                  <c:v>7.1873257732318763</c:v>
                </c:pt>
                <c:pt idx="1565">
                  <c:v>7.0603410317873037</c:v>
                </c:pt>
                <c:pt idx="1566">
                  <c:v>7.0498115961435159</c:v>
                </c:pt>
                <c:pt idx="1567">
                  <c:v>7.0373210781508959</c:v>
                </c:pt>
                <c:pt idx="1568">
                  <c:v>6.8952424266724401</c:v>
                </c:pt>
                <c:pt idx="1569">
                  <c:v>6.8819201560304117</c:v>
                </c:pt>
                <c:pt idx="1570">
                  <c:v>6.9245980273698216</c:v>
                </c:pt>
                <c:pt idx="1571">
                  <c:v>6.9393059851823153</c:v>
                </c:pt>
                <c:pt idx="1572">
                  <c:v>6.8273451953087738</c:v>
                </c:pt>
                <c:pt idx="1573">
                  <c:v>6.353163179149969</c:v>
                </c:pt>
                <c:pt idx="1574">
                  <c:v>5.5177178568667999</c:v>
                </c:pt>
                <c:pt idx="1575">
                  <c:v>5.0328862371065668</c:v>
                </c:pt>
                <c:pt idx="1576">
                  <c:v>5.2038646376177882</c:v>
                </c:pt>
                <c:pt idx="1577">
                  <c:v>5.4479186083637856</c:v>
                </c:pt>
                <c:pt idx="1578">
                  <c:v>5.2372206687219771</c:v>
                </c:pt>
                <c:pt idx="1579">
                  <c:v>4.3959622627134216</c:v>
                </c:pt>
                <c:pt idx="1580">
                  <c:v>4.1588230028374555</c:v>
                </c:pt>
                <c:pt idx="1581">
                  <c:v>4.4029032106995523</c:v>
                </c:pt>
                <c:pt idx="1582">
                  <c:v>4.4477750206456523</c:v>
                </c:pt>
                <c:pt idx="1583">
                  <c:v>3.696289150105581</c:v>
                </c:pt>
                <c:pt idx="1584">
                  <c:v>3.2760144443972217</c:v>
                </c:pt>
                <c:pt idx="1585">
                  <c:v>2.4484701548853161</c:v>
                </c:pt>
                <c:pt idx="1586">
                  <c:v>0.85304765655387815</c:v>
                </c:pt>
                <c:pt idx="1587">
                  <c:v>3.6885522038376037</c:v>
                </c:pt>
                <c:pt idx="1588">
                  <c:v>7.8969400457024506</c:v>
                </c:pt>
                <c:pt idx="1589">
                  <c:v>8.6534476340797859</c:v>
                </c:pt>
                <c:pt idx="1590">
                  <c:v>8.5292950846335209</c:v>
                </c:pt>
                <c:pt idx="1591">
                  <c:v>8.2645334500468781</c:v>
                </c:pt>
                <c:pt idx="1592">
                  <c:v>7.7354969699469125</c:v>
                </c:pt>
                <c:pt idx="1593">
                  <c:v>7.7252710498782147</c:v>
                </c:pt>
                <c:pt idx="1594">
                  <c:v>7.8337381202899641</c:v>
                </c:pt>
                <c:pt idx="1595">
                  <c:v>8.0563261802390009</c:v>
                </c:pt>
                <c:pt idx="1596">
                  <c:v>8.0634284548866155</c:v>
                </c:pt>
                <c:pt idx="1597">
                  <c:v>7.6740194791255538</c:v>
                </c:pt>
                <c:pt idx="1598">
                  <c:v>7.1164430671242203</c:v>
                </c:pt>
                <c:pt idx="1599">
                  <c:v>6.8312084491188649</c:v>
                </c:pt>
                <c:pt idx="1600">
                  <c:v>6.7250369165222503</c:v>
                </c:pt>
                <c:pt idx="1601">
                  <c:v>7.0934447781599657</c:v>
                </c:pt>
                <c:pt idx="1602">
                  <c:v>7.3932282900029529</c:v>
                </c:pt>
                <c:pt idx="1603">
                  <c:v>7.3006577241770012</c:v>
                </c:pt>
                <c:pt idx="1604">
                  <c:v>7.4998431969230612</c:v>
                </c:pt>
                <c:pt idx="1605">
                  <c:v>8.0554156266306425</c:v>
                </c:pt>
                <c:pt idx="1606">
                  <c:v>8.4605219143988304</c:v>
                </c:pt>
                <c:pt idx="1607">
                  <c:v>6.4444414422967196</c:v>
                </c:pt>
                <c:pt idx="1608">
                  <c:v>6.7483108077634206</c:v>
                </c:pt>
                <c:pt idx="1609">
                  <c:v>7.9334117317014865</c:v>
                </c:pt>
                <c:pt idx="1610">
                  <c:v>7.9810986825787369</c:v>
                </c:pt>
                <c:pt idx="1611">
                  <c:v>8.2353979794972592</c:v>
                </c:pt>
                <c:pt idx="1612">
                  <c:v>7.8944458749633348</c:v>
                </c:pt>
                <c:pt idx="1613">
                  <c:v>8.1216432967773997</c:v>
                </c:pt>
                <c:pt idx="1614">
                  <c:v>8.4593529914180312</c:v>
                </c:pt>
                <c:pt idx="1615">
                  <c:v>8.4218587799125704</c:v>
                </c:pt>
                <c:pt idx="1616">
                  <c:v>8.3200100732674134</c:v>
                </c:pt>
                <c:pt idx="1617">
                  <c:v>8.1709684164765086</c:v>
                </c:pt>
                <c:pt idx="1618">
                  <c:v>8.0533810815005289</c:v>
                </c:pt>
                <c:pt idx="1619">
                  <c:v>7.8850201351941385</c:v>
                </c:pt>
                <c:pt idx="1620">
                  <c:v>6.9864225604493706</c:v>
                </c:pt>
                <c:pt idx="1621">
                  <c:v>6.4105519767853698</c:v>
                </c:pt>
                <c:pt idx="1622">
                  <c:v>5.547135983403634</c:v>
                </c:pt>
                <c:pt idx="1623">
                  <c:v>2.5401606110062915</c:v>
                </c:pt>
                <c:pt idx="1624">
                  <c:v>2.9959477237708247</c:v>
                </c:pt>
                <c:pt idx="1625">
                  <c:v>5.7354053509409262</c:v>
                </c:pt>
                <c:pt idx="1626">
                  <c:v>6.9154624784037884</c:v>
                </c:pt>
                <c:pt idx="1627">
                  <c:v>6.6686559927312086</c:v>
                </c:pt>
                <c:pt idx="1628">
                  <c:v>6.802647059326115</c:v>
                </c:pt>
                <c:pt idx="1629">
                  <c:v>5.9273429375923046</c:v>
                </c:pt>
                <c:pt idx="1630">
                  <c:v>4.7179222729223351</c:v>
                </c:pt>
                <c:pt idx="1631">
                  <c:v>4.4337653318497861</c:v>
                </c:pt>
                <c:pt idx="1632">
                  <c:v>5.4091553438752396</c:v>
                </c:pt>
                <c:pt idx="1633">
                  <c:v>6.1360188003814873</c:v>
                </c:pt>
                <c:pt idx="1634">
                  <c:v>6.5187618638416396</c:v>
                </c:pt>
                <c:pt idx="1635">
                  <c:v>7.0046169668431144</c:v>
                </c:pt>
                <c:pt idx="1636">
                  <c:v>7.3668830458162855</c:v>
                </c:pt>
                <c:pt idx="1637">
                  <c:v>8.249420534533396</c:v>
                </c:pt>
                <c:pt idx="1638">
                  <c:v>7.9695793147167677</c:v>
                </c:pt>
                <c:pt idx="1639">
                  <c:v>4.6060267905523284</c:v>
                </c:pt>
                <c:pt idx="1640">
                  <c:v>2.9364428162386207</c:v>
                </c:pt>
                <c:pt idx="1641">
                  <c:v>4.7794018284341968</c:v>
                </c:pt>
                <c:pt idx="1642">
                  <c:v>8.4241693790566501</c:v>
                </c:pt>
                <c:pt idx="1643">
                  <c:v>7.9384572015223158</c:v>
                </c:pt>
                <c:pt idx="1644">
                  <c:v>6.1197671131106475</c:v>
                </c:pt>
                <c:pt idx="1645">
                  <c:v>5.2340462957125196</c:v>
                </c:pt>
                <c:pt idx="1646">
                  <c:v>7.5790225187091984</c:v>
                </c:pt>
                <c:pt idx="1647">
                  <c:v>7.4627803687115044</c:v>
                </c:pt>
                <c:pt idx="1648">
                  <c:v>7.4440514082491598</c:v>
                </c:pt>
                <c:pt idx="1649">
                  <c:v>7.3829142380087429</c:v>
                </c:pt>
                <c:pt idx="1650">
                  <c:v>7.7816736156290549</c:v>
                </c:pt>
                <c:pt idx="1651">
                  <c:v>7.6320311091391728</c:v>
                </c:pt>
                <c:pt idx="1652">
                  <c:v>6.6545262732226815</c:v>
                </c:pt>
                <c:pt idx="1653">
                  <c:v>6.3672895585857656</c:v>
                </c:pt>
                <c:pt idx="1654">
                  <c:v>6.4012800619196417</c:v>
                </c:pt>
                <c:pt idx="1655">
                  <c:v>6.437712577440994</c:v>
                </c:pt>
                <c:pt idx="1656">
                  <c:v>6.4397915882514996</c:v>
                </c:pt>
                <c:pt idx="1657">
                  <c:v>6.3602113308391957</c:v>
                </c:pt>
                <c:pt idx="1658">
                  <c:v>6.3940672466000024</c:v>
                </c:pt>
                <c:pt idx="1659">
                  <c:v>6.7644224914279851</c:v>
                </c:pt>
                <c:pt idx="1660">
                  <c:v>6.8683513278904265</c:v>
                </c:pt>
                <c:pt idx="1661">
                  <c:v>6.8288307102763381</c:v>
                </c:pt>
                <c:pt idx="1662">
                  <c:v>6.7769548376008979</c:v>
                </c:pt>
                <c:pt idx="1663">
                  <c:v>6.7673130722653374</c:v>
                </c:pt>
                <c:pt idx="1664">
                  <c:v>6.7309234534190061</c:v>
                </c:pt>
                <c:pt idx="1665">
                  <c:v>6.4395363782502688</c:v>
                </c:pt>
                <c:pt idx="1666">
                  <c:v>6.2169087726241834</c:v>
                </c:pt>
                <c:pt idx="1667">
                  <c:v>6.0015075880363158</c:v>
                </c:pt>
                <c:pt idx="1668">
                  <c:v>5.8091429776322459</c:v>
                </c:pt>
                <c:pt idx="1669">
                  <c:v>5.8676767426802092</c:v>
                </c:pt>
                <c:pt idx="1670">
                  <c:v>6.1474212197310472</c:v>
                </c:pt>
                <c:pt idx="1671">
                  <c:v>6.5099191441894524</c:v>
                </c:pt>
                <c:pt idx="1672">
                  <c:v>6.5329103233755177</c:v>
                </c:pt>
                <c:pt idx="1673">
                  <c:v>6.1890037093806134</c:v>
                </c:pt>
                <c:pt idx="1674">
                  <c:v>5.6554948168547918</c:v>
                </c:pt>
                <c:pt idx="1675">
                  <c:v>5.5041149218105749</c:v>
                </c:pt>
                <c:pt idx="1676">
                  <c:v>5.1910362971894299</c:v>
                </c:pt>
                <c:pt idx="1677">
                  <c:v>4.8297319081023673</c:v>
                </c:pt>
                <c:pt idx="1678">
                  <c:v>4.9034896912725001</c:v>
                </c:pt>
                <c:pt idx="1679">
                  <c:v>5.9144067332292805</c:v>
                </c:pt>
                <c:pt idx="1680">
                  <c:v>6.3569835748679742</c:v>
                </c:pt>
                <c:pt idx="1681">
                  <c:v>5.8041419721375656</c:v>
                </c:pt>
                <c:pt idx="1682">
                  <c:v>5.4994561000803959</c:v>
                </c:pt>
                <c:pt idx="1683">
                  <c:v>6.331134865550518</c:v>
                </c:pt>
                <c:pt idx="1684">
                  <c:v>6.6224379214201612</c:v>
                </c:pt>
                <c:pt idx="1685">
                  <c:v>6.4791072700395924</c:v>
                </c:pt>
                <c:pt idx="1686">
                  <c:v>6.3768627223594851</c:v>
                </c:pt>
                <c:pt idx="1687">
                  <c:v>6.1235901776942514</c:v>
                </c:pt>
                <c:pt idx="1688">
                  <c:v>5.9971465494668088</c:v>
                </c:pt>
                <c:pt idx="1689">
                  <c:v>6.2466024626819339</c:v>
                </c:pt>
                <c:pt idx="1690">
                  <c:v>6.2871497169078028</c:v>
                </c:pt>
                <c:pt idx="1691">
                  <c:v>6.2311602008258644</c:v>
                </c:pt>
                <c:pt idx="1692">
                  <c:v>6.0120650301593122</c:v>
                </c:pt>
                <c:pt idx="1693">
                  <c:v>6.0768017289991967</c:v>
                </c:pt>
                <c:pt idx="1694">
                  <c:v>5.9362638955017779</c:v>
                </c:pt>
                <c:pt idx="1695">
                  <c:v>5.8686843720254931</c:v>
                </c:pt>
                <c:pt idx="1696">
                  <c:v>6.2289586529942191</c:v>
                </c:pt>
                <c:pt idx="1697">
                  <c:v>6.1360613977384375</c:v>
                </c:pt>
                <c:pt idx="1698">
                  <c:v>5.525492511154491</c:v>
                </c:pt>
                <c:pt idx="1699">
                  <c:v>5.4029007050481681</c:v>
                </c:pt>
                <c:pt idx="1700">
                  <c:v>5.6833443737128642</c:v>
                </c:pt>
                <c:pt idx="1701">
                  <c:v>5.6811234530195982</c:v>
                </c:pt>
                <c:pt idx="1702">
                  <c:v>5.0131492611768964</c:v>
                </c:pt>
                <c:pt idx="1703">
                  <c:v>5.3079899398079622</c:v>
                </c:pt>
                <c:pt idx="1704">
                  <c:v>5.4987965394122558</c:v>
                </c:pt>
                <c:pt idx="1705">
                  <c:v>5.7910616921494515</c:v>
                </c:pt>
                <c:pt idx="1706">
                  <c:v>6.0348032434991943</c:v>
                </c:pt>
                <c:pt idx="1707">
                  <c:v>5.8959567062415763</c:v>
                </c:pt>
                <c:pt idx="1708">
                  <c:v>5.7466877526146991</c:v>
                </c:pt>
                <c:pt idx="1709">
                  <c:v>5.8237254389701363</c:v>
                </c:pt>
                <c:pt idx="1710">
                  <c:v>6.0510779367267906</c:v>
                </c:pt>
                <c:pt idx="1711">
                  <c:v>6.2968574550754575</c:v>
                </c:pt>
                <c:pt idx="1712">
                  <c:v>6.3069400240562778</c:v>
                </c:pt>
                <c:pt idx="1713">
                  <c:v>6.3135073670162489</c:v>
                </c:pt>
                <c:pt idx="1714">
                  <c:v>6.3715793747925273</c:v>
                </c:pt>
                <c:pt idx="1715">
                  <c:v>6.5873588362491615</c:v>
                </c:pt>
                <c:pt idx="1716">
                  <c:v>6.8114307176206035</c:v>
                </c:pt>
                <c:pt idx="1717">
                  <c:v>6.8761904240198559</c:v>
                </c:pt>
                <c:pt idx="1718">
                  <c:v>6.955447418425134</c:v>
                </c:pt>
                <c:pt idx="1719">
                  <c:v>7.2176783012501975</c:v>
                </c:pt>
                <c:pt idx="1720">
                  <c:v>6.9466437958496661</c:v>
                </c:pt>
                <c:pt idx="1721">
                  <c:v>5.6295430963266915</c:v>
                </c:pt>
                <c:pt idx="1722">
                  <c:v>5.5321064612870474</c:v>
                </c:pt>
                <c:pt idx="1723">
                  <c:v>5.7801958418405155</c:v>
                </c:pt>
                <c:pt idx="1724">
                  <c:v>4.6989761986712546</c:v>
                </c:pt>
                <c:pt idx="1725">
                  <c:v>2.5516266080915284</c:v>
                </c:pt>
                <c:pt idx="1726">
                  <c:v>0.95546616000667373</c:v>
                </c:pt>
                <c:pt idx="1727">
                  <c:v>0.35280337536986939</c:v>
                </c:pt>
                <c:pt idx="1728">
                  <c:v>0.23621262940631499</c:v>
                </c:pt>
                <c:pt idx="1729">
                  <c:v>0.18705344618147784</c:v>
                </c:pt>
                <c:pt idx="1730">
                  <c:v>0.16359783404065162</c:v>
                </c:pt>
                <c:pt idx="1731">
                  <c:v>0.15265453213192726</c:v>
                </c:pt>
                <c:pt idx="1732">
                  <c:v>0.14486623978381319</c:v>
                </c:pt>
                <c:pt idx="1733">
                  <c:v>0.13656220161617924</c:v>
                </c:pt>
                <c:pt idx="1734">
                  <c:v>0.13157048020374251</c:v>
                </c:pt>
                <c:pt idx="1735">
                  <c:v>0.12847497926040566</c:v>
                </c:pt>
                <c:pt idx="1736">
                  <c:v>0.13690323874626997</c:v>
                </c:pt>
                <c:pt idx="1737">
                  <c:v>0.14429446332486329</c:v>
                </c:pt>
                <c:pt idx="1738">
                  <c:v>0.14159116801457899</c:v>
                </c:pt>
                <c:pt idx="1739">
                  <c:v>0.14075736753780452</c:v>
                </c:pt>
                <c:pt idx="1740">
                  <c:v>0.13858346520906101</c:v>
                </c:pt>
                <c:pt idx="1741">
                  <c:v>0.15600910056812212</c:v>
                </c:pt>
                <c:pt idx="1742">
                  <c:v>0.93118069515213475</c:v>
                </c:pt>
                <c:pt idx="1743">
                  <c:v>3.18919901341406</c:v>
                </c:pt>
                <c:pt idx="1744">
                  <c:v>4.8376168006889646</c:v>
                </c:pt>
                <c:pt idx="1745">
                  <c:v>5.5624688436299632</c:v>
                </c:pt>
                <c:pt idx="1746">
                  <c:v>5.7912534870468209</c:v>
                </c:pt>
                <c:pt idx="1747">
                  <c:v>5.6977207384409629</c:v>
                </c:pt>
                <c:pt idx="1748">
                  <c:v>5.7426930828561575</c:v>
                </c:pt>
                <c:pt idx="1749">
                  <c:v>5.9695751227062681</c:v>
                </c:pt>
                <c:pt idx="1750">
                  <c:v>6.0645247650544931</c:v>
                </c:pt>
                <c:pt idx="1751">
                  <c:v>6.0686470863647255</c:v>
                </c:pt>
                <c:pt idx="1752">
                  <c:v>6.229400712181695</c:v>
                </c:pt>
                <c:pt idx="1753">
                  <c:v>7.1959984709628388</c:v>
                </c:pt>
                <c:pt idx="1754">
                  <c:v>7.7169176902760093</c:v>
                </c:pt>
                <c:pt idx="1755">
                  <c:v>7.6584698133529665</c:v>
                </c:pt>
                <c:pt idx="1756">
                  <c:v>7.5043488458572032</c:v>
                </c:pt>
                <c:pt idx="1757">
                  <c:v>7.3485320849025646</c:v>
                </c:pt>
                <c:pt idx="1758">
                  <c:v>7.245502125533732</c:v>
                </c:pt>
                <c:pt idx="1759">
                  <c:v>6.9542224151451597</c:v>
                </c:pt>
                <c:pt idx="1760">
                  <c:v>7.0489053922882068</c:v>
                </c:pt>
                <c:pt idx="1761">
                  <c:v>6.9709592727087131</c:v>
                </c:pt>
                <c:pt idx="1762">
                  <c:v>6.9880915397036505</c:v>
                </c:pt>
                <c:pt idx="1763">
                  <c:v>6.8295245912587239</c:v>
                </c:pt>
                <c:pt idx="1764">
                  <c:v>5.8927340931852621</c:v>
                </c:pt>
                <c:pt idx="1765">
                  <c:v>2.4049025834749167</c:v>
                </c:pt>
                <c:pt idx="1766">
                  <c:v>0.76594828241815771</c:v>
                </c:pt>
                <c:pt idx="1767">
                  <c:v>0.39206984194235089</c:v>
                </c:pt>
                <c:pt idx="1768">
                  <c:v>0.25615989490607449</c:v>
                </c:pt>
                <c:pt idx="1769">
                  <c:v>0.20561735764222802</c:v>
                </c:pt>
                <c:pt idx="1770">
                  <c:v>0.18447103321017502</c:v>
                </c:pt>
                <c:pt idx="1771">
                  <c:v>0.25220534003666345</c:v>
                </c:pt>
                <c:pt idx="1772">
                  <c:v>0.48007527056877719</c:v>
                </c:pt>
                <c:pt idx="1773">
                  <c:v>0.25428075813710371</c:v>
                </c:pt>
                <c:pt idx="1774">
                  <c:v>0.16334924896066094</c:v>
                </c:pt>
                <c:pt idx="1775">
                  <c:v>0.14748198219190456</c:v>
                </c:pt>
                <c:pt idx="1776">
                  <c:v>0.1397036105935146</c:v>
                </c:pt>
                <c:pt idx="1777">
                  <c:v>0.13543766071099383</c:v>
                </c:pt>
                <c:pt idx="1778">
                  <c:v>0.14039775949165445</c:v>
                </c:pt>
                <c:pt idx="1779">
                  <c:v>0.41772501173902432</c:v>
                </c:pt>
                <c:pt idx="1780">
                  <c:v>0.39814419706365023</c:v>
                </c:pt>
                <c:pt idx="1781">
                  <c:v>0.1777213762027442</c:v>
                </c:pt>
                <c:pt idx="1782">
                  <c:v>0.14868622882955265</c:v>
                </c:pt>
                <c:pt idx="1783">
                  <c:v>0.41198215040242608</c:v>
                </c:pt>
                <c:pt idx="1784">
                  <c:v>0.9164193101672522</c:v>
                </c:pt>
                <c:pt idx="1785">
                  <c:v>1.4200325067953652</c:v>
                </c:pt>
                <c:pt idx="1786">
                  <c:v>2.1035571502515746</c:v>
                </c:pt>
                <c:pt idx="1787">
                  <c:v>2.6809723784001145</c:v>
                </c:pt>
                <c:pt idx="1788">
                  <c:v>3.1004521013657289</c:v>
                </c:pt>
                <c:pt idx="1789">
                  <c:v>3.3584622136230187</c:v>
                </c:pt>
                <c:pt idx="1790">
                  <c:v>3.5205305108636842</c:v>
                </c:pt>
                <c:pt idx="1791">
                  <c:v>3.6217848061493121</c:v>
                </c:pt>
                <c:pt idx="1792">
                  <c:v>3.7555737460343308</c:v>
                </c:pt>
                <c:pt idx="1793">
                  <c:v>3.8731353882800668</c:v>
                </c:pt>
                <c:pt idx="1794">
                  <c:v>3.9032497129773485</c:v>
                </c:pt>
                <c:pt idx="1795">
                  <c:v>3.8762276965743427</c:v>
                </c:pt>
                <c:pt idx="1796">
                  <c:v>3.8756366984256467</c:v>
                </c:pt>
                <c:pt idx="1797">
                  <c:v>3.8884998781668521</c:v>
                </c:pt>
                <c:pt idx="1798">
                  <c:v>3.9128372803349123</c:v>
                </c:pt>
                <c:pt idx="1799">
                  <c:v>3.9214165298245307</c:v>
                </c:pt>
              </c:numCache>
            </c:numRef>
          </c:yVal>
          <c:smooth val="0"/>
          <c:extLst>
            <c:ext xmlns:c16="http://schemas.microsoft.com/office/drawing/2014/chart" uri="{C3380CC4-5D6E-409C-BE32-E72D297353CC}">
              <c16:uniqueId val="{00000000-8A4A-4583-82EA-CC0B776CBC41}"/>
            </c:ext>
          </c:extLst>
        </c:ser>
        <c:ser>
          <c:idx val="1"/>
          <c:order val="1"/>
          <c:tx>
            <c:v>SEMTECH LDV</c:v>
          </c:tx>
          <c:spPr>
            <a:ln w="28575" cap="rnd">
              <a:solidFill>
                <a:schemeClr val="accent1"/>
              </a:solidFill>
              <a:round/>
            </a:ln>
            <a:effectLst/>
          </c:spPr>
          <c:marker>
            <c:symbol val="none"/>
          </c:marker>
          <c:yVal>
            <c:numRef>
              <c:f>'PEMS data'!$N$5:$N$1805</c:f>
              <c:numCache>
                <c:formatCode>General</c:formatCode>
                <c:ptCount val="1801"/>
                <c:pt idx="0">
                  <c:v>1.5661</c:v>
                </c:pt>
                <c:pt idx="1">
                  <c:v>1.8869</c:v>
                </c:pt>
                <c:pt idx="2">
                  <c:v>1.8875999999999999</c:v>
                </c:pt>
                <c:pt idx="3">
                  <c:v>2.2098</c:v>
                </c:pt>
                <c:pt idx="4">
                  <c:v>3.3256000000000001</c:v>
                </c:pt>
                <c:pt idx="5">
                  <c:v>4.8970000000000002</c:v>
                </c:pt>
                <c:pt idx="6">
                  <c:v>5.8489000000000004</c:v>
                </c:pt>
                <c:pt idx="7">
                  <c:v>6.2182000000000004</c:v>
                </c:pt>
                <c:pt idx="8">
                  <c:v>6.3217999999999996</c:v>
                </c:pt>
                <c:pt idx="9">
                  <c:v>6.4070999999999998</c:v>
                </c:pt>
                <c:pt idx="10">
                  <c:v>6.4526000000000003</c:v>
                </c:pt>
                <c:pt idx="11">
                  <c:v>6.44</c:v>
                </c:pt>
                <c:pt idx="12">
                  <c:v>6.7888999999999999</c:v>
                </c:pt>
                <c:pt idx="13">
                  <c:v>8.1479999999999997</c:v>
                </c:pt>
                <c:pt idx="14">
                  <c:v>9.3968000000000007</c:v>
                </c:pt>
                <c:pt idx="15">
                  <c:v>9.0780999999999992</c:v>
                </c:pt>
                <c:pt idx="16">
                  <c:v>7.5984999999999996</c:v>
                </c:pt>
                <c:pt idx="17">
                  <c:v>5.4146999999999998</c:v>
                </c:pt>
                <c:pt idx="18">
                  <c:v>5.7366000000000001</c:v>
                </c:pt>
                <c:pt idx="19">
                  <c:v>8.0493000000000006</c:v>
                </c:pt>
                <c:pt idx="20">
                  <c:v>8.2278000000000002</c:v>
                </c:pt>
                <c:pt idx="21">
                  <c:v>7.5370999999999997</c:v>
                </c:pt>
                <c:pt idx="22">
                  <c:v>7.7788000000000004</c:v>
                </c:pt>
                <c:pt idx="23">
                  <c:v>8.3480000000000008</c:v>
                </c:pt>
                <c:pt idx="24">
                  <c:v>8.3574000000000002</c:v>
                </c:pt>
                <c:pt idx="25">
                  <c:v>8.1626999999999992</c:v>
                </c:pt>
                <c:pt idx="26">
                  <c:v>6.9968000000000004</c:v>
                </c:pt>
                <c:pt idx="27">
                  <c:v>6.1246999999999998</c:v>
                </c:pt>
                <c:pt idx="28">
                  <c:v>8.3491</c:v>
                </c:pt>
                <c:pt idx="29">
                  <c:v>8.6618999999999993</c:v>
                </c:pt>
                <c:pt idx="30">
                  <c:v>7.5342000000000002</c:v>
                </c:pt>
                <c:pt idx="31">
                  <c:v>7.6178999999999997</c:v>
                </c:pt>
                <c:pt idx="32">
                  <c:v>8.1823999999999995</c:v>
                </c:pt>
                <c:pt idx="33">
                  <c:v>8.0202000000000009</c:v>
                </c:pt>
                <c:pt idx="34">
                  <c:v>7.5560999999999998</c:v>
                </c:pt>
                <c:pt idx="35">
                  <c:v>6.1683000000000003</c:v>
                </c:pt>
                <c:pt idx="36">
                  <c:v>3.24</c:v>
                </c:pt>
                <c:pt idx="37">
                  <c:v>0.96099999999999997</c:v>
                </c:pt>
                <c:pt idx="38">
                  <c:v>0.30719999999999997</c:v>
                </c:pt>
                <c:pt idx="39">
                  <c:v>0.19020000000000001</c:v>
                </c:pt>
                <c:pt idx="40">
                  <c:v>0.15329999999999999</c:v>
                </c:pt>
                <c:pt idx="41">
                  <c:v>0.29039999999999999</c:v>
                </c:pt>
                <c:pt idx="42">
                  <c:v>1.2448999999999999</c:v>
                </c:pt>
                <c:pt idx="43">
                  <c:v>2.2761999999999998</c:v>
                </c:pt>
                <c:pt idx="44">
                  <c:v>1.5497000000000001</c:v>
                </c:pt>
                <c:pt idx="45">
                  <c:v>1.9865999999999999</c:v>
                </c:pt>
                <c:pt idx="46">
                  <c:v>4.4417999999999997</c:v>
                </c:pt>
                <c:pt idx="47">
                  <c:v>6.4085999999999999</c:v>
                </c:pt>
                <c:pt idx="48">
                  <c:v>6.2290000000000001</c:v>
                </c:pt>
                <c:pt idx="49">
                  <c:v>5.6078999999999999</c:v>
                </c:pt>
                <c:pt idx="50">
                  <c:v>4.9219999999999997</c:v>
                </c:pt>
                <c:pt idx="51">
                  <c:v>3.5175000000000001</c:v>
                </c:pt>
                <c:pt idx="52">
                  <c:v>3.407</c:v>
                </c:pt>
                <c:pt idx="53">
                  <c:v>5.6894999999999998</c:v>
                </c:pt>
                <c:pt idx="54">
                  <c:v>6.8840000000000003</c:v>
                </c:pt>
                <c:pt idx="55">
                  <c:v>5.8376999999999999</c:v>
                </c:pt>
                <c:pt idx="56">
                  <c:v>6.0206</c:v>
                </c:pt>
                <c:pt idx="57">
                  <c:v>7.1424000000000003</c:v>
                </c:pt>
                <c:pt idx="58">
                  <c:v>7.7961</c:v>
                </c:pt>
                <c:pt idx="59">
                  <c:v>6.7207999999999997</c:v>
                </c:pt>
                <c:pt idx="60">
                  <c:v>4.8888999999999996</c:v>
                </c:pt>
                <c:pt idx="61">
                  <c:v>5.5266999999999999</c:v>
                </c:pt>
                <c:pt idx="62">
                  <c:v>7.4943999999999997</c:v>
                </c:pt>
                <c:pt idx="63">
                  <c:v>8.7571999999999992</c:v>
                </c:pt>
                <c:pt idx="64">
                  <c:v>9.3016000000000005</c:v>
                </c:pt>
                <c:pt idx="65">
                  <c:v>8.8495000000000008</c:v>
                </c:pt>
                <c:pt idx="66">
                  <c:v>8.8646999999999991</c:v>
                </c:pt>
                <c:pt idx="67">
                  <c:v>9.0351999999999997</c:v>
                </c:pt>
                <c:pt idx="68">
                  <c:v>8.8345000000000002</c:v>
                </c:pt>
                <c:pt idx="69">
                  <c:v>8.7972999999999999</c:v>
                </c:pt>
                <c:pt idx="70">
                  <c:v>8.6164000000000005</c:v>
                </c:pt>
                <c:pt idx="71">
                  <c:v>6.4888000000000003</c:v>
                </c:pt>
                <c:pt idx="72">
                  <c:v>5.2061000000000002</c:v>
                </c:pt>
                <c:pt idx="73">
                  <c:v>7.3047000000000004</c:v>
                </c:pt>
                <c:pt idx="74">
                  <c:v>8.6088000000000005</c:v>
                </c:pt>
                <c:pt idx="75">
                  <c:v>8.7243999999999993</c:v>
                </c:pt>
                <c:pt idx="76">
                  <c:v>8.6774000000000004</c:v>
                </c:pt>
                <c:pt idx="77">
                  <c:v>8.3933999999999997</c:v>
                </c:pt>
                <c:pt idx="78">
                  <c:v>7.8270999999999997</c:v>
                </c:pt>
                <c:pt idx="79">
                  <c:v>6.9805999999999999</c:v>
                </c:pt>
                <c:pt idx="80">
                  <c:v>6.2454000000000001</c:v>
                </c:pt>
                <c:pt idx="81">
                  <c:v>5.7812000000000001</c:v>
                </c:pt>
                <c:pt idx="82">
                  <c:v>5.4081999999999999</c:v>
                </c:pt>
                <c:pt idx="83">
                  <c:v>4.8537999999999997</c:v>
                </c:pt>
                <c:pt idx="84">
                  <c:v>4.5153999999999996</c:v>
                </c:pt>
                <c:pt idx="85">
                  <c:v>4.7211999999999996</c:v>
                </c:pt>
                <c:pt idx="86">
                  <c:v>5.0029000000000003</c:v>
                </c:pt>
                <c:pt idx="87">
                  <c:v>4.1768999999999998</c:v>
                </c:pt>
                <c:pt idx="88">
                  <c:v>2.3715999999999999</c:v>
                </c:pt>
                <c:pt idx="89">
                  <c:v>1.2557</c:v>
                </c:pt>
                <c:pt idx="90">
                  <c:v>2.0247000000000002</c:v>
                </c:pt>
                <c:pt idx="91">
                  <c:v>3.9138000000000002</c:v>
                </c:pt>
                <c:pt idx="92">
                  <c:v>5.4570999999999996</c:v>
                </c:pt>
                <c:pt idx="93">
                  <c:v>6.1477000000000004</c:v>
                </c:pt>
                <c:pt idx="94">
                  <c:v>6.3536000000000001</c:v>
                </c:pt>
                <c:pt idx="95">
                  <c:v>6.4915000000000003</c:v>
                </c:pt>
                <c:pt idx="96">
                  <c:v>6.5183999999999997</c:v>
                </c:pt>
                <c:pt idx="97">
                  <c:v>6.5124000000000004</c:v>
                </c:pt>
                <c:pt idx="98">
                  <c:v>6.4932999999999996</c:v>
                </c:pt>
                <c:pt idx="99">
                  <c:v>6.4135999999999997</c:v>
                </c:pt>
                <c:pt idx="100">
                  <c:v>6.4005999999999998</c:v>
                </c:pt>
                <c:pt idx="101">
                  <c:v>6.5133999999999999</c:v>
                </c:pt>
                <c:pt idx="102">
                  <c:v>6.5528000000000004</c:v>
                </c:pt>
                <c:pt idx="103">
                  <c:v>6.5209000000000001</c:v>
                </c:pt>
                <c:pt idx="104">
                  <c:v>6.5494000000000003</c:v>
                </c:pt>
                <c:pt idx="105">
                  <c:v>6.6239999999999997</c:v>
                </c:pt>
                <c:pt idx="106">
                  <c:v>6.5176999999999996</c:v>
                </c:pt>
                <c:pt idx="107">
                  <c:v>6.5186000000000002</c:v>
                </c:pt>
                <c:pt idx="108">
                  <c:v>6.5837000000000003</c:v>
                </c:pt>
                <c:pt idx="109">
                  <c:v>6.5652999999999997</c:v>
                </c:pt>
                <c:pt idx="110">
                  <c:v>6.5545</c:v>
                </c:pt>
                <c:pt idx="111">
                  <c:v>6.5141999999999998</c:v>
                </c:pt>
                <c:pt idx="112">
                  <c:v>6.5377999999999998</c:v>
                </c:pt>
                <c:pt idx="113">
                  <c:v>6.5839999999999996</c:v>
                </c:pt>
                <c:pt idx="114">
                  <c:v>6.5854999999999997</c:v>
                </c:pt>
                <c:pt idx="115">
                  <c:v>6.6064999999999996</c:v>
                </c:pt>
                <c:pt idx="116">
                  <c:v>6.6081000000000003</c:v>
                </c:pt>
                <c:pt idx="117">
                  <c:v>6.5576999999999996</c:v>
                </c:pt>
                <c:pt idx="118">
                  <c:v>6.5393999999999997</c:v>
                </c:pt>
                <c:pt idx="119">
                  <c:v>6.5735999999999999</c:v>
                </c:pt>
                <c:pt idx="120">
                  <c:v>6.5705</c:v>
                </c:pt>
                <c:pt idx="121">
                  <c:v>6.5206</c:v>
                </c:pt>
                <c:pt idx="122">
                  <c:v>6.5553999999999997</c:v>
                </c:pt>
                <c:pt idx="123">
                  <c:v>6.5750999999999999</c:v>
                </c:pt>
                <c:pt idx="124">
                  <c:v>6.5251999999999999</c:v>
                </c:pt>
                <c:pt idx="125">
                  <c:v>6.5342000000000002</c:v>
                </c:pt>
                <c:pt idx="126">
                  <c:v>6.5240999999999998</c:v>
                </c:pt>
                <c:pt idx="127">
                  <c:v>6.5076000000000001</c:v>
                </c:pt>
                <c:pt idx="128">
                  <c:v>6.6327999999999996</c:v>
                </c:pt>
                <c:pt idx="129">
                  <c:v>6.5415999999999999</c:v>
                </c:pt>
                <c:pt idx="130">
                  <c:v>6.4474</c:v>
                </c:pt>
                <c:pt idx="131">
                  <c:v>6.4516999999999998</c:v>
                </c:pt>
                <c:pt idx="132">
                  <c:v>6.6031000000000004</c:v>
                </c:pt>
                <c:pt idx="133">
                  <c:v>6.5747</c:v>
                </c:pt>
                <c:pt idx="134">
                  <c:v>6.4941000000000004</c:v>
                </c:pt>
                <c:pt idx="135">
                  <c:v>6.484</c:v>
                </c:pt>
                <c:pt idx="136">
                  <c:v>6.4311999999999996</c:v>
                </c:pt>
                <c:pt idx="137">
                  <c:v>6.6398000000000001</c:v>
                </c:pt>
                <c:pt idx="138">
                  <c:v>8.2224000000000004</c:v>
                </c:pt>
                <c:pt idx="139">
                  <c:v>9.9427000000000003</c:v>
                </c:pt>
                <c:pt idx="140">
                  <c:v>8.7604000000000006</c:v>
                </c:pt>
                <c:pt idx="141">
                  <c:v>4.6052</c:v>
                </c:pt>
                <c:pt idx="142">
                  <c:v>3.3664000000000001</c:v>
                </c:pt>
                <c:pt idx="143">
                  <c:v>6.8419999999999996</c:v>
                </c:pt>
                <c:pt idx="144">
                  <c:v>8.9007000000000005</c:v>
                </c:pt>
                <c:pt idx="145">
                  <c:v>9.3843999999999994</c:v>
                </c:pt>
                <c:pt idx="146">
                  <c:v>8.7631999999999994</c:v>
                </c:pt>
                <c:pt idx="147">
                  <c:v>7.8832000000000004</c:v>
                </c:pt>
                <c:pt idx="148">
                  <c:v>7.4406999999999996</c:v>
                </c:pt>
                <c:pt idx="149">
                  <c:v>6.4993999999999996</c:v>
                </c:pt>
                <c:pt idx="150">
                  <c:v>3.3258999999999999</c:v>
                </c:pt>
                <c:pt idx="151">
                  <c:v>1.0441</c:v>
                </c:pt>
                <c:pt idx="152">
                  <c:v>0.36770000000000003</c:v>
                </c:pt>
                <c:pt idx="153">
                  <c:v>0.30099999999999999</c:v>
                </c:pt>
                <c:pt idx="154">
                  <c:v>1.6792</c:v>
                </c:pt>
                <c:pt idx="155">
                  <c:v>5.7557999999999998</c:v>
                </c:pt>
                <c:pt idx="156">
                  <c:v>7.3506</c:v>
                </c:pt>
                <c:pt idx="157">
                  <c:v>7.3014000000000001</c:v>
                </c:pt>
                <c:pt idx="158">
                  <c:v>3.8273000000000001</c:v>
                </c:pt>
                <c:pt idx="159">
                  <c:v>5.5805999999999996</c:v>
                </c:pt>
                <c:pt idx="160">
                  <c:v>8.6875999999999998</c:v>
                </c:pt>
                <c:pt idx="161">
                  <c:v>8.6777999999999995</c:v>
                </c:pt>
                <c:pt idx="162">
                  <c:v>8.7111000000000001</c:v>
                </c:pt>
                <c:pt idx="163">
                  <c:v>8.0917999999999992</c:v>
                </c:pt>
                <c:pt idx="164">
                  <c:v>5.3368000000000002</c:v>
                </c:pt>
                <c:pt idx="165">
                  <c:v>7.4419000000000004</c:v>
                </c:pt>
                <c:pt idx="166">
                  <c:v>9.8000000000000007</c:v>
                </c:pt>
                <c:pt idx="167">
                  <c:v>9.4291999999999998</c:v>
                </c:pt>
                <c:pt idx="168">
                  <c:v>8.8181999999999992</c:v>
                </c:pt>
                <c:pt idx="169">
                  <c:v>5.7361000000000004</c:v>
                </c:pt>
                <c:pt idx="170">
                  <c:v>1.8458000000000001</c:v>
                </c:pt>
                <c:pt idx="171">
                  <c:v>0.50860000000000005</c:v>
                </c:pt>
                <c:pt idx="172">
                  <c:v>0.34520000000000001</c:v>
                </c:pt>
                <c:pt idx="173">
                  <c:v>1.7362</c:v>
                </c:pt>
                <c:pt idx="174">
                  <c:v>4.5545</c:v>
                </c:pt>
                <c:pt idx="175">
                  <c:v>6.5762</c:v>
                </c:pt>
                <c:pt idx="176">
                  <c:v>8.3902000000000001</c:v>
                </c:pt>
                <c:pt idx="177">
                  <c:v>8.1547000000000001</c:v>
                </c:pt>
                <c:pt idx="178">
                  <c:v>6.8569000000000004</c:v>
                </c:pt>
                <c:pt idx="179">
                  <c:v>5.4124999999999996</c:v>
                </c:pt>
                <c:pt idx="180">
                  <c:v>4.8489000000000004</c:v>
                </c:pt>
                <c:pt idx="181">
                  <c:v>4.6303000000000001</c:v>
                </c:pt>
                <c:pt idx="182">
                  <c:v>3.7199</c:v>
                </c:pt>
                <c:pt idx="183">
                  <c:v>1.5249999999999999</c:v>
                </c:pt>
                <c:pt idx="184">
                  <c:v>0.43230000000000002</c:v>
                </c:pt>
                <c:pt idx="185">
                  <c:v>0.21959999999999999</c:v>
                </c:pt>
                <c:pt idx="186">
                  <c:v>0.18110000000000001</c:v>
                </c:pt>
                <c:pt idx="187">
                  <c:v>0.34599999999999997</c:v>
                </c:pt>
                <c:pt idx="188">
                  <c:v>1.3311999999999999</c:v>
                </c:pt>
                <c:pt idx="189">
                  <c:v>3.3765000000000001</c:v>
                </c:pt>
                <c:pt idx="190">
                  <c:v>5.6250999999999998</c:v>
                </c:pt>
                <c:pt idx="191">
                  <c:v>7.1470000000000002</c:v>
                </c:pt>
                <c:pt idx="192">
                  <c:v>7.6673</c:v>
                </c:pt>
                <c:pt idx="193">
                  <c:v>7.2619999999999996</c:v>
                </c:pt>
                <c:pt idx="194">
                  <c:v>6.4554999999999998</c:v>
                </c:pt>
                <c:pt idx="195">
                  <c:v>6.1687000000000003</c:v>
                </c:pt>
                <c:pt idx="196">
                  <c:v>6.0217999999999998</c:v>
                </c:pt>
                <c:pt idx="197">
                  <c:v>5.7411000000000003</c:v>
                </c:pt>
                <c:pt idx="198">
                  <c:v>6.2805</c:v>
                </c:pt>
                <c:pt idx="199">
                  <c:v>7.7247000000000003</c:v>
                </c:pt>
                <c:pt idx="200">
                  <c:v>5.9156000000000004</c:v>
                </c:pt>
                <c:pt idx="201">
                  <c:v>5.2500999999999998</c:v>
                </c:pt>
                <c:pt idx="202">
                  <c:v>8.7223000000000006</c:v>
                </c:pt>
                <c:pt idx="203">
                  <c:v>9.4626000000000001</c:v>
                </c:pt>
                <c:pt idx="204">
                  <c:v>9.1233000000000004</c:v>
                </c:pt>
                <c:pt idx="205">
                  <c:v>9.2035</c:v>
                </c:pt>
                <c:pt idx="206">
                  <c:v>8.8668999999999993</c:v>
                </c:pt>
                <c:pt idx="207">
                  <c:v>9.2277000000000005</c:v>
                </c:pt>
                <c:pt idx="208">
                  <c:v>9.0017999999999994</c:v>
                </c:pt>
                <c:pt idx="209">
                  <c:v>5.8624999999999998</c:v>
                </c:pt>
                <c:pt idx="210">
                  <c:v>4.8756000000000004</c:v>
                </c:pt>
                <c:pt idx="211">
                  <c:v>8.3064999999999998</c:v>
                </c:pt>
                <c:pt idx="212">
                  <c:v>9.1824999999999992</c:v>
                </c:pt>
                <c:pt idx="213">
                  <c:v>9.6297999999999995</c:v>
                </c:pt>
                <c:pt idx="214">
                  <c:v>9.4779999999999998</c:v>
                </c:pt>
                <c:pt idx="215">
                  <c:v>9.3862000000000005</c:v>
                </c:pt>
                <c:pt idx="216">
                  <c:v>9.6418999999999997</c:v>
                </c:pt>
                <c:pt idx="217">
                  <c:v>9.1501000000000001</c:v>
                </c:pt>
                <c:pt idx="218">
                  <c:v>7.6143999999999998</c:v>
                </c:pt>
                <c:pt idx="219">
                  <c:v>5.2621000000000002</c:v>
                </c:pt>
                <c:pt idx="220">
                  <c:v>8.1492000000000004</c:v>
                </c:pt>
                <c:pt idx="221">
                  <c:v>9.0779999999999994</c:v>
                </c:pt>
                <c:pt idx="222">
                  <c:v>9.5356000000000005</c:v>
                </c:pt>
                <c:pt idx="223">
                  <c:v>9.3409999999999993</c:v>
                </c:pt>
                <c:pt idx="224">
                  <c:v>9.1494999999999997</c:v>
                </c:pt>
                <c:pt idx="225">
                  <c:v>9.3468999999999998</c:v>
                </c:pt>
                <c:pt idx="226">
                  <c:v>9.5305999999999997</c:v>
                </c:pt>
                <c:pt idx="227">
                  <c:v>9.6405999999999992</c:v>
                </c:pt>
                <c:pt idx="228">
                  <c:v>9.6054999999999993</c:v>
                </c:pt>
                <c:pt idx="229">
                  <c:v>9.4216999999999995</c:v>
                </c:pt>
                <c:pt idx="230">
                  <c:v>8.7053999999999991</c:v>
                </c:pt>
                <c:pt idx="231">
                  <c:v>5.8696999999999999</c:v>
                </c:pt>
                <c:pt idx="232">
                  <c:v>1.9258999999999999</c:v>
                </c:pt>
                <c:pt idx="233">
                  <c:v>0.46970000000000001</c:v>
                </c:pt>
                <c:pt idx="234">
                  <c:v>0.2263</c:v>
                </c:pt>
                <c:pt idx="235">
                  <c:v>0.21210000000000001</c:v>
                </c:pt>
                <c:pt idx="236">
                  <c:v>0.18870000000000001</c:v>
                </c:pt>
                <c:pt idx="237">
                  <c:v>0.1673</c:v>
                </c:pt>
                <c:pt idx="238">
                  <c:v>0.1386</c:v>
                </c:pt>
                <c:pt idx="239">
                  <c:v>0.25779999999999997</c:v>
                </c:pt>
                <c:pt idx="240">
                  <c:v>0.9839</c:v>
                </c:pt>
                <c:pt idx="241">
                  <c:v>0.87560000000000004</c:v>
                </c:pt>
                <c:pt idx="242">
                  <c:v>0.31390000000000001</c:v>
                </c:pt>
                <c:pt idx="243">
                  <c:v>0.13719999999999999</c:v>
                </c:pt>
                <c:pt idx="244">
                  <c:v>0.126</c:v>
                </c:pt>
                <c:pt idx="245">
                  <c:v>0.2399</c:v>
                </c:pt>
                <c:pt idx="246">
                  <c:v>1.264</c:v>
                </c:pt>
                <c:pt idx="247">
                  <c:v>2.4952000000000001</c:v>
                </c:pt>
                <c:pt idx="248">
                  <c:v>1.3584000000000001</c:v>
                </c:pt>
                <c:pt idx="249">
                  <c:v>0.83109999999999995</c:v>
                </c:pt>
                <c:pt idx="250">
                  <c:v>1.9387000000000001</c:v>
                </c:pt>
                <c:pt idx="251">
                  <c:v>4.8272000000000004</c:v>
                </c:pt>
                <c:pt idx="252">
                  <c:v>6.4767999999999999</c:v>
                </c:pt>
                <c:pt idx="253">
                  <c:v>5.7416</c:v>
                </c:pt>
                <c:pt idx="254">
                  <c:v>4.7725</c:v>
                </c:pt>
                <c:pt idx="255">
                  <c:v>3.2414999999999998</c:v>
                </c:pt>
                <c:pt idx="256">
                  <c:v>4.2358000000000002</c:v>
                </c:pt>
                <c:pt idx="257">
                  <c:v>8.6639999999999997</c:v>
                </c:pt>
                <c:pt idx="258">
                  <c:v>9.6870999999999992</c:v>
                </c:pt>
                <c:pt idx="259">
                  <c:v>9.2782999999999998</c:v>
                </c:pt>
                <c:pt idx="260">
                  <c:v>9.3309999999999995</c:v>
                </c:pt>
                <c:pt idx="261">
                  <c:v>9.3987999999999996</c:v>
                </c:pt>
                <c:pt idx="262">
                  <c:v>9.1295999999999999</c:v>
                </c:pt>
                <c:pt idx="263">
                  <c:v>8.0517000000000003</c:v>
                </c:pt>
                <c:pt idx="264">
                  <c:v>4.5258000000000003</c:v>
                </c:pt>
                <c:pt idx="265">
                  <c:v>6.9634999999999998</c:v>
                </c:pt>
                <c:pt idx="266">
                  <c:v>9.1243999999999996</c:v>
                </c:pt>
                <c:pt idx="267">
                  <c:v>9.1452000000000009</c:v>
                </c:pt>
                <c:pt idx="268">
                  <c:v>8.2971000000000004</c:v>
                </c:pt>
                <c:pt idx="269">
                  <c:v>7.2937000000000003</c:v>
                </c:pt>
                <c:pt idx="270">
                  <c:v>6.6802000000000001</c:v>
                </c:pt>
                <c:pt idx="271">
                  <c:v>5.8036000000000003</c:v>
                </c:pt>
                <c:pt idx="272">
                  <c:v>3.6840999999999999</c:v>
                </c:pt>
                <c:pt idx="273">
                  <c:v>1.2023999999999999</c:v>
                </c:pt>
                <c:pt idx="274">
                  <c:v>0.36859999999999998</c:v>
                </c:pt>
                <c:pt idx="275">
                  <c:v>0.192</c:v>
                </c:pt>
                <c:pt idx="276">
                  <c:v>0.2127</c:v>
                </c:pt>
                <c:pt idx="277">
                  <c:v>0.69340000000000002</c:v>
                </c:pt>
                <c:pt idx="278">
                  <c:v>2.2704</c:v>
                </c:pt>
                <c:pt idx="279">
                  <c:v>5.1058000000000003</c:v>
                </c:pt>
                <c:pt idx="280">
                  <c:v>8.1554000000000002</c:v>
                </c:pt>
                <c:pt idx="281">
                  <c:v>9.2201000000000004</c:v>
                </c:pt>
                <c:pt idx="282">
                  <c:v>9.2304999999999993</c:v>
                </c:pt>
                <c:pt idx="283">
                  <c:v>9.1475000000000009</c:v>
                </c:pt>
                <c:pt idx="284">
                  <c:v>8.2766999999999999</c:v>
                </c:pt>
                <c:pt idx="285">
                  <c:v>6.3273999999999999</c:v>
                </c:pt>
                <c:pt idx="286">
                  <c:v>7.2544000000000004</c:v>
                </c:pt>
                <c:pt idx="287">
                  <c:v>8.6922999999999995</c:v>
                </c:pt>
                <c:pt idx="288">
                  <c:v>6.7332000000000001</c:v>
                </c:pt>
                <c:pt idx="289">
                  <c:v>2.657</c:v>
                </c:pt>
                <c:pt idx="290">
                  <c:v>0.63190000000000002</c:v>
                </c:pt>
                <c:pt idx="291">
                  <c:v>0.48509999999999998</c:v>
                </c:pt>
                <c:pt idx="292">
                  <c:v>1.0286999999999999</c:v>
                </c:pt>
                <c:pt idx="293">
                  <c:v>2.36</c:v>
                </c:pt>
                <c:pt idx="294">
                  <c:v>5.4367000000000001</c:v>
                </c:pt>
                <c:pt idx="295">
                  <c:v>8.5593000000000004</c:v>
                </c:pt>
                <c:pt idx="296">
                  <c:v>9.7642000000000007</c:v>
                </c:pt>
                <c:pt idx="297">
                  <c:v>9.7562999999999995</c:v>
                </c:pt>
                <c:pt idx="298">
                  <c:v>9.3649000000000004</c:v>
                </c:pt>
                <c:pt idx="299">
                  <c:v>8.8506</c:v>
                </c:pt>
                <c:pt idx="300">
                  <c:v>8.0406999999999993</c:v>
                </c:pt>
                <c:pt idx="301">
                  <c:v>6.5731999999999999</c:v>
                </c:pt>
                <c:pt idx="302">
                  <c:v>4.2912999999999997</c:v>
                </c:pt>
                <c:pt idx="303">
                  <c:v>1.5918000000000001</c:v>
                </c:pt>
                <c:pt idx="304">
                  <c:v>0.69820000000000004</c:v>
                </c:pt>
                <c:pt idx="305">
                  <c:v>1.1626000000000001</c:v>
                </c:pt>
                <c:pt idx="306">
                  <c:v>1.7516</c:v>
                </c:pt>
                <c:pt idx="307">
                  <c:v>2.2155999999999998</c:v>
                </c:pt>
                <c:pt idx="308">
                  <c:v>3.3454999999999999</c:v>
                </c:pt>
                <c:pt idx="309">
                  <c:v>4.1706000000000003</c:v>
                </c:pt>
                <c:pt idx="310">
                  <c:v>4.6475</c:v>
                </c:pt>
                <c:pt idx="311">
                  <c:v>4.9077000000000002</c:v>
                </c:pt>
                <c:pt idx="312">
                  <c:v>4.3997000000000002</c:v>
                </c:pt>
                <c:pt idx="313">
                  <c:v>2.5880999999999998</c:v>
                </c:pt>
                <c:pt idx="314">
                  <c:v>0.82030000000000003</c:v>
                </c:pt>
                <c:pt idx="315">
                  <c:v>0.2465</c:v>
                </c:pt>
                <c:pt idx="316">
                  <c:v>0.1704</c:v>
                </c:pt>
                <c:pt idx="317">
                  <c:v>0.44090000000000001</c:v>
                </c:pt>
                <c:pt idx="318">
                  <c:v>1.4004000000000001</c:v>
                </c:pt>
                <c:pt idx="319">
                  <c:v>1.7739</c:v>
                </c:pt>
                <c:pt idx="320">
                  <c:v>3.1297999999999999</c:v>
                </c:pt>
                <c:pt idx="321">
                  <c:v>5.1191000000000004</c:v>
                </c:pt>
                <c:pt idx="322">
                  <c:v>6.0994999999999999</c:v>
                </c:pt>
                <c:pt idx="323">
                  <c:v>6.2698</c:v>
                </c:pt>
                <c:pt idx="324">
                  <c:v>6.2835000000000001</c:v>
                </c:pt>
                <c:pt idx="325">
                  <c:v>6.2061000000000002</c:v>
                </c:pt>
                <c:pt idx="326">
                  <c:v>4.9260999999999999</c:v>
                </c:pt>
                <c:pt idx="327">
                  <c:v>2.3993000000000002</c:v>
                </c:pt>
                <c:pt idx="328">
                  <c:v>0.71689999999999998</c:v>
                </c:pt>
                <c:pt idx="329">
                  <c:v>0.60370000000000001</c:v>
                </c:pt>
                <c:pt idx="330">
                  <c:v>1.7197</c:v>
                </c:pt>
                <c:pt idx="331">
                  <c:v>3.5417999999999998</c:v>
                </c:pt>
                <c:pt idx="332">
                  <c:v>4.8772000000000002</c:v>
                </c:pt>
                <c:pt idx="333">
                  <c:v>5.4146000000000001</c:v>
                </c:pt>
                <c:pt idx="334">
                  <c:v>5.0073999999999996</c:v>
                </c:pt>
                <c:pt idx="335">
                  <c:v>5.0646000000000004</c:v>
                </c:pt>
                <c:pt idx="336">
                  <c:v>6.8719000000000001</c:v>
                </c:pt>
                <c:pt idx="337">
                  <c:v>8.6390999999999991</c:v>
                </c:pt>
                <c:pt idx="338">
                  <c:v>9.6768999999999998</c:v>
                </c:pt>
                <c:pt idx="339">
                  <c:v>10.062799999999999</c:v>
                </c:pt>
                <c:pt idx="340">
                  <c:v>9.4169</c:v>
                </c:pt>
                <c:pt idx="341">
                  <c:v>8.8043999999999993</c:v>
                </c:pt>
                <c:pt idx="342">
                  <c:v>8.0767000000000007</c:v>
                </c:pt>
                <c:pt idx="343">
                  <c:v>7.2760999999999996</c:v>
                </c:pt>
                <c:pt idx="344">
                  <c:v>7.548</c:v>
                </c:pt>
                <c:pt idx="345">
                  <c:v>7.6308999999999996</c:v>
                </c:pt>
                <c:pt idx="346">
                  <c:v>7.2240000000000002</c:v>
                </c:pt>
                <c:pt idx="347">
                  <c:v>7.1319999999999997</c:v>
                </c:pt>
                <c:pt idx="348">
                  <c:v>7.4909999999999997</c:v>
                </c:pt>
                <c:pt idx="349">
                  <c:v>7.1608999999999998</c:v>
                </c:pt>
                <c:pt idx="350">
                  <c:v>6.1761999999999997</c:v>
                </c:pt>
                <c:pt idx="351">
                  <c:v>5.6441999999999997</c:v>
                </c:pt>
                <c:pt idx="352">
                  <c:v>5.5004</c:v>
                </c:pt>
                <c:pt idx="353">
                  <c:v>5.5681000000000003</c:v>
                </c:pt>
                <c:pt idx="354">
                  <c:v>5.8855000000000004</c:v>
                </c:pt>
                <c:pt idx="355">
                  <c:v>6.2161999999999997</c:v>
                </c:pt>
                <c:pt idx="356">
                  <c:v>6.2356999999999996</c:v>
                </c:pt>
                <c:pt idx="357">
                  <c:v>4.3285999999999998</c:v>
                </c:pt>
                <c:pt idx="358">
                  <c:v>1.6818</c:v>
                </c:pt>
                <c:pt idx="359">
                  <c:v>0.4385</c:v>
                </c:pt>
                <c:pt idx="360">
                  <c:v>0.3881</c:v>
                </c:pt>
                <c:pt idx="361">
                  <c:v>1.4274</c:v>
                </c:pt>
                <c:pt idx="362">
                  <c:v>3.2216</c:v>
                </c:pt>
                <c:pt idx="363">
                  <c:v>4.8730000000000002</c:v>
                </c:pt>
                <c:pt idx="364">
                  <c:v>5.9493999999999998</c:v>
                </c:pt>
                <c:pt idx="365">
                  <c:v>6.9009999999999998</c:v>
                </c:pt>
                <c:pt idx="366">
                  <c:v>8.1690000000000005</c:v>
                </c:pt>
                <c:pt idx="367">
                  <c:v>8.8228000000000009</c:v>
                </c:pt>
                <c:pt idx="368">
                  <c:v>8.5542999999999996</c:v>
                </c:pt>
                <c:pt idx="369">
                  <c:v>7.4305000000000003</c:v>
                </c:pt>
                <c:pt idx="370">
                  <c:v>5.0202999999999998</c:v>
                </c:pt>
                <c:pt idx="371">
                  <c:v>2.1798000000000002</c:v>
                </c:pt>
                <c:pt idx="372">
                  <c:v>0.66469999999999996</c:v>
                </c:pt>
                <c:pt idx="373">
                  <c:v>0.31080000000000002</c:v>
                </c:pt>
                <c:pt idx="374">
                  <c:v>0.75960000000000005</c:v>
                </c:pt>
                <c:pt idx="375">
                  <c:v>2.3233000000000001</c:v>
                </c:pt>
                <c:pt idx="376">
                  <c:v>4.3746999999999998</c:v>
                </c:pt>
                <c:pt idx="377">
                  <c:v>5.7552000000000003</c:v>
                </c:pt>
                <c:pt idx="378">
                  <c:v>6.1935000000000002</c:v>
                </c:pt>
                <c:pt idx="379">
                  <c:v>6.2492000000000001</c:v>
                </c:pt>
                <c:pt idx="380">
                  <c:v>6.32</c:v>
                </c:pt>
                <c:pt idx="381">
                  <c:v>6.3384999999999998</c:v>
                </c:pt>
                <c:pt idx="382">
                  <c:v>6.3150000000000004</c:v>
                </c:pt>
                <c:pt idx="383">
                  <c:v>6.3536000000000001</c:v>
                </c:pt>
                <c:pt idx="384">
                  <c:v>6.3646000000000003</c:v>
                </c:pt>
                <c:pt idx="385">
                  <c:v>6.3754999999999997</c:v>
                </c:pt>
                <c:pt idx="386">
                  <c:v>6.2816000000000001</c:v>
                </c:pt>
                <c:pt idx="387">
                  <c:v>6.3555999999999999</c:v>
                </c:pt>
                <c:pt idx="388">
                  <c:v>6.4218999999999999</c:v>
                </c:pt>
                <c:pt idx="389">
                  <c:v>6.4885999999999999</c:v>
                </c:pt>
                <c:pt idx="390">
                  <c:v>6.5807000000000002</c:v>
                </c:pt>
                <c:pt idx="391">
                  <c:v>7.0069999999999997</c:v>
                </c:pt>
                <c:pt idx="392">
                  <c:v>8.7326999999999995</c:v>
                </c:pt>
                <c:pt idx="393">
                  <c:v>9.9445999999999994</c:v>
                </c:pt>
                <c:pt idx="394">
                  <c:v>9.1959</c:v>
                </c:pt>
                <c:pt idx="395">
                  <c:v>8.1122999999999994</c:v>
                </c:pt>
                <c:pt idx="396">
                  <c:v>5.0194000000000001</c:v>
                </c:pt>
                <c:pt idx="397">
                  <c:v>4.6082000000000001</c:v>
                </c:pt>
                <c:pt idx="398">
                  <c:v>6.2633000000000001</c:v>
                </c:pt>
                <c:pt idx="399">
                  <c:v>5.7965</c:v>
                </c:pt>
                <c:pt idx="400">
                  <c:v>4.6441999999999997</c:v>
                </c:pt>
                <c:pt idx="401">
                  <c:v>2.0226999999999999</c:v>
                </c:pt>
                <c:pt idx="402">
                  <c:v>0.55049999999999999</c:v>
                </c:pt>
                <c:pt idx="403">
                  <c:v>0.21099999999999999</c:v>
                </c:pt>
                <c:pt idx="404">
                  <c:v>0.2787</c:v>
                </c:pt>
                <c:pt idx="405">
                  <c:v>1.1489</c:v>
                </c:pt>
                <c:pt idx="406">
                  <c:v>2.6322999999999999</c:v>
                </c:pt>
                <c:pt idx="407">
                  <c:v>3.6616</c:v>
                </c:pt>
                <c:pt idx="408">
                  <c:v>4.056</c:v>
                </c:pt>
                <c:pt idx="409">
                  <c:v>4.5842000000000001</c:v>
                </c:pt>
                <c:pt idx="410">
                  <c:v>5.8209</c:v>
                </c:pt>
                <c:pt idx="411">
                  <c:v>7.2821999999999996</c:v>
                </c:pt>
                <c:pt idx="412">
                  <c:v>8.1796000000000006</c:v>
                </c:pt>
                <c:pt idx="413">
                  <c:v>8.0861999999999998</c:v>
                </c:pt>
                <c:pt idx="414">
                  <c:v>8.7375000000000007</c:v>
                </c:pt>
                <c:pt idx="415">
                  <c:v>9.7760999999999996</c:v>
                </c:pt>
                <c:pt idx="416">
                  <c:v>9.6158000000000001</c:v>
                </c:pt>
                <c:pt idx="417">
                  <c:v>7.9679000000000002</c:v>
                </c:pt>
                <c:pt idx="418">
                  <c:v>5.8920000000000003</c:v>
                </c:pt>
                <c:pt idx="419">
                  <c:v>3.7650000000000001</c:v>
                </c:pt>
                <c:pt idx="420">
                  <c:v>2.9611000000000001</c:v>
                </c:pt>
                <c:pt idx="421">
                  <c:v>3.7012</c:v>
                </c:pt>
                <c:pt idx="422">
                  <c:v>6.0993000000000004</c:v>
                </c:pt>
                <c:pt idx="423">
                  <c:v>9.3469999999999995</c:v>
                </c:pt>
                <c:pt idx="424">
                  <c:v>10.660500000000001</c:v>
                </c:pt>
                <c:pt idx="425">
                  <c:v>9.9260000000000002</c:v>
                </c:pt>
                <c:pt idx="426">
                  <c:v>7.7176999999999998</c:v>
                </c:pt>
                <c:pt idx="427">
                  <c:v>3.0710000000000002</c:v>
                </c:pt>
                <c:pt idx="428">
                  <c:v>2.5036</c:v>
                </c:pt>
                <c:pt idx="429">
                  <c:v>3.4312999999999998</c:v>
                </c:pt>
                <c:pt idx="430">
                  <c:v>4.0180999999999996</c:v>
                </c:pt>
                <c:pt idx="431">
                  <c:v>4.7115999999999998</c:v>
                </c:pt>
                <c:pt idx="432">
                  <c:v>5.0271999999999997</c:v>
                </c:pt>
                <c:pt idx="433">
                  <c:v>5.0636000000000001</c:v>
                </c:pt>
                <c:pt idx="434">
                  <c:v>3.6419000000000001</c:v>
                </c:pt>
                <c:pt idx="435">
                  <c:v>1.8407</c:v>
                </c:pt>
                <c:pt idx="436">
                  <c:v>1.7572000000000001</c:v>
                </c:pt>
                <c:pt idx="437">
                  <c:v>3.2021999999999999</c:v>
                </c:pt>
                <c:pt idx="438">
                  <c:v>2.8731</c:v>
                </c:pt>
                <c:pt idx="439">
                  <c:v>2.7496999999999998</c:v>
                </c:pt>
                <c:pt idx="440">
                  <c:v>3.9935999999999998</c:v>
                </c:pt>
                <c:pt idx="441">
                  <c:v>4.9265999999999996</c:v>
                </c:pt>
                <c:pt idx="442">
                  <c:v>5.5594999999999999</c:v>
                </c:pt>
                <c:pt idx="443">
                  <c:v>5.9958999999999998</c:v>
                </c:pt>
                <c:pt idx="444">
                  <c:v>6.3318000000000003</c:v>
                </c:pt>
                <c:pt idx="445">
                  <c:v>6.4950000000000001</c:v>
                </c:pt>
                <c:pt idx="446">
                  <c:v>6.5132000000000003</c:v>
                </c:pt>
                <c:pt idx="447">
                  <c:v>6.4397000000000002</c:v>
                </c:pt>
                <c:pt idx="448">
                  <c:v>6.4661999999999997</c:v>
                </c:pt>
                <c:pt idx="449">
                  <c:v>6.4340999999999999</c:v>
                </c:pt>
                <c:pt idx="450">
                  <c:v>6.4396000000000004</c:v>
                </c:pt>
                <c:pt idx="451">
                  <c:v>6.3933</c:v>
                </c:pt>
                <c:pt idx="452">
                  <c:v>6.5125999999999999</c:v>
                </c:pt>
                <c:pt idx="453">
                  <c:v>6.4797000000000002</c:v>
                </c:pt>
                <c:pt idx="454">
                  <c:v>6.4447000000000001</c:v>
                </c:pt>
                <c:pt idx="455">
                  <c:v>6.4893000000000001</c:v>
                </c:pt>
                <c:pt idx="456">
                  <c:v>6.4824000000000002</c:v>
                </c:pt>
                <c:pt idx="457">
                  <c:v>6.4065000000000003</c:v>
                </c:pt>
                <c:pt idx="458">
                  <c:v>6.4739000000000004</c:v>
                </c:pt>
                <c:pt idx="459">
                  <c:v>6.5343999999999998</c:v>
                </c:pt>
                <c:pt idx="460">
                  <c:v>6.4345999999999997</c:v>
                </c:pt>
                <c:pt idx="461">
                  <c:v>6.4504999999999999</c:v>
                </c:pt>
                <c:pt idx="462">
                  <c:v>6.4241000000000001</c:v>
                </c:pt>
                <c:pt idx="463">
                  <c:v>6.4764999999999997</c:v>
                </c:pt>
                <c:pt idx="464">
                  <c:v>6.4358000000000004</c:v>
                </c:pt>
                <c:pt idx="465">
                  <c:v>6.5053000000000001</c:v>
                </c:pt>
                <c:pt idx="466">
                  <c:v>6.4522000000000004</c:v>
                </c:pt>
                <c:pt idx="467">
                  <c:v>6.4343000000000004</c:v>
                </c:pt>
                <c:pt idx="468">
                  <c:v>6.4276999999999997</c:v>
                </c:pt>
                <c:pt idx="469">
                  <c:v>6.5303000000000004</c:v>
                </c:pt>
                <c:pt idx="470">
                  <c:v>6.5483000000000002</c:v>
                </c:pt>
                <c:pt idx="471">
                  <c:v>6.5903</c:v>
                </c:pt>
                <c:pt idx="472">
                  <c:v>6.5635000000000003</c:v>
                </c:pt>
                <c:pt idx="473">
                  <c:v>6.5450999999999997</c:v>
                </c:pt>
                <c:pt idx="474">
                  <c:v>6.5346000000000002</c:v>
                </c:pt>
                <c:pt idx="475">
                  <c:v>6.4749999999999996</c:v>
                </c:pt>
                <c:pt idx="476">
                  <c:v>6.4881000000000002</c:v>
                </c:pt>
                <c:pt idx="477">
                  <c:v>6.4396000000000004</c:v>
                </c:pt>
                <c:pt idx="478">
                  <c:v>6.5094000000000003</c:v>
                </c:pt>
                <c:pt idx="479">
                  <c:v>6.4897999999999998</c:v>
                </c:pt>
                <c:pt idx="480">
                  <c:v>6.4595000000000002</c:v>
                </c:pt>
                <c:pt idx="481">
                  <c:v>6.5045999999999999</c:v>
                </c:pt>
                <c:pt idx="482">
                  <c:v>6.5216000000000003</c:v>
                </c:pt>
                <c:pt idx="483">
                  <c:v>6.4816000000000003</c:v>
                </c:pt>
                <c:pt idx="484">
                  <c:v>6.5682999999999998</c:v>
                </c:pt>
                <c:pt idx="485">
                  <c:v>6.5305999999999997</c:v>
                </c:pt>
                <c:pt idx="486">
                  <c:v>6.5629</c:v>
                </c:pt>
                <c:pt idx="487">
                  <c:v>6.5609000000000002</c:v>
                </c:pt>
                <c:pt idx="488">
                  <c:v>6.4889999999999999</c:v>
                </c:pt>
                <c:pt idx="489">
                  <c:v>6.4837999999999996</c:v>
                </c:pt>
                <c:pt idx="490">
                  <c:v>6.5293000000000001</c:v>
                </c:pt>
                <c:pt idx="491">
                  <c:v>6.5045000000000002</c:v>
                </c:pt>
                <c:pt idx="492">
                  <c:v>6.4928999999999997</c:v>
                </c:pt>
                <c:pt idx="493">
                  <c:v>6.5082000000000004</c:v>
                </c:pt>
                <c:pt idx="494">
                  <c:v>6.4743000000000004</c:v>
                </c:pt>
                <c:pt idx="495">
                  <c:v>6.4776999999999996</c:v>
                </c:pt>
                <c:pt idx="496">
                  <c:v>6.1932999999999998</c:v>
                </c:pt>
                <c:pt idx="497">
                  <c:v>4.9997999999999996</c:v>
                </c:pt>
                <c:pt idx="498">
                  <c:v>3.9813999999999998</c:v>
                </c:pt>
                <c:pt idx="499">
                  <c:v>3.6846000000000001</c:v>
                </c:pt>
                <c:pt idx="500">
                  <c:v>3.6093999999999999</c:v>
                </c:pt>
                <c:pt idx="501">
                  <c:v>3.5901999999999998</c:v>
                </c:pt>
                <c:pt idx="502">
                  <c:v>3.5425</c:v>
                </c:pt>
                <c:pt idx="503">
                  <c:v>3.5531000000000001</c:v>
                </c:pt>
                <c:pt idx="504">
                  <c:v>3.5842000000000001</c:v>
                </c:pt>
                <c:pt idx="505">
                  <c:v>3.5514000000000001</c:v>
                </c:pt>
                <c:pt idx="506">
                  <c:v>3.5173999999999999</c:v>
                </c:pt>
                <c:pt idx="507">
                  <c:v>3.4923999999999999</c:v>
                </c:pt>
                <c:pt idx="508">
                  <c:v>3.4762</c:v>
                </c:pt>
                <c:pt idx="509">
                  <c:v>3.4066000000000001</c:v>
                </c:pt>
                <c:pt idx="510">
                  <c:v>3.4815999999999998</c:v>
                </c:pt>
                <c:pt idx="511">
                  <c:v>4.2843</c:v>
                </c:pt>
                <c:pt idx="512">
                  <c:v>6.5205000000000002</c:v>
                </c:pt>
                <c:pt idx="513">
                  <c:v>8.7269000000000005</c:v>
                </c:pt>
                <c:pt idx="514">
                  <c:v>8.5831999999999997</c:v>
                </c:pt>
                <c:pt idx="515">
                  <c:v>6.1029</c:v>
                </c:pt>
                <c:pt idx="516">
                  <c:v>2.5011000000000001</c:v>
                </c:pt>
                <c:pt idx="517">
                  <c:v>2.6717</c:v>
                </c:pt>
                <c:pt idx="518">
                  <c:v>3.6701000000000001</c:v>
                </c:pt>
                <c:pt idx="519">
                  <c:v>4.0403000000000002</c:v>
                </c:pt>
                <c:pt idx="520">
                  <c:v>2.3822999999999999</c:v>
                </c:pt>
                <c:pt idx="521">
                  <c:v>0.74319999999999997</c:v>
                </c:pt>
                <c:pt idx="522">
                  <c:v>0.40110000000000001</c:v>
                </c:pt>
                <c:pt idx="523">
                  <c:v>0.49509999999999998</c:v>
                </c:pt>
                <c:pt idx="524">
                  <c:v>1.1191</c:v>
                </c:pt>
                <c:pt idx="525">
                  <c:v>2.4241999999999999</c:v>
                </c:pt>
                <c:pt idx="526">
                  <c:v>3.9249000000000001</c:v>
                </c:pt>
                <c:pt idx="527">
                  <c:v>5.1081000000000003</c:v>
                </c:pt>
                <c:pt idx="528">
                  <c:v>5.8513999999999999</c:v>
                </c:pt>
                <c:pt idx="529">
                  <c:v>6.2571000000000003</c:v>
                </c:pt>
                <c:pt idx="530">
                  <c:v>6.4166999999999996</c:v>
                </c:pt>
                <c:pt idx="531">
                  <c:v>6.4878999999999998</c:v>
                </c:pt>
                <c:pt idx="532">
                  <c:v>6.54</c:v>
                </c:pt>
                <c:pt idx="533">
                  <c:v>7.4408000000000003</c:v>
                </c:pt>
                <c:pt idx="534">
                  <c:v>8.8138000000000005</c:v>
                </c:pt>
                <c:pt idx="535">
                  <c:v>9.0435999999999996</c:v>
                </c:pt>
                <c:pt idx="536">
                  <c:v>8.8878000000000004</c:v>
                </c:pt>
                <c:pt idx="537">
                  <c:v>8.4184000000000001</c:v>
                </c:pt>
                <c:pt idx="538">
                  <c:v>7.0852000000000004</c:v>
                </c:pt>
                <c:pt idx="539">
                  <c:v>4.1383999999999999</c:v>
                </c:pt>
                <c:pt idx="540">
                  <c:v>1.7007000000000001</c:v>
                </c:pt>
                <c:pt idx="541">
                  <c:v>1.8894</c:v>
                </c:pt>
                <c:pt idx="542">
                  <c:v>2.2501000000000002</c:v>
                </c:pt>
                <c:pt idx="543">
                  <c:v>1.5369999999999999</c:v>
                </c:pt>
                <c:pt idx="544">
                  <c:v>0.61650000000000005</c:v>
                </c:pt>
                <c:pt idx="545">
                  <c:v>0.69679999999999997</c:v>
                </c:pt>
                <c:pt idx="546">
                  <c:v>1.5251999999999999</c:v>
                </c:pt>
                <c:pt idx="547">
                  <c:v>2.3475999999999999</c:v>
                </c:pt>
                <c:pt idx="548">
                  <c:v>2.9213</c:v>
                </c:pt>
                <c:pt idx="549">
                  <c:v>3.2705000000000002</c:v>
                </c:pt>
                <c:pt idx="550">
                  <c:v>3.5051999999999999</c:v>
                </c:pt>
                <c:pt idx="551">
                  <c:v>3.9310999999999998</c:v>
                </c:pt>
                <c:pt idx="552">
                  <c:v>5.194</c:v>
                </c:pt>
                <c:pt idx="553">
                  <c:v>7.0738000000000003</c:v>
                </c:pt>
                <c:pt idx="554">
                  <c:v>8.1295999999999999</c:v>
                </c:pt>
                <c:pt idx="555">
                  <c:v>7.7141999999999999</c:v>
                </c:pt>
                <c:pt idx="556">
                  <c:v>6.3503999999999996</c:v>
                </c:pt>
                <c:pt idx="557">
                  <c:v>6.0651000000000002</c:v>
                </c:pt>
                <c:pt idx="558">
                  <c:v>6.8716999999999997</c:v>
                </c:pt>
                <c:pt idx="559">
                  <c:v>6.7404999999999999</c:v>
                </c:pt>
                <c:pt idx="560">
                  <c:v>6.5293999999999999</c:v>
                </c:pt>
                <c:pt idx="561">
                  <c:v>6.2971000000000004</c:v>
                </c:pt>
                <c:pt idx="562">
                  <c:v>4.7872000000000003</c:v>
                </c:pt>
                <c:pt idx="563">
                  <c:v>2.5735000000000001</c:v>
                </c:pt>
                <c:pt idx="564">
                  <c:v>1.1132</c:v>
                </c:pt>
                <c:pt idx="565">
                  <c:v>0.8669</c:v>
                </c:pt>
                <c:pt idx="566">
                  <c:v>1.8038000000000001</c:v>
                </c:pt>
                <c:pt idx="567">
                  <c:v>3.282</c:v>
                </c:pt>
                <c:pt idx="568">
                  <c:v>4.7050000000000001</c:v>
                </c:pt>
                <c:pt idx="569">
                  <c:v>5.7297000000000002</c:v>
                </c:pt>
                <c:pt idx="570">
                  <c:v>6.2329999999999997</c:v>
                </c:pt>
                <c:pt idx="571">
                  <c:v>6.3528000000000002</c:v>
                </c:pt>
                <c:pt idx="572">
                  <c:v>6.3491999999999997</c:v>
                </c:pt>
                <c:pt idx="573">
                  <c:v>6.2615999999999996</c:v>
                </c:pt>
                <c:pt idx="574">
                  <c:v>6.2306999999999997</c:v>
                </c:pt>
                <c:pt idx="575">
                  <c:v>6.2617000000000003</c:v>
                </c:pt>
                <c:pt idx="576">
                  <c:v>6.2179000000000002</c:v>
                </c:pt>
                <c:pt idx="577">
                  <c:v>6.2579000000000002</c:v>
                </c:pt>
                <c:pt idx="578">
                  <c:v>6.2766000000000002</c:v>
                </c:pt>
                <c:pt idx="579">
                  <c:v>6.2312000000000003</c:v>
                </c:pt>
                <c:pt idx="580">
                  <c:v>6.2416</c:v>
                </c:pt>
                <c:pt idx="581">
                  <c:v>6.2747999999999999</c:v>
                </c:pt>
                <c:pt idx="582">
                  <c:v>6.2504</c:v>
                </c:pt>
                <c:pt idx="583">
                  <c:v>6.2351000000000001</c:v>
                </c:pt>
                <c:pt idx="584">
                  <c:v>6.2332999999999998</c:v>
                </c:pt>
                <c:pt idx="585">
                  <c:v>6.2178000000000004</c:v>
                </c:pt>
                <c:pt idx="586">
                  <c:v>6.2388000000000003</c:v>
                </c:pt>
                <c:pt idx="587">
                  <c:v>6.2565999999999997</c:v>
                </c:pt>
                <c:pt idx="588">
                  <c:v>6.2507999999999999</c:v>
                </c:pt>
                <c:pt idx="589">
                  <c:v>6.2035999999999998</c:v>
                </c:pt>
                <c:pt idx="590">
                  <c:v>6.2374000000000001</c:v>
                </c:pt>
                <c:pt idx="591">
                  <c:v>6.2534000000000001</c:v>
                </c:pt>
                <c:pt idx="592">
                  <c:v>6.2305000000000001</c:v>
                </c:pt>
                <c:pt idx="593">
                  <c:v>6.2652000000000001</c:v>
                </c:pt>
                <c:pt idx="594">
                  <c:v>6.2394999999999996</c:v>
                </c:pt>
                <c:pt idx="595">
                  <c:v>6.1824000000000003</c:v>
                </c:pt>
                <c:pt idx="596">
                  <c:v>6.1871999999999998</c:v>
                </c:pt>
                <c:pt idx="597">
                  <c:v>6.2220000000000004</c:v>
                </c:pt>
                <c:pt idx="598">
                  <c:v>6.2115999999999998</c:v>
                </c:pt>
                <c:pt idx="599">
                  <c:v>6.2093999999999996</c:v>
                </c:pt>
                <c:pt idx="600">
                  <c:v>6.9074999999999998</c:v>
                </c:pt>
                <c:pt idx="601">
                  <c:v>8.4095999999999993</c:v>
                </c:pt>
                <c:pt idx="602">
                  <c:v>9.5831</c:v>
                </c:pt>
                <c:pt idx="603">
                  <c:v>8.7794000000000008</c:v>
                </c:pt>
                <c:pt idx="604">
                  <c:v>6.0542999999999996</c:v>
                </c:pt>
                <c:pt idx="605">
                  <c:v>7.1760999999999999</c:v>
                </c:pt>
                <c:pt idx="606">
                  <c:v>9.2430000000000003</c:v>
                </c:pt>
                <c:pt idx="607">
                  <c:v>9.1428999999999991</c:v>
                </c:pt>
                <c:pt idx="608">
                  <c:v>7.2664</c:v>
                </c:pt>
                <c:pt idx="609">
                  <c:v>4.8581000000000003</c:v>
                </c:pt>
                <c:pt idx="610">
                  <c:v>6.5260999999999996</c:v>
                </c:pt>
                <c:pt idx="611">
                  <c:v>9.0995000000000008</c:v>
                </c:pt>
                <c:pt idx="612">
                  <c:v>7.8705999999999996</c:v>
                </c:pt>
                <c:pt idx="613">
                  <c:v>4.3533999999999997</c:v>
                </c:pt>
                <c:pt idx="614">
                  <c:v>4.2095000000000002</c:v>
                </c:pt>
                <c:pt idx="615">
                  <c:v>6.1734</c:v>
                </c:pt>
                <c:pt idx="616">
                  <c:v>6.9283999999999999</c:v>
                </c:pt>
                <c:pt idx="617">
                  <c:v>6.1452</c:v>
                </c:pt>
                <c:pt idx="618">
                  <c:v>3.4215</c:v>
                </c:pt>
                <c:pt idx="619">
                  <c:v>1.1211</c:v>
                </c:pt>
                <c:pt idx="620">
                  <c:v>1.0712999999999999</c:v>
                </c:pt>
                <c:pt idx="621">
                  <c:v>3.5278</c:v>
                </c:pt>
                <c:pt idx="622">
                  <c:v>5.7093999999999996</c:v>
                </c:pt>
                <c:pt idx="623">
                  <c:v>6.4997999999999996</c:v>
                </c:pt>
                <c:pt idx="624">
                  <c:v>6.8813000000000004</c:v>
                </c:pt>
                <c:pt idx="625">
                  <c:v>7.4404000000000003</c:v>
                </c:pt>
                <c:pt idx="626">
                  <c:v>8.0056999999999992</c:v>
                </c:pt>
                <c:pt idx="627">
                  <c:v>8.0321999999999996</c:v>
                </c:pt>
                <c:pt idx="628">
                  <c:v>7.8560999999999996</c:v>
                </c:pt>
                <c:pt idx="629">
                  <c:v>8.0744000000000007</c:v>
                </c:pt>
                <c:pt idx="630">
                  <c:v>8.3673999999999999</c:v>
                </c:pt>
                <c:pt idx="631">
                  <c:v>8.8719000000000001</c:v>
                </c:pt>
                <c:pt idx="632">
                  <c:v>9.1584000000000003</c:v>
                </c:pt>
                <c:pt idx="633">
                  <c:v>6.5993000000000004</c:v>
                </c:pt>
                <c:pt idx="634">
                  <c:v>3.3239999999999998</c:v>
                </c:pt>
                <c:pt idx="635">
                  <c:v>3.5169999999999999</c:v>
                </c:pt>
                <c:pt idx="636">
                  <c:v>5.7268999999999997</c:v>
                </c:pt>
                <c:pt idx="637">
                  <c:v>7.5275999999999996</c:v>
                </c:pt>
                <c:pt idx="638">
                  <c:v>8.7116000000000007</c:v>
                </c:pt>
                <c:pt idx="639">
                  <c:v>9.0340000000000007</c:v>
                </c:pt>
                <c:pt idx="640">
                  <c:v>8.8866999999999994</c:v>
                </c:pt>
                <c:pt idx="641">
                  <c:v>9.1533999999999995</c:v>
                </c:pt>
                <c:pt idx="642">
                  <c:v>9.4619</c:v>
                </c:pt>
                <c:pt idx="643">
                  <c:v>9.5012000000000008</c:v>
                </c:pt>
                <c:pt idx="644">
                  <c:v>9.4469999999999992</c:v>
                </c:pt>
                <c:pt idx="645">
                  <c:v>9.3384</c:v>
                </c:pt>
                <c:pt idx="646">
                  <c:v>9.1325000000000003</c:v>
                </c:pt>
                <c:pt idx="647">
                  <c:v>8.9499999999999993</c:v>
                </c:pt>
                <c:pt idx="648">
                  <c:v>8.6929999999999996</c:v>
                </c:pt>
                <c:pt idx="649">
                  <c:v>6.6090999999999998</c:v>
                </c:pt>
                <c:pt idx="650">
                  <c:v>2.9611999999999998</c:v>
                </c:pt>
                <c:pt idx="651">
                  <c:v>0.80700000000000005</c:v>
                </c:pt>
                <c:pt idx="652">
                  <c:v>0.25690000000000002</c:v>
                </c:pt>
                <c:pt idx="653">
                  <c:v>0.27629999999999999</c:v>
                </c:pt>
                <c:pt idx="654">
                  <c:v>0.54959999999999998</c:v>
                </c:pt>
                <c:pt idx="655">
                  <c:v>0.36980000000000002</c:v>
                </c:pt>
                <c:pt idx="656">
                  <c:v>0.2087</c:v>
                </c:pt>
                <c:pt idx="657">
                  <c:v>0.15279999999999999</c:v>
                </c:pt>
                <c:pt idx="658">
                  <c:v>0.1343</c:v>
                </c:pt>
                <c:pt idx="659">
                  <c:v>0.42520000000000002</c:v>
                </c:pt>
                <c:pt idx="660">
                  <c:v>1.4182999999999999</c:v>
                </c:pt>
                <c:pt idx="661">
                  <c:v>2.4125999999999999</c:v>
                </c:pt>
                <c:pt idx="662">
                  <c:v>3.1753999999999998</c:v>
                </c:pt>
                <c:pt idx="663">
                  <c:v>4.4755000000000003</c:v>
                </c:pt>
                <c:pt idx="664">
                  <c:v>6.4923000000000002</c:v>
                </c:pt>
                <c:pt idx="665">
                  <c:v>6.9127000000000001</c:v>
                </c:pt>
                <c:pt idx="666">
                  <c:v>4.0011999999999999</c:v>
                </c:pt>
                <c:pt idx="667">
                  <c:v>7.4077999999999999</c:v>
                </c:pt>
                <c:pt idx="668">
                  <c:v>10.1296</c:v>
                </c:pt>
                <c:pt idx="669">
                  <c:v>6.8483000000000001</c:v>
                </c:pt>
                <c:pt idx="670">
                  <c:v>2.8117000000000001</c:v>
                </c:pt>
                <c:pt idx="671">
                  <c:v>5.7008999999999999</c:v>
                </c:pt>
                <c:pt idx="672">
                  <c:v>9.4116</c:v>
                </c:pt>
                <c:pt idx="673">
                  <c:v>10.0036</c:v>
                </c:pt>
                <c:pt idx="674">
                  <c:v>7.9916999999999998</c:v>
                </c:pt>
                <c:pt idx="675">
                  <c:v>4.9137000000000004</c:v>
                </c:pt>
                <c:pt idx="676">
                  <c:v>2.1530999999999998</c:v>
                </c:pt>
                <c:pt idx="677">
                  <c:v>0.61119999999999997</c:v>
                </c:pt>
                <c:pt idx="678">
                  <c:v>0.29759999999999998</c:v>
                </c:pt>
                <c:pt idx="679">
                  <c:v>1.0284</c:v>
                </c:pt>
                <c:pt idx="680">
                  <c:v>0.94510000000000005</c:v>
                </c:pt>
                <c:pt idx="681">
                  <c:v>0.42899999999999999</c:v>
                </c:pt>
                <c:pt idx="682">
                  <c:v>0.50319999999999998</c:v>
                </c:pt>
                <c:pt idx="683">
                  <c:v>4.8444000000000003</c:v>
                </c:pt>
                <c:pt idx="684">
                  <c:v>8.8390000000000004</c:v>
                </c:pt>
                <c:pt idx="685">
                  <c:v>9.4776000000000007</c:v>
                </c:pt>
                <c:pt idx="686">
                  <c:v>9.3989999999999991</c:v>
                </c:pt>
                <c:pt idx="687">
                  <c:v>6.2398999999999996</c:v>
                </c:pt>
                <c:pt idx="688">
                  <c:v>3.581</c:v>
                </c:pt>
                <c:pt idx="689">
                  <c:v>5.5621999999999998</c:v>
                </c:pt>
                <c:pt idx="690">
                  <c:v>6.7165999999999997</c:v>
                </c:pt>
                <c:pt idx="691">
                  <c:v>6.8352000000000004</c:v>
                </c:pt>
                <c:pt idx="692">
                  <c:v>8.9406999999999996</c:v>
                </c:pt>
                <c:pt idx="693">
                  <c:v>10.093299999999999</c:v>
                </c:pt>
                <c:pt idx="694">
                  <c:v>8.6279000000000003</c:v>
                </c:pt>
                <c:pt idx="695">
                  <c:v>5.8277999999999999</c:v>
                </c:pt>
                <c:pt idx="696">
                  <c:v>3.4889999999999999</c:v>
                </c:pt>
                <c:pt idx="697">
                  <c:v>3.0333999999999999</c:v>
                </c:pt>
                <c:pt idx="698">
                  <c:v>3.0539999999999998</c:v>
                </c:pt>
                <c:pt idx="699">
                  <c:v>2.4626999999999999</c:v>
                </c:pt>
                <c:pt idx="700">
                  <c:v>1.8902000000000001</c:v>
                </c:pt>
                <c:pt idx="701">
                  <c:v>2.6903999999999999</c:v>
                </c:pt>
                <c:pt idx="702">
                  <c:v>3.7250000000000001</c:v>
                </c:pt>
                <c:pt idx="703">
                  <c:v>4.4279999999999999</c:v>
                </c:pt>
                <c:pt idx="704">
                  <c:v>4.8451000000000004</c:v>
                </c:pt>
                <c:pt idx="705">
                  <c:v>5.1734999999999998</c:v>
                </c:pt>
                <c:pt idx="706">
                  <c:v>5.3941999999999997</c:v>
                </c:pt>
                <c:pt idx="707">
                  <c:v>5.5774999999999997</c:v>
                </c:pt>
                <c:pt idx="708">
                  <c:v>6.7358000000000002</c:v>
                </c:pt>
                <c:pt idx="709">
                  <c:v>7.9218999999999999</c:v>
                </c:pt>
                <c:pt idx="710">
                  <c:v>7.6917</c:v>
                </c:pt>
                <c:pt idx="711">
                  <c:v>6.8068999999999997</c:v>
                </c:pt>
                <c:pt idx="712">
                  <c:v>4.7708000000000004</c:v>
                </c:pt>
                <c:pt idx="713">
                  <c:v>1.4944999999999999</c:v>
                </c:pt>
                <c:pt idx="714">
                  <c:v>0.32819999999999999</c:v>
                </c:pt>
                <c:pt idx="715">
                  <c:v>0.16289999999999999</c:v>
                </c:pt>
                <c:pt idx="716">
                  <c:v>0.22</c:v>
                </c:pt>
                <c:pt idx="717">
                  <c:v>1.9565999999999999</c:v>
                </c:pt>
                <c:pt idx="718">
                  <c:v>7.6717000000000004</c:v>
                </c:pt>
                <c:pt idx="719">
                  <c:v>11.245100000000001</c:v>
                </c:pt>
                <c:pt idx="720">
                  <c:v>10.5289</c:v>
                </c:pt>
                <c:pt idx="721">
                  <c:v>7.7865000000000002</c:v>
                </c:pt>
                <c:pt idx="722">
                  <c:v>7.6188000000000002</c:v>
                </c:pt>
                <c:pt idx="723">
                  <c:v>9.7233999999999998</c:v>
                </c:pt>
                <c:pt idx="724">
                  <c:v>9.0425000000000004</c:v>
                </c:pt>
                <c:pt idx="725">
                  <c:v>5.4284999999999997</c:v>
                </c:pt>
                <c:pt idx="726">
                  <c:v>3.5672999999999999</c:v>
                </c:pt>
                <c:pt idx="727">
                  <c:v>6.6993999999999998</c:v>
                </c:pt>
                <c:pt idx="728">
                  <c:v>8.9138000000000002</c:v>
                </c:pt>
                <c:pt idx="729">
                  <c:v>8.5680999999999994</c:v>
                </c:pt>
                <c:pt idx="730">
                  <c:v>6.6688999999999998</c:v>
                </c:pt>
                <c:pt idx="731">
                  <c:v>6.3695000000000004</c:v>
                </c:pt>
                <c:pt idx="732">
                  <c:v>7.1817000000000002</c:v>
                </c:pt>
                <c:pt idx="733">
                  <c:v>8.2489000000000008</c:v>
                </c:pt>
                <c:pt idx="734">
                  <c:v>8.5408000000000008</c:v>
                </c:pt>
                <c:pt idx="735">
                  <c:v>8.3942999999999994</c:v>
                </c:pt>
                <c:pt idx="736">
                  <c:v>8.1598000000000006</c:v>
                </c:pt>
                <c:pt idx="737">
                  <c:v>8.1323000000000008</c:v>
                </c:pt>
                <c:pt idx="738">
                  <c:v>8.5470000000000006</c:v>
                </c:pt>
                <c:pt idx="739">
                  <c:v>8.5733999999999995</c:v>
                </c:pt>
                <c:pt idx="740">
                  <c:v>8.2491000000000003</c:v>
                </c:pt>
                <c:pt idx="741">
                  <c:v>7.9584000000000001</c:v>
                </c:pt>
                <c:pt idx="742">
                  <c:v>6.9379999999999997</c:v>
                </c:pt>
                <c:pt idx="743">
                  <c:v>6.2779999999999996</c:v>
                </c:pt>
                <c:pt idx="744">
                  <c:v>6.3051000000000004</c:v>
                </c:pt>
                <c:pt idx="745">
                  <c:v>6.4077000000000002</c:v>
                </c:pt>
                <c:pt idx="746">
                  <c:v>6.3475999999999999</c:v>
                </c:pt>
                <c:pt idx="747">
                  <c:v>6.6295000000000002</c:v>
                </c:pt>
                <c:pt idx="748">
                  <c:v>4.2614999999999998</c:v>
                </c:pt>
                <c:pt idx="749">
                  <c:v>6.2599</c:v>
                </c:pt>
                <c:pt idx="750">
                  <c:v>8.6449999999999996</c:v>
                </c:pt>
                <c:pt idx="751">
                  <c:v>5.6599000000000004</c:v>
                </c:pt>
                <c:pt idx="752">
                  <c:v>3.5402999999999998</c:v>
                </c:pt>
                <c:pt idx="753">
                  <c:v>1.1646000000000001</c:v>
                </c:pt>
                <c:pt idx="754">
                  <c:v>0.36449999999999999</c:v>
                </c:pt>
                <c:pt idx="755">
                  <c:v>0.2949</c:v>
                </c:pt>
                <c:pt idx="756">
                  <c:v>0.68530000000000002</c:v>
                </c:pt>
                <c:pt idx="757">
                  <c:v>0.47570000000000001</c:v>
                </c:pt>
                <c:pt idx="758">
                  <c:v>0.2576</c:v>
                </c:pt>
                <c:pt idx="759">
                  <c:v>0.56000000000000005</c:v>
                </c:pt>
                <c:pt idx="760">
                  <c:v>1.3023</c:v>
                </c:pt>
                <c:pt idx="761">
                  <c:v>2.3660999999999999</c:v>
                </c:pt>
                <c:pt idx="762">
                  <c:v>4.9873000000000003</c:v>
                </c:pt>
                <c:pt idx="763">
                  <c:v>6.6063999999999998</c:v>
                </c:pt>
                <c:pt idx="764">
                  <c:v>6.0185000000000004</c:v>
                </c:pt>
                <c:pt idx="765">
                  <c:v>5.2135999999999996</c:v>
                </c:pt>
                <c:pt idx="766">
                  <c:v>7.8411</c:v>
                </c:pt>
                <c:pt idx="767">
                  <c:v>9.5237999999999996</c:v>
                </c:pt>
                <c:pt idx="768">
                  <c:v>9.4427000000000003</c:v>
                </c:pt>
                <c:pt idx="769">
                  <c:v>7.9176000000000002</c:v>
                </c:pt>
                <c:pt idx="770">
                  <c:v>5.1043000000000003</c:v>
                </c:pt>
                <c:pt idx="771">
                  <c:v>7.8352000000000004</c:v>
                </c:pt>
                <c:pt idx="772">
                  <c:v>9.3086000000000002</c:v>
                </c:pt>
                <c:pt idx="773">
                  <c:v>9.3552</c:v>
                </c:pt>
                <c:pt idx="774">
                  <c:v>9.2093000000000007</c:v>
                </c:pt>
                <c:pt idx="775">
                  <c:v>8.6564999999999994</c:v>
                </c:pt>
                <c:pt idx="776">
                  <c:v>5.3772000000000002</c:v>
                </c:pt>
                <c:pt idx="777">
                  <c:v>7.1936</c:v>
                </c:pt>
                <c:pt idx="778">
                  <c:v>9.6127000000000002</c:v>
                </c:pt>
                <c:pt idx="779">
                  <c:v>9.6768000000000001</c:v>
                </c:pt>
                <c:pt idx="780">
                  <c:v>8.6534999999999993</c:v>
                </c:pt>
                <c:pt idx="781">
                  <c:v>8.0490999999999993</c:v>
                </c:pt>
                <c:pt idx="782">
                  <c:v>9.0038999999999998</c:v>
                </c:pt>
                <c:pt idx="783">
                  <c:v>9.2090999999999994</c:v>
                </c:pt>
                <c:pt idx="784">
                  <c:v>9.2184000000000008</c:v>
                </c:pt>
                <c:pt idx="785">
                  <c:v>8.9556000000000004</c:v>
                </c:pt>
                <c:pt idx="786">
                  <c:v>8.7347999999999999</c:v>
                </c:pt>
                <c:pt idx="787">
                  <c:v>8.6907999999999994</c:v>
                </c:pt>
                <c:pt idx="788">
                  <c:v>8.2987000000000002</c:v>
                </c:pt>
                <c:pt idx="789">
                  <c:v>8.1578999999999997</c:v>
                </c:pt>
                <c:pt idx="790">
                  <c:v>8.0441000000000003</c:v>
                </c:pt>
                <c:pt idx="791">
                  <c:v>6.7270000000000003</c:v>
                </c:pt>
                <c:pt idx="792">
                  <c:v>2.6762999999999999</c:v>
                </c:pt>
                <c:pt idx="793">
                  <c:v>0.53059999999999996</c:v>
                </c:pt>
                <c:pt idx="794">
                  <c:v>0.21759999999999999</c:v>
                </c:pt>
                <c:pt idx="795">
                  <c:v>0.19589999999999999</c:v>
                </c:pt>
                <c:pt idx="796">
                  <c:v>0.18310000000000001</c:v>
                </c:pt>
                <c:pt idx="797">
                  <c:v>0.37909999999999999</c:v>
                </c:pt>
                <c:pt idx="798">
                  <c:v>1.8648</c:v>
                </c:pt>
                <c:pt idx="799">
                  <c:v>5.1557000000000004</c:v>
                </c:pt>
                <c:pt idx="800">
                  <c:v>7.8055000000000003</c:v>
                </c:pt>
                <c:pt idx="801">
                  <c:v>9.7086000000000006</c:v>
                </c:pt>
                <c:pt idx="802">
                  <c:v>9.7114999999999991</c:v>
                </c:pt>
                <c:pt idx="803">
                  <c:v>8.9338999999999995</c:v>
                </c:pt>
                <c:pt idx="804">
                  <c:v>6.3028000000000004</c:v>
                </c:pt>
                <c:pt idx="805">
                  <c:v>2.3454000000000002</c:v>
                </c:pt>
                <c:pt idx="806">
                  <c:v>1.9501999999999999</c:v>
                </c:pt>
                <c:pt idx="807">
                  <c:v>3.1882000000000001</c:v>
                </c:pt>
                <c:pt idx="808">
                  <c:v>2.5329000000000002</c:v>
                </c:pt>
                <c:pt idx="809">
                  <c:v>0.74360000000000004</c:v>
                </c:pt>
                <c:pt idx="810">
                  <c:v>0.26350000000000001</c:v>
                </c:pt>
                <c:pt idx="811">
                  <c:v>0.45179999999999998</c:v>
                </c:pt>
                <c:pt idx="812">
                  <c:v>1.2001999999999999</c:v>
                </c:pt>
                <c:pt idx="813">
                  <c:v>2.0718999999999999</c:v>
                </c:pt>
                <c:pt idx="814">
                  <c:v>2.8650000000000002</c:v>
                </c:pt>
                <c:pt idx="815">
                  <c:v>3.8906000000000001</c:v>
                </c:pt>
                <c:pt idx="816">
                  <c:v>4.6988000000000003</c:v>
                </c:pt>
                <c:pt idx="817">
                  <c:v>5.1294000000000004</c:v>
                </c:pt>
                <c:pt idx="818">
                  <c:v>6.6813000000000002</c:v>
                </c:pt>
                <c:pt idx="819">
                  <c:v>9.0185999999999993</c:v>
                </c:pt>
                <c:pt idx="820">
                  <c:v>9.5237999999999996</c:v>
                </c:pt>
                <c:pt idx="821">
                  <c:v>9.5542999999999996</c:v>
                </c:pt>
                <c:pt idx="822">
                  <c:v>7.7561999999999998</c:v>
                </c:pt>
                <c:pt idx="823">
                  <c:v>4.6726000000000001</c:v>
                </c:pt>
                <c:pt idx="824">
                  <c:v>5.5614999999999997</c:v>
                </c:pt>
                <c:pt idx="825">
                  <c:v>9.4792000000000005</c:v>
                </c:pt>
                <c:pt idx="826">
                  <c:v>10.5608</c:v>
                </c:pt>
                <c:pt idx="827">
                  <c:v>10.5703</c:v>
                </c:pt>
                <c:pt idx="828">
                  <c:v>10.100199999999999</c:v>
                </c:pt>
                <c:pt idx="829">
                  <c:v>9.5159000000000002</c:v>
                </c:pt>
                <c:pt idx="830">
                  <c:v>8.5602999999999998</c:v>
                </c:pt>
                <c:pt idx="831">
                  <c:v>7.3761999999999999</c:v>
                </c:pt>
                <c:pt idx="832">
                  <c:v>6.8162000000000003</c:v>
                </c:pt>
                <c:pt idx="833">
                  <c:v>7.2531999999999996</c:v>
                </c:pt>
                <c:pt idx="834">
                  <c:v>8.0660000000000007</c:v>
                </c:pt>
                <c:pt idx="835">
                  <c:v>8.2859999999999996</c:v>
                </c:pt>
                <c:pt idx="836">
                  <c:v>7.1314000000000002</c:v>
                </c:pt>
                <c:pt idx="837">
                  <c:v>6.2965</c:v>
                </c:pt>
                <c:pt idx="838">
                  <c:v>8.6235999999999997</c:v>
                </c:pt>
                <c:pt idx="839">
                  <c:v>9.6731999999999996</c:v>
                </c:pt>
                <c:pt idx="840">
                  <c:v>9.9435000000000002</c:v>
                </c:pt>
                <c:pt idx="841">
                  <c:v>9.9146000000000001</c:v>
                </c:pt>
                <c:pt idx="842">
                  <c:v>9.9197000000000006</c:v>
                </c:pt>
                <c:pt idx="843">
                  <c:v>9.5652000000000008</c:v>
                </c:pt>
                <c:pt idx="844">
                  <c:v>9.0775000000000006</c:v>
                </c:pt>
                <c:pt idx="845">
                  <c:v>8.8743999999999996</c:v>
                </c:pt>
                <c:pt idx="846">
                  <c:v>9.0549999999999997</c:v>
                </c:pt>
                <c:pt idx="847">
                  <c:v>9.2248000000000001</c:v>
                </c:pt>
                <c:pt idx="848">
                  <c:v>9.4099000000000004</c:v>
                </c:pt>
                <c:pt idx="849">
                  <c:v>9.4251000000000005</c:v>
                </c:pt>
                <c:pt idx="850">
                  <c:v>9.3048000000000002</c:v>
                </c:pt>
                <c:pt idx="851">
                  <c:v>9.4758999999999993</c:v>
                </c:pt>
                <c:pt idx="852">
                  <c:v>9.5181000000000004</c:v>
                </c:pt>
                <c:pt idx="853">
                  <c:v>9.3176000000000005</c:v>
                </c:pt>
                <c:pt idx="854">
                  <c:v>9.1631999999999998</c:v>
                </c:pt>
                <c:pt idx="855">
                  <c:v>8.9589999999999996</c:v>
                </c:pt>
                <c:pt idx="856">
                  <c:v>8.9398</c:v>
                </c:pt>
                <c:pt idx="857">
                  <c:v>8.8489000000000004</c:v>
                </c:pt>
                <c:pt idx="858">
                  <c:v>9.1273</c:v>
                </c:pt>
                <c:pt idx="859">
                  <c:v>9.3544</c:v>
                </c:pt>
                <c:pt idx="860">
                  <c:v>9.6210000000000004</c:v>
                </c:pt>
                <c:pt idx="861">
                  <c:v>9.6216000000000008</c:v>
                </c:pt>
                <c:pt idx="862">
                  <c:v>9.3534000000000006</c:v>
                </c:pt>
                <c:pt idx="863">
                  <c:v>9.5660000000000007</c:v>
                </c:pt>
                <c:pt idx="864">
                  <c:v>10.498799999999999</c:v>
                </c:pt>
                <c:pt idx="865">
                  <c:v>9.0404</c:v>
                </c:pt>
                <c:pt idx="866">
                  <c:v>5.6908000000000003</c:v>
                </c:pt>
                <c:pt idx="867">
                  <c:v>5.6571999999999996</c:v>
                </c:pt>
                <c:pt idx="868">
                  <c:v>7.6989999999999998</c:v>
                </c:pt>
                <c:pt idx="869">
                  <c:v>8.5807000000000002</c:v>
                </c:pt>
                <c:pt idx="870">
                  <c:v>8.2581000000000007</c:v>
                </c:pt>
                <c:pt idx="871">
                  <c:v>7.7161999999999997</c:v>
                </c:pt>
                <c:pt idx="872">
                  <c:v>6.6378000000000004</c:v>
                </c:pt>
                <c:pt idx="873">
                  <c:v>4.5964</c:v>
                </c:pt>
                <c:pt idx="874">
                  <c:v>2.1436999999999999</c:v>
                </c:pt>
                <c:pt idx="875">
                  <c:v>0.6401</c:v>
                </c:pt>
                <c:pt idx="876">
                  <c:v>0.3629</c:v>
                </c:pt>
                <c:pt idx="877">
                  <c:v>1.1999</c:v>
                </c:pt>
                <c:pt idx="878">
                  <c:v>2.7265000000000001</c:v>
                </c:pt>
                <c:pt idx="879">
                  <c:v>3.9514</c:v>
                </c:pt>
                <c:pt idx="880">
                  <c:v>5.2259000000000002</c:v>
                </c:pt>
                <c:pt idx="881">
                  <c:v>6.9843000000000002</c:v>
                </c:pt>
                <c:pt idx="882">
                  <c:v>8.2293000000000003</c:v>
                </c:pt>
                <c:pt idx="883">
                  <c:v>8.2751000000000001</c:v>
                </c:pt>
                <c:pt idx="884">
                  <c:v>8.3533000000000008</c:v>
                </c:pt>
                <c:pt idx="885">
                  <c:v>9.1204999999999998</c:v>
                </c:pt>
                <c:pt idx="886">
                  <c:v>9.5178999999999991</c:v>
                </c:pt>
                <c:pt idx="887">
                  <c:v>9.3651999999999997</c:v>
                </c:pt>
                <c:pt idx="888">
                  <c:v>8.6730999999999998</c:v>
                </c:pt>
                <c:pt idx="889">
                  <c:v>6.9420000000000002</c:v>
                </c:pt>
                <c:pt idx="890">
                  <c:v>5.2131999999999996</c:v>
                </c:pt>
                <c:pt idx="891">
                  <c:v>4.3239000000000001</c:v>
                </c:pt>
                <c:pt idx="892">
                  <c:v>3.0230999999999999</c:v>
                </c:pt>
                <c:pt idx="893">
                  <c:v>1.9870000000000001</c:v>
                </c:pt>
                <c:pt idx="894">
                  <c:v>3.1110000000000002</c:v>
                </c:pt>
                <c:pt idx="895">
                  <c:v>4.9763000000000002</c:v>
                </c:pt>
                <c:pt idx="896">
                  <c:v>6.1822999999999997</c:v>
                </c:pt>
                <c:pt idx="897">
                  <c:v>6.7939999999999996</c:v>
                </c:pt>
                <c:pt idx="898">
                  <c:v>7.0423</c:v>
                </c:pt>
                <c:pt idx="899">
                  <c:v>6.3540000000000001</c:v>
                </c:pt>
                <c:pt idx="900">
                  <c:v>3.8618999999999999</c:v>
                </c:pt>
                <c:pt idx="901">
                  <c:v>1.3178000000000001</c:v>
                </c:pt>
                <c:pt idx="902">
                  <c:v>0.33300000000000002</c:v>
                </c:pt>
                <c:pt idx="903">
                  <c:v>0.3</c:v>
                </c:pt>
                <c:pt idx="904">
                  <c:v>1.2742</c:v>
                </c:pt>
                <c:pt idx="905">
                  <c:v>4.7801</c:v>
                </c:pt>
                <c:pt idx="906">
                  <c:v>8.0111000000000008</c:v>
                </c:pt>
                <c:pt idx="907">
                  <c:v>9.3927999999999994</c:v>
                </c:pt>
                <c:pt idx="908">
                  <c:v>9.5349000000000004</c:v>
                </c:pt>
                <c:pt idx="909">
                  <c:v>9.2384000000000004</c:v>
                </c:pt>
                <c:pt idx="910">
                  <c:v>8.6925000000000008</c:v>
                </c:pt>
                <c:pt idx="911">
                  <c:v>6.0133999999999999</c:v>
                </c:pt>
                <c:pt idx="912">
                  <c:v>7.1832000000000003</c:v>
                </c:pt>
                <c:pt idx="913">
                  <c:v>9.7716999999999992</c:v>
                </c:pt>
                <c:pt idx="914">
                  <c:v>10.1525</c:v>
                </c:pt>
                <c:pt idx="915">
                  <c:v>9.3561999999999994</c:v>
                </c:pt>
                <c:pt idx="916">
                  <c:v>8.3721999999999994</c:v>
                </c:pt>
                <c:pt idx="917">
                  <c:v>8.5848999999999993</c:v>
                </c:pt>
                <c:pt idx="918">
                  <c:v>9.1437000000000008</c:v>
                </c:pt>
                <c:pt idx="919">
                  <c:v>9.6791999999999998</c:v>
                </c:pt>
                <c:pt idx="920">
                  <c:v>9.8059999999999992</c:v>
                </c:pt>
                <c:pt idx="921">
                  <c:v>8.9509000000000007</c:v>
                </c:pt>
                <c:pt idx="922">
                  <c:v>5.87</c:v>
                </c:pt>
                <c:pt idx="923">
                  <c:v>3.2581000000000002</c:v>
                </c:pt>
                <c:pt idx="924">
                  <c:v>1.1234999999999999</c:v>
                </c:pt>
                <c:pt idx="925">
                  <c:v>0.71970000000000001</c:v>
                </c:pt>
                <c:pt idx="926">
                  <c:v>2.3208000000000002</c:v>
                </c:pt>
                <c:pt idx="927">
                  <c:v>4.0955000000000004</c:v>
                </c:pt>
                <c:pt idx="928">
                  <c:v>4.9794999999999998</c:v>
                </c:pt>
                <c:pt idx="929">
                  <c:v>5.3505000000000003</c:v>
                </c:pt>
                <c:pt idx="930">
                  <c:v>5.6462000000000003</c:v>
                </c:pt>
                <c:pt idx="931">
                  <c:v>5.7023999999999999</c:v>
                </c:pt>
                <c:pt idx="932">
                  <c:v>5.6769999999999996</c:v>
                </c:pt>
                <c:pt idx="933">
                  <c:v>5.5221999999999998</c:v>
                </c:pt>
                <c:pt idx="934">
                  <c:v>5.0913000000000004</c:v>
                </c:pt>
                <c:pt idx="935">
                  <c:v>4.8194999999999997</c:v>
                </c:pt>
                <c:pt idx="936">
                  <c:v>4.6380999999999997</c:v>
                </c:pt>
                <c:pt idx="937">
                  <c:v>4.4935999999999998</c:v>
                </c:pt>
                <c:pt idx="938">
                  <c:v>4.3480999999999996</c:v>
                </c:pt>
                <c:pt idx="939">
                  <c:v>4.298</c:v>
                </c:pt>
                <c:pt idx="940">
                  <c:v>4.335</c:v>
                </c:pt>
                <c:pt idx="941">
                  <c:v>4.6989999999999998</c:v>
                </c:pt>
                <c:pt idx="942">
                  <c:v>5.8445999999999998</c:v>
                </c:pt>
                <c:pt idx="943">
                  <c:v>7.7046000000000001</c:v>
                </c:pt>
                <c:pt idx="944">
                  <c:v>8.8886000000000003</c:v>
                </c:pt>
                <c:pt idx="945">
                  <c:v>9.4135000000000009</c:v>
                </c:pt>
                <c:pt idx="946">
                  <c:v>9.5974000000000004</c:v>
                </c:pt>
                <c:pt idx="947">
                  <c:v>9.6738999999999997</c:v>
                </c:pt>
                <c:pt idx="948">
                  <c:v>8.3668999999999993</c:v>
                </c:pt>
                <c:pt idx="949">
                  <c:v>4.7625000000000002</c:v>
                </c:pt>
                <c:pt idx="950">
                  <c:v>1.5616000000000001</c:v>
                </c:pt>
                <c:pt idx="951">
                  <c:v>0.40660000000000002</c:v>
                </c:pt>
                <c:pt idx="952">
                  <c:v>0.2344</c:v>
                </c:pt>
                <c:pt idx="953">
                  <c:v>0.54549999999999998</c:v>
                </c:pt>
                <c:pt idx="954">
                  <c:v>1.8292999999999999</c:v>
                </c:pt>
                <c:pt idx="955">
                  <c:v>2.3914</c:v>
                </c:pt>
                <c:pt idx="956">
                  <c:v>3.4474999999999998</c:v>
                </c:pt>
                <c:pt idx="957">
                  <c:v>7.6165000000000003</c:v>
                </c:pt>
                <c:pt idx="958">
                  <c:v>9.3887</c:v>
                </c:pt>
                <c:pt idx="959">
                  <c:v>9.2020999999999997</c:v>
                </c:pt>
                <c:pt idx="960">
                  <c:v>6.9339000000000004</c:v>
                </c:pt>
                <c:pt idx="961">
                  <c:v>6.7108999999999996</c:v>
                </c:pt>
                <c:pt idx="962">
                  <c:v>8.7795000000000005</c:v>
                </c:pt>
                <c:pt idx="963">
                  <c:v>6.1455000000000002</c:v>
                </c:pt>
                <c:pt idx="964">
                  <c:v>2.9739</c:v>
                </c:pt>
                <c:pt idx="965">
                  <c:v>4.9535</c:v>
                </c:pt>
                <c:pt idx="966">
                  <c:v>6.3236999999999997</c:v>
                </c:pt>
                <c:pt idx="967">
                  <c:v>7.6193</c:v>
                </c:pt>
                <c:pt idx="968">
                  <c:v>5.2896000000000001</c:v>
                </c:pt>
                <c:pt idx="969">
                  <c:v>1.6561999999999999</c:v>
                </c:pt>
                <c:pt idx="970">
                  <c:v>0.42080000000000001</c:v>
                </c:pt>
                <c:pt idx="971">
                  <c:v>0.45989999999999998</c:v>
                </c:pt>
                <c:pt idx="972">
                  <c:v>1.2932999999999999</c:v>
                </c:pt>
                <c:pt idx="973">
                  <c:v>1.9108000000000001</c:v>
                </c:pt>
                <c:pt idx="974">
                  <c:v>2.1692999999999998</c:v>
                </c:pt>
                <c:pt idx="975">
                  <c:v>3.1613000000000002</c:v>
                </c:pt>
                <c:pt idx="976">
                  <c:v>4.2675999999999998</c:v>
                </c:pt>
                <c:pt idx="977">
                  <c:v>4.6344000000000003</c:v>
                </c:pt>
                <c:pt idx="978">
                  <c:v>4.6905000000000001</c:v>
                </c:pt>
                <c:pt idx="979">
                  <c:v>4.6952999999999996</c:v>
                </c:pt>
                <c:pt idx="980">
                  <c:v>4.6699000000000002</c:v>
                </c:pt>
                <c:pt idx="981">
                  <c:v>4.6462000000000003</c:v>
                </c:pt>
                <c:pt idx="982">
                  <c:v>4.6409000000000002</c:v>
                </c:pt>
                <c:pt idx="983">
                  <c:v>4.6638999999999999</c:v>
                </c:pt>
                <c:pt idx="984">
                  <c:v>4.7187000000000001</c:v>
                </c:pt>
                <c:pt idx="985">
                  <c:v>4.7171000000000003</c:v>
                </c:pt>
                <c:pt idx="986">
                  <c:v>4.6788999999999996</c:v>
                </c:pt>
                <c:pt idx="987">
                  <c:v>4.6802000000000001</c:v>
                </c:pt>
                <c:pt idx="988">
                  <c:v>4.7202000000000002</c:v>
                </c:pt>
                <c:pt idx="989">
                  <c:v>4.7691999999999997</c:v>
                </c:pt>
                <c:pt idx="990">
                  <c:v>4.8083</c:v>
                </c:pt>
                <c:pt idx="991">
                  <c:v>4.8212000000000002</c:v>
                </c:pt>
                <c:pt idx="992">
                  <c:v>4.7957999999999998</c:v>
                </c:pt>
                <c:pt idx="993">
                  <c:v>4.7836999999999996</c:v>
                </c:pt>
                <c:pt idx="994">
                  <c:v>4.8074000000000003</c:v>
                </c:pt>
                <c:pt idx="995">
                  <c:v>4.8057999999999996</c:v>
                </c:pt>
                <c:pt idx="996">
                  <c:v>4.8109999999999999</c:v>
                </c:pt>
                <c:pt idx="997">
                  <c:v>4.8053999999999997</c:v>
                </c:pt>
                <c:pt idx="998">
                  <c:v>4.7742000000000004</c:v>
                </c:pt>
                <c:pt idx="999">
                  <c:v>4.8472</c:v>
                </c:pt>
                <c:pt idx="1000">
                  <c:v>4.8219000000000003</c:v>
                </c:pt>
                <c:pt idx="1001">
                  <c:v>4.7925000000000004</c:v>
                </c:pt>
                <c:pt idx="1002">
                  <c:v>4.8262999999999998</c:v>
                </c:pt>
                <c:pt idx="1003">
                  <c:v>4.7775999999999996</c:v>
                </c:pt>
                <c:pt idx="1004">
                  <c:v>4.7831999999999999</c:v>
                </c:pt>
                <c:pt idx="1005">
                  <c:v>4.8235000000000001</c:v>
                </c:pt>
                <c:pt idx="1006">
                  <c:v>4.7952000000000004</c:v>
                </c:pt>
                <c:pt idx="1007">
                  <c:v>4.7893999999999997</c:v>
                </c:pt>
                <c:pt idx="1008">
                  <c:v>4.7881</c:v>
                </c:pt>
                <c:pt idx="1009">
                  <c:v>4.7629999999999999</c:v>
                </c:pt>
                <c:pt idx="1010">
                  <c:v>4.7478999999999996</c:v>
                </c:pt>
                <c:pt idx="1011">
                  <c:v>4.782</c:v>
                </c:pt>
                <c:pt idx="1012">
                  <c:v>4.7801999999999998</c:v>
                </c:pt>
                <c:pt idx="1013">
                  <c:v>4.8041</c:v>
                </c:pt>
                <c:pt idx="1014">
                  <c:v>4.7748999999999997</c:v>
                </c:pt>
                <c:pt idx="1015">
                  <c:v>4.766</c:v>
                </c:pt>
                <c:pt idx="1016">
                  <c:v>4.8159000000000001</c:v>
                </c:pt>
                <c:pt idx="1017">
                  <c:v>4.7689000000000004</c:v>
                </c:pt>
                <c:pt idx="1018">
                  <c:v>4.6985999999999999</c:v>
                </c:pt>
                <c:pt idx="1019">
                  <c:v>4.8087</c:v>
                </c:pt>
                <c:pt idx="1020">
                  <c:v>4.7720000000000002</c:v>
                </c:pt>
                <c:pt idx="1021">
                  <c:v>4.7462999999999997</c:v>
                </c:pt>
                <c:pt idx="1022">
                  <c:v>4.8292999999999999</c:v>
                </c:pt>
                <c:pt idx="1023">
                  <c:v>4.7366000000000001</c:v>
                </c:pt>
                <c:pt idx="1024">
                  <c:v>4.7957000000000001</c:v>
                </c:pt>
                <c:pt idx="1025">
                  <c:v>5.9318</c:v>
                </c:pt>
                <c:pt idx="1026">
                  <c:v>8.5969999999999995</c:v>
                </c:pt>
                <c:pt idx="1027">
                  <c:v>9.7260000000000009</c:v>
                </c:pt>
                <c:pt idx="1028">
                  <c:v>8.0521999999999991</c:v>
                </c:pt>
                <c:pt idx="1029">
                  <c:v>5.1581999999999999</c:v>
                </c:pt>
                <c:pt idx="1030">
                  <c:v>7.3262999999999998</c:v>
                </c:pt>
                <c:pt idx="1031">
                  <c:v>10.282299999999999</c:v>
                </c:pt>
                <c:pt idx="1032">
                  <c:v>9.6524999999999999</c:v>
                </c:pt>
                <c:pt idx="1033">
                  <c:v>8.9834999999999994</c:v>
                </c:pt>
                <c:pt idx="1034">
                  <c:v>4.9630999999999998</c:v>
                </c:pt>
                <c:pt idx="1035">
                  <c:v>4.7065999999999999</c:v>
                </c:pt>
                <c:pt idx="1036">
                  <c:v>8.8287999999999993</c:v>
                </c:pt>
                <c:pt idx="1037">
                  <c:v>10.106199999999999</c:v>
                </c:pt>
                <c:pt idx="1038">
                  <c:v>10.1271</c:v>
                </c:pt>
                <c:pt idx="1039">
                  <c:v>9.8826000000000001</c:v>
                </c:pt>
                <c:pt idx="1040">
                  <c:v>9.0344999999999995</c:v>
                </c:pt>
                <c:pt idx="1041">
                  <c:v>5.5282</c:v>
                </c:pt>
                <c:pt idx="1042">
                  <c:v>7.6383999999999999</c:v>
                </c:pt>
                <c:pt idx="1043">
                  <c:v>7.3518999999999997</c:v>
                </c:pt>
                <c:pt idx="1044">
                  <c:v>7.3616999999999999</c:v>
                </c:pt>
                <c:pt idx="1045">
                  <c:v>8.5882000000000005</c:v>
                </c:pt>
                <c:pt idx="1046">
                  <c:v>8.4899000000000004</c:v>
                </c:pt>
                <c:pt idx="1047">
                  <c:v>7.7587000000000002</c:v>
                </c:pt>
                <c:pt idx="1048">
                  <c:v>4.4406999999999996</c:v>
                </c:pt>
                <c:pt idx="1049">
                  <c:v>1.0194000000000001</c:v>
                </c:pt>
                <c:pt idx="1050">
                  <c:v>0.29630000000000001</c:v>
                </c:pt>
                <c:pt idx="1051">
                  <c:v>0.20549999999999999</c:v>
                </c:pt>
                <c:pt idx="1052">
                  <c:v>0.22</c:v>
                </c:pt>
                <c:pt idx="1053">
                  <c:v>0.60109999999999997</c:v>
                </c:pt>
                <c:pt idx="1054">
                  <c:v>1.3983000000000001</c:v>
                </c:pt>
                <c:pt idx="1055">
                  <c:v>1.0016</c:v>
                </c:pt>
                <c:pt idx="1056">
                  <c:v>1.3714999999999999</c:v>
                </c:pt>
                <c:pt idx="1057">
                  <c:v>2.7206000000000001</c:v>
                </c:pt>
                <c:pt idx="1058">
                  <c:v>1.9705999999999999</c:v>
                </c:pt>
                <c:pt idx="1059">
                  <c:v>1.7988</c:v>
                </c:pt>
                <c:pt idx="1060">
                  <c:v>2.8039000000000001</c:v>
                </c:pt>
                <c:pt idx="1061">
                  <c:v>5.2337999999999996</c:v>
                </c:pt>
                <c:pt idx="1062">
                  <c:v>6.6855000000000002</c:v>
                </c:pt>
                <c:pt idx="1063">
                  <c:v>7.1725000000000003</c:v>
                </c:pt>
                <c:pt idx="1064">
                  <c:v>5.7100999999999997</c:v>
                </c:pt>
                <c:pt idx="1065">
                  <c:v>5.4890999999999996</c:v>
                </c:pt>
                <c:pt idx="1066">
                  <c:v>7.9154999999999998</c:v>
                </c:pt>
                <c:pt idx="1067">
                  <c:v>6.4028999999999998</c:v>
                </c:pt>
                <c:pt idx="1068">
                  <c:v>7.3441000000000001</c:v>
                </c:pt>
                <c:pt idx="1069">
                  <c:v>9.0342000000000002</c:v>
                </c:pt>
                <c:pt idx="1070">
                  <c:v>9.4146999999999998</c:v>
                </c:pt>
                <c:pt idx="1071">
                  <c:v>9.2977000000000007</c:v>
                </c:pt>
                <c:pt idx="1072">
                  <c:v>9.0236999999999998</c:v>
                </c:pt>
                <c:pt idx="1073">
                  <c:v>7.3986000000000001</c:v>
                </c:pt>
                <c:pt idx="1074">
                  <c:v>5.5083000000000002</c:v>
                </c:pt>
                <c:pt idx="1075">
                  <c:v>6.6927000000000003</c:v>
                </c:pt>
                <c:pt idx="1076">
                  <c:v>7.9817999999999998</c:v>
                </c:pt>
                <c:pt idx="1077">
                  <c:v>6.5580999999999996</c:v>
                </c:pt>
                <c:pt idx="1078">
                  <c:v>4.9408000000000003</c:v>
                </c:pt>
                <c:pt idx="1079">
                  <c:v>6.6501999999999999</c:v>
                </c:pt>
                <c:pt idx="1080">
                  <c:v>6.8456999999999999</c:v>
                </c:pt>
                <c:pt idx="1081">
                  <c:v>5.8476999999999997</c:v>
                </c:pt>
                <c:pt idx="1082">
                  <c:v>3.1261999999999999</c:v>
                </c:pt>
                <c:pt idx="1083">
                  <c:v>0.72299999999999998</c:v>
                </c:pt>
                <c:pt idx="1084">
                  <c:v>0.20519999999999999</c:v>
                </c:pt>
                <c:pt idx="1085">
                  <c:v>0.34</c:v>
                </c:pt>
                <c:pt idx="1086">
                  <c:v>1.6863999999999999</c:v>
                </c:pt>
                <c:pt idx="1087">
                  <c:v>4.8956999999999997</c:v>
                </c:pt>
                <c:pt idx="1088">
                  <c:v>7.7336</c:v>
                </c:pt>
                <c:pt idx="1089">
                  <c:v>8.5511999999999997</c:v>
                </c:pt>
                <c:pt idx="1090">
                  <c:v>8.7360000000000007</c:v>
                </c:pt>
                <c:pt idx="1091">
                  <c:v>9.5252999999999997</c:v>
                </c:pt>
                <c:pt idx="1092">
                  <c:v>10.395</c:v>
                </c:pt>
                <c:pt idx="1093">
                  <c:v>10.703200000000001</c:v>
                </c:pt>
                <c:pt idx="1094">
                  <c:v>7.8137999999999996</c:v>
                </c:pt>
                <c:pt idx="1095">
                  <c:v>4.0462999999999996</c:v>
                </c:pt>
                <c:pt idx="1096">
                  <c:v>1.9047000000000001</c:v>
                </c:pt>
                <c:pt idx="1097">
                  <c:v>0.54969999999999997</c:v>
                </c:pt>
                <c:pt idx="1098">
                  <c:v>0.22939999999999999</c:v>
                </c:pt>
                <c:pt idx="1099">
                  <c:v>1.0546</c:v>
                </c:pt>
                <c:pt idx="1100">
                  <c:v>4.9284999999999997</c:v>
                </c:pt>
                <c:pt idx="1101">
                  <c:v>9.5972000000000008</c:v>
                </c:pt>
                <c:pt idx="1102">
                  <c:v>9.7200000000000006</c:v>
                </c:pt>
                <c:pt idx="1103">
                  <c:v>6.8029999999999999</c:v>
                </c:pt>
                <c:pt idx="1104">
                  <c:v>4.8925000000000001</c:v>
                </c:pt>
                <c:pt idx="1105">
                  <c:v>5.2065999999999999</c:v>
                </c:pt>
                <c:pt idx="1106">
                  <c:v>4.9367000000000001</c:v>
                </c:pt>
                <c:pt idx="1107">
                  <c:v>2.5440999999999998</c:v>
                </c:pt>
                <c:pt idx="1108">
                  <c:v>2.3243999999999998</c:v>
                </c:pt>
                <c:pt idx="1109">
                  <c:v>5.12</c:v>
                </c:pt>
                <c:pt idx="1110">
                  <c:v>6.8813000000000004</c:v>
                </c:pt>
                <c:pt idx="1111">
                  <c:v>8.4151000000000007</c:v>
                </c:pt>
                <c:pt idx="1112">
                  <c:v>8.0045000000000002</c:v>
                </c:pt>
                <c:pt idx="1113">
                  <c:v>6.2150999999999996</c:v>
                </c:pt>
                <c:pt idx="1114">
                  <c:v>5.3212000000000002</c:v>
                </c:pt>
                <c:pt idx="1115">
                  <c:v>4.8049999999999997</c:v>
                </c:pt>
                <c:pt idx="1116">
                  <c:v>2.0398000000000001</c:v>
                </c:pt>
                <c:pt idx="1117">
                  <c:v>1.5665</c:v>
                </c:pt>
                <c:pt idx="1118">
                  <c:v>0.91180000000000005</c:v>
                </c:pt>
                <c:pt idx="1119">
                  <c:v>0.4672</c:v>
                </c:pt>
                <c:pt idx="1120">
                  <c:v>1.1676</c:v>
                </c:pt>
                <c:pt idx="1121">
                  <c:v>2.3214999999999999</c:v>
                </c:pt>
                <c:pt idx="1122">
                  <c:v>2.0872000000000002</c:v>
                </c:pt>
                <c:pt idx="1123">
                  <c:v>0.66390000000000005</c:v>
                </c:pt>
                <c:pt idx="1124">
                  <c:v>0.1641</c:v>
                </c:pt>
                <c:pt idx="1125">
                  <c:v>0.1041</c:v>
                </c:pt>
                <c:pt idx="1126">
                  <c:v>0.14760000000000001</c:v>
                </c:pt>
                <c:pt idx="1127">
                  <c:v>0.60029999999999994</c:v>
                </c:pt>
                <c:pt idx="1128">
                  <c:v>1.0632999999999999</c:v>
                </c:pt>
                <c:pt idx="1129">
                  <c:v>1.3619000000000001</c:v>
                </c:pt>
                <c:pt idx="1130">
                  <c:v>1.8180000000000001</c:v>
                </c:pt>
                <c:pt idx="1131">
                  <c:v>2.7593000000000001</c:v>
                </c:pt>
                <c:pt idx="1132">
                  <c:v>3.6313</c:v>
                </c:pt>
                <c:pt idx="1133">
                  <c:v>3.8934000000000002</c:v>
                </c:pt>
                <c:pt idx="1134">
                  <c:v>3.9521000000000002</c:v>
                </c:pt>
                <c:pt idx="1135">
                  <c:v>4.0452000000000004</c:v>
                </c:pt>
                <c:pt idx="1136">
                  <c:v>3.9727000000000001</c:v>
                </c:pt>
                <c:pt idx="1137">
                  <c:v>4.6287000000000003</c:v>
                </c:pt>
                <c:pt idx="1138">
                  <c:v>5.6616999999999997</c:v>
                </c:pt>
                <c:pt idx="1139">
                  <c:v>6.1597999999999997</c:v>
                </c:pt>
                <c:pt idx="1140">
                  <c:v>7.8491</c:v>
                </c:pt>
                <c:pt idx="1141">
                  <c:v>9.9769000000000005</c:v>
                </c:pt>
                <c:pt idx="1142">
                  <c:v>9.9616000000000007</c:v>
                </c:pt>
                <c:pt idx="1143">
                  <c:v>7.8723999999999998</c:v>
                </c:pt>
                <c:pt idx="1144">
                  <c:v>5.3798000000000004</c:v>
                </c:pt>
                <c:pt idx="1145">
                  <c:v>2.7385000000000002</c:v>
                </c:pt>
                <c:pt idx="1146">
                  <c:v>0.89890000000000003</c:v>
                </c:pt>
                <c:pt idx="1147">
                  <c:v>0.39500000000000002</c:v>
                </c:pt>
                <c:pt idx="1148">
                  <c:v>0.8014</c:v>
                </c:pt>
                <c:pt idx="1149">
                  <c:v>1.7846</c:v>
                </c:pt>
                <c:pt idx="1150">
                  <c:v>4.4505999999999997</c:v>
                </c:pt>
                <c:pt idx="1151">
                  <c:v>7.3137999999999996</c:v>
                </c:pt>
                <c:pt idx="1152">
                  <c:v>5.9957000000000003</c:v>
                </c:pt>
                <c:pt idx="1153">
                  <c:v>5.9458000000000002</c:v>
                </c:pt>
                <c:pt idx="1154">
                  <c:v>7.8552999999999997</c:v>
                </c:pt>
                <c:pt idx="1155">
                  <c:v>7.8385999999999996</c:v>
                </c:pt>
                <c:pt idx="1156">
                  <c:v>5.8311000000000002</c:v>
                </c:pt>
                <c:pt idx="1157">
                  <c:v>6.8848000000000003</c:v>
                </c:pt>
                <c:pt idx="1158">
                  <c:v>8.8135999999999992</c:v>
                </c:pt>
                <c:pt idx="1159">
                  <c:v>8.9839000000000002</c:v>
                </c:pt>
                <c:pt idx="1160">
                  <c:v>8.4429999999999996</c:v>
                </c:pt>
                <c:pt idx="1161">
                  <c:v>8.1854999999999993</c:v>
                </c:pt>
                <c:pt idx="1162">
                  <c:v>8.9166000000000007</c:v>
                </c:pt>
                <c:pt idx="1163">
                  <c:v>9.0960000000000001</c:v>
                </c:pt>
                <c:pt idx="1164">
                  <c:v>8.1265999999999998</c:v>
                </c:pt>
                <c:pt idx="1165">
                  <c:v>7.7533000000000003</c:v>
                </c:pt>
                <c:pt idx="1166">
                  <c:v>6.8712999999999997</c:v>
                </c:pt>
                <c:pt idx="1167">
                  <c:v>6.3400999999999996</c:v>
                </c:pt>
                <c:pt idx="1168">
                  <c:v>7.0617000000000001</c:v>
                </c:pt>
                <c:pt idx="1169">
                  <c:v>7.9447999999999999</c:v>
                </c:pt>
                <c:pt idx="1170">
                  <c:v>9.0984999999999996</c:v>
                </c:pt>
                <c:pt idx="1171">
                  <c:v>9.7401</c:v>
                </c:pt>
                <c:pt idx="1172">
                  <c:v>9.7765000000000004</c:v>
                </c:pt>
                <c:pt idx="1173">
                  <c:v>9.7053999999999991</c:v>
                </c:pt>
                <c:pt idx="1174">
                  <c:v>9.4437999999999995</c:v>
                </c:pt>
                <c:pt idx="1175">
                  <c:v>9.2057000000000002</c:v>
                </c:pt>
                <c:pt idx="1176">
                  <c:v>9.1387</c:v>
                </c:pt>
                <c:pt idx="1177">
                  <c:v>9.0524000000000004</c:v>
                </c:pt>
                <c:pt idx="1178">
                  <c:v>9.0442</c:v>
                </c:pt>
                <c:pt idx="1179">
                  <c:v>9.0099</c:v>
                </c:pt>
                <c:pt idx="1180">
                  <c:v>9.0039999999999996</c:v>
                </c:pt>
                <c:pt idx="1181">
                  <c:v>8.9763000000000002</c:v>
                </c:pt>
                <c:pt idx="1182">
                  <c:v>8.6190999999999995</c:v>
                </c:pt>
                <c:pt idx="1183">
                  <c:v>7.8166000000000002</c:v>
                </c:pt>
                <c:pt idx="1184">
                  <c:v>7.8502999999999998</c:v>
                </c:pt>
                <c:pt idx="1185">
                  <c:v>7.9482999999999997</c:v>
                </c:pt>
                <c:pt idx="1186">
                  <c:v>7.8061999999999996</c:v>
                </c:pt>
                <c:pt idx="1187">
                  <c:v>7.9092000000000002</c:v>
                </c:pt>
                <c:pt idx="1188">
                  <c:v>7.6323999999999996</c:v>
                </c:pt>
                <c:pt idx="1189">
                  <c:v>7.6649000000000003</c:v>
                </c:pt>
                <c:pt idx="1190">
                  <c:v>7.6336000000000004</c:v>
                </c:pt>
                <c:pt idx="1191">
                  <c:v>7.8193000000000001</c:v>
                </c:pt>
                <c:pt idx="1192">
                  <c:v>8.0892999999999997</c:v>
                </c:pt>
                <c:pt idx="1193">
                  <c:v>8.3094999999999999</c:v>
                </c:pt>
                <c:pt idx="1194">
                  <c:v>8.4369999999999994</c:v>
                </c:pt>
                <c:pt idx="1195">
                  <c:v>8.3802000000000003</c:v>
                </c:pt>
                <c:pt idx="1196">
                  <c:v>8.4959000000000007</c:v>
                </c:pt>
                <c:pt idx="1197">
                  <c:v>8.1213999999999995</c:v>
                </c:pt>
                <c:pt idx="1198">
                  <c:v>8.3958999999999993</c:v>
                </c:pt>
                <c:pt idx="1199">
                  <c:v>7.2202000000000002</c:v>
                </c:pt>
                <c:pt idx="1200">
                  <c:v>4.9984000000000002</c:v>
                </c:pt>
                <c:pt idx="1201">
                  <c:v>7.8070000000000004</c:v>
                </c:pt>
                <c:pt idx="1202">
                  <c:v>8.1408000000000005</c:v>
                </c:pt>
                <c:pt idx="1203">
                  <c:v>7.2789000000000001</c:v>
                </c:pt>
                <c:pt idx="1204">
                  <c:v>8.2147000000000006</c:v>
                </c:pt>
                <c:pt idx="1205">
                  <c:v>9.1815999999999995</c:v>
                </c:pt>
                <c:pt idx="1206">
                  <c:v>9.5144000000000002</c:v>
                </c:pt>
                <c:pt idx="1207">
                  <c:v>9.9463000000000008</c:v>
                </c:pt>
                <c:pt idx="1208">
                  <c:v>10.1509</c:v>
                </c:pt>
                <c:pt idx="1209">
                  <c:v>10.3698</c:v>
                </c:pt>
                <c:pt idx="1210">
                  <c:v>10.067600000000001</c:v>
                </c:pt>
                <c:pt idx="1211">
                  <c:v>9.7030999999999992</c:v>
                </c:pt>
                <c:pt idx="1212">
                  <c:v>9.3142999999999994</c:v>
                </c:pt>
                <c:pt idx="1213">
                  <c:v>9.0704999999999991</c:v>
                </c:pt>
                <c:pt idx="1214">
                  <c:v>8.9983000000000004</c:v>
                </c:pt>
                <c:pt idx="1215">
                  <c:v>8.8287999999999993</c:v>
                </c:pt>
                <c:pt idx="1216">
                  <c:v>8.9085999999999999</c:v>
                </c:pt>
                <c:pt idx="1217">
                  <c:v>8.8347999999999995</c:v>
                </c:pt>
                <c:pt idx="1218">
                  <c:v>8.6943999999999999</c:v>
                </c:pt>
                <c:pt idx="1219">
                  <c:v>8.4781999999999993</c:v>
                </c:pt>
                <c:pt idx="1220">
                  <c:v>8.4847999999999999</c:v>
                </c:pt>
                <c:pt idx="1221">
                  <c:v>8.4817</c:v>
                </c:pt>
                <c:pt idx="1222">
                  <c:v>8.3666</c:v>
                </c:pt>
                <c:pt idx="1223">
                  <c:v>8.1259999999999994</c:v>
                </c:pt>
                <c:pt idx="1224">
                  <c:v>8.1232000000000006</c:v>
                </c:pt>
                <c:pt idx="1225">
                  <c:v>8.2129999999999992</c:v>
                </c:pt>
                <c:pt idx="1226">
                  <c:v>8.2640999999999991</c:v>
                </c:pt>
                <c:pt idx="1227">
                  <c:v>7.7598000000000003</c:v>
                </c:pt>
                <c:pt idx="1228">
                  <c:v>8.1784999999999997</c:v>
                </c:pt>
                <c:pt idx="1229">
                  <c:v>8.8314000000000004</c:v>
                </c:pt>
                <c:pt idx="1230">
                  <c:v>9.2536000000000005</c:v>
                </c:pt>
                <c:pt idx="1231">
                  <c:v>9.2959999999999994</c:v>
                </c:pt>
                <c:pt idx="1232">
                  <c:v>8.8331999999999997</c:v>
                </c:pt>
                <c:pt idx="1233">
                  <c:v>8.5387000000000004</c:v>
                </c:pt>
                <c:pt idx="1234">
                  <c:v>8.2627000000000006</c:v>
                </c:pt>
                <c:pt idx="1235">
                  <c:v>8.1302000000000003</c:v>
                </c:pt>
                <c:pt idx="1236">
                  <c:v>7.3342999999999998</c:v>
                </c:pt>
                <c:pt idx="1237">
                  <c:v>6.9474999999999998</c:v>
                </c:pt>
                <c:pt idx="1238">
                  <c:v>7.1387</c:v>
                </c:pt>
                <c:pt idx="1239">
                  <c:v>6.9100999999999999</c:v>
                </c:pt>
                <c:pt idx="1240">
                  <c:v>6.3418000000000001</c:v>
                </c:pt>
                <c:pt idx="1241">
                  <c:v>5.9904000000000002</c:v>
                </c:pt>
                <c:pt idx="1242">
                  <c:v>5.8907999999999996</c:v>
                </c:pt>
                <c:pt idx="1243">
                  <c:v>5.9984999999999999</c:v>
                </c:pt>
                <c:pt idx="1244">
                  <c:v>5.9858000000000002</c:v>
                </c:pt>
                <c:pt idx="1245">
                  <c:v>5.9812000000000003</c:v>
                </c:pt>
                <c:pt idx="1246">
                  <c:v>6.0605000000000002</c:v>
                </c:pt>
                <c:pt idx="1247">
                  <c:v>5.8705999999999996</c:v>
                </c:pt>
                <c:pt idx="1248">
                  <c:v>5.8983999999999996</c:v>
                </c:pt>
                <c:pt idx="1249">
                  <c:v>5.7614000000000001</c:v>
                </c:pt>
                <c:pt idx="1250">
                  <c:v>5.6966999999999999</c:v>
                </c:pt>
                <c:pt idx="1251">
                  <c:v>5.6055999999999999</c:v>
                </c:pt>
                <c:pt idx="1252">
                  <c:v>5.7092999999999998</c:v>
                </c:pt>
                <c:pt idx="1253">
                  <c:v>6.0270999999999999</c:v>
                </c:pt>
                <c:pt idx="1254">
                  <c:v>6.3147000000000002</c:v>
                </c:pt>
                <c:pt idx="1255">
                  <c:v>6.4954999999999998</c:v>
                </c:pt>
                <c:pt idx="1256">
                  <c:v>6.6216999999999997</c:v>
                </c:pt>
                <c:pt idx="1257">
                  <c:v>6.6135999999999999</c:v>
                </c:pt>
                <c:pt idx="1258">
                  <c:v>6.3982999999999999</c:v>
                </c:pt>
                <c:pt idx="1259">
                  <c:v>6.3929</c:v>
                </c:pt>
                <c:pt idx="1260">
                  <c:v>7.2310999999999996</c:v>
                </c:pt>
                <c:pt idx="1261">
                  <c:v>8.9286999999999992</c:v>
                </c:pt>
                <c:pt idx="1262">
                  <c:v>9.6049000000000007</c:v>
                </c:pt>
                <c:pt idx="1263">
                  <c:v>9.9654000000000007</c:v>
                </c:pt>
                <c:pt idx="1264">
                  <c:v>9.7007999999999992</c:v>
                </c:pt>
                <c:pt idx="1265">
                  <c:v>8.9083000000000006</c:v>
                </c:pt>
                <c:pt idx="1266">
                  <c:v>7.5133000000000001</c:v>
                </c:pt>
                <c:pt idx="1267">
                  <c:v>7.8962000000000003</c:v>
                </c:pt>
                <c:pt idx="1268">
                  <c:v>8.9749999999999996</c:v>
                </c:pt>
                <c:pt idx="1269">
                  <c:v>8.8506999999999998</c:v>
                </c:pt>
                <c:pt idx="1270">
                  <c:v>8.1842000000000006</c:v>
                </c:pt>
                <c:pt idx="1271">
                  <c:v>7.3647999999999998</c:v>
                </c:pt>
                <c:pt idx="1272">
                  <c:v>7.2020999999999997</c:v>
                </c:pt>
                <c:pt idx="1273">
                  <c:v>7.6009000000000002</c:v>
                </c:pt>
                <c:pt idx="1274">
                  <c:v>8.7090999999999994</c:v>
                </c:pt>
                <c:pt idx="1275">
                  <c:v>9.1149000000000004</c:v>
                </c:pt>
                <c:pt idx="1276">
                  <c:v>9.1641999999999992</c:v>
                </c:pt>
                <c:pt idx="1277">
                  <c:v>9.0229999999999997</c:v>
                </c:pt>
                <c:pt idx="1278">
                  <c:v>8.9545999999999992</c:v>
                </c:pt>
                <c:pt idx="1279">
                  <c:v>9.2112999999999996</c:v>
                </c:pt>
                <c:pt idx="1280">
                  <c:v>9.1001999999999992</c:v>
                </c:pt>
                <c:pt idx="1281">
                  <c:v>9.1601999999999997</c:v>
                </c:pt>
                <c:pt idx="1282">
                  <c:v>9.3241999999999994</c:v>
                </c:pt>
                <c:pt idx="1283">
                  <c:v>9.1510999999999996</c:v>
                </c:pt>
                <c:pt idx="1284">
                  <c:v>8.5160999999999998</c:v>
                </c:pt>
                <c:pt idx="1285">
                  <c:v>8.4664000000000001</c:v>
                </c:pt>
                <c:pt idx="1286">
                  <c:v>7.4238999999999997</c:v>
                </c:pt>
                <c:pt idx="1287">
                  <c:v>6.7565</c:v>
                </c:pt>
                <c:pt idx="1288">
                  <c:v>6.6691000000000003</c:v>
                </c:pt>
                <c:pt idx="1289">
                  <c:v>6.6532999999999998</c:v>
                </c:pt>
                <c:pt idx="1290">
                  <c:v>6.5133999999999999</c:v>
                </c:pt>
                <c:pt idx="1291">
                  <c:v>6.4230999999999998</c:v>
                </c:pt>
                <c:pt idx="1292">
                  <c:v>6.5820999999999996</c:v>
                </c:pt>
                <c:pt idx="1293">
                  <c:v>7.0537000000000001</c:v>
                </c:pt>
                <c:pt idx="1294">
                  <c:v>7.4804000000000004</c:v>
                </c:pt>
                <c:pt idx="1295">
                  <c:v>8.3893000000000004</c:v>
                </c:pt>
                <c:pt idx="1296">
                  <c:v>9.2073999999999998</c:v>
                </c:pt>
                <c:pt idx="1297">
                  <c:v>8.9839000000000002</c:v>
                </c:pt>
                <c:pt idx="1298">
                  <c:v>8.5738000000000003</c:v>
                </c:pt>
                <c:pt idx="1299">
                  <c:v>9.0968</c:v>
                </c:pt>
                <c:pt idx="1300">
                  <c:v>9.1115999999999993</c:v>
                </c:pt>
                <c:pt idx="1301">
                  <c:v>8.9410000000000007</c:v>
                </c:pt>
                <c:pt idx="1302">
                  <c:v>9.0419</c:v>
                </c:pt>
                <c:pt idx="1303">
                  <c:v>9.1107999999999993</c:v>
                </c:pt>
                <c:pt idx="1304">
                  <c:v>9.0992999999999995</c:v>
                </c:pt>
                <c:pt idx="1305">
                  <c:v>9.1655999999999995</c:v>
                </c:pt>
                <c:pt idx="1306">
                  <c:v>9.0035000000000007</c:v>
                </c:pt>
                <c:pt idx="1307">
                  <c:v>9.0426000000000002</c:v>
                </c:pt>
                <c:pt idx="1308">
                  <c:v>9.0566999999999993</c:v>
                </c:pt>
                <c:pt idx="1309">
                  <c:v>9.0601000000000003</c:v>
                </c:pt>
                <c:pt idx="1310">
                  <c:v>8.9464000000000006</c:v>
                </c:pt>
                <c:pt idx="1311">
                  <c:v>8.8116000000000003</c:v>
                </c:pt>
                <c:pt idx="1312">
                  <c:v>8.6227999999999998</c:v>
                </c:pt>
                <c:pt idx="1313">
                  <c:v>8.3095999999999997</c:v>
                </c:pt>
                <c:pt idx="1314">
                  <c:v>8.1411999999999995</c:v>
                </c:pt>
                <c:pt idx="1315">
                  <c:v>7.8596000000000004</c:v>
                </c:pt>
                <c:pt idx="1316">
                  <c:v>6.8758999999999997</c:v>
                </c:pt>
                <c:pt idx="1317">
                  <c:v>4.6395999999999997</c:v>
                </c:pt>
                <c:pt idx="1318">
                  <c:v>2.2909000000000002</c:v>
                </c:pt>
                <c:pt idx="1319">
                  <c:v>4.3712</c:v>
                </c:pt>
                <c:pt idx="1320">
                  <c:v>10.0677</c:v>
                </c:pt>
                <c:pt idx="1321">
                  <c:v>12.7491</c:v>
                </c:pt>
                <c:pt idx="1322">
                  <c:v>12.8338</c:v>
                </c:pt>
                <c:pt idx="1323">
                  <c:v>12.0776</c:v>
                </c:pt>
                <c:pt idx="1324">
                  <c:v>10.4475</c:v>
                </c:pt>
                <c:pt idx="1325">
                  <c:v>10.467599999999999</c:v>
                </c:pt>
                <c:pt idx="1326">
                  <c:v>7.8158000000000003</c:v>
                </c:pt>
                <c:pt idx="1327">
                  <c:v>3.5541999999999998</c:v>
                </c:pt>
                <c:pt idx="1328">
                  <c:v>1.6357999999999999</c:v>
                </c:pt>
                <c:pt idx="1329">
                  <c:v>2.0634999999999999</c:v>
                </c:pt>
                <c:pt idx="1330">
                  <c:v>5.4985999999999997</c:v>
                </c:pt>
                <c:pt idx="1331">
                  <c:v>9.5242000000000004</c:v>
                </c:pt>
                <c:pt idx="1332">
                  <c:v>10.7303</c:v>
                </c:pt>
                <c:pt idx="1333">
                  <c:v>10.340999999999999</c:v>
                </c:pt>
                <c:pt idx="1334">
                  <c:v>9.1913999999999998</c:v>
                </c:pt>
                <c:pt idx="1335">
                  <c:v>6.8391000000000002</c:v>
                </c:pt>
                <c:pt idx="1336">
                  <c:v>5.6447000000000003</c:v>
                </c:pt>
                <c:pt idx="1337">
                  <c:v>6.1540999999999997</c:v>
                </c:pt>
                <c:pt idx="1338">
                  <c:v>7.0368000000000004</c:v>
                </c:pt>
                <c:pt idx="1339">
                  <c:v>7.9607000000000001</c:v>
                </c:pt>
                <c:pt idx="1340">
                  <c:v>9.2727000000000004</c:v>
                </c:pt>
                <c:pt idx="1341">
                  <c:v>10.1525</c:v>
                </c:pt>
                <c:pt idx="1342">
                  <c:v>9.7525999999999993</c:v>
                </c:pt>
                <c:pt idx="1343">
                  <c:v>7.6637000000000004</c:v>
                </c:pt>
                <c:pt idx="1344">
                  <c:v>7.4150999999999998</c:v>
                </c:pt>
                <c:pt idx="1345">
                  <c:v>8.7082999999999995</c:v>
                </c:pt>
                <c:pt idx="1346">
                  <c:v>9.0779999999999994</c:v>
                </c:pt>
                <c:pt idx="1347">
                  <c:v>8.0471000000000004</c:v>
                </c:pt>
                <c:pt idx="1348">
                  <c:v>5.3856999999999999</c:v>
                </c:pt>
                <c:pt idx="1349">
                  <c:v>1.7326999999999999</c:v>
                </c:pt>
                <c:pt idx="1350">
                  <c:v>0.40889999999999999</c:v>
                </c:pt>
                <c:pt idx="1351">
                  <c:v>0.22700000000000001</c:v>
                </c:pt>
                <c:pt idx="1352">
                  <c:v>0.21729999999999999</c:v>
                </c:pt>
                <c:pt idx="1353">
                  <c:v>0.1903</c:v>
                </c:pt>
                <c:pt idx="1354">
                  <c:v>0.17219999999999999</c:v>
                </c:pt>
                <c:pt idx="1355">
                  <c:v>0.15310000000000001</c:v>
                </c:pt>
                <c:pt idx="1356">
                  <c:v>0.14449999999999999</c:v>
                </c:pt>
                <c:pt idx="1357">
                  <c:v>0.17799999999999999</c:v>
                </c:pt>
                <c:pt idx="1358">
                  <c:v>0.2472</c:v>
                </c:pt>
                <c:pt idx="1359">
                  <c:v>0.20710000000000001</c:v>
                </c:pt>
                <c:pt idx="1360">
                  <c:v>0.57889999999999997</c:v>
                </c:pt>
                <c:pt idx="1361">
                  <c:v>3.3862999999999999</c:v>
                </c:pt>
                <c:pt idx="1362">
                  <c:v>7.6006999999999998</c:v>
                </c:pt>
                <c:pt idx="1363">
                  <c:v>7.6870000000000003</c:v>
                </c:pt>
                <c:pt idx="1364">
                  <c:v>5.7586000000000004</c:v>
                </c:pt>
                <c:pt idx="1365">
                  <c:v>5.4459</c:v>
                </c:pt>
                <c:pt idx="1366">
                  <c:v>5.0065</c:v>
                </c:pt>
                <c:pt idx="1367">
                  <c:v>2.2071999999999998</c:v>
                </c:pt>
                <c:pt idx="1368">
                  <c:v>0.64449999999999996</c:v>
                </c:pt>
                <c:pt idx="1369">
                  <c:v>2.5223</c:v>
                </c:pt>
                <c:pt idx="1370">
                  <c:v>6.8292999999999999</c:v>
                </c:pt>
                <c:pt idx="1371">
                  <c:v>7.9672999999999998</c:v>
                </c:pt>
                <c:pt idx="1372">
                  <c:v>5.3540999999999999</c:v>
                </c:pt>
                <c:pt idx="1373">
                  <c:v>2.7376999999999998</c:v>
                </c:pt>
                <c:pt idx="1374">
                  <c:v>0.78159999999999996</c:v>
                </c:pt>
                <c:pt idx="1375">
                  <c:v>0.2298</c:v>
                </c:pt>
                <c:pt idx="1376">
                  <c:v>0.2477</c:v>
                </c:pt>
                <c:pt idx="1377">
                  <c:v>0.40670000000000001</c:v>
                </c:pt>
                <c:pt idx="1378">
                  <c:v>0.32800000000000001</c:v>
                </c:pt>
                <c:pt idx="1379">
                  <c:v>0.38429999999999997</c:v>
                </c:pt>
                <c:pt idx="1380">
                  <c:v>2.1049000000000002</c:v>
                </c:pt>
                <c:pt idx="1381">
                  <c:v>6.0864000000000003</c:v>
                </c:pt>
                <c:pt idx="1382">
                  <c:v>7.0218999999999996</c:v>
                </c:pt>
                <c:pt idx="1383">
                  <c:v>3.2957999999999998</c:v>
                </c:pt>
                <c:pt idx="1384">
                  <c:v>2.9278</c:v>
                </c:pt>
                <c:pt idx="1385">
                  <c:v>6.0952000000000002</c:v>
                </c:pt>
                <c:pt idx="1386">
                  <c:v>10.047599999999999</c:v>
                </c:pt>
                <c:pt idx="1387">
                  <c:v>10.731400000000001</c:v>
                </c:pt>
                <c:pt idx="1388">
                  <c:v>9.3689999999999998</c:v>
                </c:pt>
                <c:pt idx="1389">
                  <c:v>7.7347999999999999</c:v>
                </c:pt>
                <c:pt idx="1390">
                  <c:v>5.5354000000000001</c:v>
                </c:pt>
                <c:pt idx="1391">
                  <c:v>5.5143000000000004</c:v>
                </c:pt>
                <c:pt idx="1392">
                  <c:v>7.5513000000000003</c:v>
                </c:pt>
                <c:pt idx="1393">
                  <c:v>6.5744999999999996</c:v>
                </c:pt>
                <c:pt idx="1394">
                  <c:v>5.4481000000000002</c:v>
                </c:pt>
                <c:pt idx="1395">
                  <c:v>5.5575999999999999</c:v>
                </c:pt>
                <c:pt idx="1396">
                  <c:v>4.8628999999999998</c:v>
                </c:pt>
                <c:pt idx="1397">
                  <c:v>1.6760999999999999</c:v>
                </c:pt>
                <c:pt idx="1398">
                  <c:v>0.40500000000000003</c:v>
                </c:pt>
                <c:pt idx="1399">
                  <c:v>0.19</c:v>
                </c:pt>
                <c:pt idx="1400">
                  <c:v>0.16880000000000001</c:v>
                </c:pt>
                <c:pt idx="1401">
                  <c:v>0.2326</c:v>
                </c:pt>
                <c:pt idx="1402">
                  <c:v>0.27439999999999998</c:v>
                </c:pt>
                <c:pt idx="1403">
                  <c:v>0.21110000000000001</c:v>
                </c:pt>
                <c:pt idx="1404">
                  <c:v>0.39350000000000002</c:v>
                </c:pt>
                <c:pt idx="1405">
                  <c:v>0.60629999999999995</c:v>
                </c:pt>
                <c:pt idx="1406">
                  <c:v>1.8270999999999999</c:v>
                </c:pt>
                <c:pt idx="1407">
                  <c:v>4.1033999999999997</c:v>
                </c:pt>
                <c:pt idx="1408">
                  <c:v>5.6059999999999999</c:v>
                </c:pt>
                <c:pt idx="1409">
                  <c:v>5.3651999999999997</c:v>
                </c:pt>
                <c:pt idx="1410">
                  <c:v>3.4178999999999999</c:v>
                </c:pt>
                <c:pt idx="1411">
                  <c:v>2.0329999999999999</c:v>
                </c:pt>
                <c:pt idx="1412">
                  <c:v>3.8868999999999998</c:v>
                </c:pt>
                <c:pt idx="1413">
                  <c:v>7.9054000000000002</c:v>
                </c:pt>
                <c:pt idx="1414">
                  <c:v>7.3798000000000004</c:v>
                </c:pt>
                <c:pt idx="1415">
                  <c:v>4.6588000000000003</c:v>
                </c:pt>
                <c:pt idx="1416">
                  <c:v>6.7125000000000004</c:v>
                </c:pt>
                <c:pt idx="1417">
                  <c:v>8.7980999999999998</c:v>
                </c:pt>
                <c:pt idx="1418">
                  <c:v>7.5038</c:v>
                </c:pt>
                <c:pt idx="1419">
                  <c:v>4.4646999999999997</c:v>
                </c:pt>
                <c:pt idx="1420">
                  <c:v>1.6592</c:v>
                </c:pt>
                <c:pt idx="1421">
                  <c:v>0.61419999999999997</c:v>
                </c:pt>
                <c:pt idx="1422">
                  <c:v>3.3397999999999999</c:v>
                </c:pt>
                <c:pt idx="1423">
                  <c:v>7.8296000000000001</c:v>
                </c:pt>
                <c:pt idx="1424">
                  <c:v>10.106999999999999</c:v>
                </c:pt>
                <c:pt idx="1425">
                  <c:v>9.8871000000000002</c:v>
                </c:pt>
                <c:pt idx="1426">
                  <c:v>7.4992999999999999</c:v>
                </c:pt>
                <c:pt idx="1427">
                  <c:v>5.1462000000000003</c:v>
                </c:pt>
                <c:pt idx="1428">
                  <c:v>3.2656999999999998</c:v>
                </c:pt>
                <c:pt idx="1429">
                  <c:v>1.3465</c:v>
                </c:pt>
                <c:pt idx="1430">
                  <c:v>0.38009999999999999</c:v>
                </c:pt>
                <c:pt idx="1431">
                  <c:v>0.1794</c:v>
                </c:pt>
                <c:pt idx="1432">
                  <c:v>0.47789999999999999</c:v>
                </c:pt>
                <c:pt idx="1433">
                  <c:v>0.75719999999999998</c:v>
                </c:pt>
                <c:pt idx="1434">
                  <c:v>2.5347</c:v>
                </c:pt>
                <c:pt idx="1435">
                  <c:v>6.1147999999999998</c:v>
                </c:pt>
                <c:pt idx="1436">
                  <c:v>7.9177999999999997</c:v>
                </c:pt>
                <c:pt idx="1437">
                  <c:v>6.5499000000000001</c:v>
                </c:pt>
                <c:pt idx="1438">
                  <c:v>4.8720999999999997</c:v>
                </c:pt>
                <c:pt idx="1439">
                  <c:v>3.0792000000000002</c:v>
                </c:pt>
                <c:pt idx="1440">
                  <c:v>1.1736</c:v>
                </c:pt>
                <c:pt idx="1441">
                  <c:v>0.4123</c:v>
                </c:pt>
                <c:pt idx="1442">
                  <c:v>1.2243999999999999</c:v>
                </c:pt>
                <c:pt idx="1443">
                  <c:v>3.5156000000000001</c:v>
                </c:pt>
                <c:pt idx="1444">
                  <c:v>4.7849000000000004</c:v>
                </c:pt>
                <c:pt idx="1445">
                  <c:v>3.8973</c:v>
                </c:pt>
                <c:pt idx="1446">
                  <c:v>2.2578999999999998</c:v>
                </c:pt>
                <c:pt idx="1447">
                  <c:v>1.4706999999999999</c:v>
                </c:pt>
                <c:pt idx="1448">
                  <c:v>1.5888</c:v>
                </c:pt>
                <c:pt idx="1449">
                  <c:v>2.0840000000000001</c:v>
                </c:pt>
                <c:pt idx="1450">
                  <c:v>2.7639</c:v>
                </c:pt>
                <c:pt idx="1451">
                  <c:v>3.6547000000000001</c:v>
                </c:pt>
                <c:pt idx="1452">
                  <c:v>4.0991</c:v>
                </c:pt>
                <c:pt idx="1453">
                  <c:v>4.2160000000000002</c:v>
                </c:pt>
                <c:pt idx="1454">
                  <c:v>4.25</c:v>
                </c:pt>
                <c:pt idx="1455">
                  <c:v>4.1508000000000003</c:v>
                </c:pt>
                <c:pt idx="1456">
                  <c:v>4.0974000000000004</c:v>
                </c:pt>
                <c:pt idx="1457">
                  <c:v>4.0971000000000002</c:v>
                </c:pt>
                <c:pt idx="1458">
                  <c:v>4.1204999999999998</c:v>
                </c:pt>
                <c:pt idx="1459">
                  <c:v>4.1436999999999999</c:v>
                </c:pt>
                <c:pt idx="1460">
                  <c:v>4.1210000000000004</c:v>
                </c:pt>
                <c:pt idx="1461">
                  <c:v>4.1314000000000002</c:v>
                </c:pt>
                <c:pt idx="1462">
                  <c:v>4.1052</c:v>
                </c:pt>
                <c:pt idx="1463">
                  <c:v>4.1368999999999998</c:v>
                </c:pt>
                <c:pt idx="1464">
                  <c:v>4.1201999999999996</c:v>
                </c:pt>
                <c:pt idx="1465">
                  <c:v>4.1452999999999998</c:v>
                </c:pt>
                <c:pt idx="1466">
                  <c:v>4.1906999999999996</c:v>
                </c:pt>
                <c:pt idx="1467">
                  <c:v>4.1795999999999998</c:v>
                </c:pt>
                <c:pt idx="1468">
                  <c:v>4.1616999999999997</c:v>
                </c:pt>
                <c:pt idx="1469">
                  <c:v>4.1641000000000004</c:v>
                </c:pt>
                <c:pt idx="1470">
                  <c:v>4.1295999999999999</c:v>
                </c:pt>
                <c:pt idx="1471">
                  <c:v>4.1353999999999997</c:v>
                </c:pt>
                <c:pt idx="1472">
                  <c:v>4.1787999999999998</c:v>
                </c:pt>
                <c:pt idx="1473">
                  <c:v>4.2229000000000001</c:v>
                </c:pt>
                <c:pt idx="1474">
                  <c:v>4.1573000000000002</c:v>
                </c:pt>
                <c:pt idx="1475">
                  <c:v>4.1649000000000003</c:v>
                </c:pt>
                <c:pt idx="1476">
                  <c:v>4.391</c:v>
                </c:pt>
                <c:pt idx="1477">
                  <c:v>6.1974</c:v>
                </c:pt>
                <c:pt idx="1478">
                  <c:v>7.6212999999999997</c:v>
                </c:pt>
                <c:pt idx="1479">
                  <c:v>7.4828999999999999</c:v>
                </c:pt>
                <c:pt idx="1480">
                  <c:v>6.3893000000000004</c:v>
                </c:pt>
                <c:pt idx="1481">
                  <c:v>5.1025</c:v>
                </c:pt>
                <c:pt idx="1482">
                  <c:v>6.2106000000000003</c:v>
                </c:pt>
                <c:pt idx="1483">
                  <c:v>6.6505999999999998</c:v>
                </c:pt>
                <c:pt idx="1484">
                  <c:v>7.5439999999999996</c:v>
                </c:pt>
                <c:pt idx="1485">
                  <c:v>5.9379999999999997</c:v>
                </c:pt>
                <c:pt idx="1486">
                  <c:v>6.23</c:v>
                </c:pt>
                <c:pt idx="1487">
                  <c:v>8.6199999999999992</c:v>
                </c:pt>
                <c:pt idx="1488">
                  <c:v>9.7521000000000004</c:v>
                </c:pt>
                <c:pt idx="1489">
                  <c:v>10.001200000000001</c:v>
                </c:pt>
                <c:pt idx="1490">
                  <c:v>9.3998000000000008</c:v>
                </c:pt>
                <c:pt idx="1491">
                  <c:v>8.7978000000000005</c:v>
                </c:pt>
                <c:pt idx="1492">
                  <c:v>5.3102999999999998</c:v>
                </c:pt>
                <c:pt idx="1493">
                  <c:v>6.9280999999999997</c:v>
                </c:pt>
                <c:pt idx="1494">
                  <c:v>9.5007000000000001</c:v>
                </c:pt>
                <c:pt idx="1495">
                  <c:v>10.189500000000001</c:v>
                </c:pt>
                <c:pt idx="1496">
                  <c:v>10.043699999999999</c:v>
                </c:pt>
                <c:pt idx="1497">
                  <c:v>9.7142999999999997</c:v>
                </c:pt>
                <c:pt idx="1498">
                  <c:v>9.2377000000000002</c:v>
                </c:pt>
                <c:pt idx="1499">
                  <c:v>8.5225000000000009</c:v>
                </c:pt>
                <c:pt idx="1500">
                  <c:v>8.3460000000000001</c:v>
                </c:pt>
                <c:pt idx="1501">
                  <c:v>8.2658000000000005</c:v>
                </c:pt>
                <c:pt idx="1502">
                  <c:v>7.9785000000000004</c:v>
                </c:pt>
                <c:pt idx="1503">
                  <c:v>7.6471</c:v>
                </c:pt>
                <c:pt idx="1504">
                  <c:v>7.3653000000000004</c:v>
                </c:pt>
                <c:pt idx="1505">
                  <c:v>6.7596999999999996</c:v>
                </c:pt>
                <c:pt idx="1506">
                  <c:v>6.7453000000000003</c:v>
                </c:pt>
                <c:pt idx="1507">
                  <c:v>7.0670000000000002</c:v>
                </c:pt>
                <c:pt idx="1508">
                  <c:v>7.8994999999999997</c:v>
                </c:pt>
                <c:pt idx="1509">
                  <c:v>8.6865000000000006</c:v>
                </c:pt>
                <c:pt idx="1510">
                  <c:v>8.6969999999999992</c:v>
                </c:pt>
                <c:pt idx="1511">
                  <c:v>7.2328000000000001</c:v>
                </c:pt>
                <c:pt idx="1512">
                  <c:v>6.5279999999999996</c:v>
                </c:pt>
                <c:pt idx="1513">
                  <c:v>7.5076000000000001</c:v>
                </c:pt>
                <c:pt idx="1514">
                  <c:v>5.8395000000000001</c:v>
                </c:pt>
                <c:pt idx="1515">
                  <c:v>7.4073000000000002</c:v>
                </c:pt>
                <c:pt idx="1516">
                  <c:v>6.0770999999999997</c:v>
                </c:pt>
                <c:pt idx="1517">
                  <c:v>6.7660999999999998</c:v>
                </c:pt>
                <c:pt idx="1518">
                  <c:v>5.7012</c:v>
                </c:pt>
                <c:pt idx="1519">
                  <c:v>8.5912000000000006</c:v>
                </c:pt>
                <c:pt idx="1520">
                  <c:v>6.0050999999999997</c:v>
                </c:pt>
                <c:pt idx="1521">
                  <c:v>3.8340000000000001</c:v>
                </c:pt>
                <c:pt idx="1522">
                  <c:v>4.2797999999999998</c:v>
                </c:pt>
                <c:pt idx="1523">
                  <c:v>4.3826000000000001</c:v>
                </c:pt>
                <c:pt idx="1524">
                  <c:v>1.9137999999999999</c:v>
                </c:pt>
                <c:pt idx="1525">
                  <c:v>0.45960000000000001</c:v>
                </c:pt>
                <c:pt idx="1526">
                  <c:v>0.1855</c:v>
                </c:pt>
                <c:pt idx="1527">
                  <c:v>0.14219999999999999</c:v>
                </c:pt>
                <c:pt idx="1528">
                  <c:v>0.23799999999999999</c:v>
                </c:pt>
                <c:pt idx="1529">
                  <c:v>2.5467</c:v>
                </c:pt>
                <c:pt idx="1530">
                  <c:v>7.1257999999999999</c:v>
                </c:pt>
                <c:pt idx="1531">
                  <c:v>7.17</c:v>
                </c:pt>
                <c:pt idx="1532">
                  <c:v>4.5579000000000001</c:v>
                </c:pt>
                <c:pt idx="1533">
                  <c:v>6.9142000000000001</c:v>
                </c:pt>
                <c:pt idx="1534">
                  <c:v>8.4098000000000006</c:v>
                </c:pt>
                <c:pt idx="1535">
                  <c:v>8.9581</c:v>
                </c:pt>
                <c:pt idx="1536">
                  <c:v>8.9772999999999996</c:v>
                </c:pt>
                <c:pt idx="1537">
                  <c:v>8.8538999999999994</c:v>
                </c:pt>
                <c:pt idx="1538">
                  <c:v>8.7673000000000005</c:v>
                </c:pt>
                <c:pt idx="1539">
                  <c:v>8.1568000000000005</c:v>
                </c:pt>
                <c:pt idx="1540">
                  <c:v>7.6797000000000004</c:v>
                </c:pt>
                <c:pt idx="1541">
                  <c:v>6.8102</c:v>
                </c:pt>
                <c:pt idx="1542">
                  <c:v>6.1992000000000003</c:v>
                </c:pt>
                <c:pt idx="1543">
                  <c:v>5.2111999999999998</c:v>
                </c:pt>
                <c:pt idx="1544">
                  <c:v>3.9091</c:v>
                </c:pt>
                <c:pt idx="1545">
                  <c:v>5.0308999999999999</c:v>
                </c:pt>
                <c:pt idx="1546">
                  <c:v>5.4821</c:v>
                </c:pt>
                <c:pt idx="1547">
                  <c:v>5.3521000000000001</c:v>
                </c:pt>
                <c:pt idx="1548">
                  <c:v>5.3331</c:v>
                </c:pt>
                <c:pt idx="1549">
                  <c:v>5.3010000000000002</c:v>
                </c:pt>
                <c:pt idx="1550">
                  <c:v>4.5305</c:v>
                </c:pt>
                <c:pt idx="1551">
                  <c:v>4.0667</c:v>
                </c:pt>
                <c:pt idx="1552">
                  <c:v>5.0000999999999998</c:v>
                </c:pt>
                <c:pt idx="1553">
                  <c:v>6.0551000000000004</c:v>
                </c:pt>
                <c:pt idx="1554">
                  <c:v>6.0946999999999996</c:v>
                </c:pt>
                <c:pt idx="1555">
                  <c:v>6.1840999999999999</c:v>
                </c:pt>
                <c:pt idx="1556">
                  <c:v>6.6414999999999997</c:v>
                </c:pt>
                <c:pt idx="1557">
                  <c:v>7.0103</c:v>
                </c:pt>
                <c:pt idx="1558">
                  <c:v>7.0747</c:v>
                </c:pt>
                <c:pt idx="1559">
                  <c:v>6.7424999999999997</c:v>
                </c:pt>
                <c:pt idx="1560">
                  <c:v>5.2027999999999999</c:v>
                </c:pt>
                <c:pt idx="1561">
                  <c:v>7.3486000000000002</c:v>
                </c:pt>
                <c:pt idx="1562">
                  <c:v>7.7489999999999997</c:v>
                </c:pt>
                <c:pt idx="1563">
                  <c:v>7.4992000000000001</c:v>
                </c:pt>
                <c:pt idx="1564">
                  <c:v>7.1388999999999996</c:v>
                </c:pt>
                <c:pt idx="1565">
                  <c:v>7.1047000000000002</c:v>
                </c:pt>
                <c:pt idx="1566">
                  <c:v>7.1303999999999998</c:v>
                </c:pt>
                <c:pt idx="1567">
                  <c:v>7.0468000000000002</c:v>
                </c:pt>
                <c:pt idx="1568">
                  <c:v>6.9157999999999999</c:v>
                </c:pt>
                <c:pt idx="1569">
                  <c:v>6.9806999999999997</c:v>
                </c:pt>
                <c:pt idx="1570">
                  <c:v>6.9772999999999996</c:v>
                </c:pt>
                <c:pt idx="1571">
                  <c:v>6.9631999999999996</c:v>
                </c:pt>
                <c:pt idx="1572">
                  <c:v>6.7698</c:v>
                </c:pt>
                <c:pt idx="1573">
                  <c:v>6.0831999999999997</c:v>
                </c:pt>
                <c:pt idx="1574">
                  <c:v>5.2320000000000002</c:v>
                </c:pt>
                <c:pt idx="1575">
                  <c:v>4.9913999999999996</c:v>
                </c:pt>
                <c:pt idx="1576">
                  <c:v>5.2884000000000002</c:v>
                </c:pt>
                <c:pt idx="1577">
                  <c:v>5.4584000000000001</c:v>
                </c:pt>
                <c:pt idx="1578">
                  <c:v>4.9974999999999996</c:v>
                </c:pt>
                <c:pt idx="1579">
                  <c:v>4.1851000000000003</c:v>
                </c:pt>
                <c:pt idx="1580">
                  <c:v>4.1487999999999996</c:v>
                </c:pt>
                <c:pt idx="1581">
                  <c:v>4.4092000000000002</c:v>
                </c:pt>
                <c:pt idx="1582">
                  <c:v>4.2649999999999997</c:v>
                </c:pt>
                <c:pt idx="1583">
                  <c:v>3.3973</c:v>
                </c:pt>
                <c:pt idx="1584">
                  <c:v>3.0274999999999999</c:v>
                </c:pt>
                <c:pt idx="1585">
                  <c:v>1.7228000000000001</c:v>
                </c:pt>
                <c:pt idx="1586">
                  <c:v>1.1941999999999999</c:v>
                </c:pt>
                <c:pt idx="1587">
                  <c:v>5.5103</c:v>
                </c:pt>
                <c:pt idx="1588">
                  <c:v>8.7270000000000003</c:v>
                </c:pt>
                <c:pt idx="1589">
                  <c:v>8.9808000000000003</c:v>
                </c:pt>
                <c:pt idx="1590">
                  <c:v>8.6014999999999997</c:v>
                </c:pt>
                <c:pt idx="1591">
                  <c:v>8.1626999999999992</c:v>
                </c:pt>
                <c:pt idx="1592">
                  <c:v>7.7680999999999996</c:v>
                </c:pt>
                <c:pt idx="1593">
                  <c:v>7.7485999999999997</c:v>
                </c:pt>
                <c:pt idx="1594">
                  <c:v>7.9691999999999998</c:v>
                </c:pt>
                <c:pt idx="1595">
                  <c:v>8.2004999999999999</c:v>
                </c:pt>
                <c:pt idx="1596">
                  <c:v>7.9965999999999999</c:v>
                </c:pt>
                <c:pt idx="1597">
                  <c:v>7.6128</c:v>
                </c:pt>
                <c:pt idx="1598">
                  <c:v>7.0262000000000002</c:v>
                </c:pt>
                <c:pt idx="1599">
                  <c:v>6.8034999999999997</c:v>
                </c:pt>
                <c:pt idx="1600">
                  <c:v>6.8537999999999997</c:v>
                </c:pt>
                <c:pt idx="1601">
                  <c:v>7.3803000000000001</c:v>
                </c:pt>
                <c:pt idx="1602">
                  <c:v>7.4542999999999999</c:v>
                </c:pt>
                <c:pt idx="1603">
                  <c:v>7.3765000000000001</c:v>
                </c:pt>
                <c:pt idx="1604">
                  <c:v>7.7313999999999998</c:v>
                </c:pt>
                <c:pt idx="1605">
                  <c:v>8.2782</c:v>
                </c:pt>
                <c:pt idx="1606">
                  <c:v>8.3650000000000002</c:v>
                </c:pt>
                <c:pt idx="1607">
                  <c:v>6.0720999999999998</c:v>
                </c:pt>
                <c:pt idx="1608">
                  <c:v>7.35</c:v>
                </c:pt>
                <c:pt idx="1609">
                  <c:v>8.1034000000000006</c:v>
                </c:pt>
                <c:pt idx="1610">
                  <c:v>8.2108000000000008</c:v>
                </c:pt>
                <c:pt idx="1611">
                  <c:v>8.2712000000000003</c:v>
                </c:pt>
                <c:pt idx="1612">
                  <c:v>8.0342000000000002</c:v>
                </c:pt>
                <c:pt idx="1613">
                  <c:v>8.3474000000000004</c:v>
                </c:pt>
                <c:pt idx="1614">
                  <c:v>8.5279000000000007</c:v>
                </c:pt>
                <c:pt idx="1615">
                  <c:v>8.4713999999999992</c:v>
                </c:pt>
                <c:pt idx="1616">
                  <c:v>8.2919</c:v>
                </c:pt>
                <c:pt idx="1617">
                  <c:v>8.1221999999999994</c:v>
                </c:pt>
                <c:pt idx="1618">
                  <c:v>8.0126000000000008</c:v>
                </c:pt>
                <c:pt idx="1619">
                  <c:v>7.4946999999999999</c:v>
                </c:pt>
                <c:pt idx="1620">
                  <c:v>6.6425999999999998</c:v>
                </c:pt>
                <c:pt idx="1621">
                  <c:v>5.9732000000000003</c:v>
                </c:pt>
                <c:pt idx="1622">
                  <c:v>4.1566999999999998</c:v>
                </c:pt>
                <c:pt idx="1623">
                  <c:v>2.3748</c:v>
                </c:pt>
                <c:pt idx="1624">
                  <c:v>4.1402000000000001</c:v>
                </c:pt>
                <c:pt idx="1625">
                  <c:v>6.4733999999999998</c:v>
                </c:pt>
                <c:pt idx="1626">
                  <c:v>7.0579000000000001</c:v>
                </c:pt>
                <c:pt idx="1627">
                  <c:v>6.8464</c:v>
                </c:pt>
                <c:pt idx="1628">
                  <c:v>6.5227000000000004</c:v>
                </c:pt>
                <c:pt idx="1629">
                  <c:v>5.2690999999999999</c:v>
                </c:pt>
                <c:pt idx="1630">
                  <c:v>4.4226999999999999</c:v>
                </c:pt>
                <c:pt idx="1631">
                  <c:v>4.7859999999999996</c:v>
                </c:pt>
                <c:pt idx="1632">
                  <c:v>5.7701000000000002</c:v>
                </c:pt>
                <c:pt idx="1633">
                  <c:v>6.4226999999999999</c:v>
                </c:pt>
                <c:pt idx="1634">
                  <c:v>6.8558000000000003</c:v>
                </c:pt>
                <c:pt idx="1635">
                  <c:v>7.2891000000000004</c:v>
                </c:pt>
                <c:pt idx="1636">
                  <c:v>7.8780999999999999</c:v>
                </c:pt>
                <c:pt idx="1637">
                  <c:v>8.3711000000000002</c:v>
                </c:pt>
                <c:pt idx="1638">
                  <c:v>6.8254000000000001</c:v>
                </c:pt>
                <c:pt idx="1639">
                  <c:v>3.7273000000000001</c:v>
                </c:pt>
                <c:pt idx="1640">
                  <c:v>3.4089999999999998</c:v>
                </c:pt>
                <c:pt idx="1641">
                  <c:v>6.1958000000000002</c:v>
                </c:pt>
                <c:pt idx="1642">
                  <c:v>8.6547000000000001</c:v>
                </c:pt>
                <c:pt idx="1643">
                  <c:v>7.4817999999999998</c:v>
                </c:pt>
                <c:pt idx="1644">
                  <c:v>5.9451000000000001</c:v>
                </c:pt>
                <c:pt idx="1645">
                  <c:v>6.1048999999999998</c:v>
                </c:pt>
                <c:pt idx="1646">
                  <c:v>7.6748000000000003</c:v>
                </c:pt>
                <c:pt idx="1647">
                  <c:v>7.6120999999999999</c:v>
                </c:pt>
                <c:pt idx="1648">
                  <c:v>7.4957000000000003</c:v>
                </c:pt>
                <c:pt idx="1649">
                  <c:v>7.5758000000000001</c:v>
                </c:pt>
                <c:pt idx="1650">
                  <c:v>7.8315999999999999</c:v>
                </c:pt>
                <c:pt idx="1651">
                  <c:v>7.3277000000000001</c:v>
                </c:pt>
                <c:pt idx="1652">
                  <c:v>6.5728</c:v>
                </c:pt>
                <c:pt idx="1653">
                  <c:v>6.3821000000000003</c:v>
                </c:pt>
                <c:pt idx="1654">
                  <c:v>6.4364999999999997</c:v>
                </c:pt>
                <c:pt idx="1655">
                  <c:v>6.4786000000000001</c:v>
                </c:pt>
                <c:pt idx="1656">
                  <c:v>6.4409999999999998</c:v>
                </c:pt>
                <c:pt idx="1657">
                  <c:v>6.3582000000000001</c:v>
                </c:pt>
                <c:pt idx="1658">
                  <c:v>6.5548999999999999</c:v>
                </c:pt>
                <c:pt idx="1659">
                  <c:v>6.8726000000000003</c:v>
                </c:pt>
                <c:pt idx="1660">
                  <c:v>6.9589999999999996</c:v>
                </c:pt>
                <c:pt idx="1661">
                  <c:v>6.9371999999999998</c:v>
                </c:pt>
                <c:pt idx="1662">
                  <c:v>6.8468999999999998</c:v>
                </c:pt>
                <c:pt idx="1663">
                  <c:v>6.8025000000000002</c:v>
                </c:pt>
                <c:pt idx="1664">
                  <c:v>6.6670999999999996</c:v>
                </c:pt>
                <c:pt idx="1665">
                  <c:v>6.3795000000000002</c:v>
                </c:pt>
                <c:pt idx="1666">
                  <c:v>6.0324999999999998</c:v>
                </c:pt>
                <c:pt idx="1667">
                  <c:v>5.8868999999999998</c:v>
                </c:pt>
                <c:pt idx="1668">
                  <c:v>5.8013000000000003</c:v>
                </c:pt>
                <c:pt idx="1669">
                  <c:v>6.0129000000000001</c:v>
                </c:pt>
                <c:pt idx="1670">
                  <c:v>6.4206000000000003</c:v>
                </c:pt>
                <c:pt idx="1671">
                  <c:v>6.5835999999999997</c:v>
                </c:pt>
                <c:pt idx="1672">
                  <c:v>6.3871000000000002</c:v>
                </c:pt>
                <c:pt idx="1673">
                  <c:v>5.8775000000000004</c:v>
                </c:pt>
                <c:pt idx="1674">
                  <c:v>5.5636000000000001</c:v>
                </c:pt>
                <c:pt idx="1675">
                  <c:v>5.3708</c:v>
                </c:pt>
                <c:pt idx="1676">
                  <c:v>4.9707999999999997</c:v>
                </c:pt>
                <c:pt idx="1677">
                  <c:v>4.8037999999999998</c:v>
                </c:pt>
                <c:pt idx="1678">
                  <c:v>5.4920999999999998</c:v>
                </c:pt>
                <c:pt idx="1679">
                  <c:v>6.2839999999999998</c:v>
                </c:pt>
                <c:pt idx="1680">
                  <c:v>6.1944999999999997</c:v>
                </c:pt>
                <c:pt idx="1681">
                  <c:v>5.6090999999999998</c:v>
                </c:pt>
                <c:pt idx="1682">
                  <c:v>5.9518000000000004</c:v>
                </c:pt>
                <c:pt idx="1683">
                  <c:v>6.5708000000000002</c:v>
                </c:pt>
                <c:pt idx="1684">
                  <c:v>6.5994000000000002</c:v>
                </c:pt>
                <c:pt idx="1685">
                  <c:v>6.4581</c:v>
                </c:pt>
                <c:pt idx="1686">
                  <c:v>6.3071999999999999</c:v>
                </c:pt>
                <c:pt idx="1687">
                  <c:v>6.1050000000000004</c:v>
                </c:pt>
                <c:pt idx="1688">
                  <c:v>6.1852999999999998</c:v>
                </c:pt>
                <c:pt idx="1689">
                  <c:v>6.3087</c:v>
                </c:pt>
                <c:pt idx="1690">
                  <c:v>6.3421000000000003</c:v>
                </c:pt>
                <c:pt idx="1691">
                  <c:v>6.1635999999999997</c:v>
                </c:pt>
                <c:pt idx="1692">
                  <c:v>6.06</c:v>
                </c:pt>
                <c:pt idx="1693">
                  <c:v>6.0477999999999996</c:v>
                </c:pt>
                <c:pt idx="1694">
                  <c:v>5.9074</c:v>
                </c:pt>
                <c:pt idx="1695">
                  <c:v>6.0556999999999999</c:v>
                </c:pt>
                <c:pt idx="1696">
                  <c:v>6.2389000000000001</c:v>
                </c:pt>
                <c:pt idx="1697">
                  <c:v>5.8742000000000001</c:v>
                </c:pt>
                <c:pt idx="1698">
                  <c:v>5.4622000000000002</c:v>
                </c:pt>
                <c:pt idx="1699">
                  <c:v>5.5213999999999999</c:v>
                </c:pt>
                <c:pt idx="1700">
                  <c:v>5.74</c:v>
                </c:pt>
                <c:pt idx="1701">
                  <c:v>5.2797999999999998</c:v>
                </c:pt>
                <c:pt idx="1702">
                  <c:v>5.1515000000000004</c:v>
                </c:pt>
                <c:pt idx="1703">
                  <c:v>5.4076000000000004</c:v>
                </c:pt>
                <c:pt idx="1704">
                  <c:v>5.7038000000000002</c:v>
                </c:pt>
                <c:pt idx="1705">
                  <c:v>6.0495000000000001</c:v>
                </c:pt>
                <c:pt idx="1706">
                  <c:v>6.0739999999999998</c:v>
                </c:pt>
                <c:pt idx="1707">
                  <c:v>5.8593000000000002</c:v>
                </c:pt>
                <c:pt idx="1708">
                  <c:v>5.7945000000000002</c:v>
                </c:pt>
                <c:pt idx="1709">
                  <c:v>5.9946999999999999</c:v>
                </c:pt>
                <c:pt idx="1710">
                  <c:v>6.2805999999999997</c:v>
                </c:pt>
                <c:pt idx="1711">
                  <c:v>6.3673999999999999</c:v>
                </c:pt>
                <c:pt idx="1712">
                  <c:v>6.3890000000000002</c:v>
                </c:pt>
                <c:pt idx="1713">
                  <c:v>6.3804999999999996</c:v>
                </c:pt>
                <c:pt idx="1714">
                  <c:v>6.4725000000000001</c:v>
                </c:pt>
                <c:pt idx="1715">
                  <c:v>6.7122999999999999</c:v>
                </c:pt>
                <c:pt idx="1716">
                  <c:v>6.8982000000000001</c:v>
                </c:pt>
                <c:pt idx="1717">
                  <c:v>6.9724000000000004</c:v>
                </c:pt>
                <c:pt idx="1718">
                  <c:v>7.1081000000000003</c:v>
                </c:pt>
                <c:pt idx="1719">
                  <c:v>7.2942</c:v>
                </c:pt>
                <c:pt idx="1720">
                  <c:v>6.1822999999999997</c:v>
                </c:pt>
                <c:pt idx="1721">
                  <c:v>5.4844999999999997</c:v>
                </c:pt>
                <c:pt idx="1722">
                  <c:v>5.673</c:v>
                </c:pt>
                <c:pt idx="1723">
                  <c:v>5.431</c:v>
                </c:pt>
                <c:pt idx="1724">
                  <c:v>3.4378000000000002</c:v>
                </c:pt>
                <c:pt idx="1725">
                  <c:v>1.5303</c:v>
                </c:pt>
                <c:pt idx="1726">
                  <c:v>0.43</c:v>
                </c:pt>
                <c:pt idx="1727">
                  <c:v>0.17699999999999999</c:v>
                </c:pt>
                <c:pt idx="1728">
                  <c:v>0.13730000000000001</c:v>
                </c:pt>
                <c:pt idx="1729">
                  <c:v>0.13009999999999999</c:v>
                </c:pt>
                <c:pt idx="1730">
                  <c:v>0.1104</c:v>
                </c:pt>
                <c:pt idx="1731">
                  <c:v>0.123</c:v>
                </c:pt>
                <c:pt idx="1732">
                  <c:v>0.10199999999999999</c:v>
                </c:pt>
                <c:pt idx="1733">
                  <c:v>0.11219999999999999</c:v>
                </c:pt>
                <c:pt idx="1734">
                  <c:v>9.2200000000000004E-2</c:v>
                </c:pt>
                <c:pt idx="1735">
                  <c:v>0.1074</c:v>
                </c:pt>
                <c:pt idx="1736">
                  <c:v>0.1047</c:v>
                </c:pt>
                <c:pt idx="1737">
                  <c:v>0.1017</c:v>
                </c:pt>
                <c:pt idx="1738">
                  <c:v>0.1051</c:v>
                </c:pt>
                <c:pt idx="1739">
                  <c:v>0.1048</c:v>
                </c:pt>
                <c:pt idx="1740">
                  <c:v>0.1009</c:v>
                </c:pt>
                <c:pt idx="1741">
                  <c:v>0.31230000000000002</c:v>
                </c:pt>
                <c:pt idx="1742">
                  <c:v>2.0528</c:v>
                </c:pt>
                <c:pt idx="1743">
                  <c:v>4.1877000000000004</c:v>
                </c:pt>
                <c:pt idx="1744">
                  <c:v>5.3917000000000002</c:v>
                </c:pt>
                <c:pt idx="1745">
                  <c:v>5.8883000000000001</c:v>
                </c:pt>
                <c:pt idx="1746">
                  <c:v>5.8659999999999997</c:v>
                </c:pt>
                <c:pt idx="1747">
                  <c:v>5.6669999999999998</c:v>
                </c:pt>
                <c:pt idx="1748">
                  <c:v>5.9001999999999999</c:v>
                </c:pt>
                <c:pt idx="1749">
                  <c:v>6.0994000000000002</c:v>
                </c:pt>
                <c:pt idx="1750">
                  <c:v>6.1246</c:v>
                </c:pt>
                <c:pt idx="1751">
                  <c:v>6.1425999999999998</c:v>
                </c:pt>
                <c:pt idx="1752">
                  <c:v>6.7815000000000003</c:v>
                </c:pt>
                <c:pt idx="1753">
                  <c:v>7.6603000000000003</c:v>
                </c:pt>
                <c:pt idx="1754">
                  <c:v>7.8156999999999996</c:v>
                </c:pt>
                <c:pt idx="1755">
                  <c:v>7.7221000000000002</c:v>
                </c:pt>
                <c:pt idx="1756">
                  <c:v>7.4579000000000004</c:v>
                </c:pt>
                <c:pt idx="1757">
                  <c:v>7.3388</c:v>
                </c:pt>
                <c:pt idx="1758">
                  <c:v>7.0465</c:v>
                </c:pt>
                <c:pt idx="1759">
                  <c:v>7.0774999999999997</c:v>
                </c:pt>
                <c:pt idx="1760">
                  <c:v>7.0067000000000004</c:v>
                </c:pt>
                <c:pt idx="1761">
                  <c:v>7.0110999999999999</c:v>
                </c:pt>
                <c:pt idx="1762">
                  <c:v>6.9961000000000002</c:v>
                </c:pt>
                <c:pt idx="1763">
                  <c:v>6.6429999999999998</c:v>
                </c:pt>
                <c:pt idx="1764">
                  <c:v>4.5407999999999999</c:v>
                </c:pt>
                <c:pt idx="1765">
                  <c:v>1.5012000000000001</c:v>
                </c:pt>
                <c:pt idx="1766">
                  <c:v>0.34350000000000003</c:v>
                </c:pt>
                <c:pt idx="1767">
                  <c:v>0.18509999999999999</c:v>
                </c:pt>
                <c:pt idx="1768">
                  <c:v>0.1676</c:v>
                </c:pt>
                <c:pt idx="1769">
                  <c:v>0.15129999999999999</c:v>
                </c:pt>
                <c:pt idx="1770">
                  <c:v>0.13900000000000001</c:v>
                </c:pt>
                <c:pt idx="1771">
                  <c:v>0.37890000000000001</c:v>
                </c:pt>
                <c:pt idx="1772">
                  <c:v>0.3679</c:v>
                </c:pt>
                <c:pt idx="1773">
                  <c:v>0.1605</c:v>
                </c:pt>
                <c:pt idx="1774">
                  <c:v>0.1268</c:v>
                </c:pt>
                <c:pt idx="1775">
                  <c:v>0.1091</c:v>
                </c:pt>
                <c:pt idx="1776">
                  <c:v>0.1014</c:v>
                </c:pt>
                <c:pt idx="1777">
                  <c:v>0.1016</c:v>
                </c:pt>
                <c:pt idx="1778">
                  <c:v>0.19700000000000001</c:v>
                </c:pt>
                <c:pt idx="1779">
                  <c:v>0.51090000000000002</c:v>
                </c:pt>
                <c:pt idx="1780">
                  <c:v>0.25380000000000003</c:v>
                </c:pt>
                <c:pt idx="1781">
                  <c:v>0.126</c:v>
                </c:pt>
                <c:pt idx="1782">
                  <c:v>0.1699</c:v>
                </c:pt>
                <c:pt idx="1783">
                  <c:v>0.65459999999999996</c:v>
                </c:pt>
                <c:pt idx="1784">
                  <c:v>1.1468</c:v>
                </c:pt>
                <c:pt idx="1785">
                  <c:v>1.7789999999999999</c:v>
                </c:pt>
                <c:pt idx="1786">
                  <c:v>2.4182000000000001</c:v>
                </c:pt>
                <c:pt idx="1787">
                  <c:v>2.9822000000000002</c:v>
                </c:pt>
                <c:pt idx="1788">
                  <c:v>3.2397999999999998</c:v>
                </c:pt>
                <c:pt idx="1789">
                  <c:v>3.4409999999999998</c:v>
                </c:pt>
                <c:pt idx="1790">
                  <c:v>3.5133999999999999</c:v>
                </c:pt>
                <c:pt idx="1791">
                  <c:v>3.6876000000000002</c:v>
                </c:pt>
                <c:pt idx="1792">
                  <c:v>3.7766000000000002</c:v>
                </c:pt>
                <c:pt idx="1793">
                  <c:v>3.8837000000000002</c:v>
                </c:pt>
                <c:pt idx="1794">
                  <c:v>3.8319999999999999</c:v>
                </c:pt>
                <c:pt idx="1795">
                  <c:v>3.7995999999999999</c:v>
                </c:pt>
                <c:pt idx="1796">
                  <c:v>3.86</c:v>
                </c:pt>
                <c:pt idx="1797">
                  <c:v>3.8496999999999999</c:v>
                </c:pt>
                <c:pt idx="1798">
                  <c:v>3.8498999999999999</c:v>
                </c:pt>
                <c:pt idx="1799">
                  <c:v>3.9207999999999998</c:v>
                </c:pt>
              </c:numCache>
            </c:numRef>
          </c:yVal>
          <c:smooth val="0"/>
          <c:extLst>
            <c:ext xmlns:c16="http://schemas.microsoft.com/office/drawing/2014/chart" uri="{C3380CC4-5D6E-409C-BE32-E72D297353CC}">
              <c16:uniqueId val="{00000001-8A4A-4583-82EA-CC0B776CBC41}"/>
            </c:ext>
          </c:extLst>
        </c:ser>
        <c:dLbls>
          <c:showLegendKey val="0"/>
          <c:showVal val="0"/>
          <c:showCatName val="0"/>
          <c:showSerName val="0"/>
          <c:showPercent val="0"/>
          <c:showBubbleSize val="0"/>
        </c:dLbls>
        <c:axId val="236132672"/>
        <c:axId val="236133232"/>
      </c:scatterChart>
      <c:valAx>
        <c:axId val="236132672"/>
        <c:scaling>
          <c:orientation val="minMax"/>
          <c:max val="1500"/>
          <c:min val="1300"/>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6133232"/>
        <c:crosses val="autoZero"/>
        <c:crossBetween val="midCat"/>
      </c:valAx>
      <c:valAx>
        <c:axId val="23613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6132672"/>
        <c:crosses val="autoZero"/>
        <c:crossBetween val="midCat"/>
      </c:valAx>
      <c:spPr>
        <a:noFill/>
        <a:ln>
          <a:solidFill>
            <a:schemeClr val="bg1">
              <a:lumMod val="7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CO Wet Concentration</a:t>
            </a:r>
            <a:endParaRPr lang="en-US" sz="2400" dirty="0"/>
          </a:p>
        </c:rich>
      </c:tx>
      <c:layout>
        <c:manualLayout>
          <c:xMode val="edge"/>
          <c:yMode val="edge"/>
          <c:x val="0.3204006208946536"/>
          <c:y val="1.2607423687860045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072046947888241E-2"/>
          <c:y val="0.14326202693620743"/>
          <c:w val="0.83939442786419727"/>
          <c:h val="0.69150163681420662"/>
        </c:manualLayout>
      </c:layout>
      <c:scatterChart>
        <c:scatterStyle val="lineMarker"/>
        <c:varyColors val="0"/>
        <c:ser>
          <c:idx val="1"/>
          <c:order val="0"/>
          <c:tx>
            <c:v>SEMTECH LDV</c:v>
          </c:tx>
          <c:spPr>
            <a:ln w="28575" cap="rnd">
              <a:solidFill>
                <a:schemeClr val="accent1"/>
              </a:solidFill>
              <a:round/>
            </a:ln>
            <a:effectLst/>
          </c:spPr>
          <c:marker>
            <c:symbol val="none"/>
          </c:marker>
          <c:yVal>
            <c:numRef>
              <c:f>'PEMS data'!$O$5:$O$1805</c:f>
              <c:numCache>
                <c:formatCode>General</c:formatCode>
                <c:ptCount val="1801"/>
                <c:pt idx="0">
                  <c:v>0.15190000000000001</c:v>
                </c:pt>
                <c:pt idx="1">
                  <c:v>0.13150000000000001</c:v>
                </c:pt>
                <c:pt idx="2">
                  <c:v>0.13170000000000001</c:v>
                </c:pt>
                <c:pt idx="3">
                  <c:v>0.15190000000000001</c:v>
                </c:pt>
                <c:pt idx="4">
                  <c:v>0.1651</c:v>
                </c:pt>
                <c:pt idx="5">
                  <c:v>0.1472</c:v>
                </c:pt>
                <c:pt idx="6">
                  <c:v>0.1217</c:v>
                </c:pt>
                <c:pt idx="7">
                  <c:v>0.1082</c:v>
                </c:pt>
                <c:pt idx="8">
                  <c:v>9.6500000000000002E-2</c:v>
                </c:pt>
                <c:pt idx="9">
                  <c:v>9.2399999999999996E-2</c:v>
                </c:pt>
                <c:pt idx="10">
                  <c:v>9.2299999999999993E-2</c:v>
                </c:pt>
                <c:pt idx="11">
                  <c:v>9.3200000000000005E-2</c:v>
                </c:pt>
                <c:pt idx="12">
                  <c:v>9.2399999999999996E-2</c:v>
                </c:pt>
                <c:pt idx="13">
                  <c:v>0.1351</c:v>
                </c:pt>
                <c:pt idx="14">
                  <c:v>0.1996</c:v>
                </c:pt>
                <c:pt idx="15">
                  <c:v>0.10829999999999999</c:v>
                </c:pt>
                <c:pt idx="16">
                  <c:v>5.33E-2</c:v>
                </c:pt>
                <c:pt idx="17">
                  <c:v>4.7800000000000002E-2</c:v>
                </c:pt>
                <c:pt idx="18">
                  <c:v>5.1200000000000002E-2</c:v>
                </c:pt>
                <c:pt idx="19">
                  <c:v>5.4399999999999997E-2</c:v>
                </c:pt>
                <c:pt idx="20">
                  <c:v>6.3299999999999995E-2</c:v>
                </c:pt>
                <c:pt idx="21">
                  <c:v>0.1071</c:v>
                </c:pt>
                <c:pt idx="22">
                  <c:v>0.13270000000000001</c:v>
                </c:pt>
                <c:pt idx="23">
                  <c:v>7.9299999999999995E-2</c:v>
                </c:pt>
                <c:pt idx="24">
                  <c:v>5.3800000000000001E-2</c:v>
                </c:pt>
                <c:pt idx="25">
                  <c:v>5.9200000000000003E-2</c:v>
                </c:pt>
                <c:pt idx="26">
                  <c:v>5.1799999999999999E-2</c:v>
                </c:pt>
                <c:pt idx="27">
                  <c:v>6.3799999999999996E-2</c:v>
                </c:pt>
                <c:pt idx="28">
                  <c:v>0.1003</c:v>
                </c:pt>
                <c:pt idx="29">
                  <c:v>4.1799999999999997E-2</c:v>
                </c:pt>
                <c:pt idx="30">
                  <c:v>1.5900000000000001E-2</c:v>
                </c:pt>
                <c:pt idx="31">
                  <c:v>3.2500000000000001E-2</c:v>
                </c:pt>
                <c:pt idx="32">
                  <c:v>5.1499999999999997E-2</c:v>
                </c:pt>
                <c:pt idx="33">
                  <c:v>3.78E-2</c:v>
                </c:pt>
                <c:pt idx="34">
                  <c:v>3.2800000000000003E-2</c:v>
                </c:pt>
                <c:pt idx="35">
                  <c:v>2.9700000000000001E-2</c:v>
                </c:pt>
                <c:pt idx="36">
                  <c:v>1.66E-2</c:v>
                </c:pt>
                <c:pt idx="37">
                  <c:v>3.8E-3</c:v>
                </c:pt>
                <c:pt idx="38">
                  <c:v>3.8E-3</c:v>
                </c:pt>
                <c:pt idx="39">
                  <c:v>2.3999999999999998E-3</c:v>
                </c:pt>
                <c:pt idx="40">
                  <c:v>1E-4</c:v>
                </c:pt>
                <c:pt idx="41">
                  <c:v>1.6999999999999999E-3</c:v>
                </c:pt>
                <c:pt idx="42">
                  <c:v>1E-4</c:v>
                </c:pt>
                <c:pt idx="43">
                  <c:v>2.0999999999999999E-3</c:v>
                </c:pt>
                <c:pt idx="44">
                  <c:v>2.0999999999999999E-3</c:v>
                </c:pt>
                <c:pt idx="45">
                  <c:v>4.0000000000000002E-4</c:v>
                </c:pt>
                <c:pt idx="46">
                  <c:v>0</c:v>
                </c:pt>
                <c:pt idx="47">
                  <c:v>3.5000000000000001E-3</c:v>
                </c:pt>
                <c:pt idx="48">
                  <c:v>9.4999999999999998E-3</c:v>
                </c:pt>
                <c:pt idx="49">
                  <c:v>2.07E-2</c:v>
                </c:pt>
                <c:pt idx="50">
                  <c:v>2.12E-2</c:v>
                </c:pt>
                <c:pt idx="51">
                  <c:v>1.7999999999999999E-2</c:v>
                </c:pt>
                <c:pt idx="52">
                  <c:v>0.01</c:v>
                </c:pt>
                <c:pt idx="53">
                  <c:v>6.7999999999999996E-3</c:v>
                </c:pt>
                <c:pt idx="54">
                  <c:v>9.4999999999999998E-3</c:v>
                </c:pt>
                <c:pt idx="55">
                  <c:v>9.9000000000000008E-3</c:v>
                </c:pt>
                <c:pt idx="56">
                  <c:v>1.23E-2</c:v>
                </c:pt>
                <c:pt idx="57">
                  <c:v>1.61E-2</c:v>
                </c:pt>
                <c:pt idx="58">
                  <c:v>4.0300000000000002E-2</c:v>
                </c:pt>
                <c:pt idx="59">
                  <c:v>5.0900000000000001E-2</c:v>
                </c:pt>
                <c:pt idx="60">
                  <c:v>2.75E-2</c:v>
                </c:pt>
                <c:pt idx="61">
                  <c:v>8.8000000000000005E-3</c:v>
                </c:pt>
                <c:pt idx="62">
                  <c:v>4.4000000000000003E-3</c:v>
                </c:pt>
                <c:pt idx="63">
                  <c:v>2.29E-2</c:v>
                </c:pt>
                <c:pt idx="64">
                  <c:v>0.1055</c:v>
                </c:pt>
                <c:pt idx="65">
                  <c:v>0.1041</c:v>
                </c:pt>
                <c:pt idx="66">
                  <c:v>4.1500000000000002E-2</c:v>
                </c:pt>
                <c:pt idx="67">
                  <c:v>1.1599999999999999E-2</c:v>
                </c:pt>
                <c:pt idx="68">
                  <c:v>3.5999999999999999E-3</c:v>
                </c:pt>
                <c:pt idx="69">
                  <c:v>2.5000000000000001E-3</c:v>
                </c:pt>
                <c:pt idx="70">
                  <c:v>3.3E-3</c:v>
                </c:pt>
                <c:pt idx="71">
                  <c:v>2.5999999999999999E-3</c:v>
                </c:pt>
                <c:pt idx="72">
                  <c:v>3.2000000000000002E-3</c:v>
                </c:pt>
                <c:pt idx="73">
                  <c:v>5.4999999999999997E-3</c:v>
                </c:pt>
                <c:pt idx="74">
                  <c:v>4.1999999999999997E-3</c:v>
                </c:pt>
                <c:pt idx="75">
                  <c:v>3.0999999999999999E-3</c:v>
                </c:pt>
                <c:pt idx="76">
                  <c:v>1.4E-3</c:v>
                </c:pt>
                <c:pt idx="77">
                  <c:v>2.3E-3</c:v>
                </c:pt>
                <c:pt idx="78">
                  <c:v>3.5000000000000001E-3</c:v>
                </c:pt>
                <c:pt idx="79">
                  <c:v>2.8E-3</c:v>
                </c:pt>
                <c:pt idx="80">
                  <c:v>1.1999999999999999E-3</c:v>
                </c:pt>
                <c:pt idx="81">
                  <c:v>2.5000000000000001E-3</c:v>
                </c:pt>
                <c:pt idx="82">
                  <c:v>3.5000000000000001E-3</c:v>
                </c:pt>
                <c:pt idx="83">
                  <c:v>2.0999999999999999E-3</c:v>
                </c:pt>
                <c:pt idx="84">
                  <c:v>1.8E-3</c:v>
                </c:pt>
                <c:pt idx="85">
                  <c:v>2.3999999999999998E-3</c:v>
                </c:pt>
                <c:pt idx="86">
                  <c:v>2.2000000000000001E-3</c:v>
                </c:pt>
                <c:pt idx="87">
                  <c:v>1.6999999999999999E-3</c:v>
                </c:pt>
                <c:pt idx="88">
                  <c:v>2.0999999999999999E-3</c:v>
                </c:pt>
                <c:pt idx="89">
                  <c:v>2.8999999999999998E-3</c:v>
                </c:pt>
                <c:pt idx="90">
                  <c:v>2.3E-3</c:v>
                </c:pt>
                <c:pt idx="91">
                  <c:v>1E-3</c:v>
                </c:pt>
                <c:pt idx="92">
                  <c:v>0</c:v>
                </c:pt>
                <c:pt idx="93">
                  <c:v>2.0000000000000001E-4</c:v>
                </c:pt>
                <c:pt idx="94">
                  <c:v>1.1999999999999999E-3</c:v>
                </c:pt>
                <c:pt idx="95">
                  <c:v>0</c:v>
                </c:pt>
                <c:pt idx="96">
                  <c:v>0</c:v>
                </c:pt>
                <c:pt idx="97">
                  <c:v>1.1999999999999999E-3</c:v>
                </c:pt>
                <c:pt idx="98">
                  <c:v>1.6999999999999999E-3</c:v>
                </c:pt>
                <c:pt idx="99">
                  <c:v>5.9999999999999995E-4</c:v>
                </c:pt>
                <c:pt idx="100">
                  <c:v>2.0000000000000001E-4</c:v>
                </c:pt>
                <c:pt idx="101">
                  <c:v>5.0000000000000001E-4</c:v>
                </c:pt>
                <c:pt idx="102">
                  <c:v>5.9999999999999995E-4</c:v>
                </c:pt>
                <c:pt idx="103">
                  <c:v>6.9999999999999999E-4</c:v>
                </c:pt>
                <c:pt idx="104">
                  <c:v>1.6999999999999999E-3</c:v>
                </c:pt>
                <c:pt idx="105">
                  <c:v>0</c:v>
                </c:pt>
                <c:pt idx="106">
                  <c:v>1.6000000000000001E-3</c:v>
                </c:pt>
                <c:pt idx="107">
                  <c:v>0</c:v>
                </c:pt>
                <c:pt idx="108">
                  <c:v>1E-4</c:v>
                </c:pt>
                <c:pt idx="109">
                  <c:v>0</c:v>
                </c:pt>
                <c:pt idx="110">
                  <c:v>8.0000000000000004E-4</c:v>
                </c:pt>
                <c:pt idx="111">
                  <c:v>1.6999999999999999E-3</c:v>
                </c:pt>
                <c:pt idx="112">
                  <c:v>0</c:v>
                </c:pt>
                <c:pt idx="113">
                  <c:v>2.5999999999999999E-3</c:v>
                </c:pt>
                <c:pt idx="114">
                  <c:v>5.9999999999999995E-4</c:v>
                </c:pt>
                <c:pt idx="115">
                  <c:v>1E-4</c:v>
                </c:pt>
                <c:pt idx="116">
                  <c:v>8.9999999999999998E-4</c:v>
                </c:pt>
                <c:pt idx="117">
                  <c:v>2.9999999999999997E-4</c:v>
                </c:pt>
                <c:pt idx="118">
                  <c:v>1.9E-3</c:v>
                </c:pt>
                <c:pt idx="119">
                  <c:v>1E-4</c:v>
                </c:pt>
                <c:pt idx="120">
                  <c:v>0</c:v>
                </c:pt>
                <c:pt idx="121">
                  <c:v>0</c:v>
                </c:pt>
                <c:pt idx="122">
                  <c:v>0</c:v>
                </c:pt>
                <c:pt idx="123">
                  <c:v>0</c:v>
                </c:pt>
                <c:pt idx="124">
                  <c:v>0</c:v>
                </c:pt>
                <c:pt idx="125">
                  <c:v>0</c:v>
                </c:pt>
                <c:pt idx="126">
                  <c:v>0</c:v>
                </c:pt>
                <c:pt idx="127">
                  <c:v>0</c:v>
                </c:pt>
                <c:pt idx="128">
                  <c:v>8.9999999999999998E-4</c:v>
                </c:pt>
                <c:pt idx="129">
                  <c:v>0</c:v>
                </c:pt>
                <c:pt idx="130">
                  <c:v>2.9999999999999997E-4</c:v>
                </c:pt>
                <c:pt idx="131">
                  <c:v>1.8E-3</c:v>
                </c:pt>
                <c:pt idx="132">
                  <c:v>0</c:v>
                </c:pt>
                <c:pt idx="133">
                  <c:v>1.4E-3</c:v>
                </c:pt>
                <c:pt idx="134">
                  <c:v>0</c:v>
                </c:pt>
                <c:pt idx="135">
                  <c:v>0</c:v>
                </c:pt>
                <c:pt idx="136">
                  <c:v>8.0000000000000004E-4</c:v>
                </c:pt>
                <c:pt idx="137">
                  <c:v>0</c:v>
                </c:pt>
                <c:pt idx="138">
                  <c:v>4.2700000000000002E-2</c:v>
                </c:pt>
                <c:pt idx="139">
                  <c:v>0.16869999999999999</c:v>
                </c:pt>
                <c:pt idx="140">
                  <c:v>9.4600000000000004E-2</c:v>
                </c:pt>
                <c:pt idx="141">
                  <c:v>2.41E-2</c:v>
                </c:pt>
                <c:pt idx="142">
                  <c:v>4.7999999999999996E-3</c:v>
                </c:pt>
                <c:pt idx="143">
                  <c:v>8.9999999999999998E-4</c:v>
                </c:pt>
                <c:pt idx="144">
                  <c:v>0</c:v>
                </c:pt>
                <c:pt idx="145">
                  <c:v>1.5E-3</c:v>
                </c:pt>
                <c:pt idx="146">
                  <c:v>6.9999999999999999E-4</c:v>
                </c:pt>
                <c:pt idx="147">
                  <c:v>5.0000000000000001E-4</c:v>
                </c:pt>
                <c:pt idx="148">
                  <c:v>1.6999999999999999E-3</c:v>
                </c:pt>
                <c:pt idx="149">
                  <c:v>2.8999999999999998E-3</c:v>
                </c:pt>
                <c:pt idx="150">
                  <c:v>3.0000000000000001E-3</c:v>
                </c:pt>
                <c:pt idx="151">
                  <c:v>2.8E-3</c:v>
                </c:pt>
                <c:pt idx="152">
                  <c:v>2.5000000000000001E-3</c:v>
                </c:pt>
                <c:pt idx="153">
                  <c:v>1.5E-3</c:v>
                </c:pt>
                <c:pt idx="154">
                  <c:v>4.0000000000000002E-4</c:v>
                </c:pt>
                <c:pt idx="155">
                  <c:v>0</c:v>
                </c:pt>
                <c:pt idx="156">
                  <c:v>5.9999999999999995E-4</c:v>
                </c:pt>
                <c:pt idx="157">
                  <c:v>0</c:v>
                </c:pt>
                <c:pt idx="158">
                  <c:v>0</c:v>
                </c:pt>
                <c:pt idx="159">
                  <c:v>2.3E-3</c:v>
                </c:pt>
                <c:pt idx="160">
                  <c:v>0</c:v>
                </c:pt>
                <c:pt idx="161">
                  <c:v>5.0000000000000001E-4</c:v>
                </c:pt>
                <c:pt idx="162">
                  <c:v>1.8E-3</c:v>
                </c:pt>
                <c:pt idx="163">
                  <c:v>1E-3</c:v>
                </c:pt>
                <c:pt idx="164">
                  <c:v>0</c:v>
                </c:pt>
                <c:pt idx="165">
                  <c:v>2E-3</c:v>
                </c:pt>
                <c:pt idx="166">
                  <c:v>5.1000000000000004E-3</c:v>
                </c:pt>
                <c:pt idx="167">
                  <c:v>6.9999999999999999E-4</c:v>
                </c:pt>
                <c:pt idx="168">
                  <c:v>0</c:v>
                </c:pt>
                <c:pt idx="169">
                  <c:v>1.1000000000000001E-3</c:v>
                </c:pt>
                <c:pt idx="170">
                  <c:v>2.5999999999999999E-3</c:v>
                </c:pt>
                <c:pt idx="171">
                  <c:v>1.8E-3</c:v>
                </c:pt>
                <c:pt idx="172">
                  <c:v>3.5999999999999999E-3</c:v>
                </c:pt>
                <c:pt idx="173">
                  <c:v>1.4E-3</c:v>
                </c:pt>
                <c:pt idx="174">
                  <c:v>0</c:v>
                </c:pt>
                <c:pt idx="175">
                  <c:v>1.6999999999999999E-3</c:v>
                </c:pt>
                <c:pt idx="176">
                  <c:v>5.9999999999999995E-4</c:v>
                </c:pt>
                <c:pt idx="177">
                  <c:v>1.5E-3</c:v>
                </c:pt>
                <c:pt idx="178">
                  <c:v>1.2999999999999999E-3</c:v>
                </c:pt>
                <c:pt idx="179">
                  <c:v>2.0000000000000001E-4</c:v>
                </c:pt>
                <c:pt idx="180">
                  <c:v>5.9999999999999995E-4</c:v>
                </c:pt>
                <c:pt idx="181">
                  <c:v>0</c:v>
                </c:pt>
                <c:pt idx="182">
                  <c:v>3.5000000000000001E-3</c:v>
                </c:pt>
                <c:pt idx="183">
                  <c:v>3.5000000000000001E-3</c:v>
                </c:pt>
                <c:pt idx="184">
                  <c:v>3.8E-3</c:v>
                </c:pt>
                <c:pt idx="185">
                  <c:v>1.9E-3</c:v>
                </c:pt>
                <c:pt idx="186">
                  <c:v>6.9999999999999999E-4</c:v>
                </c:pt>
                <c:pt idx="187">
                  <c:v>1.1999999999999999E-3</c:v>
                </c:pt>
                <c:pt idx="188">
                  <c:v>3.7000000000000002E-3</c:v>
                </c:pt>
                <c:pt idx="189">
                  <c:v>1.8E-3</c:v>
                </c:pt>
                <c:pt idx="190">
                  <c:v>0</c:v>
                </c:pt>
                <c:pt idx="191">
                  <c:v>1.8E-3</c:v>
                </c:pt>
                <c:pt idx="192">
                  <c:v>1E-3</c:v>
                </c:pt>
                <c:pt idx="193">
                  <c:v>8.9999999999999998E-4</c:v>
                </c:pt>
                <c:pt idx="194">
                  <c:v>6.9999999999999999E-4</c:v>
                </c:pt>
                <c:pt idx="195">
                  <c:v>8.0000000000000004E-4</c:v>
                </c:pt>
                <c:pt idx="196">
                  <c:v>8.9999999999999998E-4</c:v>
                </c:pt>
                <c:pt idx="197">
                  <c:v>5.0000000000000001E-4</c:v>
                </c:pt>
                <c:pt idx="198">
                  <c:v>1.1000000000000001E-3</c:v>
                </c:pt>
                <c:pt idx="199">
                  <c:v>6.9999999999999999E-4</c:v>
                </c:pt>
                <c:pt idx="200">
                  <c:v>0</c:v>
                </c:pt>
                <c:pt idx="201">
                  <c:v>0</c:v>
                </c:pt>
                <c:pt idx="202">
                  <c:v>2.0999999999999999E-3</c:v>
                </c:pt>
                <c:pt idx="203">
                  <c:v>2.3E-3</c:v>
                </c:pt>
                <c:pt idx="204">
                  <c:v>2.3E-3</c:v>
                </c:pt>
                <c:pt idx="205">
                  <c:v>1.5E-3</c:v>
                </c:pt>
                <c:pt idx="206">
                  <c:v>1E-3</c:v>
                </c:pt>
                <c:pt idx="207">
                  <c:v>1.1000000000000001E-3</c:v>
                </c:pt>
                <c:pt idx="208">
                  <c:v>1.6999999999999999E-3</c:v>
                </c:pt>
                <c:pt idx="209">
                  <c:v>1.4E-3</c:v>
                </c:pt>
                <c:pt idx="210">
                  <c:v>2.2000000000000001E-3</c:v>
                </c:pt>
                <c:pt idx="211">
                  <c:v>4.1000000000000003E-3</c:v>
                </c:pt>
                <c:pt idx="212">
                  <c:v>4.4000000000000003E-3</c:v>
                </c:pt>
                <c:pt idx="213">
                  <c:v>2.3E-3</c:v>
                </c:pt>
                <c:pt idx="214">
                  <c:v>2E-3</c:v>
                </c:pt>
                <c:pt idx="215">
                  <c:v>2.3E-3</c:v>
                </c:pt>
                <c:pt idx="216">
                  <c:v>1.1000000000000001E-3</c:v>
                </c:pt>
                <c:pt idx="217">
                  <c:v>2.3E-3</c:v>
                </c:pt>
                <c:pt idx="218">
                  <c:v>1.1000000000000001E-3</c:v>
                </c:pt>
                <c:pt idx="219">
                  <c:v>1E-4</c:v>
                </c:pt>
                <c:pt idx="220">
                  <c:v>2.2000000000000001E-3</c:v>
                </c:pt>
                <c:pt idx="221">
                  <c:v>2.2000000000000001E-3</c:v>
                </c:pt>
                <c:pt idx="222">
                  <c:v>2.8999999999999998E-3</c:v>
                </c:pt>
                <c:pt idx="223">
                  <c:v>2.2000000000000001E-3</c:v>
                </c:pt>
                <c:pt idx="224">
                  <c:v>2.5999999999999999E-3</c:v>
                </c:pt>
                <c:pt idx="225">
                  <c:v>5.9999999999999995E-4</c:v>
                </c:pt>
                <c:pt idx="226">
                  <c:v>0</c:v>
                </c:pt>
                <c:pt idx="227">
                  <c:v>1.6000000000000001E-3</c:v>
                </c:pt>
                <c:pt idx="228">
                  <c:v>2.8999999999999998E-3</c:v>
                </c:pt>
                <c:pt idx="229">
                  <c:v>6.9999999999999999E-4</c:v>
                </c:pt>
                <c:pt idx="230">
                  <c:v>0</c:v>
                </c:pt>
                <c:pt idx="231">
                  <c:v>4.0000000000000002E-4</c:v>
                </c:pt>
                <c:pt idx="232">
                  <c:v>2E-3</c:v>
                </c:pt>
                <c:pt idx="233">
                  <c:v>3.0999999999999999E-3</c:v>
                </c:pt>
                <c:pt idx="234">
                  <c:v>1.1999999999999999E-3</c:v>
                </c:pt>
                <c:pt idx="235">
                  <c:v>2.3E-3</c:v>
                </c:pt>
                <c:pt idx="236">
                  <c:v>1.5E-3</c:v>
                </c:pt>
                <c:pt idx="237">
                  <c:v>3.0999999999999999E-3</c:v>
                </c:pt>
                <c:pt idx="238">
                  <c:v>0</c:v>
                </c:pt>
                <c:pt idx="239">
                  <c:v>2.9999999999999997E-4</c:v>
                </c:pt>
                <c:pt idx="240">
                  <c:v>1.2999999999999999E-3</c:v>
                </c:pt>
                <c:pt idx="241">
                  <c:v>4.1000000000000003E-3</c:v>
                </c:pt>
                <c:pt idx="242">
                  <c:v>2.9999999999999997E-4</c:v>
                </c:pt>
                <c:pt idx="243">
                  <c:v>2.9999999999999997E-4</c:v>
                </c:pt>
                <c:pt idx="244">
                  <c:v>1E-3</c:v>
                </c:pt>
                <c:pt idx="245">
                  <c:v>1.4E-3</c:v>
                </c:pt>
                <c:pt idx="246">
                  <c:v>3.0999999999999999E-3</c:v>
                </c:pt>
                <c:pt idx="247">
                  <c:v>8.0000000000000004E-4</c:v>
                </c:pt>
                <c:pt idx="248">
                  <c:v>0</c:v>
                </c:pt>
                <c:pt idx="249">
                  <c:v>3.2000000000000002E-3</c:v>
                </c:pt>
                <c:pt idx="250">
                  <c:v>1.4E-3</c:v>
                </c:pt>
                <c:pt idx="251">
                  <c:v>0</c:v>
                </c:pt>
                <c:pt idx="252">
                  <c:v>1.9E-3</c:v>
                </c:pt>
                <c:pt idx="253">
                  <c:v>1.1999999999999999E-3</c:v>
                </c:pt>
                <c:pt idx="254">
                  <c:v>5.0000000000000001E-4</c:v>
                </c:pt>
                <c:pt idx="255">
                  <c:v>2.3999999999999998E-3</c:v>
                </c:pt>
                <c:pt idx="256">
                  <c:v>2.7000000000000001E-3</c:v>
                </c:pt>
                <c:pt idx="257">
                  <c:v>7.4999999999999997E-3</c:v>
                </c:pt>
                <c:pt idx="258">
                  <c:v>6.6E-3</c:v>
                </c:pt>
                <c:pt idx="259">
                  <c:v>6.0000000000000001E-3</c:v>
                </c:pt>
                <c:pt idx="260">
                  <c:v>1.1000000000000001E-3</c:v>
                </c:pt>
                <c:pt idx="261">
                  <c:v>3.3E-3</c:v>
                </c:pt>
                <c:pt idx="262">
                  <c:v>2E-3</c:v>
                </c:pt>
                <c:pt idx="263">
                  <c:v>2.3999999999999998E-3</c:v>
                </c:pt>
                <c:pt idx="264">
                  <c:v>1E-4</c:v>
                </c:pt>
                <c:pt idx="265">
                  <c:v>6.9999999999999999E-4</c:v>
                </c:pt>
                <c:pt idx="266">
                  <c:v>1.1999999999999999E-3</c:v>
                </c:pt>
                <c:pt idx="267">
                  <c:v>1.6999999999999999E-3</c:v>
                </c:pt>
                <c:pt idx="268">
                  <c:v>3.0999999999999999E-3</c:v>
                </c:pt>
                <c:pt idx="269">
                  <c:v>2.8E-3</c:v>
                </c:pt>
                <c:pt idx="270">
                  <c:v>0</c:v>
                </c:pt>
                <c:pt idx="271">
                  <c:v>5.9999999999999995E-4</c:v>
                </c:pt>
                <c:pt idx="272">
                  <c:v>1.9E-3</c:v>
                </c:pt>
                <c:pt idx="273">
                  <c:v>3.0999999999999999E-3</c:v>
                </c:pt>
                <c:pt idx="274">
                  <c:v>1.4E-3</c:v>
                </c:pt>
                <c:pt idx="275">
                  <c:v>0</c:v>
                </c:pt>
                <c:pt idx="276">
                  <c:v>0</c:v>
                </c:pt>
                <c:pt idx="277">
                  <c:v>2.0000000000000001E-4</c:v>
                </c:pt>
                <c:pt idx="278">
                  <c:v>1.2999999999999999E-3</c:v>
                </c:pt>
                <c:pt idx="279">
                  <c:v>0</c:v>
                </c:pt>
                <c:pt idx="280">
                  <c:v>0</c:v>
                </c:pt>
                <c:pt idx="281">
                  <c:v>1E-3</c:v>
                </c:pt>
                <c:pt idx="282">
                  <c:v>0</c:v>
                </c:pt>
                <c:pt idx="283">
                  <c:v>0</c:v>
                </c:pt>
                <c:pt idx="284">
                  <c:v>0</c:v>
                </c:pt>
                <c:pt idx="285">
                  <c:v>0</c:v>
                </c:pt>
                <c:pt idx="286">
                  <c:v>1.4E-3</c:v>
                </c:pt>
                <c:pt idx="287">
                  <c:v>3.3999999999999998E-3</c:v>
                </c:pt>
                <c:pt idx="288">
                  <c:v>1.4E-3</c:v>
                </c:pt>
                <c:pt idx="289">
                  <c:v>8.0000000000000004E-4</c:v>
                </c:pt>
                <c:pt idx="290">
                  <c:v>1E-4</c:v>
                </c:pt>
                <c:pt idx="291">
                  <c:v>2.2000000000000001E-3</c:v>
                </c:pt>
                <c:pt idx="292">
                  <c:v>3.5999999999999999E-3</c:v>
                </c:pt>
                <c:pt idx="293">
                  <c:v>2.2000000000000001E-3</c:v>
                </c:pt>
                <c:pt idx="294">
                  <c:v>2.2000000000000001E-3</c:v>
                </c:pt>
                <c:pt idx="295">
                  <c:v>1.1999999999999999E-3</c:v>
                </c:pt>
                <c:pt idx="296">
                  <c:v>2E-3</c:v>
                </c:pt>
                <c:pt idx="297">
                  <c:v>0</c:v>
                </c:pt>
                <c:pt idx="298">
                  <c:v>0</c:v>
                </c:pt>
                <c:pt idx="299">
                  <c:v>8.0000000000000004E-4</c:v>
                </c:pt>
                <c:pt idx="300">
                  <c:v>1.5E-3</c:v>
                </c:pt>
                <c:pt idx="301">
                  <c:v>2E-3</c:v>
                </c:pt>
                <c:pt idx="302">
                  <c:v>1E-3</c:v>
                </c:pt>
                <c:pt idx="303">
                  <c:v>8.9999999999999998E-4</c:v>
                </c:pt>
                <c:pt idx="304">
                  <c:v>1.6000000000000001E-3</c:v>
                </c:pt>
                <c:pt idx="305">
                  <c:v>5.0000000000000001E-4</c:v>
                </c:pt>
                <c:pt idx="306">
                  <c:v>2.2000000000000001E-3</c:v>
                </c:pt>
                <c:pt idx="307">
                  <c:v>3.3E-3</c:v>
                </c:pt>
                <c:pt idx="308">
                  <c:v>6.9999999999999999E-4</c:v>
                </c:pt>
                <c:pt idx="309">
                  <c:v>0</c:v>
                </c:pt>
                <c:pt idx="310">
                  <c:v>1.1000000000000001E-3</c:v>
                </c:pt>
                <c:pt idx="311">
                  <c:v>1.2999999999999999E-3</c:v>
                </c:pt>
                <c:pt idx="312">
                  <c:v>1.6000000000000001E-3</c:v>
                </c:pt>
                <c:pt idx="313">
                  <c:v>1.4E-3</c:v>
                </c:pt>
                <c:pt idx="314">
                  <c:v>1E-4</c:v>
                </c:pt>
                <c:pt idx="315">
                  <c:v>1.1000000000000001E-3</c:v>
                </c:pt>
                <c:pt idx="316">
                  <c:v>2.9999999999999997E-4</c:v>
                </c:pt>
                <c:pt idx="317">
                  <c:v>1.8E-3</c:v>
                </c:pt>
                <c:pt idx="318">
                  <c:v>1.9E-3</c:v>
                </c:pt>
                <c:pt idx="319">
                  <c:v>2E-3</c:v>
                </c:pt>
                <c:pt idx="320">
                  <c:v>1.1000000000000001E-3</c:v>
                </c:pt>
                <c:pt idx="321">
                  <c:v>1.5E-3</c:v>
                </c:pt>
                <c:pt idx="322">
                  <c:v>2.8999999999999998E-3</c:v>
                </c:pt>
                <c:pt idx="323">
                  <c:v>8.0000000000000004E-4</c:v>
                </c:pt>
                <c:pt idx="324">
                  <c:v>0</c:v>
                </c:pt>
                <c:pt idx="325">
                  <c:v>2.0000000000000001E-4</c:v>
                </c:pt>
                <c:pt idx="326">
                  <c:v>1.1000000000000001E-3</c:v>
                </c:pt>
                <c:pt idx="327">
                  <c:v>1.6999999999999999E-3</c:v>
                </c:pt>
                <c:pt idx="328">
                  <c:v>1.9E-3</c:v>
                </c:pt>
                <c:pt idx="329">
                  <c:v>1.2999999999999999E-3</c:v>
                </c:pt>
                <c:pt idx="330">
                  <c:v>1.4E-3</c:v>
                </c:pt>
                <c:pt idx="331">
                  <c:v>6.9999999999999999E-4</c:v>
                </c:pt>
                <c:pt idx="332">
                  <c:v>5.9999999999999995E-4</c:v>
                </c:pt>
                <c:pt idx="333">
                  <c:v>1.5E-3</c:v>
                </c:pt>
                <c:pt idx="334">
                  <c:v>1.1000000000000001E-3</c:v>
                </c:pt>
                <c:pt idx="335">
                  <c:v>5.0000000000000001E-4</c:v>
                </c:pt>
                <c:pt idx="336">
                  <c:v>1E-4</c:v>
                </c:pt>
                <c:pt idx="337">
                  <c:v>4.0000000000000002E-4</c:v>
                </c:pt>
                <c:pt idx="338">
                  <c:v>3.3E-3</c:v>
                </c:pt>
                <c:pt idx="339">
                  <c:v>5.1700000000000003E-2</c:v>
                </c:pt>
                <c:pt idx="340">
                  <c:v>5.5E-2</c:v>
                </c:pt>
                <c:pt idx="341">
                  <c:v>1.95E-2</c:v>
                </c:pt>
                <c:pt idx="342">
                  <c:v>5.1999999999999998E-3</c:v>
                </c:pt>
                <c:pt idx="343">
                  <c:v>3.7000000000000002E-3</c:v>
                </c:pt>
                <c:pt idx="344">
                  <c:v>2.8999999999999998E-3</c:v>
                </c:pt>
                <c:pt idx="345">
                  <c:v>1.6999999999999999E-3</c:v>
                </c:pt>
                <c:pt idx="346">
                  <c:v>2.2000000000000001E-3</c:v>
                </c:pt>
                <c:pt idx="347">
                  <c:v>1.4E-3</c:v>
                </c:pt>
                <c:pt idx="348">
                  <c:v>2E-3</c:v>
                </c:pt>
                <c:pt idx="349">
                  <c:v>1.9E-3</c:v>
                </c:pt>
                <c:pt idx="350">
                  <c:v>1.2999999999999999E-3</c:v>
                </c:pt>
                <c:pt idx="351">
                  <c:v>1.9E-3</c:v>
                </c:pt>
                <c:pt idx="352">
                  <c:v>1.9E-3</c:v>
                </c:pt>
                <c:pt idx="353">
                  <c:v>1.4E-3</c:v>
                </c:pt>
                <c:pt idx="354">
                  <c:v>1.5E-3</c:v>
                </c:pt>
                <c:pt idx="355">
                  <c:v>2.0000000000000001E-4</c:v>
                </c:pt>
                <c:pt idx="356">
                  <c:v>1E-4</c:v>
                </c:pt>
                <c:pt idx="357">
                  <c:v>6.9999999999999999E-4</c:v>
                </c:pt>
                <c:pt idx="358">
                  <c:v>2.0000000000000001E-4</c:v>
                </c:pt>
                <c:pt idx="359">
                  <c:v>5.9999999999999995E-4</c:v>
                </c:pt>
                <c:pt idx="360">
                  <c:v>0</c:v>
                </c:pt>
                <c:pt idx="361">
                  <c:v>6.9999999999999999E-4</c:v>
                </c:pt>
                <c:pt idx="362">
                  <c:v>3.3E-3</c:v>
                </c:pt>
                <c:pt idx="363">
                  <c:v>2.5000000000000001E-3</c:v>
                </c:pt>
                <c:pt idx="364">
                  <c:v>1.6999999999999999E-3</c:v>
                </c:pt>
                <c:pt idx="365">
                  <c:v>4.0000000000000002E-4</c:v>
                </c:pt>
                <c:pt idx="366">
                  <c:v>0</c:v>
                </c:pt>
                <c:pt idx="367">
                  <c:v>0</c:v>
                </c:pt>
                <c:pt idx="368">
                  <c:v>2.0000000000000001E-4</c:v>
                </c:pt>
                <c:pt idx="369">
                  <c:v>2.0000000000000001E-4</c:v>
                </c:pt>
                <c:pt idx="370">
                  <c:v>0</c:v>
                </c:pt>
                <c:pt idx="371">
                  <c:v>1.1999999999999999E-3</c:v>
                </c:pt>
                <c:pt idx="372">
                  <c:v>1.6999999999999999E-3</c:v>
                </c:pt>
                <c:pt idx="373">
                  <c:v>2.7000000000000001E-3</c:v>
                </c:pt>
                <c:pt idx="374">
                  <c:v>2.9999999999999997E-4</c:v>
                </c:pt>
                <c:pt idx="375">
                  <c:v>1.6999999999999999E-3</c:v>
                </c:pt>
                <c:pt idx="376">
                  <c:v>2.0999999999999999E-3</c:v>
                </c:pt>
                <c:pt idx="377">
                  <c:v>1.6999999999999999E-3</c:v>
                </c:pt>
                <c:pt idx="378">
                  <c:v>1.1000000000000001E-3</c:v>
                </c:pt>
                <c:pt idx="379">
                  <c:v>1.2999999999999999E-3</c:v>
                </c:pt>
                <c:pt idx="380">
                  <c:v>2.9999999999999997E-4</c:v>
                </c:pt>
                <c:pt idx="381">
                  <c:v>8.9999999999999998E-4</c:v>
                </c:pt>
                <c:pt idx="382">
                  <c:v>0</c:v>
                </c:pt>
                <c:pt idx="383">
                  <c:v>5.9999999999999995E-4</c:v>
                </c:pt>
                <c:pt idx="384">
                  <c:v>2.0000000000000001E-4</c:v>
                </c:pt>
                <c:pt idx="385">
                  <c:v>2.5999999999999999E-3</c:v>
                </c:pt>
                <c:pt idx="386">
                  <c:v>2.3E-3</c:v>
                </c:pt>
                <c:pt idx="387">
                  <c:v>2.9999999999999997E-4</c:v>
                </c:pt>
                <c:pt idx="388">
                  <c:v>0</c:v>
                </c:pt>
                <c:pt idx="389">
                  <c:v>1.5E-3</c:v>
                </c:pt>
                <c:pt idx="390">
                  <c:v>0</c:v>
                </c:pt>
                <c:pt idx="391">
                  <c:v>5.9999999999999995E-4</c:v>
                </c:pt>
                <c:pt idx="392">
                  <c:v>1.1000000000000001E-3</c:v>
                </c:pt>
                <c:pt idx="393">
                  <c:v>4.0000000000000002E-4</c:v>
                </c:pt>
                <c:pt idx="394">
                  <c:v>1E-3</c:v>
                </c:pt>
                <c:pt idx="395">
                  <c:v>2.3999999999999998E-3</c:v>
                </c:pt>
                <c:pt idx="396">
                  <c:v>2.3E-3</c:v>
                </c:pt>
                <c:pt idx="397">
                  <c:v>1.8E-3</c:v>
                </c:pt>
                <c:pt idx="398">
                  <c:v>0</c:v>
                </c:pt>
                <c:pt idx="399">
                  <c:v>8.0000000000000004E-4</c:v>
                </c:pt>
                <c:pt idx="400">
                  <c:v>1E-4</c:v>
                </c:pt>
                <c:pt idx="401">
                  <c:v>2.5999999999999999E-3</c:v>
                </c:pt>
                <c:pt idx="402">
                  <c:v>5.9999999999999995E-4</c:v>
                </c:pt>
                <c:pt idx="403">
                  <c:v>1.9E-3</c:v>
                </c:pt>
                <c:pt idx="404">
                  <c:v>2.0999999999999999E-3</c:v>
                </c:pt>
                <c:pt idx="405">
                  <c:v>0</c:v>
                </c:pt>
                <c:pt idx="406">
                  <c:v>5.9999999999999995E-4</c:v>
                </c:pt>
                <c:pt idx="407">
                  <c:v>2.7000000000000001E-3</c:v>
                </c:pt>
                <c:pt idx="408">
                  <c:v>0</c:v>
                </c:pt>
                <c:pt idx="409">
                  <c:v>0</c:v>
                </c:pt>
                <c:pt idx="410">
                  <c:v>1.8E-3</c:v>
                </c:pt>
                <c:pt idx="411">
                  <c:v>5.9999999999999995E-4</c:v>
                </c:pt>
                <c:pt idx="412">
                  <c:v>1.1000000000000001E-3</c:v>
                </c:pt>
                <c:pt idx="413">
                  <c:v>2.5999999999999999E-3</c:v>
                </c:pt>
                <c:pt idx="414">
                  <c:v>8.9999999999999998E-4</c:v>
                </c:pt>
                <c:pt idx="415">
                  <c:v>3.0000000000000001E-3</c:v>
                </c:pt>
                <c:pt idx="416">
                  <c:v>6.9999999999999999E-4</c:v>
                </c:pt>
                <c:pt idx="417">
                  <c:v>3.7000000000000002E-3</c:v>
                </c:pt>
                <c:pt idx="418">
                  <c:v>1.1999999999999999E-3</c:v>
                </c:pt>
                <c:pt idx="419">
                  <c:v>1.5E-3</c:v>
                </c:pt>
                <c:pt idx="420">
                  <c:v>5.9999999999999995E-4</c:v>
                </c:pt>
                <c:pt idx="421">
                  <c:v>2.0000000000000001E-4</c:v>
                </c:pt>
                <c:pt idx="422">
                  <c:v>8.0000000000000004E-4</c:v>
                </c:pt>
                <c:pt idx="423">
                  <c:v>5.0000000000000001E-4</c:v>
                </c:pt>
                <c:pt idx="424">
                  <c:v>2.2000000000000001E-3</c:v>
                </c:pt>
                <c:pt idx="425">
                  <c:v>2.8999999999999998E-3</c:v>
                </c:pt>
                <c:pt idx="426">
                  <c:v>3.8E-3</c:v>
                </c:pt>
                <c:pt idx="427">
                  <c:v>2.3E-3</c:v>
                </c:pt>
                <c:pt idx="428">
                  <c:v>1.2999999999999999E-3</c:v>
                </c:pt>
                <c:pt idx="429">
                  <c:v>8.9999999999999998E-4</c:v>
                </c:pt>
                <c:pt idx="430">
                  <c:v>1.4E-3</c:v>
                </c:pt>
                <c:pt idx="431">
                  <c:v>0</c:v>
                </c:pt>
                <c:pt idx="432">
                  <c:v>3.5999999999999999E-3</c:v>
                </c:pt>
                <c:pt idx="433">
                  <c:v>2.7000000000000001E-3</c:v>
                </c:pt>
                <c:pt idx="434">
                  <c:v>2E-3</c:v>
                </c:pt>
                <c:pt idx="435">
                  <c:v>0</c:v>
                </c:pt>
                <c:pt idx="436">
                  <c:v>2.8999999999999998E-3</c:v>
                </c:pt>
                <c:pt idx="437">
                  <c:v>1.8E-3</c:v>
                </c:pt>
                <c:pt idx="438">
                  <c:v>2.5000000000000001E-3</c:v>
                </c:pt>
                <c:pt idx="439">
                  <c:v>5.9999999999999995E-4</c:v>
                </c:pt>
                <c:pt idx="440">
                  <c:v>3.0000000000000001E-3</c:v>
                </c:pt>
                <c:pt idx="441">
                  <c:v>1.8E-3</c:v>
                </c:pt>
                <c:pt idx="442">
                  <c:v>4.0000000000000002E-4</c:v>
                </c:pt>
                <c:pt idx="443">
                  <c:v>2.7000000000000001E-3</c:v>
                </c:pt>
                <c:pt idx="444">
                  <c:v>5.9999999999999995E-4</c:v>
                </c:pt>
                <c:pt idx="445">
                  <c:v>0</c:v>
                </c:pt>
                <c:pt idx="446">
                  <c:v>6.9999999999999999E-4</c:v>
                </c:pt>
                <c:pt idx="447">
                  <c:v>0</c:v>
                </c:pt>
                <c:pt idx="448">
                  <c:v>3.0000000000000001E-3</c:v>
                </c:pt>
                <c:pt idx="449">
                  <c:v>0</c:v>
                </c:pt>
                <c:pt idx="450">
                  <c:v>4.1999999999999997E-3</c:v>
                </c:pt>
                <c:pt idx="451">
                  <c:v>1.6000000000000001E-3</c:v>
                </c:pt>
                <c:pt idx="452">
                  <c:v>2.8999999999999998E-3</c:v>
                </c:pt>
                <c:pt idx="453">
                  <c:v>2.9999999999999997E-4</c:v>
                </c:pt>
                <c:pt idx="454">
                  <c:v>1.5E-3</c:v>
                </c:pt>
                <c:pt idx="455">
                  <c:v>2.5999999999999999E-3</c:v>
                </c:pt>
                <c:pt idx="456">
                  <c:v>0</c:v>
                </c:pt>
                <c:pt idx="457">
                  <c:v>1.1000000000000001E-3</c:v>
                </c:pt>
                <c:pt idx="458">
                  <c:v>2.2000000000000001E-3</c:v>
                </c:pt>
                <c:pt idx="459">
                  <c:v>1.2999999999999999E-3</c:v>
                </c:pt>
                <c:pt idx="460">
                  <c:v>2.0000000000000001E-4</c:v>
                </c:pt>
                <c:pt idx="461">
                  <c:v>5.0000000000000001E-4</c:v>
                </c:pt>
                <c:pt idx="462">
                  <c:v>0</c:v>
                </c:pt>
                <c:pt idx="463">
                  <c:v>0</c:v>
                </c:pt>
                <c:pt idx="464">
                  <c:v>0</c:v>
                </c:pt>
                <c:pt idx="465">
                  <c:v>2.0000000000000001E-4</c:v>
                </c:pt>
                <c:pt idx="466">
                  <c:v>0</c:v>
                </c:pt>
                <c:pt idx="467">
                  <c:v>0</c:v>
                </c:pt>
                <c:pt idx="468">
                  <c:v>2.9999999999999997E-4</c:v>
                </c:pt>
                <c:pt idx="469">
                  <c:v>1E-3</c:v>
                </c:pt>
                <c:pt idx="470">
                  <c:v>1.9E-3</c:v>
                </c:pt>
                <c:pt idx="471">
                  <c:v>3.0000000000000001E-3</c:v>
                </c:pt>
                <c:pt idx="472">
                  <c:v>0</c:v>
                </c:pt>
                <c:pt idx="473">
                  <c:v>0</c:v>
                </c:pt>
                <c:pt idx="474">
                  <c:v>1E-3</c:v>
                </c:pt>
                <c:pt idx="475">
                  <c:v>1.5E-3</c:v>
                </c:pt>
                <c:pt idx="476">
                  <c:v>1.8E-3</c:v>
                </c:pt>
                <c:pt idx="477">
                  <c:v>2.2000000000000001E-3</c:v>
                </c:pt>
                <c:pt idx="478">
                  <c:v>0</c:v>
                </c:pt>
                <c:pt idx="479">
                  <c:v>6.9999999999999999E-4</c:v>
                </c:pt>
                <c:pt idx="480">
                  <c:v>4.0000000000000002E-4</c:v>
                </c:pt>
                <c:pt idx="481">
                  <c:v>2E-3</c:v>
                </c:pt>
                <c:pt idx="482">
                  <c:v>1E-4</c:v>
                </c:pt>
                <c:pt idx="483">
                  <c:v>5.0000000000000001E-4</c:v>
                </c:pt>
                <c:pt idx="484">
                  <c:v>1E-3</c:v>
                </c:pt>
                <c:pt idx="485">
                  <c:v>2.0000000000000001E-4</c:v>
                </c:pt>
                <c:pt idx="486">
                  <c:v>1.6999999999999999E-3</c:v>
                </c:pt>
                <c:pt idx="487">
                  <c:v>0</c:v>
                </c:pt>
                <c:pt idx="488">
                  <c:v>1.1000000000000001E-3</c:v>
                </c:pt>
                <c:pt idx="489">
                  <c:v>2.0000000000000001E-4</c:v>
                </c:pt>
                <c:pt idx="490">
                  <c:v>0</c:v>
                </c:pt>
                <c:pt idx="491">
                  <c:v>1.6000000000000001E-3</c:v>
                </c:pt>
                <c:pt idx="492">
                  <c:v>1E-4</c:v>
                </c:pt>
                <c:pt idx="493">
                  <c:v>0</c:v>
                </c:pt>
                <c:pt idx="494">
                  <c:v>4.0000000000000002E-4</c:v>
                </c:pt>
                <c:pt idx="495">
                  <c:v>0</c:v>
                </c:pt>
                <c:pt idx="496">
                  <c:v>1.4E-3</c:v>
                </c:pt>
                <c:pt idx="497">
                  <c:v>4.0000000000000002E-4</c:v>
                </c:pt>
                <c:pt idx="498">
                  <c:v>2.8E-3</c:v>
                </c:pt>
                <c:pt idx="499">
                  <c:v>1.4E-3</c:v>
                </c:pt>
                <c:pt idx="500">
                  <c:v>0</c:v>
                </c:pt>
                <c:pt idx="501">
                  <c:v>2.7000000000000001E-3</c:v>
                </c:pt>
                <c:pt idx="502">
                  <c:v>0</c:v>
                </c:pt>
                <c:pt idx="503">
                  <c:v>8.9999999999999998E-4</c:v>
                </c:pt>
                <c:pt idx="504">
                  <c:v>2.0000000000000001E-4</c:v>
                </c:pt>
                <c:pt idx="505">
                  <c:v>6.9999999999999999E-4</c:v>
                </c:pt>
                <c:pt idx="506">
                  <c:v>2.5999999999999999E-3</c:v>
                </c:pt>
                <c:pt idx="507">
                  <c:v>2.8E-3</c:v>
                </c:pt>
                <c:pt idx="508">
                  <c:v>1E-3</c:v>
                </c:pt>
                <c:pt idx="509">
                  <c:v>5.9999999999999995E-4</c:v>
                </c:pt>
                <c:pt idx="510">
                  <c:v>1.4E-3</c:v>
                </c:pt>
                <c:pt idx="511">
                  <c:v>1E-3</c:v>
                </c:pt>
                <c:pt idx="512">
                  <c:v>0</c:v>
                </c:pt>
                <c:pt idx="513">
                  <c:v>1.1999999999999999E-3</c:v>
                </c:pt>
                <c:pt idx="514">
                  <c:v>1.9E-3</c:v>
                </c:pt>
                <c:pt idx="515">
                  <c:v>2.5000000000000001E-3</c:v>
                </c:pt>
                <c:pt idx="516">
                  <c:v>3.0000000000000001E-3</c:v>
                </c:pt>
                <c:pt idx="517">
                  <c:v>0</c:v>
                </c:pt>
                <c:pt idx="518">
                  <c:v>2.5000000000000001E-3</c:v>
                </c:pt>
                <c:pt idx="519">
                  <c:v>4.0000000000000001E-3</c:v>
                </c:pt>
                <c:pt idx="520">
                  <c:v>6.9999999999999999E-4</c:v>
                </c:pt>
                <c:pt idx="521">
                  <c:v>2.3999999999999998E-3</c:v>
                </c:pt>
                <c:pt idx="522">
                  <c:v>1.9E-3</c:v>
                </c:pt>
                <c:pt idx="523">
                  <c:v>4.1000000000000003E-3</c:v>
                </c:pt>
                <c:pt idx="524">
                  <c:v>8.0000000000000004E-4</c:v>
                </c:pt>
                <c:pt idx="525">
                  <c:v>2.5000000000000001E-3</c:v>
                </c:pt>
                <c:pt idx="526">
                  <c:v>8.9999999999999998E-4</c:v>
                </c:pt>
                <c:pt idx="527">
                  <c:v>1.8E-3</c:v>
                </c:pt>
                <c:pt idx="528">
                  <c:v>2.7000000000000001E-3</c:v>
                </c:pt>
                <c:pt idx="529">
                  <c:v>5.0000000000000001E-4</c:v>
                </c:pt>
                <c:pt idx="530">
                  <c:v>2E-3</c:v>
                </c:pt>
                <c:pt idx="531">
                  <c:v>1.1000000000000001E-3</c:v>
                </c:pt>
                <c:pt idx="532">
                  <c:v>1.1999999999999999E-3</c:v>
                </c:pt>
                <c:pt idx="533">
                  <c:v>4.1000000000000003E-3</c:v>
                </c:pt>
                <c:pt idx="534">
                  <c:v>8.0000000000000004E-4</c:v>
                </c:pt>
                <c:pt idx="535">
                  <c:v>1.1000000000000001E-3</c:v>
                </c:pt>
                <c:pt idx="536">
                  <c:v>1.5E-3</c:v>
                </c:pt>
                <c:pt idx="537">
                  <c:v>2.7000000000000001E-3</c:v>
                </c:pt>
                <c:pt idx="538">
                  <c:v>1.4E-3</c:v>
                </c:pt>
                <c:pt idx="539">
                  <c:v>2.8E-3</c:v>
                </c:pt>
                <c:pt idx="540">
                  <c:v>2.3999999999999998E-3</c:v>
                </c:pt>
                <c:pt idx="541">
                  <c:v>3.5000000000000001E-3</c:v>
                </c:pt>
                <c:pt idx="542">
                  <c:v>3.0000000000000001E-3</c:v>
                </c:pt>
                <c:pt idx="543">
                  <c:v>2.2000000000000001E-3</c:v>
                </c:pt>
                <c:pt idx="544">
                  <c:v>2.3999999999999998E-3</c:v>
                </c:pt>
                <c:pt idx="545">
                  <c:v>1.1000000000000001E-3</c:v>
                </c:pt>
                <c:pt idx="546">
                  <c:v>2.5000000000000001E-3</c:v>
                </c:pt>
                <c:pt idx="547">
                  <c:v>8.9999999999999998E-4</c:v>
                </c:pt>
                <c:pt idx="548">
                  <c:v>2.8E-3</c:v>
                </c:pt>
                <c:pt idx="549">
                  <c:v>8.9999999999999998E-4</c:v>
                </c:pt>
                <c:pt idx="550">
                  <c:v>0</c:v>
                </c:pt>
                <c:pt idx="551">
                  <c:v>2E-3</c:v>
                </c:pt>
                <c:pt idx="552">
                  <c:v>1.6999999999999999E-3</c:v>
                </c:pt>
                <c:pt idx="553">
                  <c:v>1.6000000000000001E-3</c:v>
                </c:pt>
                <c:pt idx="554">
                  <c:v>1E-4</c:v>
                </c:pt>
                <c:pt idx="555">
                  <c:v>1.6000000000000001E-3</c:v>
                </c:pt>
                <c:pt idx="556">
                  <c:v>5.9999999999999995E-4</c:v>
                </c:pt>
                <c:pt idx="557">
                  <c:v>0</c:v>
                </c:pt>
                <c:pt idx="558">
                  <c:v>0</c:v>
                </c:pt>
                <c:pt idx="559">
                  <c:v>1E-4</c:v>
                </c:pt>
                <c:pt idx="560">
                  <c:v>4.0000000000000002E-4</c:v>
                </c:pt>
                <c:pt idx="561">
                  <c:v>1.8E-3</c:v>
                </c:pt>
                <c:pt idx="562">
                  <c:v>5.9999999999999995E-4</c:v>
                </c:pt>
                <c:pt idx="563">
                  <c:v>1E-4</c:v>
                </c:pt>
                <c:pt idx="564">
                  <c:v>2.7000000000000001E-3</c:v>
                </c:pt>
                <c:pt idx="565">
                  <c:v>1.8E-3</c:v>
                </c:pt>
                <c:pt idx="566">
                  <c:v>2.3E-3</c:v>
                </c:pt>
                <c:pt idx="567">
                  <c:v>1.9E-3</c:v>
                </c:pt>
                <c:pt idx="568">
                  <c:v>1.6999999999999999E-3</c:v>
                </c:pt>
                <c:pt idx="569">
                  <c:v>6.9999999999999999E-4</c:v>
                </c:pt>
                <c:pt idx="570">
                  <c:v>5.0000000000000001E-4</c:v>
                </c:pt>
                <c:pt idx="571">
                  <c:v>5.9999999999999995E-4</c:v>
                </c:pt>
                <c:pt idx="572">
                  <c:v>2.0999999999999999E-3</c:v>
                </c:pt>
                <c:pt idx="573">
                  <c:v>2.5999999999999999E-3</c:v>
                </c:pt>
                <c:pt idx="574">
                  <c:v>2.8E-3</c:v>
                </c:pt>
                <c:pt idx="575">
                  <c:v>1.8E-3</c:v>
                </c:pt>
                <c:pt idx="576">
                  <c:v>2.3E-3</c:v>
                </c:pt>
                <c:pt idx="577">
                  <c:v>1.6999999999999999E-3</c:v>
                </c:pt>
                <c:pt idx="578">
                  <c:v>1.4E-3</c:v>
                </c:pt>
                <c:pt idx="579">
                  <c:v>1.1000000000000001E-3</c:v>
                </c:pt>
                <c:pt idx="580">
                  <c:v>0</c:v>
                </c:pt>
                <c:pt idx="581">
                  <c:v>5.0000000000000001E-4</c:v>
                </c:pt>
                <c:pt idx="582">
                  <c:v>8.9999999999999998E-4</c:v>
                </c:pt>
                <c:pt idx="583">
                  <c:v>8.9999999999999998E-4</c:v>
                </c:pt>
                <c:pt idx="584">
                  <c:v>1.5E-3</c:v>
                </c:pt>
                <c:pt idx="585">
                  <c:v>2.3E-3</c:v>
                </c:pt>
                <c:pt idx="586">
                  <c:v>0</c:v>
                </c:pt>
                <c:pt idx="587">
                  <c:v>1.1000000000000001E-3</c:v>
                </c:pt>
                <c:pt idx="588">
                  <c:v>2.9999999999999997E-4</c:v>
                </c:pt>
                <c:pt idx="589">
                  <c:v>0</c:v>
                </c:pt>
                <c:pt idx="590">
                  <c:v>2.0000000000000001E-4</c:v>
                </c:pt>
                <c:pt idx="591">
                  <c:v>6.9999999999999999E-4</c:v>
                </c:pt>
                <c:pt idx="592">
                  <c:v>2.5999999999999999E-3</c:v>
                </c:pt>
                <c:pt idx="593">
                  <c:v>1.5E-3</c:v>
                </c:pt>
                <c:pt idx="594">
                  <c:v>1.6999999999999999E-3</c:v>
                </c:pt>
                <c:pt idx="595">
                  <c:v>1.4E-3</c:v>
                </c:pt>
                <c:pt idx="596">
                  <c:v>8.0000000000000004E-4</c:v>
                </c:pt>
                <c:pt idx="597">
                  <c:v>5.9999999999999995E-4</c:v>
                </c:pt>
                <c:pt idx="598">
                  <c:v>0</c:v>
                </c:pt>
                <c:pt idx="599">
                  <c:v>1.1000000000000001E-3</c:v>
                </c:pt>
                <c:pt idx="600">
                  <c:v>1.6999999999999999E-3</c:v>
                </c:pt>
                <c:pt idx="601">
                  <c:v>0</c:v>
                </c:pt>
                <c:pt idx="602">
                  <c:v>8.0000000000000004E-4</c:v>
                </c:pt>
                <c:pt idx="603">
                  <c:v>1.1000000000000001E-3</c:v>
                </c:pt>
                <c:pt idx="604">
                  <c:v>1.2999999999999999E-3</c:v>
                </c:pt>
                <c:pt idx="605">
                  <c:v>8.3400000000000002E-2</c:v>
                </c:pt>
                <c:pt idx="606">
                  <c:v>8.4699999999999998E-2</c:v>
                </c:pt>
                <c:pt idx="607">
                  <c:v>2.53E-2</c:v>
                </c:pt>
                <c:pt idx="608">
                  <c:v>2.7000000000000001E-3</c:v>
                </c:pt>
                <c:pt idx="609">
                  <c:v>0</c:v>
                </c:pt>
                <c:pt idx="610">
                  <c:v>1.6999999999999999E-3</c:v>
                </c:pt>
                <c:pt idx="611">
                  <c:v>2.5000000000000001E-3</c:v>
                </c:pt>
                <c:pt idx="612">
                  <c:v>8.9999999999999998E-4</c:v>
                </c:pt>
                <c:pt idx="613">
                  <c:v>1E-4</c:v>
                </c:pt>
                <c:pt idx="614">
                  <c:v>8.9999999999999998E-4</c:v>
                </c:pt>
                <c:pt idx="615">
                  <c:v>3.0999999999999999E-3</c:v>
                </c:pt>
                <c:pt idx="616">
                  <c:v>2.3999999999999998E-3</c:v>
                </c:pt>
                <c:pt idx="617">
                  <c:v>2.3E-3</c:v>
                </c:pt>
                <c:pt idx="618">
                  <c:v>2E-3</c:v>
                </c:pt>
                <c:pt idx="619">
                  <c:v>3.3999999999999998E-3</c:v>
                </c:pt>
                <c:pt idx="620">
                  <c:v>3.3999999999999998E-3</c:v>
                </c:pt>
                <c:pt idx="621">
                  <c:v>2.2000000000000001E-3</c:v>
                </c:pt>
                <c:pt idx="622">
                  <c:v>2.0999999999999999E-3</c:v>
                </c:pt>
                <c:pt idx="623">
                  <c:v>1.2999999999999999E-3</c:v>
                </c:pt>
                <c:pt idx="624">
                  <c:v>0</c:v>
                </c:pt>
                <c:pt idx="625">
                  <c:v>1.1000000000000001E-3</c:v>
                </c:pt>
                <c:pt idx="626">
                  <c:v>8.0000000000000004E-4</c:v>
                </c:pt>
                <c:pt idx="627">
                  <c:v>1E-4</c:v>
                </c:pt>
                <c:pt idx="628">
                  <c:v>0</c:v>
                </c:pt>
                <c:pt idx="629">
                  <c:v>0</c:v>
                </c:pt>
                <c:pt idx="630">
                  <c:v>1.1000000000000001E-3</c:v>
                </c:pt>
                <c:pt idx="631">
                  <c:v>2.3999999999999998E-3</c:v>
                </c:pt>
                <c:pt idx="632">
                  <c:v>2.5999999999999999E-3</c:v>
                </c:pt>
                <c:pt idx="633">
                  <c:v>2.2000000000000001E-3</c:v>
                </c:pt>
                <c:pt idx="634">
                  <c:v>8.9999999999999998E-4</c:v>
                </c:pt>
                <c:pt idx="635">
                  <c:v>8.0000000000000004E-4</c:v>
                </c:pt>
                <c:pt idx="636">
                  <c:v>8.0000000000000004E-4</c:v>
                </c:pt>
                <c:pt idx="637">
                  <c:v>1.2999999999999999E-3</c:v>
                </c:pt>
                <c:pt idx="638">
                  <c:v>3.2000000000000002E-3</c:v>
                </c:pt>
                <c:pt idx="639">
                  <c:v>1.5E-3</c:v>
                </c:pt>
                <c:pt idx="640">
                  <c:v>2.9999999999999997E-4</c:v>
                </c:pt>
                <c:pt idx="641">
                  <c:v>0</c:v>
                </c:pt>
                <c:pt idx="642">
                  <c:v>6.9999999999999999E-4</c:v>
                </c:pt>
                <c:pt idx="643">
                  <c:v>8.0000000000000004E-4</c:v>
                </c:pt>
                <c:pt idx="644">
                  <c:v>2.0000000000000001E-4</c:v>
                </c:pt>
                <c:pt idx="645">
                  <c:v>3.0999999999999999E-3</c:v>
                </c:pt>
                <c:pt idx="646">
                  <c:v>1.8E-3</c:v>
                </c:pt>
                <c:pt idx="647">
                  <c:v>4.0000000000000002E-4</c:v>
                </c:pt>
                <c:pt idx="648">
                  <c:v>2.2000000000000001E-3</c:v>
                </c:pt>
                <c:pt idx="649">
                  <c:v>1.8E-3</c:v>
                </c:pt>
                <c:pt idx="650">
                  <c:v>1.5E-3</c:v>
                </c:pt>
                <c:pt idx="651">
                  <c:v>2.5999999999999999E-3</c:v>
                </c:pt>
                <c:pt idx="652">
                  <c:v>3.3999999999999998E-3</c:v>
                </c:pt>
                <c:pt idx="653">
                  <c:v>3.0999999999999999E-3</c:v>
                </c:pt>
                <c:pt idx="654">
                  <c:v>8.0000000000000004E-4</c:v>
                </c:pt>
                <c:pt idx="655">
                  <c:v>1E-3</c:v>
                </c:pt>
                <c:pt idx="656">
                  <c:v>2.9999999999999997E-4</c:v>
                </c:pt>
                <c:pt idx="657">
                  <c:v>1.5E-3</c:v>
                </c:pt>
                <c:pt idx="658">
                  <c:v>6.9999999999999999E-4</c:v>
                </c:pt>
                <c:pt idx="659">
                  <c:v>2.5000000000000001E-3</c:v>
                </c:pt>
                <c:pt idx="660">
                  <c:v>5.9999999999999995E-4</c:v>
                </c:pt>
                <c:pt idx="661">
                  <c:v>1.1000000000000001E-3</c:v>
                </c:pt>
                <c:pt idx="662">
                  <c:v>3.5999999999999999E-3</c:v>
                </c:pt>
                <c:pt idx="663">
                  <c:v>1.8E-3</c:v>
                </c:pt>
                <c:pt idx="664">
                  <c:v>2.0999999999999999E-3</c:v>
                </c:pt>
                <c:pt idx="665">
                  <c:v>2.5000000000000001E-3</c:v>
                </c:pt>
                <c:pt idx="666">
                  <c:v>0</c:v>
                </c:pt>
                <c:pt idx="667">
                  <c:v>3.44E-2</c:v>
                </c:pt>
                <c:pt idx="668">
                  <c:v>3.7600000000000001E-2</c:v>
                </c:pt>
                <c:pt idx="669">
                  <c:v>1.3299999999999999E-2</c:v>
                </c:pt>
                <c:pt idx="670">
                  <c:v>2.8999999999999998E-3</c:v>
                </c:pt>
                <c:pt idx="671">
                  <c:v>3.0000000000000001E-3</c:v>
                </c:pt>
                <c:pt idx="672">
                  <c:v>2.3999999999999998E-3</c:v>
                </c:pt>
                <c:pt idx="673">
                  <c:v>4.4999999999999997E-3</c:v>
                </c:pt>
                <c:pt idx="674">
                  <c:v>3.0999999999999999E-3</c:v>
                </c:pt>
                <c:pt idx="675">
                  <c:v>3.3E-3</c:v>
                </c:pt>
                <c:pt idx="676">
                  <c:v>2.2000000000000001E-3</c:v>
                </c:pt>
                <c:pt idx="677">
                  <c:v>2E-3</c:v>
                </c:pt>
                <c:pt idx="678">
                  <c:v>4.1000000000000003E-3</c:v>
                </c:pt>
                <c:pt idx="679">
                  <c:v>3.3E-3</c:v>
                </c:pt>
                <c:pt idx="680">
                  <c:v>3.7000000000000002E-3</c:v>
                </c:pt>
                <c:pt idx="681">
                  <c:v>1E-3</c:v>
                </c:pt>
                <c:pt idx="682">
                  <c:v>1.6999999999999999E-3</c:v>
                </c:pt>
                <c:pt idx="683">
                  <c:v>2.2000000000000001E-3</c:v>
                </c:pt>
                <c:pt idx="684">
                  <c:v>7.1000000000000004E-3</c:v>
                </c:pt>
                <c:pt idx="685">
                  <c:v>7.4999999999999997E-3</c:v>
                </c:pt>
                <c:pt idx="686">
                  <c:v>2.8E-3</c:v>
                </c:pt>
                <c:pt idx="687">
                  <c:v>1.2999999999999999E-3</c:v>
                </c:pt>
                <c:pt idx="688">
                  <c:v>2.5999999999999999E-3</c:v>
                </c:pt>
                <c:pt idx="689">
                  <c:v>4.8999999999999998E-3</c:v>
                </c:pt>
                <c:pt idx="690">
                  <c:v>1.5E-3</c:v>
                </c:pt>
                <c:pt idx="691">
                  <c:v>3.2000000000000002E-3</c:v>
                </c:pt>
                <c:pt idx="692">
                  <c:v>2.3999999999999998E-3</c:v>
                </c:pt>
                <c:pt idx="693">
                  <c:v>8.9999999999999998E-4</c:v>
                </c:pt>
                <c:pt idx="694">
                  <c:v>2.7000000000000001E-3</c:v>
                </c:pt>
                <c:pt idx="695">
                  <c:v>1.6999999999999999E-3</c:v>
                </c:pt>
                <c:pt idx="696">
                  <c:v>2E-3</c:v>
                </c:pt>
                <c:pt idx="697">
                  <c:v>6.9999999999999999E-4</c:v>
                </c:pt>
                <c:pt idx="698">
                  <c:v>5.5999999999999999E-3</c:v>
                </c:pt>
                <c:pt idx="699">
                  <c:v>5.9999999999999995E-4</c:v>
                </c:pt>
                <c:pt idx="700">
                  <c:v>2.5999999999999999E-3</c:v>
                </c:pt>
                <c:pt idx="701">
                  <c:v>3.8E-3</c:v>
                </c:pt>
                <c:pt idx="702">
                  <c:v>1.1999999999999999E-3</c:v>
                </c:pt>
                <c:pt idx="703">
                  <c:v>3.7000000000000002E-3</c:v>
                </c:pt>
                <c:pt idx="704">
                  <c:v>1.9E-3</c:v>
                </c:pt>
                <c:pt idx="705">
                  <c:v>3.5999999999999999E-3</c:v>
                </c:pt>
                <c:pt idx="706">
                  <c:v>1.2999999999999999E-3</c:v>
                </c:pt>
                <c:pt idx="707">
                  <c:v>0</c:v>
                </c:pt>
                <c:pt idx="708">
                  <c:v>0</c:v>
                </c:pt>
                <c:pt idx="709">
                  <c:v>1.1999999999999999E-3</c:v>
                </c:pt>
                <c:pt idx="710">
                  <c:v>1.2999999999999999E-3</c:v>
                </c:pt>
                <c:pt idx="711">
                  <c:v>1E-3</c:v>
                </c:pt>
                <c:pt idx="712">
                  <c:v>5.0000000000000001E-4</c:v>
                </c:pt>
                <c:pt idx="713">
                  <c:v>2.5000000000000001E-3</c:v>
                </c:pt>
                <c:pt idx="714">
                  <c:v>2.9999999999999997E-4</c:v>
                </c:pt>
                <c:pt idx="715">
                  <c:v>0</c:v>
                </c:pt>
                <c:pt idx="716">
                  <c:v>1.4E-3</c:v>
                </c:pt>
                <c:pt idx="717">
                  <c:v>2E-3</c:v>
                </c:pt>
                <c:pt idx="718">
                  <c:v>4.7000000000000002E-3</c:v>
                </c:pt>
                <c:pt idx="719">
                  <c:v>1.5699999999999999E-2</c:v>
                </c:pt>
                <c:pt idx="720">
                  <c:v>1.46E-2</c:v>
                </c:pt>
                <c:pt idx="721">
                  <c:v>0.01</c:v>
                </c:pt>
                <c:pt idx="722">
                  <c:v>7.3000000000000001E-3</c:v>
                </c:pt>
                <c:pt idx="723">
                  <c:v>5.4999999999999997E-3</c:v>
                </c:pt>
                <c:pt idx="724">
                  <c:v>3.2000000000000002E-3</c:v>
                </c:pt>
                <c:pt idx="725">
                  <c:v>6.9999999999999999E-4</c:v>
                </c:pt>
                <c:pt idx="726">
                  <c:v>2.5000000000000001E-3</c:v>
                </c:pt>
                <c:pt idx="727">
                  <c:v>1.5E-3</c:v>
                </c:pt>
                <c:pt idx="728">
                  <c:v>3.7000000000000002E-3</c:v>
                </c:pt>
                <c:pt idx="729">
                  <c:v>2.3E-3</c:v>
                </c:pt>
                <c:pt idx="730">
                  <c:v>1.9E-3</c:v>
                </c:pt>
                <c:pt idx="731">
                  <c:v>0</c:v>
                </c:pt>
                <c:pt idx="732">
                  <c:v>1.4E-3</c:v>
                </c:pt>
                <c:pt idx="733">
                  <c:v>1.6999999999999999E-3</c:v>
                </c:pt>
                <c:pt idx="734">
                  <c:v>2.3999999999999998E-3</c:v>
                </c:pt>
                <c:pt idx="735">
                  <c:v>2.0999999999999999E-3</c:v>
                </c:pt>
                <c:pt idx="736">
                  <c:v>2.9999999999999997E-4</c:v>
                </c:pt>
                <c:pt idx="737">
                  <c:v>0</c:v>
                </c:pt>
                <c:pt idx="738">
                  <c:v>2.0000000000000001E-4</c:v>
                </c:pt>
                <c:pt idx="739">
                  <c:v>2.2000000000000001E-3</c:v>
                </c:pt>
                <c:pt idx="740">
                  <c:v>0</c:v>
                </c:pt>
                <c:pt idx="741">
                  <c:v>2.9999999999999997E-4</c:v>
                </c:pt>
                <c:pt idx="742">
                  <c:v>1.9E-3</c:v>
                </c:pt>
                <c:pt idx="743">
                  <c:v>0</c:v>
                </c:pt>
                <c:pt idx="744">
                  <c:v>5.9999999999999995E-4</c:v>
                </c:pt>
                <c:pt idx="745">
                  <c:v>3.0000000000000001E-3</c:v>
                </c:pt>
                <c:pt idx="746">
                  <c:v>1.9E-3</c:v>
                </c:pt>
                <c:pt idx="747">
                  <c:v>2.9999999999999997E-4</c:v>
                </c:pt>
                <c:pt idx="748">
                  <c:v>1.9E-3</c:v>
                </c:pt>
                <c:pt idx="749">
                  <c:v>8.6E-3</c:v>
                </c:pt>
                <c:pt idx="750">
                  <c:v>1.2699999999999999E-2</c:v>
                </c:pt>
                <c:pt idx="751">
                  <c:v>6.1000000000000004E-3</c:v>
                </c:pt>
                <c:pt idx="752">
                  <c:v>4.3E-3</c:v>
                </c:pt>
                <c:pt idx="753">
                  <c:v>1.4E-3</c:v>
                </c:pt>
                <c:pt idx="754">
                  <c:v>0</c:v>
                </c:pt>
                <c:pt idx="755">
                  <c:v>2.8E-3</c:v>
                </c:pt>
                <c:pt idx="756">
                  <c:v>3.3E-3</c:v>
                </c:pt>
                <c:pt idx="757">
                  <c:v>1.6000000000000001E-3</c:v>
                </c:pt>
                <c:pt idx="758">
                  <c:v>4.4000000000000003E-3</c:v>
                </c:pt>
                <c:pt idx="759">
                  <c:v>2.2000000000000001E-3</c:v>
                </c:pt>
                <c:pt idx="760">
                  <c:v>3.0999999999999999E-3</c:v>
                </c:pt>
                <c:pt idx="761">
                  <c:v>1.1000000000000001E-3</c:v>
                </c:pt>
                <c:pt idx="762">
                  <c:v>2E-3</c:v>
                </c:pt>
                <c:pt idx="763">
                  <c:v>2.8999999999999998E-3</c:v>
                </c:pt>
                <c:pt idx="764">
                  <c:v>2.0999999999999999E-3</c:v>
                </c:pt>
                <c:pt idx="765">
                  <c:v>5.9999999999999995E-4</c:v>
                </c:pt>
                <c:pt idx="766">
                  <c:v>3.7000000000000002E-3</c:v>
                </c:pt>
                <c:pt idx="767">
                  <c:v>3.8999999999999998E-3</c:v>
                </c:pt>
                <c:pt idx="768">
                  <c:v>2.8E-3</c:v>
                </c:pt>
                <c:pt idx="769">
                  <c:v>1E-4</c:v>
                </c:pt>
                <c:pt idx="770">
                  <c:v>1.1999999999999999E-3</c:v>
                </c:pt>
                <c:pt idx="771">
                  <c:v>1E-4</c:v>
                </c:pt>
                <c:pt idx="772">
                  <c:v>0</c:v>
                </c:pt>
                <c:pt idx="773">
                  <c:v>8.0000000000000004E-4</c:v>
                </c:pt>
                <c:pt idx="774">
                  <c:v>3.5999999999999999E-3</c:v>
                </c:pt>
                <c:pt idx="775">
                  <c:v>1.9E-3</c:v>
                </c:pt>
                <c:pt idx="776">
                  <c:v>1E-4</c:v>
                </c:pt>
                <c:pt idx="777">
                  <c:v>1.1999999999999999E-3</c:v>
                </c:pt>
                <c:pt idx="778">
                  <c:v>1.6000000000000001E-3</c:v>
                </c:pt>
                <c:pt idx="779">
                  <c:v>1.4E-3</c:v>
                </c:pt>
                <c:pt idx="780">
                  <c:v>0</c:v>
                </c:pt>
                <c:pt idx="781">
                  <c:v>1.5E-3</c:v>
                </c:pt>
                <c:pt idx="782">
                  <c:v>2.3E-3</c:v>
                </c:pt>
                <c:pt idx="783">
                  <c:v>1E-3</c:v>
                </c:pt>
                <c:pt idx="784">
                  <c:v>2.0000000000000001E-4</c:v>
                </c:pt>
                <c:pt idx="785">
                  <c:v>1.1999999999999999E-3</c:v>
                </c:pt>
                <c:pt idx="786">
                  <c:v>1.4E-3</c:v>
                </c:pt>
                <c:pt idx="787">
                  <c:v>2.3E-3</c:v>
                </c:pt>
                <c:pt idx="788">
                  <c:v>2.3999999999999998E-3</c:v>
                </c:pt>
                <c:pt idx="789">
                  <c:v>6.9999999999999999E-4</c:v>
                </c:pt>
                <c:pt idx="790">
                  <c:v>6.9999999999999999E-4</c:v>
                </c:pt>
                <c:pt idx="791">
                  <c:v>1E-3</c:v>
                </c:pt>
                <c:pt idx="792">
                  <c:v>1E-3</c:v>
                </c:pt>
                <c:pt idx="793">
                  <c:v>1.4E-3</c:v>
                </c:pt>
                <c:pt idx="794">
                  <c:v>2.9999999999999997E-4</c:v>
                </c:pt>
                <c:pt idx="795">
                  <c:v>2.5000000000000001E-3</c:v>
                </c:pt>
                <c:pt idx="796">
                  <c:v>1.9E-3</c:v>
                </c:pt>
                <c:pt idx="797">
                  <c:v>1.9E-3</c:v>
                </c:pt>
                <c:pt idx="798">
                  <c:v>4.1999999999999997E-3</c:v>
                </c:pt>
                <c:pt idx="799">
                  <c:v>2.3999999999999998E-3</c:v>
                </c:pt>
                <c:pt idx="800">
                  <c:v>2.7000000000000001E-3</c:v>
                </c:pt>
                <c:pt idx="801">
                  <c:v>1.4E-3</c:v>
                </c:pt>
                <c:pt idx="802">
                  <c:v>0</c:v>
                </c:pt>
                <c:pt idx="803">
                  <c:v>1.8E-3</c:v>
                </c:pt>
                <c:pt idx="804">
                  <c:v>8.0000000000000004E-4</c:v>
                </c:pt>
                <c:pt idx="805">
                  <c:v>1.9E-3</c:v>
                </c:pt>
                <c:pt idx="806">
                  <c:v>8.0000000000000004E-4</c:v>
                </c:pt>
                <c:pt idx="807">
                  <c:v>1.4E-3</c:v>
                </c:pt>
                <c:pt idx="808">
                  <c:v>1.4E-3</c:v>
                </c:pt>
                <c:pt idx="809">
                  <c:v>2.3999999999999998E-3</c:v>
                </c:pt>
                <c:pt idx="810">
                  <c:v>3.7000000000000002E-3</c:v>
                </c:pt>
                <c:pt idx="811">
                  <c:v>4.1000000000000003E-3</c:v>
                </c:pt>
                <c:pt idx="812">
                  <c:v>3.8999999999999998E-3</c:v>
                </c:pt>
                <c:pt idx="813">
                  <c:v>3.2000000000000002E-3</c:v>
                </c:pt>
                <c:pt idx="814">
                  <c:v>3.8999999999999998E-3</c:v>
                </c:pt>
                <c:pt idx="815">
                  <c:v>4.4000000000000003E-3</c:v>
                </c:pt>
                <c:pt idx="816">
                  <c:v>4.5999999999999999E-3</c:v>
                </c:pt>
                <c:pt idx="817">
                  <c:v>2.8999999999999998E-3</c:v>
                </c:pt>
                <c:pt idx="818">
                  <c:v>1.8E-3</c:v>
                </c:pt>
                <c:pt idx="819">
                  <c:v>2E-3</c:v>
                </c:pt>
                <c:pt idx="820">
                  <c:v>2.7000000000000001E-3</c:v>
                </c:pt>
                <c:pt idx="821">
                  <c:v>2.3999999999999998E-3</c:v>
                </c:pt>
                <c:pt idx="822">
                  <c:v>0</c:v>
                </c:pt>
                <c:pt idx="823">
                  <c:v>0</c:v>
                </c:pt>
                <c:pt idx="824">
                  <c:v>8.0000000000000004E-4</c:v>
                </c:pt>
                <c:pt idx="825">
                  <c:v>2.8999999999999998E-3</c:v>
                </c:pt>
                <c:pt idx="826">
                  <c:v>2.2000000000000001E-3</c:v>
                </c:pt>
                <c:pt idx="827">
                  <c:v>0</c:v>
                </c:pt>
                <c:pt idx="828">
                  <c:v>0</c:v>
                </c:pt>
                <c:pt idx="829">
                  <c:v>8.9999999999999998E-4</c:v>
                </c:pt>
                <c:pt idx="830">
                  <c:v>6.9999999999999999E-4</c:v>
                </c:pt>
                <c:pt idx="831">
                  <c:v>0</c:v>
                </c:pt>
                <c:pt idx="832">
                  <c:v>8.9999999999999998E-4</c:v>
                </c:pt>
                <c:pt idx="833">
                  <c:v>2.0000000000000001E-4</c:v>
                </c:pt>
                <c:pt idx="834">
                  <c:v>1.4E-3</c:v>
                </c:pt>
                <c:pt idx="835">
                  <c:v>1.9E-3</c:v>
                </c:pt>
                <c:pt idx="836">
                  <c:v>0</c:v>
                </c:pt>
                <c:pt idx="837">
                  <c:v>0</c:v>
                </c:pt>
                <c:pt idx="838">
                  <c:v>1.9E-3</c:v>
                </c:pt>
                <c:pt idx="839">
                  <c:v>2.2000000000000001E-3</c:v>
                </c:pt>
                <c:pt idx="840">
                  <c:v>2.0999999999999999E-3</c:v>
                </c:pt>
                <c:pt idx="841">
                  <c:v>1.2999999999999999E-3</c:v>
                </c:pt>
                <c:pt idx="842">
                  <c:v>1.8E-3</c:v>
                </c:pt>
                <c:pt idx="843">
                  <c:v>1.4E-3</c:v>
                </c:pt>
                <c:pt idx="844">
                  <c:v>4.0000000000000002E-4</c:v>
                </c:pt>
                <c:pt idx="845">
                  <c:v>1.6999999999999999E-3</c:v>
                </c:pt>
                <c:pt idx="846">
                  <c:v>2.3E-3</c:v>
                </c:pt>
                <c:pt idx="847">
                  <c:v>1.5E-3</c:v>
                </c:pt>
                <c:pt idx="848">
                  <c:v>1.6000000000000001E-3</c:v>
                </c:pt>
                <c:pt idx="849">
                  <c:v>1.6000000000000001E-3</c:v>
                </c:pt>
                <c:pt idx="850">
                  <c:v>1E-4</c:v>
                </c:pt>
                <c:pt idx="851">
                  <c:v>0</c:v>
                </c:pt>
                <c:pt idx="852">
                  <c:v>4.0000000000000002E-4</c:v>
                </c:pt>
                <c:pt idx="853">
                  <c:v>5.0000000000000001E-4</c:v>
                </c:pt>
                <c:pt idx="854">
                  <c:v>1.1000000000000001E-3</c:v>
                </c:pt>
                <c:pt idx="855">
                  <c:v>1.4E-3</c:v>
                </c:pt>
                <c:pt idx="856">
                  <c:v>8.9999999999999998E-4</c:v>
                </c:pt>
                <c:pt idx="857">
                  <c:v>1E-4</c:v>
                </c:pt>
                <c:pt idx="858">
                  <c:v>0</c:v>
                </c:pt>
                <c:pt idx="859">
                  <c:v>0</c:v>
                </c:pt>
                <c:pt idx="860">
                  <c:v>6.9999999999999999E-4</c:v>
                </c:pt>
                <c:pt idx="861">
                  <c:v>1.1999999999999999E-3</c:v>
                </c:pt>
                <c:pt idx="862">
                  <c:v>4.0000000000000002E-4</c:v>
                </c:pt>
                <c:pt idx="863">
                  <c:v>0</c:v>
                </c:pt>
                <c:pt idx="864">
                  <c:v>1E-4</c:v>
                </c:pt>
                <c:pt idx="865">
                  <c:v>5.0000000000000001E-4</c:v>
                </c:pt>
                <c:pt idx="866">
                  <c:v>5.9999999999999995E-4</c:v>
                </c:pt>
                <c:pt idx="867">
                  <c:v>1E-3</c:v>
                </c:pt>
                <c:pt idx="868">
                  <c:v>1E-3</c:v>
                </c:pt>
                <c:pt idx="869">
                  <c:v>0</c:v>
                </c:pt>
                <c:pt idx="870">
                  <c:v>8.0000000000000004E-4</c:v>
                </c:pt>
                <c:pt idx="871">
                  <c:v>1.4E-3</c:v>
                </c:pt>
                <c:pt idx="872">
                  <c:v>8.9999999999999998E-4</c:v>
                </c:pt>
                <c:pt idx="873">
                  <c:v>1.2999999999999999E-3</c:v>
                </c:pt>
                <c:pt idx="874">
                  <c:v>3.0999999999999999E-3</c:v>
                </c:pt>
                <c:pt idx="875">
                  <c:v>2.3E-3</c:v>
                </c:pt>
                <c:pt idx="876">
                  <c:v>8.0000000000000004E-4</c:v>
                </c:pt>
                <c:pt idx="877">
                  <c:v>1.8E-3</c:v>
                </c:pt>
                <c:pt idx="878">
                  <c:v>2.2000000000000001E-3</c:v>
                </c:pt>
                <c:pt idx="879">
                  <c:v>4.0000000000000002E-4</c:v>
                </c:pt>
                <c:pt idx="880">
                  <c:v>1.6000000000000001E-3</c:v>
                </c:pt>
                <c:pt idx="881">
                  <c:v>2.5999999999999999E-3</c:v>
                </c:pt>
                <c:pt idx="882">
                  <c:v>2.3E-3</c:v>
                </c:pt>
                <c:pt idx="883">
                  <c:v>6.9999999999999999E-4</c:v>
                </c:pt>
                <c:pt idx="884">
                  <c:v>1E-3</c:v>
                </c:pt>
                <c:pt idx="885">
                  <c:v>1.4E-3</c:v>
                </c:pt>
                <c:pt idx="886">
                  <c:v>1.2999999999999999E-3</c:v>
                </c:pt>
                <c:pt idx="887">
                  <c:v>1.8E-3</c:v>
                </c:pt>
                <c:pt idx="888">
                  <c:v>2.3999999999999998E-3</c:v>
                </c:pt>
                <c:pt idx="889">
                  <c:v>1.5E-3</c:v>
                </c:pt>
                <c:pt idx="890">
                  <c:v>1.5E-3</c:v>
                </c:pt>
                <c:pt idx="891">
                  <c:v>1.6999999999999999E-3</c:v>
                </c:pt>
                <c:pt idx="892">
                  <c:v>1.6000000000000001E-3</c:v>
                </c:pt>
                <c:pt idx="893">
                  <c:v>5.9999999999999995E-4</c:v>
                </c:pt>
                <c:pt idx="894">
                  <c:v>2E-3</c:v>
                </c:pt>
                <c:pt idx="895">
                  <c:v>2.8E-3</c:v>
                </c:pt>
                <c:pt idx="896">
                  <c:v>1.8E-3</c:v>
                </c:pt>
                <c:pt idx="897">
                  <c:v>6.9999999999999999E-4</c:v>
                </c:pt>
                <c:pt idx="898">
                  <c:v>2E-3</c:v>
                </c:pt>
                <c:pt idx="899">
                  <c:v>1.9E-3</c:v>
                </c:pt>
                <c:pt idx="900">
                  <c:v>1.8E-3</c:v>
                </c:pt>
                <c:pt idx="901">
                  <c:v>1.8E-3</c:v>
                </c:pt>
                <c:pt idx="902">
                  <c:v>1.2999999999999999E-3</c:v>
                </c:pt>
                <c:pt idx="903">
                  <c:v>8.9999999999999998E-4</c:v>
                </c:pt>
                <c:pt idx="904">
                  <c:v>2.0999999999999999E-3</c:v>
                </c:pt>
                <c:pt idx="905">
                  <c:v>3.0999999999999999E-3</c:v>
                </c:pt>
                <c:pt idx="906">
                  <c:v>3.0999999999999999E-3</c:v>
                </c:pt>
                <c:pt idx="907">
                  <c:v>2.7000000000000001E-3</c:v>
                </c:pt>
                <c:pt idx="908">
                  <c:v>2.5000000000000001E-3</c:v>
                </c:pt>
                <c:pt idx="909">
                  <c:v>2.2000000000000001E-3</c:v>
                </c:pt>
                <c:pt idx="910">
                  <c:v>2.3E-3</c:v>
                </c:pt>
                <c:pt idx="911">
                  <c:v>1.9E-3</c:v>
                </c:pt>
                <c:pt idx="912">
                  <c:v>4.8999999999999998E-3</c:v>
                </c:pt>
                <c:pt idx="913">
                  <c:v>5.3E-3</c:v>
                </c:pt>
                <c:pt idx="914">
                  <c:v>1.5E-3</c:v>
                </c:pt>
                <c:pt idx="915">
                  <c:v>1.1999999999999999E-3</c:v>
                </c:pt>
                <c:pt idx="916">
                  <c:v>1.5E-3</c:v>
                </c:pt>
                <c:pt idx="917">
                  <c:v>4.0000000000000002E-4</c:v>
                </c:pt>
                <c:pt idx="918">
                  <c:v>2.5999999999999999E-3</c:v>
                </c:pt>
                <c:pt idx="919">
                  <c:v>2.9999999999999997E-4</c:v>
                </c:pt>
                <c:pt idx="920">
                  <c:v>8.0000000000000004E-4</c:v>
                </c:pt>
                <c:pt idx="921">
                  <c:v>1.4E-3</c:v>
                </c:pt>
                <c:pt idx="922">
                  <c:v>4.1999999999999997E-3</c:v>
                </c:pt>
                <c:pt idx="923">
                  <c:v>2.0000000000000001E-4</c:v>
                </c:pt>
                <c:pt idx="924">
                  <c:v>0</c:v>
                </c:pt>
                <c:pt idx="925">
                  <c:v>1.6000000000000001E-3</c:v>
                </c:pt>
                <c:pt idx="926">
                  <c:v>2.3999999999999998E-3</c:v>
                </c:pt>
                <c:pt idx="927">
                  <c:v>1.6000000000000001E-3</c:v>
                </c:pt>
                <c:pt idx="928">
                  <c:v>1.4E-3</c:v>
                </c:pt>
                <c:pt idx="929">
                  <c:v>1.6999999999999999E-3</c:v>
                </c:pt>
                <c:pt idx="930">
                  <c:v>8.9999999999999998E-4</c:v>
                </c:pt>
                <c:pt idx="931">
                  <c:v>0</c:v>
                </c:pt>
                <c:pt idx="932">
                  <c:v>1.4E-3</c:v>
                </c:pt>
                <c:pt idx="933">
                  <c:v>2.7000000000000001E-3</c:v>
                </c:pt>
                <c:pt idx="934">
                  <c:v>3.3999999999999998E-3</c:v>
                </c:pt>
                <c:pt idx="935">
                  <c:v>2.5000000000000001E-3</c:v>
                </c:pt>
                <c:pt idx="936">
                  <c:v>1.9E-3</c:v>
                </c:pt>
                <c:pt idx="937">
                  <c:v>0</c:v>
                </c:pt>
                <c:pt idx="938">
                  <c:v>2.8999999999999998E-3</c:v>
                </c:pt>
                <c:pt idx="939">
                  <c:v>0</c:v>
                </c:pt>
                <c:pt idx="940">
                  <c:v>3.5000000000000001E-3</c:v>
                </c:pt>
                <c:pt idx="941">
                  <c:v>3.0000000000000001E-3</c:v>
                </c:pt>
                <c:pt idx="942">
                  <c:v>3.3E-3</c:v>
                </c:pt>
                <c:pt idx="943">
                  <c:v>0</c:v>
                </c:pt>
                <c:pt idx="944">
                  <c:v>1E-3</c:v>
                </c:pt>
                <c:pt idx="945">
                  <c:v>1.6999999999999999E-3</c:v>
                </c:pt>
                <c:pt idx="946">
                  <c:v>0</c:v>
                </c:pt>
                <c:pt idx="947">
                  <c:v>2.2000000000000001E-3</c:v>
                </c:pt>
                <c:pt idx="948">
                  <c:v>1.2999999999999999E-3</c:v>
                </c:pt>
                <c:pt idx="949">
                  <c:v>1.1000000000000001E-3</c:v>
                </c:pt>
                <c:pt idx="950">
                  <c:v>0</c:v>
                </c:pt>
                <c:pt idx="951">
                  <c:v>8.9999999999999998E-4</c:v>
                </c:pt>
                <c:pt idx="952">
                  <c:v>0</c:v>
                </c:pt>
                <c:pt idx="953">
                  <c:v>1.2999999999999999E-3</c:v>
                </c:pt>
                <c:pt idx="954">
                  <c:v>2.8E-3</c:v>
                </c:pt>
                <c:pt idx="955">
                  <c:v>2.5000000000000001E-3</c:v>
                </c:pt>
                <c:pt idx="956">
                  <c:v>1E-3</c:v>
                </c:pt>
                <c:pt idx="957">
                  <c:v>8.0000000000000004E-4</c:v>
                </c:pt>
                <c:pt idx="958">
                  <c:v>2.2000000000000001E-3</c:v>
                </c:pt>
                <c:pt idx="959">
                  <c:v>5.0000000000000001E-4</c:v>
                </c:pt>
                <c:pt idx="960">
                  <c:v>3.7000000000000002E-3</c:v>
                </c:pt>
                <c:pt idx="961">
                  <c:v>1.4E-3</c:v>
                </c:pt>
                <c:pt idx="962">
                  <c:v>1.5E-3</c:v>
                </c:pt>
                <c:pt idx="963">
                  <c:v>0</c:v>
                </c:pt>
                <c:pt idx="964">
                  <c:v>5.0000000000000001E-4</c:v>
                </c:pt>
                <c:pt idx="965">
                  <c:v>2.2000000000000001E-3</c:v>
                </c:pt>
                <c:pt idx="966">
                  <c:v>4.3E-3</c:v>
                </c:pt>
                <c:pt idx="967">
                  <c:v>2E-3</c:v>
                </c:pt>
                <c:pt idx="968">
                  <c:v>0</c:v>
                </c:pt>
                <c:pt idx="969">
                  <c:v>1.5E-3</c:v>
                </c:pt>
                <c:pt idx="970">
                  <c:v>1.1000000000000001E-3</c:v>
                </c:pt>
                <c:pt idx="971">
                  <c:v>4.8999999999999998E-3</c:v>
                </c:pt>
                <c:pt idx="972">
                  <c:v>1.9E-3</c:v>
                </c:pt>
                <c:pt idx="973">
                  <c:v>3.3999999999999998E-3</c:v>
                </c:pt>
                <c:pt idx="974">
                  <c:v>2.3999999999999998E-3</c:v>
                </c:pt>
                <c:pt idx="975">
                  <c:v>3.2000000000000002E-3</c:v>
                </c:pt>
                <c:pt idx="976">
                  <c:v>5.0000000000000001E-3</c:v>
                </c:pt>
                <c:pt idx="977">
                  <c:v>2.8999999999999998E-3</c:v>
                </c:pt>
                <c:pt idx="978">
                  <c:v>3.0999999999999999E-3</c:v>
                </c:pt>
                <c:pt idx="979">
                  <c:v>1.6000000000000001E-3</c:v>
                </c:pt>
                <c:pt idx="980">
                  <c:v>5.9999999999999995E-4</c:v>
                </c:pt>
                <c:pt idx="981">
                  <c:v>1.2999999999999999E-3</c:v>
                </c:pt>
                <c:pt idx="982">
                  <c:v>1.1000000000000001E-3</c:v>
                </c:pt>
                <c:pt idx="983">
                  <c:v>3.7000000000000002E-3</c:v>
                </c:pt>
                <c:pt idx="984">
                  <c:v>1.6000000000000001E-3</c:v>
                </c:pt>
                <c:pt idx="985">
                  <c:v>3.3E-3</c:v>
                </c:pt>
                <c:pt idx="986">
                  <c:v>1E-3</c:v>
                </c:pt>
                <c:pt idx="987">
                  <c:v>3.5000000000000001E-3</c:v>
                </c:pt>
                <c:pt idx="988">
                  <c:v>4.5999999999999999E-3</c:v>
                </c:pt>
                <c:pt idx="989">
                  <c:v>1.5E-3</c:v>
                </c:pt>
                <c:pt idx="990">
                  <c:v>1.2999999999999999E-3</c:v>
                </c:pt>
                <c:pt idx="991">
                  <c:v>1.9E-3</c:v>
                </c:pt>
                <c:pt idx="992">
                  <c:v>1.9E-3</c:v>
                </c:pt>
                <c:pt idx="993">
                  <c:v>4.0000000000000001E-3</c:v>
                </c:pt>
                <c:pt idx="994">
                  <c:v>3.8999999999999998E-3</c:v>
                </c:pt>
                <c:pt idx="995">
                  <c:v>2E-3</c:v>
                </c:pt>
                <c:pt idx="996">
                  <c:v>4.5999999999999999E-3</c:v>
                </c:pt>
                <c:pt idx="997">
                  <c:v>3.5000000000000001E-3</c:v>
                </c:pt>
                <c:pt idx="998">
                  <c:v>2.3E-3</c:v>
                </c:pt>
                <c:pt idx="999">
                  <c:v>2.5000000000000001E-3</c:v>
                </c:pt>
                <c:pt idx="1000">
                  <c:v>2.0999999999999999E-3</c:v>
                </c:pt>
                <c:pt idx="1001">
                  <c:v>2.5999999999999999E-3</c:v>
                </c:pt>
                <c:pt idx="1002">
                  <c:v>1.5E-3</c:v>
                </c:pt>
                <c:pt idx="1003">
                  <c:v>4.7000000000000002E-3</c:v>
                </c:pt>
                <c:pt idx="1004">
                  <c:v>1.9E-3</c:v>
                </c:pt>
                <c:pt idx="1005">
                  <c:v>2.0999999999999999E-3</c:v>
                </c:pt>
                <c:pt idx="1006">
                  <c:v>4.0000000000000001E-3</c:v>
                </c:pt>
                <c:pt idx="1007">
                  <c:v>3.0999999999999999E-3</c:v>
                </c:pt>
                <c:pt idx="1008">
                  <c:v>0</c:v>
                </c:pt>
                <c:pt idx="1009">
                  <c:v>0</c:v>
                </c:pt>
                <c:pt idx="1010">
                  <c:v>2.2000000000000001E-3</c:v>
                </c:pt>
                <c:pt idx="1011">
                  <c:v>1.8E-3</c:v>
                </c:pt>
                <c:pt idx="1012">
                  <c:v>1.5E-3</c:v>
                </c:pt>
                <c:pt idx="1013">
                  <c:v>1.8E-3</c:v>
                </c:pt>
                <c:pt idx="1014">
                  <c:v>3.8E-3</c:v>
                </c:pt>
                <c:pt idx="1015">
                  <c:v>1.6999999999999999E-3</c:v>
                </c:pt>
                <c:pt idx="1016">
                  <c:v>1.6000000000000001E-3</c:v>
                </c:pt>
                <c:pt idx="1017">
                  <c:v>3.0000000000000001E-3</c:v>
                </c:pt>
                <c:pt idx="1018">
                  <c:v>3.8999999999999998E-3</c:v>
                </c:pt>
                <c:pt idx="1019">
                  <c:v>1.6000000000000001E-3</c:v>
                </c:pt>
                <c:pt idx="1020">
                  <c:v>3.0000000000000001E-3</c:v>
                </c:pt>
                <c:pt idx="1021">
                  <c:v>4.7999999999999996E-3</c:v>
                </c:pt>
                <c:pt idx="1022">
                  <c:v>4.4999999999999997E-3</c:v>
                </c:pt>
                <c:pt idx="1023">
                  <c:v>2.8999999999999998E-3</c:v>
                </c:pt>
                <c:pt idx="1024">
                  <c:v>2.0999999999999999E-3</c:v>
                </c:pt>
                <c:pt idx="1025">
                  <c:v>8.9999999999999998E-4</c:v>
                </c:pt>
                <c:pt idx="1026">
                  <c:v>2.5000000000000001E-3</c:v>
                </c:pt>
                <c:pt idx="1027">
                  <c:v>4.3E-3</c:v>
                </c:pt>
                <c:pt idx="1028">
                  <c:v>1.2999999999999999E-3</c:v>
                </c:pt>
                <c:pt idx="1029">
                  <c:v>8.0000000000000004E-4</c:v>
                </c:pt>
                <c:pt idx="1030">
                  <c:v>6.7999999999999996E-3</c:v>
                </c:pt>
                <c:pt idx="1031">
                  <c:v>2.3400000000000001E-2</c:v>
                </c:pt>
                <c:pt idx="1032">
                  <c:v>7.6E-3</c:v>
                </c:pt>
                <c:pt idx="1033">
                  <c:v>5.1000000000000004E-3</c:v>
                </c:pt>
                <c:pt idx="1034">
                  <c:v>2.9999999999999997E-4</c:v>
                </c:pt>
                <c:pt idx="1035">
                  <c:v>0</c:v>
                </c:pt>
                <c:pt idx="1036">
                  <c:v>2.5000000000000001E-3</c:v>
                </c:pt>
                <c:pt idx="1037">
                  <c:v>1.6999999999999999E-3</c:v>
                </c:pt>
                <c:pt idx="1038">
                  <c:v>1.6000000000000001E-3</c:v>
                </c:pt>
                <c:pt idx="1039">
                  <c:v>1.8E-3</c:v>
                </c:pt>
                <c:pt idx="1040">
                  <c:v>8.9999999999999998E-4</c:v>
                </c:pt>
                <c:pt idx="1041">
                  <c:v>0</c:v>
                </c:pt>
                <c:pt idx="1042">
                  <c:v>1.8E-3</c:v>
                </c:pt>
                <c:pt idx="1043">
                  <c:v>1.2999999999999999E-3</c:v>
                </c:pt>
                <c:pt idx="1044">
                  <c:v>2.0000000000000001E-4</c:v>
                </c:pt>
                <c:pt idx="1045">
                  <c:v>1.6000000000000001E-3</c:v>
                </c:pt>
                <c:pt idx="1046">
                  <c:v>4.0000000000000002E-4</c:v>
                </c:pt>
                <c:pt idx="1047">
                  <c:v>4.7999999999999996E-3</c:v>
                </c:pt>
                <c:pt idx="1048">
                  <c:v>8.9999999999999998E-4</c:v>
                </c:pt>
                <c:pt idx="1049">
                  <c:v>1.1000000000000001E-3</c:v>
                </c:pt>
                <c:pt idx="1050">
                  <c:v>1.1999999999999999E-3</c:v>
                </c:pt>
                <c:pt idx="1051">
                  <c:v>2E-3</c:v>
                </c:pt>
                <c:pt idx="1052">
                  <c:v>0</c:v>
                </c:pt>
                <c:pt idx="1053">
                  <c:v>2E-3</c:v>
                </c:pt>
                <c:pt idx="1054">
                  <c:v>2.5999999999999999E-3</c:v>
                </c:pt>
                <c:pt idx="1055">
                  <c:v>2.5999999999999999E-3</c:v>
                </c:pt>
                <c:pt idx="1056">
                  <c:v>2.8999999999999998E-3</c:v>
                </c:pt>
                <c:pt idx="1057">
                  <c:v>4.7000000000000002E-3</c:v>
                </c:pt>
                <c:pt idx="1058">
                  <c:v>3.2000000000000002E-3</c:v>
                </c:pt>
                <c:pt idx="1059">
                  <c:v>1.9E-3</c:v>
                </c:pt>
                <c:pt idx="1060">
                  <c:v>4.4999999999999997E-3</c:v>
                </c:pt>
                <c:pt idx="1061">
                  <c:v>3.0000000000000001E-3</c:v>
                </c:pt>
                <c:pt idx="1062">
                  <c:v>1.8E-3</c:v>
                </c:pt>
                <c:pt idx="1063">
                  <c:v>4.0000000000000002E-4</c:v>
                </c:pt>
                <c:pt idx="1064">
                  <c:v>3.2000000000000002E-3</c:v>
                </c:pt>
                <c:pt idx="1065">
                  <c:v>0</c:v>
                </c:pt>
                <c:pt idx="1066">
                  <c:v>2.8999999999999998E-3</c:v>
                </c:pt>
                <c:pt idx="1067">
                  <c:v>1.2999999999999999E-3</c:v>
                </c:pt>
                <c:pt idx="1068">
                  <c:v>1.9E-3</c:v>
                </c:pt>
                <c:pt idx="1069">
                  <c:v>1.9E-3</c:v>
                </c:pt>
                <c:pt idx="1070">
                  <c:v>1E-4</c:v>
                </c:pt>
                <c:pt idx="1071">
                  <c:v>8.9999999999999998E-4</c:v>
                </c:pt>
                <c:pt idx="1072">
                  <c:v>1.1000000000000001E-3</c:v>
                </c:pt>
                <c:pt idx="1073">
                  <c:v>5.9999999999999995E-4</c:v>
                </c:pt>
                <c:pt idx="1074">
                  <c:v>1.4E-3</c:v>
                </c:pt>
                <c:pt idx="1075">
                  <c:v>1.8E-3</c:v>
                </c:pt>
                <c:pt idx="1076">
                  <c:v>2.2000000000000001E-3</c:v>
                </c:pt>
                <c:pt idx="1077">
                  <c:v>6.9999999999999999E-4</c:v>
                </c:pt>
                <c:pt idx="1078">
                  <c:v>1.6000000000000001E-3</c:v>
                </c:pt>
                <c:pt idx="1079">
                  <c:v>3.0999999999999999E-3</c:v>
                </c:pt>
                <c:pt idx="1080">
                  <c:v>1E-3</c:v>
                </c:pt>
                <c:pt idx="1081">
                  <c:v>1.6999999999999999E-3</c:v>
                </c:pt>
                <c:pt idx="1082">
                  <c:v>1.6999999999999999E-3</c:v>
                </c:pt>
                <c:pt idx="1083">
                  <c:v>1.5E-3</c:v>
                </c:pt>
                <c:pt idx="1084">
                  <c:v>8.0000000000000004E-4</c:v>
                </c:pt>
                <c:pt idx="1085">
                  <c:v>2.2000000000000001E-3</c:v>
                </c:pt>
                <c:pt idx="1086">
                  <c:v>1.8E-3</c:v>
                </c:pt>
                <c:pt idx="1087">
                  <c:v>2.3E-3</c:v>
                </c:pt>
                <c:pt idx="1088">
                  <c:v>0</c:v>
                </c:pt>
                <c:pt idx="1089">
                  <c:v>1.2999999999999999E-3</c:v>
                </c:pt>
                <c:pt idx="1090">
                  <c:v>5.9999999999999995E-4</c:v>
                </c:pt>
                <c:pt idx="1091">
                  <c:v>0</c:v>
                </c:pt>
                <c:pt idx="1092">
                  <c:v>1E-3</c:v>
                </c:pt>
                <c:pt idx="1093">
                  <c:v>2.2000000000000001E-3</c:v>
                </c:pt>
                <c:pt idx="1094">
                  <c:v>1.2999999999999999E-3</c:v>
                </c:pt>
                <c:pt idx="1095">
                  <c:v>2.0000000000000001E-4</c:v>
                </c:pt>
                <c:pt idx="1096">
                  <c:v>2.2000000000000001E-3</c:v>
                </c:pt>
                <c:pt idx="1097">
                  <c:v>3.5000000000000001E-3</c:v>
                </c:pt>
                <c:pt idx="1098">
                  <c:v>3.2000000000000002E-3</c:v>
                </c:pt>
                <c:pt idx="1099">
                  <c:v>3.0000000000000001E-3</c:v>
                </c:pt>
                <c:pt idx="1100">
                  <c:v>2.5000000000000001E-3</c:v>
                </c:pt>
                <c:pt idx="1101">
                  <c:v>3.2000000000000002E-3</c:v>
                </c:pt>
                <c:pt idx="1102">
                  <c:v>4.0000000000000001E-3</c:v>
                </c:pt>
                <c:pt idx="1103">
                  <c:v>1.9E-3</c:v>
                </c:pt>
                <c:pt idx="1104">
                  <c:v>1.5E-3</c:v>
                </c:pt>
                <c:pt idx="1105">
                  <c:v>2.5000000000000001E-3</c:v>
                </c:pt>
                <c:pt idx="1106">
                  <c:v>2.0999999999999999E-3</c:v>
                </c:pt>
                <c:pt idx="1107">
                  <c:v>1.6999999999999999E-3</c:v>
                </c:pt>
                <c:pt idx="1108">
                  <c:v>2.2000000000000001E-3</c:v>
                </c:pt>
                <c:pt idx="1109">
                  <c:v>2.7000000000000001E-3</c:v>
                </c:pt>
                <c:pt idx="1110">
                  <c:v>2.0999999999999999E-3</c:v>
                </c:pt>
                <c:pt idx="1111">
                  <c:v>1.5E-3</c:v>
                </c:pt>
                <c:pt idx="1112">
                  <c:v>1E-4</c:v>
                </c:pt>
                <c:pt idx="1113">
                  <c:v>1.1000000000000001E-3</c:v>
                </c:pt>
                <c:pt idx="1114">
                  <c:v>1E-3</c:v>
                </c:pt>
                <c:pt idx="1115">
                  <c:v>2.2000000000000001E-3</c:v>
                </c:pt>
                <c:pt idx="1116">
                  <c:v>1.4E-3</c:v>
                </c:pt>
                <c:pt idx="1117">
                  <c:v>2.5000000000000001E-3</c:v>
                </c:pt>
                <c:pt idx="1118">
                  <c:v>3.3E-3</c:v>
                </c:pt>
                <c:pt idx="1119">
                  <c:v>1.1999999999999999E-3</c:v>
                </c:pt>
                <c:pt idx="1120">
                  <c:v>1.6000000000000001E-3</c:v>
                </c:pt>
                <c:pt idx="1121">
                  <c:v>2.8999999999999998E-3</c:v>
                </c:pt>
                <c:pt idx="1122">
                  <c:v>2.5999999999999999E-3</c:v>
                </c:pt>
                <c:pt idx="1123">
                  <c:v>1.6999999999999999E-3</c:v>
                </c:pt>
                <c:pt idx="1124">
                  <c:v>1.9E-3</c:v>
                </c:pt>
                <c:pt idx="1125">
                  <c:v>1.6999999999999999E-3</c:v>
                </c:pt>
                <c:pt idx="1126">
                  <c:v>1.9E-3</c:v>
                </c:pt>
                <c:pt idx="1127">
                  <c:v>2.3E-3</c:v>
                </c:pt>
                <c:pt idx="1128">
                  <c:v>2.7000000000000001E-3</c:v>
                </c:pt>
                <c:pt idx="1129">
                  <c:v>2.5999999999999999E-3</c:v>
                </c:pt>
                <c:pt idx="1130">
                  <c:v>4.1999999999999997E-3</c:v>
                </c:pt>
                <c:pt idx="1131">
                  <c:v>2.3999999999999998E-3</c:v>
                </c:pt>
                <c:pt idx="1132">
                  <c:v>2.5000000000000001E-3</c:v>
                </c:pt>
                <c:pt idx="1133">
                  <c:v>3.5000000000000001E-3</c:v>
                </c:pt>
                <c:pt idx="1134">
                  <c:v>2.5999999999999999E-3</c:v>
                </c:pt>
                <c:pt idx="1135">
                  <c:v>2.8999999999999998E-3</c:v>
                </c:pt>
                <c:pt idx="1136">
                  <c:v>3.8999999999999998E-3</c:v>
                </c:pt>
                <c:pt idx="1137">
                  <c:v>1.4E-3</c:v>
                </c:pt>
                <c:pt idx="1138">
                  <c:v>1.6000000000000001E-3</c:v>
                </c:pt>
                <c:pt idx="1139">
                  <c:v>2.0000000000000001E-4</c:v>
                </c:pt>
                <c:pt idx="1140">
                  <c:v>0</c:v>
                </c:pt>
                <c:pt idx="1141">
                  <c:v>0</c:v>
                </c:pt>
                <c:pt idx="1142">
                  <c:v>2.3999999999999998E-3</c:v>
                </c:pt>
                <c:pt idx="1143">
                  <c:v>2.5999999999999999E-3</c:v>
                </c:pt>
                <c:pt idx="1144">
                  <c:v>2.0000000000000001E-4</c:v>
                </c:pt>
                <c:pt idx="1145">
                  <c:v>2E-3</c:v>
                </c:pt>
                <c:pt idx="1146">
                  <c:v>3.5999999999999999E-3</c:v>
                </c:pt>
                <c:pt idx="1147">
                  <c:v>3.3999999999999998E-3</c:v>
                </c:pt>
                <c:pt idx="1148">
                  <c:v>3.0000000000000001E-3</c:v>
                </c:pt>
                <c:pt idx="1149">
                  <c:v>2.5000000000000001E-3</c:v>
                </c:pt>
                <c:pt idx="1150">
                  <c:v>1.9E-3</c:v>
                </c:pt>
                <c:pt idx="1151">
                  <c:v>8.0000000000000004E-4</c:v>
                </c:pt>
                <c:pt idx="1152">
                  <c:v>6.9999999999999999E-4</c:v>
                </c:pt>
                <c:pt idx="1153">
                  <c:v>8.0000000000000004E-4</c:v>
                </c:pt>
                <c:pt idx="1154">
                  <c:v>1.1000000000000001E-3</c:v>
                </c:pt>
                <c:pt idx="1155">
                  <c:v>1.6999999999999999E-3</c:v>
                </c:pt>
                <c:pt idx="1156">
                  <c:v>8.9999999999999998E-4</c:v>
                </c:pt>
                <c:pt idx="1157">
                  <c:v>6.9999999999999999E-4</c:v>
                </c:pt>
                <c:pt idx="1158">
                  <c:v>8.9999999999999998E-4</c:v>
                </c:pt>
                <c:pt idx="1159">
                  <c:v>2.0000000000000001E-4</c:v>
                </c:pt>
                <c:pt idx="1160">
                  <c:v>1.8E-3</c:v>
                </c:pt>
                <c:pt idx="1161">
                  <c:v>1.6999999999999999E-3</c:v>
                </c:pt>
                <c:pt idx="1162">
                  <c:v>5.0000000000000001E-4</c:v>
                </c:pt>
                <c:pt idx="1163">
                  <c:v>8.9999999999999998E-4</c:v>
                </c:pt>
                <c:pt idx="1164">
                  <c:v>1.2999999999999999E-3</c:v>
                </c:pt>
                <c:pt idx="1165">
                  <c:v>1.6000000000000001E-3</c:v>
                </c:pt>
                <c:pt idx="1166">
                  <c:v>1.8E-3</c:v>
                </c:pt>
                <c:pt idx="1167">
                  <c:v>0</c:v>
                </c:pt>
                <c:pt idx="1168">
                  <c:v>5.9999999999999995E-4</c:v>
                </c:pt>
                <c:pt idx="1169">
                  <c:v>2.5000000000000001E-3</c:v>
                </c:pt>
                <c:pt idx="1170">
                  <c:v>1.1999999999999999E-3</c:v>
                </c:pt>
                <c:pt idx="1171">
                  <c:v>1.9E-3</c:v>
                </c:pt>
                <c:pt idx="1172">
                  <c:v>8.0000000000000004E-4</c:v>
                </c:pt>
                <c:pt idx="1173">
                  <c:v>0</c:v>
                </c:pt>
                <c:pt idx="1174">
                  <c:v>0</c:v>
                </c:pt>
                <c:pt idx="1175">
                  <c:v>1.5E-3</c:v>
                </c:pt>
                <c:pt idx="1176">
                  <c:v>5.0000000000000001E-4</c:v>
                </c:pt>
                <c:pt idx="1177">
                  <c:v>1.1000000000000001E-3</c:v>
                </c:pt>
                <c:pt idx="1178">
                  <c:v>1.1999999999999999E-3</c:v>
                </c:pt>
                <c:pt idx="1179">
                  <c:v>1.1000000000000001E-3</c:v>
                </c:pt>
                <c:pt idx="1180">
                  <c:v>1.1999999999999999E-3</c:v>
                </c:pt>
                <c:pt idx="1181">
                  <c:v>1.5E-3</c:v>
                </c:pt>
                <c:pt idx="1182">
                  <c:v>2.0999999999999999E-3</c:v>
                </c:pt>
                <c:pt idx="1183">
                  <c:v>0</c:v>
                </c:pt>
                <c:pt idx="1184">
                  <c:v>2.5000000000000001E-3</c:v>
                </c:pt>
                <c:pt idx="1185">
                  <c:v>5.9999999999999995E-4</c:v>
                </c:pt>
                <c:pt idx="1186">
                  <c:v>6.9999999999999999E-4</c:v>
                </c:pt>
                <c:pt idx="1187">
                  <c:v>1.5E-3</c:v>
                </c:pt>
                <c:pt idx="1188">
                  <c:v>0</c:v>
                </c:pt>
                <c:pt idx="1189">
                  <c:v>5.0000000000000001E-4</c:v>
                </c:pt>
                <c:pt idx="1190">
                  <c:v>1.4E-3</c:v>
                </c:pt>
                <c:pt idx="1191">
                  <c:v>1.2999999999999999E-3</c:v>
                </c:pt>
                <c:pt idx="1192">
                  <c:v>0</c:v>
                </c:pt>
                <c:pt idx="1193">
                  <c:v>2.9999999999999997E-4</c:v>
                </c:pt>
                <c:pt idx="1194">
                  <c:v>1.1999999999999999E-3</c:v>
                </c:pt>
                <c:pt idx="1195">
                  <c:v>2.9999999999999997E-4</c:v>
                </c:pt>
                <c:pt idx="1196">
                  <c:v>0</c:v>
                </c:pt>
                <c:pt idx="1197">
                  <c:v>8.9999999999999998E-4</c:v>
                </c:pt>
                <c:pt idx="1198">
                  <c:v>2.7000000000000001E-3</c:v>
                </c:pt>
                <c:pt idx="1199">
                  <c:v>2.5000000000000001E-3</c:v>
                </c:pt>
                <c:pt idx="1200">
                  <c:v>1.4E-3</c:v>
                </c:pt>
                <c:pt idx="1201">
                  <c:v>1E-3</c:v>
                </c:pt>
                <c:pt idx="1202">
                  <c:v>2.7000000000000001E-3</c:v>
                </c:pt>
                <c:pt idx="1203">
                  <c:v>5.0000000000000001E-4</c:v>
                </c:pt>
                <c:pt idx="1204">
                  <c:v>1.6999999999999999E-3</c:v>
                </c:pt>
                <c:pt idx="1205">
                  <c:v>5.0000000000000001E-4</c:v>
                </c:pt>
                <c:pt idx="1206">
                  <c:v>3.0000000000000001E-3</c:v>
                </c:pt>
                <c:pt idx="1207">
                  <c:v>2.5999999999999999E-3</c:v>
                </c:pt>
                <c:pt idx="1208">
                  <c:v>1.5E-3</c:v>
                </c:pt>
                <c:pt idx="1209">
                  <c:v>8.0000000000000004E-4</c:v>
                </c:pt>
                <c:pt idx="1210">
                  <c:v>5.9999999999999995E-4</c:v>
                </c:pt>
                <c:pt idx="1211">
                  <c:v>1.4E-3</c:v>
                </c:pt>
                <c:pt idx="1212">
                  <c:v>1.6000000000000001E-3</c:v>
                </c:pt>
                <c:pt idx="1213">
                  <c:v>2.0999999999999999E-3</c:v>
                </c:pt>
                <c:pt idx="1214">
                  <c:v>2.0000000000000001E-4</c:v>
                </c:pt>
                <c:pt idx="1215">
                  <c:v>0</c:v>
                </c:pt>
                <c:pt idx="1216">
                  <c:v>0</c:v>
                </c:pt>
                <c:pt idx="1217">
                  <c:v>0</c:v>
                </c:pt>
                <c:pt idx="1218">
                  <c:v>0</c:v>
                </c:pt>
                <c:pt idx="1219">
                  <c:v>2.2000000000000001E-3</c:v>
                </c:pt>
                <c:pt idx="1220">
                  <c:v>2.0999999999999999E-3</c:v>
                </c:pt>
                <c:pt idx="1221">
                  <c:v>1.5E-3</c:v>
                </c:pt>
                <c:pt idx="1222">
                  <c:v>1.4E-3</c:v>
                </c:pt>
                <c:pt idx="1223">
                  <c:v>2.2000000000000001E-3</c:v>
                </c:pt>
                <c:pt idx="1224">
                  <c:v>1.6000000000000001E-3</c:v>
                </c:pt>
                <c:pt idx="1225">
                  <c:v>2.8E-3</c:v>
                </c:pt>
                <c:pt idx="1226">
                  <c:v>2.5000000000000001E-3</c:v>
                </c:pt>
                <c:pt idx="1227">
                  <c:v>1.8E-3</c:v>
                </c:pt>
                <c:pt idx="1228">
                  <c:v>1.8E-3</c:v>
                </c:pt>
                <c:pt idx="1229">
                  <c:v>1.6000000000000001E-3</c:v>
                </c:pt>
                <c:pt idx="1230">
                  <c:v>6.9999999999999999E-4</c:v>
                </c:pt>
                <c:pt idx="1231">
                  <c:v>1.1000000000000001E-3</c:v>
                </c:pt>
                <c:pt idx="1232">
                  <c:v>1.9E-3</c:v>
                </c:pt>
                <c:pt idx="1233">
                  <c:v>4.0000000000000002E-4</c:v>
                </c:pt>
                <c:pt idx="1234">
                  <c:v>1.1000000000000001E-3</c:v>
                </c:pt>
                <c:pt idx="1235">
                  <c:v>2.0999999999999999E-3</c:v>
                </c:pt>
                <c:pt idx="1236">
                  <c:v>0</c:v>
                </c:pt>
                <c:pt idx="1237">
                  <c:v>2.0999999999999999E-3</c:v>
                </c:pt>
                <c:pt idx="1238">
                  <c:v>0</c:v>
                </c:pt>
                <c:pt idx="1239">
                  <c:v>1.9E-3</c:v>
                </c:pt>
                <c:pt idx="1240">
                  <c:v>1.6999999999999999E-3</c:v>
                </c:pt>
                <c:pt idx="1241">
                  <c:v>1.1999999999999999E-3</c:v>
                </c:pt>
                <c:pt idx="1242">
                  <c:v>2.7000000000000001E-3</c:v>
                </c:pt>
                <c:pt idx="1243">
                  <c:v>1.1999999999999999E-3</c:v>
                </c:pt>
                <c:pt idx="1244">
                  <c:v>3.3999999999999998E-3</c:v>
                </c:pt>
                <c:pt idx="1245">
                  <c:v>1E-4</c:v>
                </c:pt>
                <c:pt idx="1246">
                  <c:v>2.5999999999999999E-3</c:v>
                </c:pt>
                <c:pt idx="1247">
                  <c:v>4.5999999999999999E-3</c:v>
                </c:pt>
                <c:pt idx="1248">
                  <c:v>1E-4</c:v>
                </c:pt>
                <c:pt idx="1249">
                  <c:v>2.3E-3</c:v>
                </c:pt>
                <c:pt idx="1250">
                  <c:v>1.9E-3</c:v>
                </c:pt>
                <c:pt idx="1251">
                  <c:v>3.2000000000000002E-3</c:v>
                </c:pt>
                <c:pt idx="1252">
                  <c:v>2.3999999999999998E-3</c:v>
                </c:pt>
                <c:pt idx="1253">
                  <c:v>1E-3</c:v>
                </c:pt>
                <c:pt idx="1254">
                  <c:v>2.8E-3</c:v>
                </c:pt>
                <c:pt idx="1255">
                  <c:v>0</c:v>
                </c:pt>
                <c:pt idx="1256">
                  <c:v>2.9999999999999997E-4</c:v>
                </c:pt>
                <c:pt idx="1257">
                  <c:v>2.5000000000000001E-3</c:v>
                </c:pt>
                <c:pt idx="1258">
                  <c:v>1.6000000000000001E-3</c:v>
                </c:pt>
                <c:pt idx="1259">
                  <c:v>0</c:v>
                </c:pt>
                <c:pt idx="1260">
                  <c:v>6.9999999999999999E-4</c:v>
                </c:pt>
                <c:pt idx="1261">
                  <c:v>5.0000000000000001E-4</c:v>
                </c:pt>
                <c:pt idx="1262">
                  <c:v>1.6999999999999999E-3</c:v>
                </c:pt>
                <c:pt idx="1263">
                  <c:v>2.2000000000000001E-3</c:v>
                </c:pt>
                <c:pt idx="1264">
                  <c:v>8.0000000000000004E-4</c:v>
                </c:pt>
                <c:pt idx="1265">
                  <c:v>1.1000000000000001E-3</c:v>
                </c:pt>
                <c:pt idx="1266">
                  <c:v>1E-4</c:v>
                </c:pt>
                <c:pt idx="1267">
                  <c:v>8.0000000000000004E-4</c:v>
                </c:pt>
                <c:pt idx="1268">
                  <c:v>8.0000000000000004E-4</c:v>
                </c:pt>
                <c:pt idx="1269">
                  <c:v>1.8E-3</c:v>
                </c:pt>
                <c:pt idx="1270">
                  <c:v>1.8E-3</c:v>
                </c:pt>
                <c:pt idx="1271">
                  <c:v>2.9999999999999997E-4</c:v>
                </c:pt>
                <c:pt idx="1272">
                  <c:v>5.0000000000000001E-4</c:v>
                </c:pt>
                <c:pt idx="1273">
                  <c:v>1.1999999999999999E-3</c:v>
                </c:pt>
                <c:pt idx="1274">
                  <c:v>2.2000000000000001E-3</c:v>
                </c:pt>
                <c:pt idx="1275">
                  <c:v>2.5000000000000001E-3</c:v>
                </c:pt>
                <c:pt idx="1276">
                  <c:v>2.8999999999999998E-3</c:v>
                </c:pt>
                <c:pt idx="1277">
                  <c:v>5.9999999999999995E-4</c:v>
                </c:pt>
                <c:pt idx="1278">
                  <c:v>1.1000000000000001E-3</c:v>
                </c:pt>
                <c:pt idx="1279">
                  <c:v>0</c:v>
                </c:pt>
                <c:pt idx="1280">
                  <c:v>2.8999999999999998E-3</c:v>
                </c:pt>
                <c:pt idx="1281">
                  <c:v>8.9999999999999998E-4</c:v>
                </c:pt>
                <c:pt idx="1282">
                  <c:v>1.1000000000000001E-3</c:v>
                </c:pt>
                <c:pt idx="1283">
                  <c:v>2.0000000000000001E-4</c:v>
                </c:pt>
                <c:pt idx="1284">
                  <c:v>2.3999999999999998E-3</c:v>
                </c:pt>
                <c:pt idx="1285">
                  <c:v>2.3E-3</c:v>
                </c:pt>
                <c:pt idx="1286">
                  <c:v>1.5E-3</c:v>
                </c:pt>
                <c:pt idx="1287">
                  <c:v>2.9999999999999997E-4</c:v>
                </c:pt>
                <c:pt idx="1288">
                  <c:v>3.5000000000000001E-3</c:v>
                </c:pt>
                <c:pt idx="1289">
                  <c:v>1E-4</c:v>
                </c:pt>
                <c:pt idx="1290">
                  <c:v>6.1000000000000004E-3</c:v>
                </c:pt>
                <c:pt idx="1291">
                  <c:v>1E-3</c:v>
                </c:pt>
                <c:pt idx="1292">
                  <c:v>1.6000000000000001E-3</c:v>
                </c:pt>
                <c:pt idx="1293">
                  <c:v>1.6999999999999999E-3</c:v>
                </c:pt>
                <c:pt idx="1294">
                  <c:v>2.8999999999999998E-3</c:v>
                </c:pt>
                <c:pt idx="1295">
                  <c:v>2.3999999999999998E-3</c:v>
                </c:pt>
                <c:pt idx="1296">
                  <c:v>3.3999999999999998E-3</c:v>
                </c:pt>
                <c:pt idx="1297">
                  <c:v>1.9E-3</c:v>
                </c:pt>
                <c:pt idx="1298">
                  <c:v>1.6999999999999999E-3</c:v>
                </c:pt>
                <c:pt idx="1299">
                  <c:v>1E-3</c:v>
                </c:pt>
                <c:pt idx="1300">
                  <c:v>1.4E-3</c:v>
                </c:pt>
                <c:pt idx="1301">
                  <c:v>2.9999999999999997E-4</c:v>
                </c:pt>
                <c:pt idx="1302">
                  <c:v>2.2000000000000001E-3</c:v>
                </c:pt>
                <c:pt idx="1303">
                  <c:v>4.0000000000000002E-4</c:v>
                </c:pt>
                <c:pt idx="1304">
                  <c:v>2.3E-3</c:v>
                </c:pt>
                <c:pt idx="1305">
                  <c:v>1.6999999999999999E-3</c:v>
                </c:pt>
                <c:pt idx="1306">
                  <c:v>5.9999999999999995E-4</c:v>
                </c:pt>
                <c:pt idx="1307">
                  <c:v>2.7000000000000001E-3</c:v>
                </c:pt>
                <c:pt idx="1308">
                  <c:v>2.8999999999999998E-3</c:v>
                </c:pt>
                <c:pt idx="1309">
                  <c:v>1.4E-3</c:v>
                </c:pt>
                <c:pt idx="1310">
                  <c:v>1E-3</c:v>
                </c:pt>
                <c:pt idx="1311">
                  <c:v>3.0000000000000001E-3</c:v>
                </c:pt>
                <c:pt idx="1312">
                  <c:v>0</c:v>
                </c:pt>
                <c:pt idx="1313">
                  <c:v>1.5E-3</c:v>
                </c:pt>
                <c:pt idx="1314">
                  <c:v>2.3999999999999998E-3</c:v>
                </c:pt>
                <c:pt idx="1315">
                  <c:v>2.0999999999999999E-3</c:v>
                </c:pt>
                <c:pt idx="1316">
                  <c:v>1E-4</c:v>
                </c:pt>
                <c:pt idx="1317">
                  <c:v>2.0999999999999999E-3</c:v>
                </c:pt>
                <c:pt idx="1318">
                  <c:v>1.1999999999999999E-3</c:v>
                </c:pt>
                <c:pt idx="1319">
                  <c:v>0</c:v>
                </c:pt>
                <c:pt idx="1320">
                  <c:v>2.7799999999999998E-2</c:v>
                </c:pt>
                <c:pt idx="1321">
                  <c:v>0.1704</c:v>
                </c:pt>
                <c:pt idx="1322">
                  <c:v>0.15920000000000001</c:v>
                </c:pt>
                <c:pt idx="1323">
                  <c:v>2.1100000000000001E-2</c:v>
                </c:pt>
                <c:pt idx="1324">
                  <c:v>8.0000000000000004E-4</c:v>
                </c:pt>
                <c:pt idx="1325">
                  <c:v>2.5999999999999999E-3</c:v>
                </c:pt>
                <c:pt idx="1326">
                  <c:v>3.0000000000000001E-3</c:v>
                </c:pt>
                <c:pt idx="1327">
                  <c:v>3.0999999999999999E-3</c:v>
                </c:pt>
                <c:pt idx="1328">
                  <c:v>4.0000000000000001E-3</c:v>
                </c:pt>
                <c:pt idx="1329">
                  <c:v>3.2000000000000002E-3</c:v>
                </c:pt>
                <c:pt idx="1330">
                  <c:v>1.1999999999999999E-3</c:v>
                </c:pt>
                <c:pt idx="1331">
                  <c:v>2.8E-3</c:v>
                </c:pt>
                <c:pt idx="1332">
                  <c:v>2.0999999999999999E-3</c:v>
                </c:pt>
                <c:pt idx="1333">
                  <c:v>1.2999999999999999E-3</c:v>
                </c:pt>
                <c:pt idx="1334">
                  <c:v>0</c:v>
                </c:pt>
                <c:pt idx="1335">
                  <c:v>0</c:v>
                </c:pt>
                <c:pt idx="1336">
                  <c:v>0</c:v>
                </c:pt>
                <c:pt idx="1337">
                  <c:v>4.4999999999999997E-3</c:v>
                </c:pt>
                <c:pt idx="1338">
                  <c:v>2.2000000000000001E-3</c:v>
                </c:pt>
                <c:pt idx="1339">
                  <c:v>2.5000000000000001E-3</c:v>
                </c:pt>
                <c:pt idx="1340">
                  <c:v>5.0000000000000001E-4</c:v>
                </c:pt>
                <c:pt idx="1341">
                  <c:v>8.0000000000000004E-4</c:v>
                </c:pt>
                <c:pt idx="1342">
                  <c:v>6.9999999999999999E-4</c:v>
                </c:pt>
                <c:pt idx="1343">
                  <c:v>3.8999999999999998E-3</c:v>
                </c:pt>
                <c:pt idx="1344">
                  <c:v>2.5999999999999999E-3</c:v>
                </c:pt>
                <c:pt idx="1345">
                  <c:v>8.0000000000000004E-4</c:v>
                </c:pt>
                <c:pt idx="1346">
                  <c:v>5.9999999999999995E-4</c:v>
                </c:pt>
                <c:pt idx="1347">
                  <c:v>1.5E-3</c:v>
                </c:pt>
                <c:pt idx="1348">
                  <c:v>2.5999999999999999E-3</c:v>
                </c:pt>
                <c:pt idx="1349">
                  <c:v>3.3999999999999998E-3</c:v>
                </c:pt>
                <c:pt idx="1350">
                  <c:v>2.3E-3</c:v>
                </c:pt>
                <c:pt idx="1351">
                  <c:v>4.1000000000000003E-3</c:v>
                </c:pt>
                <c:pt idx="1352">
                  <c:v>4.0000000000000001E-3</c:v>
                </c:pt>
                <c:pt idx="1353">
                  <c:v>1.9E-3</c:v>
                </c:pt>
                <c:pt idx="1354">
                  <c:v>8.0000000000000004E-4</c:v>
                </c:pt>
                <c:pt idx="1355">
                  <c:v>2.7000000000000001E-3</c:v>
                </c:pt>
                <c:pt idx="1356">
                  <c:v>1.9E-3</c:v>
                </c:pt>
                <c:pt idx="1357">
                  <c:v>1.4E-3</c:v>
                </c:pt>
                <c:pt idx="1358">
                  <c:v>2.3999999999999998E-3</c:v>
                </c:pt>
                <c:pt idx="1359">
                  <c:v>4.1999999999999997E-3</c:v>
                </c:pt>
                <c:pt idx="1360">
                  <c:v>4.7000000000000002E-3</c:v>
                </c:pt>
                <c:pt idx="1361">
                  <c:v>3.5000000000000001E-3</c:v>
                </c:pt>
                <c:pt idx="1362">
                  <c:v>2.7000000000000001E-3</c:v>
                </c:pt>
                <c:pt idx="1363">
                  <c:v>3.8E-3</c:v>
                </c:pt>
                <c:pt idx="1364">
                  <c:v>3.5000000000000001E-3</c:v>
                </c:pt>
                <c:pt idx="1365">
                  <c:v>4.4000000000000003E-3</c:v>
                </c:pt>
                <c:pt idx="1366">
                  <c:v>2.5000000000000001E-3</c:v>
                </c:pt>
                <c:pt idx="1367">
                  <c:v>1.1999999999999999E-3</c:v>
                </c:pt>
                <c:pt idx="1368">
                  <c:v>3.7000000000000002E-3</c:v>
                </c:pt>
                <c:pt idx="1369">
                  <c:v>2.3999999999999998E-3</c:v>
                </c:pt>
                <c:pt idx="1370">
                  <c:v>2E-3</c:v>
                </c:pt>
                <c:pt idx="1371">
                  <c:v>2.0999999999999999E-3</c:v>
                </c:pt>
                <c:pt idx="1372">
                  <c:v>2.7000000000000001E-3</c:v>
                </c:pt>
                <c:pt idx="1373">
                  <c:v>3.0999999999999999E-3</c:v>
                </c:pt>
                <c:pt idx="1374">
                  <c:v>2.2000000000000001E-3</c:v>
                </c:pt>
                <c:pt idx="1375">
                  <c:v>8.9999999999999998E-4</c:v>
                </c:pt>
                <c:pt idx="1376">
                  <c:v>1.1000000000000001E-3</c:v>
                </c:pt>
                <c:pt idx="1377">
                  <c:v>2.7000000000000001E-3</c:v>
                </c:pt>
                <c:pt idx="1378">
                  <c:v>1.9E-3</c:v>
                </c:pt>
                <c:pt idx="1379">
                  <c:v>8.9999999999999998E-4</c:v>
                </c:pt>
                <c:pt idx="1380">
                  <c:v>1.8E-3</c:v>
                </c:pt>
                <c:pt idx="1381">
                  <c:v>3.5000000000000001E-3</c:v>
                </c:pt>
                <c:pt idx="1382">
                  <c:v>2.8E-3</c:v>
                </c:pt>
                <c:pt idx="1383">
                  <c:v>5.0000000000000001E-4</c:v>
                </c:pt>
                <c:pt idx="1384">
                  <c:v>2.3999999999999998E-3</c:v>
                </c:pt>
                <c:pt idx="1385">
                  <c:v>4.8999999999999998E-3</c:v>
                </c:pt>
                <c:pt idx="1386">
                  <c:v>6.8999999999999999E-3</c:v>
                </c:pt>
                <c:pt idx="1387">
                  <c:v>5.8999999999999999E-3</c:v>
                </c:pt>
                <c:pt idx="1388">
                  <c:v>3.8999999999999998E-3</c:v>
                </c:pt>
                <c:pt idx="1389">
                  <c:v>4.1000000000000003E-3</c:v>
                </c:pt>
                <c:pt idx="1390">
                  <c:v>1.5E-3</c:v>
                </c:pt>
                <c:pt idx="1391">
                  <c:v>2.7000000000000001E-3</c:v>
                </c:pt>
                <c:pt idx="1392">
                  <c:v>3.8E-3</c:v>
                </c:pt>
                <c:pt idx="1393">
                  <c:v>2.7000000000000001E-3</c:v>
                </c:pt>
                <c:pt idx="1394">
                  <c:v>2.8999999999999998E-3</c:v>
                </c:pt>
                <c:pt idx="1395">
                  <c:v>3.5000000000000001E-3</c:v>
                </c:pt>
                <c:pt idx="1396">
                  <c:v>3.5999999999999999E-3</c:v>
                </c:pt>
                <c:pt idx="1397">
                  <c:v>2E-3</c:v>
                </c:pt>
                <c:pt idx="1398">
                  <c:v>1.9E-3</c:v>
                </c:pt>
                <c:pt idx="1399">
                  <c:v>2.3999999999999998E-3</c:v>
                </c:pt>
                <c:pt idx="1400">
                  <c:v>1.9E-3</c:v>
                </c:pt>
                <c:pt idx="1401">
                  <c:v>1.5E-3</c:v>
                </c:pt>
                <c:pt idx="1402">
                  <c:v>4.0000000000000001E-3</c:v>
                </c:pt>
                <c:pt idx="1403">
                  <c:v>2.7000000000000001E-3</c:v>
                </c:pt>
                <c:pt idx="1404">
                  <c:v>1.9E-3</c:v>
                </c:pt>
                <c:pt idx="1405">
                  <c:v>8.0000000000000004E-4</c:v>
                </c:pt>
                <c:pt idx="1406">
                  <c:v>1.4E-3</c:v>
                </c:pt>
                <c:pt idx="1407">
                  <c:v>3.2000000000000002E-3</c:v>
                </c:pt>
                <c:pt idx="1408">
                  <c:v>2.5000000000000001E-3</c:v>
                </c:pt>
                <c:pt idx="1409">
                  <c:v>1.9E-3</c:v>
                </c:pt>
                <c:pt idx="1410">
                  <c:v>3.2000000000000002E-3</c:v>
                </c:pt>
                <c:pt idx="1411">
                  <c:v>3.8E-3</c:v>
                </c:pt>
                <c:pt idx="1412">
                  <c:v>2E-3</c:v>
                </c:pt>
                <c:pt idx="1413">
                  <c:v>3.0999999999999999E-3</c:v>
                </c:pt>
                <c:pt idx="1414">
                  <c:v>3.3999999999999998E-3</c:v>
                </c:pt>
                <c:pt idx="1415">
                  <c:v>0</c:v>
                </c:pt>
                <c:pt idx="1416">
                  <c:v>5.0000000000000001E-4</c:v>
                </c:pt>
                <c:pt idx="1417">
                  <c:v>2.3999999999999998E-3</c:v>
                </c:pt>
                <c:pt idx="1418">
                  <c:v>2.2000000000000001E-3</c:v>
                </c:pt>
                <c:pt idx="1419">
                  <c:v>3.0999999999999999E-3</c:v>
                </c:pt>
                <c:pt idx="1420">
                  <c:v>3.0000000000000001E-3</c:v>
                </c:pt>
                <c:pt idx="1421">
                  <c:v>1.9E-3</c:v>
                </c:pt>
                <c:pt idx="1422">
                  <c:v>2.3E-3</c:v>
                </c:pt>
                <c:pt idx="1423">
                  <c:v>3.3E-3</c:v>
                </c:pt>
                <c:pt idx="1424">
                  <c:v>2.8E-3</c:v>
                </c:pt>
                <c:pt idx="1425">
                  <c:v>1.2999999999999999E-3</c:v>
                </c:pt>
                <c:pt idx="1426">
                  <c:v>2E-3</c:v>
                </c:pt>
                <c:pt idx="1427">
                  <c:v>2.0999999999999999E-3</c:v>
                </c:pt>
                <c:pt idx="1428">
                  <c:v>3.0999999999999999E-3</c:v>
                </c:pt>
                <c:pt idx="1429">
                  <c:v>3.0999999999999999E-3</c:v>
                </c:pt>
                <c:pt idx="1430">
                  <c:v>2E-3</c:v>
                </c:pt>
                <c:pt idx="1431">
                  <c:v>1.2999999999999999E-3</c:v>
                </c:pt>
                <c:pt idx="1432">
                  <c:v>1.6999999999999999E-3</c:v>
                </c:pt>
                <c:pt idx="1433">
                  <c:v>3.7000000000000002E-3</c:v>
                </c:pt>
                <c:pt idx="1434">
                  <c:v>2.7000000000000001E-3</c:v>
                </c:pt>
                <c:pt idx="1435">
                  <c:v>1.6000000000000001E-3</c:v>
                </c:pt>
                <c:pt idx="1436">
                  <c:v>1.4E-3</c:v>
                </c:pt>
                <c:pt idx="1437">
                  <c:v>2E-3</c:v>
                </c:pt>
                <c:pt idx="1438">
                  <c:v>2.3E-3</c:v>
                </c:pt>
                <c:pt idx="1439">
                  <c:v>3.5000000000000001E-3</c:v>
                </c:pt>
                <c:pt idx="1440">
                  <c:v>2.8999999999999998E-3</c:v>
                </c:pt>
                <c:pt idx="1441">
                  <c:v>1.6000000000000001E-3</c:v>
                </c:pt>
                <c:pt idx="1442">
                  <c:v>3.3E-3</c:v>
                </c:pt>
                <c:pt idx="1443">
                  <c:v>4.1000000000000003E-3</c:v>
                </c:pt>
                <c:pt idx="1444">
                  <c:v>3.7000000000000002E-3</c:v>
                </c:pt>
                <c:pt idx="1445">
                  <c:v>2.7000000000000001E-3</c:v>
                </c:pt>
                <c:pt idx="1446">
                  <c:v>1.2999999999999999E-3</c:v>
                </c:pt>
                <c:pt idx="1447">
                  <c:v>2.7000000000000001E-3</c:v>
                </c:pt>
                <c:pt idx="1448">
                  <c:v>4.3E-3</c:v>
                </c:pt>
                <c:pt idx="1449">
                  <c:v>3.8E-3</c:v>
                </c:pt>
                <c:pt idx="1450">
                  <c:v>2.8999999999999998E-3</c:v>
                </c:pt>
                <c:pt idx="1451">
                  <c:v>2.3999999999999998E-3</c:v>
                </c:pt>
                <c:pt idx="1452">
                  <c:v>3.3E-3</c:v>
                </c:pt>
                <c:pt idx="1453">
                  <c:v>4.1000000000000003E-3</c:v>
                </c:pt>
                <c:pt idx="1454">
                  <c:v>3.2000000000000002E-3</c:v>
                </c:pt>
                <c:pt idx="1455">
                  <c:v>4.4000000000000003E-3</c:v>
                </c:pt>
                <c:pt idx="1456">
                  <c:v>2.7000000000000001E-3</c:v>
                </c:pt>
                <c:pt idx="1457">
                  <c:v>3.7000000000000002E-3</c:v>
                </c:pt>
                <c:pt idx="1458">
                  <c:v>2.0999999999999999E-3</c:v>
                </c:pt>
                <c:pt idx="1459">
                  <c:v>2.3E-3</c:v>
                </c:pt>
                <c:pt idx="1460">
                  <c:v>1.4E-3</c:v>
                </c:pt>
                <c:pt idx="1461">
                  <c:v>2.5000000000000001E-3</c:v>
                </c:pt>
                <c:pt idx="1462">
                  <c:v>3.5999999999999999E-3</c:v>
                </c:pt>
                <c:pt idx="1463">
                  <c:v>2.8999999999999998E-3</c:v>
                </c:pt>
                <c:pt idx="1464">
                  <c:v>3.3E-3</c:v>
                </c:pt>
                <c:pt idx="1465">
                  <c:v>5.3E-3</c:v>
                </c:pt>
                <c:pt idx="1466">
                  <c:v>1.8E-3</c:v>
                </c:pt>
                <c:pt idx="1467">
                  <c:v>2.8E-3</c:v>
                </c:pt>
                <c:pt idx="1468">
                  <c:v>4.1999999999999997E-3</c:v>
                </c:pt>
                <c:pt idx="1469">
                  <c:v>2.7000000000000001E-3</c:v>
                </c:pt>
                <c:pt idx="1470">
                  <c:v>2.5000000000000001E-3</c:v>
                </c:pt>
                <c:pt idx="1471">
                  <c:v>2E-3</c:v>
                </c:pt>
                <c:pt idx="1472">
                  <c:v>2.8E-3</c:v>
                </c:pt>
                <c:pt idx="1473">
                  <c:v>3.8999999999999998E-3</c:v>
                </c:pt>
                <c:pt idx="1474">
                  <c:v>4.3E-3</c:v>
                </c:pt>
                <c:pt idx="1475">
                  <c:v>4.4999999999999997E-3</c:v>
                </c:pt>
                <c:pt idx="1476">
                  <c:v>2.7000000000000001E-3</c:v>
                </c:pt>
                <c:pt idx="1477">
                  <c:v>6.9999999999999999E-4</c:v>
                </c:pt>
                <c:pt idx="1478">
                  <c:v>2.7000000000000001E-3</c:v>
                </c:pt>
                <c:pt idx="1479">
                  <c:v>0</c:v>
                </c:pt>
                <c:pt idx="1480">
                  <c:v>3.3E-3</c:v>
                </c:pt>
                <c:pt idx="1481">
                  <c:v>2.2000000000000001E-3</c:v>
                </c:pt>
                <c:pt idx="1482">
                  <c:v>2.3E-3</c:v>
                </c:pt>
                <c:pt idx="1483">
                  <c:v>0</c:v>
                </c:pt>
                <c:pt idx="1484">
                  <c:v>3.2000000000000002E-3</c:v>
                </c:pt>
                <c:pt idx="1485">
                  <c:v>2.5999999999999999E-3</c:v>
                </c:pt>
                <c:pt idx="1486">
                  <c:v>3.3999999999999998E-3</c:v>
                </c:pt>
                <c:pt idx="1487">
                  <c:v>1.6999999999999999E-3</c:v>
                </c:pt>
                <c:pt idx="1488">
                  <c:v>2.2000000000000001E-3</c:v>
                </c:pt>
                <c:pt idx="1489">
                  <c:v>1.6000000000000001E-3</c:v>
                </c:pt>
                <c:pt idx="1490">
                  <c:v>1.8E-3</c:v>
                </c:pt>
                <c:pt idx="1491">
                  <c:v>1.1000000000000001E-3</c:v>
                </c:pt>
                <c:pt idx="1492">
                  <c:v>5.0000000000000001E-4</c:v>
                </c:pt>
                <c:pt idx="1493">
                  <c:v>1.5E-3</c:v>
                </c:pt>
                <c:pt idx="1494">
                  <c:v>1.1999999999999999E-3</c:v>
                </c:pt>
                <c:pt idx="1495">
                  <c:v>0</c:v>
                </c:pt>
                <c:pt idx="1496">
                  <c:v>1E-3</c:v>
                </c:pt>
                <c:pt idx="1497">
                  <c:v>2.0000000000000001E-4</c:v>
                </c:pt>
                <c:pt idx="1498">
                  <c:v>8.0000000000000004E-4</c:v>
                </c:pt>
                <c:pt idx="1499">
                  <c:v>1.8E-3</c:v>
                </c:pt>
                <c:pt idx="1500">
                  <c:v>2.9999999999999997E-4</c:v>
                </c:pt>
                <c:pt idx="1501">
                  <c:v>0</c:v>
                </c:pt>
                <c:pt idx="1502">
                  <c:v>1.6999999999999999E-3</c:v>
                </c:pt>
                <c:pt idx="1503">
                  <c:v>1E-3</c:v>
                </c:pt>
                <c:pt idx="1504">
                  <c:v>1.9E-3</c:v>
                </c:pt>
                <c:pt idx="1505">
                  <c:v>1.5E-3</c:v>
                </c:pt>
                <c:pt idx="1506">
                  <c:v>1.6000000000000001E-3</c:v>
                </c:pt>
                <c:pt idx="1507">
                  <c:v>1.4E-3</c:v>
                </c:pt>
                <c:pt idx="1508">
                  <c:v>1.4E-3</c:v>
                </c:pt>
                <c:pt idx="1509">
                  <c:v>1.5E-3</c:v>
                </c:pt>
                <c:pt idx="1510">
                  <c:v>1E-3</c:v>
                </c:pt>
                <c:pt idx="1511">
                  <c:v>2.8E-3</c:v>
                </c:pt>
                <c:pt idx="1512">
                  <c:v>1.8E-3</c:v>
                </c:pt>
                <c:pt idx="1513">
                  <c:v>5.0000000000000001E-4</c:v>
                </c:pt>
                <c:pt idx="1514">
                  <c:v>1.4E-3</c:v>
                </c:pt>
                <c:pt idx="1515">
                  <c:v>1.1999999999999999E-3</c:v>
                </c:pt>
                <c:pt idx="1516">
                  <c:v>1.4E-3</c:v>
                </c:pt>
                <c:pt idx="1517">
                  <c:v>2.8999999999999998E-3</c:v>
                </c:pt>
                <c:pt idx="1518">
                  <c:v>1.6000000000000001E-3</c:v>
                </c:pt>
                <c:pt idx="1519">
                  <c:v>1E-3</c:v>
                </c:pt>
                <c:pt idx="1520">
                  <c:v>2E-3</c:v>
                </c:pt>
                <c:pt idx="1521">
                  <c:v>3.3E-3</c:v>
                </c:pt>
                <c:pt idx="1522">
                  <c:v>1.2999999999999999E-3</c:v>
                </c:pt>
                <c:pt idx="1523">
                  <c:v>2.0000000000000001E-4</c:v>
                </c:pt>
                <c:pt idx="1524">
                  <c:v>1.6999999999999999E-3</c:v>
                </c:pt>
                <c:pt idx="1525">
                  <c:v>4.7999999999999996E-3</c:v>
                </c:pt>
                <c:pt idx="1526">
                  <c:v>2.8999999999999998E-3</c:v>
                </c:pt>
                <c:pt idx="1527">
                  <c:v>8.0000000000000004E-4</c:v>
                </c:pt>
                <c:pt idx="1528">
                  <c:v>0</c:v>
                </c:pt>
                <c:pt idx="1529">
                  <c:v>6.9999999999999999E-4</c:v>
                </c:pt>
                <c:pt idx="1530">
                  <c:v>3.0000000000000001E-3</c:v>
                </c:pt>
                <c:pt idx="1531">
                  <c:v>3.3E-3</c:v>
                </c:pt>
                <c:pt idx="1532">
                  <c:v>0</c:v>
                </c:pt>
                <c:pt idx="1533">
                  <c:v>2.0999999999999999E-3</c:v>
                </c:pt>
                <c:pt idx="1534">
                  <c:v>6.9999999999999999E-4</c:v>
                </c:pt>
                <c:pt idx="1535">
                  <c:v>0</c:v>
                </c:pt>
                <c:pt idx="1536">
                  <c:v>8.9999999999999998E-4</c:v>
                </c:pt>
                <c:pt idx="1537">
                  <c:v>0</c:v>
                </c:pt>
                <c:pt idx="1538">
                  <c:v>0</c:v>
                </c:pt>
                <c:pt idx="1539">
                  <c:v>3.3E-3</c:v>
                </c:pt>
                <c:pt idx="1540">
                  <c:v>1.4E-3</c:v>
                </c:pt>
                <c:pt idx="1541">
                  <c:v>2.3999999999999998E-3</c:v>
                </c:pt>
                <c:pt idx="1542">
                  <c:v>2.0999999999999999E-3</c:v>
                </c:pt>
                <c:pt idx="1543">
                  <c:v>3.8E-3</c:v>
                </c:pt>
                <c:pt idx="1544">
                  <c:v>8.0000000000000004E-4</c:v>
                </c:pt>
                <c:pt idx="1545">
                  <c:v>4.0000000000000001E-3</c:v>
                </c:pt>
                <c:pt idx="1546">
                  <c:v>8.9999999999999998E-4</c:v>
                </c:pt>
                <c:pt idx="1547">
                  <c:v>2.3999999999999998E-3</c:v>
                </c:pt>
                <c:pt idx="1548">
                  <c:v>2.3E-3</c:v>
                </c:pt>
                <c:pt idx="1549">
                  <c:v>2.7000000000000001E-3</c:v>
                </c:pt>
                <c:pt idx="1550">
                  <c:v>2.0999999999999999E-3</c:v>
                </c:pt>
                <c:pt idx="1551">
                  <c:v>2.8E-3</c:v>
                </c:pt>
                <c:pt idx="1552">
                  <c:v>1.9E-3</c:v>
                </c:pt>
                <c:pt idx="1553">
                  <c:v>1.1000000000000001E-3</c:v>
                </c:pt>
                <c:pt idx="1554">
                  <c:v>2.7000000000000001E-3</c:v>
                </c:pt>
                <c:pt idx="1555">
                  <c:v>8.0000000000000004E-4</c:v>
                </c:pt>
                <c:pt idx="1556">
                  <c:v>1E-3</c:v>
                </c:pt>
                <c:pt idx="1557">
                  <c:v>2.3E-3</c:v>
                </c:pt>
                <c:pt idx="1558">
                  <c:v>2.7000000000000001E-3</c:v>
                </c:pt>
                <c:pt idx="1559">
                  <c:v>2.7000000000000001E-3</c:v>
                </c:pt>
                <c:pt idx="1560">
                  <c:v>1.4E-3</c:v>
                </c:pt>
                <c:pt idx="1561">
                  <c:v>2E-3</c:v>
                </c:pt>
                <c:pt idx="1562">
                  <c:v>1.6999999999999999E-3</c:v>
                </c:pt>
                <c:pt idx="1563">
                  <c:v>2.0999999999999999E-3</c:v>
                </c:pt>
                <c:pt idx="1564">
                  <c:v>1.2999999999999999E-3</c:v>
                </c:pt>
                <c:pt idx="1565">
                  <c:v>4.4999999999999997E-3</c:v>
                </c:pt>
                <c:pt idx="1566">
                  <c:v>3.0000000000000001E-3</c:v>
                </c:pt>
                <c:pt idx="1567">
                  <c:v>2E-3</c:v>
                </c:pt>
                <c:pt idx="1568">
                  <c:v>3.0000000000000001E-3</c:v>
                </c:pt>
                <c:pt idx="1569">
                  <c:v>5.0000000000000001E-4</c:v>
                </c:pt>
                <c:pt idx="1570">
                  <c:v>3.8999999999999998E-3</c:v>
                </c:pt>
                <c:pt idx="1571">
                  <c:v>1.8E-3</c:v>
                </c:pt>
                <c:pt idx="1572">
                  <c:v>0</c:v>
                </c:pt>
                <c:pt idx="1573">
                  <c:v>8.9999999999999998E-4</c:v>
                </c:pt>
                <c:pt idx="1574">
                  <c:v>3.0000000000000001E-3</c:v>
                </c:pt>
                <c:pt idx="1575">
                  <c:v>3.5999999999999999E-3</c:v>
                </c:pt>
                <c:pt idx="1576">
                  <c:v>1.6999999999999999E-3</c:v>
                </c:pt>
                <c:pt idx="1577">
                  <c:v>3.8E-3</c:v>
                </c:pt>
                <c:pt idx="1578">
                  <c:v>1.1999999999999999E-3</c:v>
                </c:pt>
                <c:pt idx="1579">
                  <c:v>2.5000000000000001E-3</c:v>
                </c:pt>
                <c:pt idx="1580">
                  <c:v>3.0000000000000001E-3</c:v>
                </c:pt>
                <c:pt idx="1581">
                  <c:v>2.7000000000000001E-3</c:v>
                </c:pt>
                <c:pt idx="1582">
                  <c:v>3.7000000000000002E-3</c:v>
                </c:pt>
                <c:pt idx="1583">
                  <c:v>5.0000000000000001E-3</c:v>
                </c:pt>
                <c:pt idx="1584">
                  <c:v>2.3E-3</c:v>
                </c:pt>
                <c:pt idx="1585">
                  <c:v>4.7000000000000002E-3</c:v>
                </c:pt>
                <c:pt idx="1586">
                  <c:v>2.8999999999999998E-3</c:v>
                </c:pt>
                <c:pt idx="1587">
                  <c:v>1.5E-3</c:v>
                </c:pt>
                <c:pt idx="1588">
                  <c:v>1.1999999999999999E-3</c:v>
                </c:pt>
                <c:pt idx="1589">
                  <c:v>2.5999999999999999E-3</c:v>
                </c:pt>
                <c:pt idx="1590">
                  <c:v>1.8E-3</c:v>
                </c:pt>
                <c:pt idx="1591">
                  <c:v>3.3999999999999998E-3</c:v>
                </c:pt>
                <c:pt idx="1592">
                  <c:v>2E-3</c:v>
                </c:pt>
                <c:pt idx="1593">
                  <c:v>2.8999999999999998E-3</c:v>
                </c:pt>
                <c:pt idx="1594">
                  <c:v>8.9999999999999998E-4</c:v>
                </c:pt>
                <c:pt idx="1595">
                  <c:v>1.4E-3</c:v>
                </c:pt>
                <c:pt idx="1596">
                  <c:v>1.2999999999999999E-3</c:v>
                </c:pt>
                <c:pt idx="1597">
                  <c:v>1.2999999999999999E-3</c:v>
                </c:pt>
                <c:pt idx="1598">
                  <c:v>2.5999999999999999E-3</c:v>
                </c:pt>
                <c:pt idx="1599">
                  <c:v>2.2000000000000001E-3</c:v>
                </c:pt>
                <c:pt idx="1600">
                  <c:v>2.3E-3</c:v>
                </c:pt>
                <c:pt idx="1601">
                  <c:v>2.8999999999999998E-3</c:v>
                </c:pt>
                <c:pt idx="1602">
                  <c:v>1.6999999999999999E-3</c:v>
                </c:pt>
                <c:pt idx="1603">
                  <c:v>2.3999999999999998E-3</c:v>
                </c:pt>
                <c:pt idx="1604">
                  <c:v>1E-3</c:v>
                </c:pt>
                <c:pt idx="1605">
                  <c:v>3.8999999999999998E-3</c:v>
                </c:pt>
                <c:pt idx="1606">
                  <c:v>3.0000000000000001E-3</c:v>
                </c:pt>
                <c:pt idx="1607">
                  <c:v>6.9999999999999999E-4</c:v>
                </c:pt>
                <c:pt idx="1608">
                  <c:v>2.9999999999999997E-4</c:v>
                </c:pt>
                <c:pt idx="1609">
                  <c:v>0</c:v>
                </c:pt>
                <c:pt idx="1610">
                  <c:v>2.5999999999999999E-3</c:v>
                </c:pt>
                <c:pt idx="1611">
                  <c:v>1.1999999999999999E-3</c:v>
                </c:pt>
                <c:pt idx="1612">
                  <c:v>2.3999999999999998E-3</c:v>
                </c:pt>
                <c:pt idx="1613">
                  <c:v>8.0000000000000004E-4</c:v>
                </c:pt>
                <c:pt idx="1614">
                  <c:v>8.0000000000000004E-4</c:v>
                </c:pt>
                <c:pt idx="1615">
                  <c:v>6.9999999999999999E-4</c:v>
                </c:pt>
                <c:pt idx="1616">
                  <c:v>1.1000000000000001E-3</c:v>
                </c:pt>
                <c:pt idx="1617">
                  <c:v>2E-3</c:v>
                </c:pt>
                <c:pt idx="1618">
                  <c:v>1.8E-3</c:v>
                </c:pt>
                <c:pt idx="1619">
                  <c:v>1.1000000000000001E-3</c:v>
                </c:pt>
                <c:pt idx="1620">
                  <c:v>2.8E-3</c:v>
                </c:pt>
                <c:pt idx="1621">
                  <c:v>1.8E-3</c:v>
                </c:pt>
                <c:pt idx="1622">
                  <c:v>2.8E-3</c:v>
                </c:pt>
                <c:pt idx="1623">
                  <c:v>2.5999999999999999E-3</c:v>
                </c:pt>
                <c:pt idx="1624">
                  <c:v>1.8E-3</c:v>
                </c:pt>
                <c:pt idx="1625">
                  <c:v>5.0000000000000001E-4</c:v>
                </c:pt>
                <c:pt idx="1626">
                  <c:v>1.2999999999999999E-3</c:v>
                </c:pt>
                <c:pt idx="1627">
                  <c:v>2.2000000000000001E-3</c:v>
                </c:pt>
                <c:pt idx="1628">
                  <c:v>1.9E-3</c:v>
                </c:pt>
                <c:pt idx="1629">
                  <c:v>2.0999999999999999E-3</c:v>
                </c:pt>
                <c:pt idx="1630">
                  <c:v>1.1999999999999999E-3</c:v>
                </c:pt>
                <c:pt idx="1631">
                  <c:v>1.2999999999999999E-3</c:v>
                </c:pt>
                <c:pt idx="1632">
                  <c:v>3.0999999999999999E-3</c:v>
                </c:pt>
                <c:pt idx="1633">
                  <c:v>1.8E-3</c:v>
                </c:pt>
                <c:pt idx="1634">
                  <c:v>1.1999999999999999E-3</c:v>
                </c:pt>
                <c:pt idx="1635">
                  <c:v>3.2000000000000002E-3</c:v>
                </c:pt>
                <c:pt idx="1636">
                  <c:v>8.9999999999999998E-4</c:v>
                </c:pt>
                <c:pt idx="1637">
                  <c:v>1.8E-3</c:v>
                </c:pt>
                <c:pt idx="1638">
                  <c:v>3.7000000000000002E-3</c:v>
                </c:pt>
                <c:pt idx="1639">
                  <c:v>3.8999999999999998E-3</c:v>
                </c:pt>
                <c:pt idx="1640">
                  <c:v>2.5000000000000001E-3</c:v>
                </c:pt>
                <c:pt idx="1641">
                  <c:v>2.0999999999999999E-3</c:v>
                </c:pt>
                <c:pt idx="1642">
                  <c:v>3.7000000000000002E-3</c:v>
                </c:pt>
                <c:pt idx="1643">
                  <c:v>3.5999999999999999E-3</c:v>
                </c:pt>
                <c:pt idx="1644">
                  <c:v>3.0999999999999999E-3</c:v>
                </c:pt>
                <c:pt idx="1645">
                  <c:v>1.2999999999999999E-3</c:v>
                </c:pt>
                <c:pt idx="1646">
                  <c:v>1.6000000000000001E-3</c:v>
                </c:pt>
                <c:pt idx="1647">
                  <c:v>5.9999999999999995E-4</c:v>
                </c:pt>
                <c:pt idx="1648">
                  <c:v>2E-3</c:v>
                </c:pt>
                <c:pt idx="1649">
                  <c:v>1.2999999999999999E-3</c:v>
                </c:pt>
                <c:pt idx="1650">
                  <c:v>1.6000000000000001E-3</c:v>
                </c:pt>
                <c:pt idx="1651">
                  <c:v>2.5000000000000001E-3</c:v>
                </c:pt>
                <c:pt idx="1652">
                  <c:v>2.2000000000000001E-3</c:v>
                </c:pt>
                <c:pt idx="1653">
                  <c:v>2.0999999999999999E-3</c:v>
                </c:pt>
                <c:pt idx="1654">
                  <c:v>4.4000000000000003E-3</c:v>
                </c:pt>
                <c:pt idx="1655">
                  <c:v>4.0000000000000001E-3</c:v>
                </c:pt>
                <c:pt idx="1656">
                  <c:v>2.8999999999999998E-3</c:v>
                </c:pt>
                <c:pt idx="1657">
                  <c:v>4.0000000000000001E-3</c:v>
                </c:pt>
                <c:pt idx="1658">
                  <c:v>3.2000000000000002E-3</c:v>
                </c:pt>
                <c:pt idx="1659">
                  <c:v>3.3E-3</c:v>
                </c:pt>
                <c:pt idx="1660">
                  <c:v>2.3E-3</c:v>
                </c:pt>
                <c:pt idx="1661">
                  <c:v>2.5999999999999999E-3</c:v>
                </c:pt>
                <c:pt idx="1662">
                  <c:v>3.3999999999999998E-3</c:v>
                </c:pt>
                <c:pt idx="1663">
                  <c:v>2.5999999999999999E-3</c:v>
                </c:pt>
                <c:pt idx="1664">
                  <c:v>2.7000000000000001E-3</c:v>
                </c:pt>
                <c:pt idx="1665">
                  <c:v>3.7000000000000002E-3</c:v>
                </c:pt>
                <c:pt idx="1666">
                  <c:v>5.5999999999999999E-3</c:v>
                </c:pt>
                <c:pt idx="1667">
                  <c:v>4.7999999999999996E-3</c:v>
                </c:pt>
                <c:pt idx="1668">
                  <c:v>3.5000000000000001E-3</c:v>
                </c:pt>
                <c:pt idx="1669">
                  <c:v>3.2000000000000002E-3</c:v>
                </c:pt>
                <c:pt idx="1670">
                  <c:v>3.7000000000000002E-3</c:v>
                </c:pt>
                <c:pt idx="1671">
                  <c:v>1.6999999999999999E-3</c:v>
                </c:pt>
                <c:pt idx="1672">
                  <c:v>3.0000000000000001E-3</c:v>
                </c:pt>
                <c:pt idx="1673">
                  <c:v>3.2000000000000002E-3</c:v>
                </c:pt>
                <c:pt idx="1674">
                  <c:v>3.0000000000000001E-3</c:v>
                </c:pt>
                <c:pt idx="1675">
                  <c:v>3.8999999999999998E-3</c:v>
                </c:pt>
                <c:pt idx="1676">
                  <c:v>4.4999999999999997E-3</c:v>
                </c:pt>
                <c:pt idx="1677">
                  <c:v>3.3999999999999998E-3</c:v>
                </c:pt>
                <c:pt idx="1678">
                  <c:v>1.2999999999999999E-3</c:v>
                </c:pt>
                <c:pt idx="1679">
                  <c:v>2.5000000000000001E-3</c:v>
                </c:pt>
                <c:pt idx="1680">
                  <c:v>3.3E-3</c:v>
                </c:pt>
                <c:pt idx="1681">
                  <c:v>2.7000000000000001E-3</c:v>
                </c:pt>
                <c:pt idx="1682">
                  <c:v>3.3999999999999998E-3</c:v>
                </c:pt>
                <c:pt idx="1683">
                  <c:v>4.0000000000000001E-3</c:v>
                </c:pt>
                <c:pt idx="1684">
                  <c:v>1.9E-3</c:v>
                </c:pt>
                <c:pt idx="1685">
                  <c:v>4.1999999999999997E-3</c:v>
                </c:pt>
                <c:pt idx="1686">
                  <c:v>4.4000000000000003E-3</c:v>
                </c:pt>
                <c:pt idx="1687">
                  <c:v>3.0999999999999999E-3</c:v>
                </c:pt>
                <c:pt idx="1688">
                  <c:v>1.6999999999999999E-3</c:v>
                </c:pt>
                <c:pt idx="1689">
                  <c:v>2.3E-3</c:v>
                </c:pt>
                <c:pt idx="1690">
                  <c:v>2.3E-3</c:v>
                </c:pt>
                <c:pt idx="1691">
                  <c:v>2.8999999999999998E-3</c:v>
                </c:pt>
                <c:pt idx="1692">
                  <c:v>2.7000000000000001E-3</c:v>
                </c:pt>
                <c:pt idx="1693">
                  <c:v>2E-3</c:v>
                </c:pt>
                <c:pt idx="1694">
                  <c:v>3.0999999999999999E-3</c:v>
                </c:pt>
                <c:pt idx="1695">
                  <c:v>2E-3</c:v>
                </c:pt>
                <c:pt idx="1696">
                  <c:v>4.3E-3</c:v>
                </c:pt>
                <c:pt idx="1697">
                  <c:v>4.0000000000000001E-3</c:v>
                </c:pt>
                <c:pt idx="1698">
                  <c:v>3.0000000000000001E-3</c:v>
                </c:pt>
                <c:pt idx="1699">
                  <c:v>1.6999999999999999E-3</c:v>
                </c:pt>
                <c:pt idx="1700">
                  <c:v>3.3999999999999998E-3</c:v>
                </c:pt>
                <c:pt idx="1701">
                  <c:v>2.5999999999999999E-3</c:v>
                </c:pt>
                <c:pt idx="1702">
                  <c:v>2.2000000000000001E-3</c:v>
                </c:pt>
                <c:pt idx="1703">
                  <c:v>3.3E-3</c:v>
                </c:pt>
                <c:pt idx="1704">
                  <c:v>4.7000000000000002E-3</c:v>
                </c:pt>
                <c:pt idx="1705">
                  <c:v>3.8999999999999998E-3</c:v>
                </c:pt>
                <c:pt idx="1706">
                  <c:v>4.3E-3</c:v>
                </c:pt>
                <c:pt idx="1707">
                  <c:v>3.2000000000000002E-3</c:v>
                </c:pt>
                <c:pt idx="1708">
                  <c:v>2.8E-3</c:v>
                </c:pt>
                <c:pt idx="1709">
                  <c:v>2.5000000000000001E-3</c:v>
                </c:pt>
                <c:pt idx="1710">
                  <c:v>5.9999999999999995E-4</c:v>
                </c:pt>
                <c:pt idx="1711">
                  <c:v>2.3999999999999998E-3</c:v>
                </c:pt>
                <c:pt idx="1712">
                  <c:v>4.7999999999999996E-3</c:v>
                </c:pt>
                <c:pt idx="1713">
                  <c:v>3.2000000000000002E-3</c:v>
                </c:pt>
                <c:pt idx="1714">
                  <c:v>1.5E-3</c:v>
                </c:pt>
                <c:pt idx="1715">
                  <c:v>2.8999999999999998E-3</c:v>
                </c:pt>
                <c:pt idx="1716">
                  <c:v>3.2000000000000002E-3</c:v>
                </c:pt>
                <c:pt idx="1717">
                  <c:v>3.7000000000000002E-3</c:v>
                </c:pt>
                <c:pt idx="1718">
                  <c:v>4.0000000000000001E-3</c:v>
                </c:pt>
                <c:pt idx="1719">
                  <c:v>3.2000000000000002E-3</c:v>
                </c:pt>
                <c:pt idx="1720">
                  <c:v>3.8E-3</c:v>
                </c:pt>
                <c:pt idx="1721">
                  <c:v>2E-3</c:v>
                </c:pt>
                <c:pt idx="1722">
                  <c:v>3.8999999999999998E-3</c:v>
                </c:pt>
                <c:pt idx="1723">
                  <c:v>2E-3</c:v>
                </c:pt>
                <c:pt idx="1724">
                  <c:v>2.3999999999999998E-3</c:v>
                </c:pt>
                <c:pt idx="1725">
                  <c:v>2.8E-3</c:v>
                </c:pt>
                <c:pt idx="1726">
                  <c:v>4.1999999999999997E-3</c:v>
                </c:pt>
                <c:pt idx="1727">
                  <c:v>8.0000000000000004E-4</c:v>
                </c:pt>
                <c:pt idx="1728">
                  <c:v>1.6999999999999999E-3</c:v>
                </c:pt>
                <c:pt idx="1729">
                  <c:v>2.8999999999999998E-3</c:v>
                </c:pt>
                <c:pt idx="1730">
                  <c:v>3.2000000000000002E-3</c:v>
                </c:pt>
                <c:pt idx="1731">
                  <c:v>3.0999999999999999E-3</c:v>
                </c:pt>
                <c:pt idx="1732">
                  <c:v>2.3E-3</c:v>
                </c:pt>
                <c:pt idx="1733">
                  <c:v>3.5999999999999999E-3</c:v>
                </c:pt>
                <c:pt idx="1734">
                  <c:v>2.5999999999999999E-3</c:v>
                </c:pt>
                <c:pt idx="1735">
                  <c:v>3.0000000000000001E-3</c:v>
                </c:pt>
                <c:pt idx="1736">
                  <c:v>8.0000000000000004E-4</c:v>
                </c:pt>
                <c:pt idx="1737">
                  <c:v>1.2999999999999999E-3</c:v>
                </c:pt>
                <c:pt idx="1738">
                  <c:v>2.5000000000000001E-3</c:v>
                </c:pt>
                <c:pt idx="1739">
                  <c:v>1.6999999999999999E-3</c:v>
                </c:pt>
                <c:pt idx="1740">
                  <c:v>2.5999999999999999E-3</c:v>
                </c:pt>
                <c:pt idx="1741">
                  <c:v>1.8E-3</c:v>
                </c:pt>
                <c:pt idx="1742">
                  <c:v>3.5000000000000001E-3</c:v>
                </c:pt>
                <c:pt idx="1743">
                  <c:v>6.3E-3</c:v>
                </c:pt>
                <c:pt idx="1744">
                  <c:v>4.4000000000000003E-3</c:v>
                </c:pt>
                <c:pt idx="1745">
                  <c:v>3.0000000000000001E-3</c:v>
                </c:pt>
                <c:pt idx="1746">
                  <c:v>4.3E-3</c:v>
                </c:pt>
                <c:pt idx="1747">
                  <c:v>4.3E-3</c:v>
                </c:pt>
                <c:pt idx="1748">
                  <c:v>1.6999999999999999E-3</c:v>
                </c:pt>
                <c:pt idx="1749">
                  <c:v>3.5999999999999999E-3</c:v>
                </c:pt>
                <c:pt idx="1750">
                  <c:v>2.8999999999999998E-3</c:v>
                </c:pt>
                <c:pt idx="1751">
                  <c:v>8.9999999999999998E-4</c:v>
                </c:pt>
                <c:pt idx="1752">
                  <c:v>2.8999999999999998E-3</c:v>
                </c:pt>
                <c:pt idx="1753">
                  <c:v>3.5000000000000001E-3</c:v>
                </c:pt>
                <c:pt idx="1754">
                  <c:v>3.2000000000000002E-3</c:v>
                </c:pt>
                <c:pt idx="1755">
                  <c:v>2.5999999999999999E-3</c:v>
                </c:pt>
                <c:pt idx="1756">
                  <c:v>3.0000000000000001E-3</c:v>
                </c:pt>
                <c:pt idx="1757">
                  <c:v>1.6999999999999999E-3</c:v>
                </c:pt>
                <c:pt idx="1758">
                  <c:v>4.0000000000000002E-4</c:v>
                </c:pt>
                <c:pt idx="1759">
                  <c:v>1.8E-3</c:v>
                </c:pt>
                <c:pt idx="1760">
                  <c:v>2.7000000000000001E-3</c:v>
                </c:pt>
                <c:pt idx="1761">
                  <c:v>5.0000000000000001E-4</c:v>
                </c:pt>
                <c:pt idx="1762">
                  <c:v>3.7000000000000002E-3</c:v>
                </c:pt>
                <c:pt idx="1763">
                  <c:v>2.0999999999999999E-3</c:v>
                </c:pt>
                <c:pt idx="1764">
                  <c:v>3.5000000000000001E-3</c:v>
                </c:pt>
                <c:pt idx="1765">
                  <c:v>3.5999999999999999E-3</c:v>
                </c:pt>
                <c:pt idx="1766">
                  <c:v>3.8999999999999998E-3</c:v>
                </c:pt>
                <c:pt idx="1767">
                  <c:v>1.8E-3</c:v>
                </c:pt>
                <c:pt idx="1768">
                  <c:v>1.5E-3</c:v>
                </c:pt>
                <c:pt idx="1769">
                  <c:v>4.1999999999999997E-3</c:v>
                </c:pt>
                <c:pt idx="1770">
                  <c:v>4.1000000000000003E-3</c:v>
                </c:pt>
                <c:pt idx="1771">
                  <c:v>1.1000000000000001E-3</c:v>
                </c:pt>
                <c:pt idx="1772">
                  <c:v>3.7000000000000002E-3</c:v>
                </c:pt>
                <c:pt idx="1773">
                  <c:v>3.0999999999999999E-3</c:v>
                </c:pt>
                <c:pt idx="1774">
                  <c:v>2.0999999999999999E-3</c:v>
                </c:pt>
                <c:pt idx="1775">
                  <c:v>2E-3</c:v>
                </c:pt>
                <c:pt idx="1776">
                  <c:v>1.4E-3</c:v>
                </c:pt>
                <c:pt idx="1777">
                  <c:v>3.0999999999999999E-3</c:v>
                </c:pt>
                <c:pt idx="1778">
                  <c:v>6.9999999999999999E-4</c:v>
                </c:pt>
                <c:pt idx="1779">
                  <c:v>2E-3</c:v>
                </c:pt>
                <c:pt idx="1780">
                  <c:v>3.0000000000000001E-3</c:v>
                </c:pt>
                <c:pt idx="1781">
                  <c:v>3.0000000000000001E-3</c:v>
                </c:pt>
                <c:pt idx="1782">
                  <c:v>2.8999999999999998E-3</c:v>
                </c:pt>
                <c:pt idx="1783">
                  <c:v>4.8999999999999998E-3</c:v>
                </c:pt>
                <c:pt idx="1784">
                  <c:v>4.0000000000000001E-3</c:v>
                </c:pt>
                <c:pt idx="1785">
                  <c:v>4.7999999999999996E-3</c:v>
                </c:pt>
                <c:pt idx="1786">
                  <c:v>5.7999999999999996E-3</c:v>
                </c:pt>
                <c:pt idx="1787">
                  <c:v>5.0000000000000001E-3</c:v>
                </c:pt>
                <c:pt idx="1788">
                  <c:v>4.5999999999999999E-3</c:v>
                </c:pt>
                <c:pt idx="1789">
                  <c:v>6.1999999999999998E-3</c:v>
                </c:pt>
                <c:pt idx="1790">
                  <c:v>3.5000000000000001E-3</c:v>
                </c:pt>
                <c:pt idx="1791">
                  <c:v>4.4999999999999997E-3</c:v>
                </c:pt>
                <c:pt idx="1792">
                  <c:v>3.3999999999999998E-3</c:v>
                </c:pt>
                <c:pt idx="1793">
                  <c:v>3.2000000000000002E-3</c:v>
                </c:pt>
                <c:pt idx="1794">
                  <c:v>3.8E-3</c:v>
                </c:pt>
                <c:pt idx="1795">
                  <c:v>3.3E-3</c:v>
                </c:pt>
                <c:pt idx="1796">
                  <c:v>6.4000000000000003E-3</c:v>
                </c:pt>
                <c:pt idx="1797">
                  <c:v>6.1999999999999998E-3</c:v>
                </c:pt>
                <c:pt idx="1798">
                  <c:v>4.7999999999999996E-3</c:v>
                </c:pt>
                <c:pt idx="1799">
                  <c:v>3.5999999999999999E-3</c:v>
                </c:pt>
              </c:numCache>
            </c:numRef>
          </c:yVal>
          <c:smooth val="0"/>
          <c:extLst>
            <c:ext xmlns:c16="http://schemas.microsoft.com/office/drawing/2014/chart" uri="{C3380CC4-5D6E-409C-BE32-E72D297353CC}">
              <c16:uniqueId val="{00000000-9C3C-4FF4-B315-3514A7C34860}"/>
            </c:ext>
          </c:extLst>
        </c:ser>
        <c:ser>
          <c:idx val="0"/>
          <c:order val="1"/>
          <c:tx>
            <c:v>UTAC</c:v>
          </c:tx>
          <c:spPr>
            <a:ln w="28575" cap="rnd">
              <a:solidFill>
                <a:srgbClr val="C00000"/>
              </a:solidFill>
              <a:round/>
            </a:ln>
            <a:effectLst/>
          </c:spPr>
          <c:marker>
            <c:symbol val="none"/>
          </c:marker>
          <c:yVal>
            <c:numRef>
              <c:f>Results!$L$4:$L$1803</c:f>
              <c:numCache>
                <c:formatCode>General</c:formatCode>
                <c:ptCount val="1800"/>
                <c:pt idx="0">
                  <c:v>0.14186728108986621</c:v>
                </c:pt>
                <c:pt idx="1">
                  <c:v>0.13670822494284388</c:v>
                </c:pt>
                <c:pt idx="2">
                  <c:v>0.13604218293150791</c:v>
                </c:pt>
                <c:pt idx="3">
                  <c:v>0.15122262061680852</c:v>
                </c:pt>
                <c:pt idx="4">
                  <c:v>0.16017747907444335</c:v>
                </c:pt>
                <c:pt idx="5">
                  <c:v>0.15022441417617752</c:v>
                </c:pt>
                <c:pt idx="6">
                  <c:v>0.13011807813537837</c:v>
                </c:pt>
                <c:pt idx="7">
                  <c:v>0.11166879111168128</c:v>
                </c:pt>
                <c:pt idx="8">
                  <c:v>0.10104695132469454</c:v>
                </c:pt>
                <c:pt idx="9">
                  <c:v>9.6655050630383932E-2</c:v>
                </c:pt>
                <c:pt idx="10">
                  <c:v>9.5857041701480489E-2</c:v>
                </c:pt>
                <c:pt idx="11">
                  <c:v>9.5047653956313954E-2</c:v>
                </c:pt>
                <c:pt idx="12">
                  <c:v>9.9372747571836173E-2</c:v>
                </c:pt>
                <c:pt idx="13">
                  <c:v>0.13707643077894824</c:v>
                </c:pt>
                <c:pt idx="14">
                  <c:v>0.15194424940769496</c:v>
                </c:pt>
                <c:pt idx="15">
                  <c:v>0.10994047898469682</c:v>
                </c:pt>
                <c:pt idx="16">
                  <c:v>6.1663314502162267E-2</c:v>
                </c:pt>
                <c:pt idx="17">
                  <c:v>5.2472708443136888E-2</c:v>
                </c:pt>
                <c:pt idx="18">
                  <c:v>5.5617391264032368E-2</c:v>
                </c:pt>
                <c:pt idx="19">
                  <c:v>5.6081801589933616E-2</c:v>
                </c:pt>
                <c:pt idx="20">
                  <c:v>6.7315499021792152E-2</c:v>
                </c:pt>
                <c:pt idx="21">
                  <c:v>0.10369669555159106</c:v>
                </c:pt>
                <c:pt idx="22">
                  <c:v>0.11154136022764621</c:v>
                </c:pt>
                <c:pt idx="23">
                  <c:v>8.283058985853424E-2</c:v>
                </c:pt>
                <c:pt idx="24">
                  <c:v>6.2248470462600507E-2</c:v>
                </c:pt>
                <c:pt idx="25">
                  <c:v>6.0312508627639566E-2</c:v>
                </c:pt>
                <c:pt idx="26">
                  <c:v>5.6522012905915492E-2</c:v>
                </c:pt>
                <c:pt idx="27">
                  <c:v>7.223417254651042E-2</c:v>
                </c:pt>
                <c:pt idx="28">
                  <c:v>7.3955774965639376E-2</c:v>
                </c:pt>
                <c:pt idx="29">
                  <c:v>4.7397727330123679E-2</c:v>
                </c:pt>
                <c:pt idx="30">
                  <c:v>2.3894839991086603E-2</c:v>
                </c:pt>
                <c:pt idx="31">
                  <c:v>3.5074316321034124E-2</c:v>
                </c:pt>
                <c:pt idx="32">
                  <c:v>4.4382405029226239E-2</c:v>
                </c:pt>
                <c:pt idx="33">
                  <c:v>3.9261547859492603E-2</c:v>
                </c:pt>
                <c:pt idx="34">
                  <c:v>3.2647328758668638E-2</c:v>
                </c:pt>
                <c:pt idx="35">
                  <c:v>2.6992962000340775E-2</c:v>
                </c:pt>
                <c:pt idx="36">
                  <c:v>1.6770006900167903E-2</c:v>
                </c:pt>
                <c:pt idx="37">
                  <c:v>6.7245917067181435E-3</c:v>
                </c:pt>
                <c:pt idx="38">
                  <c:v>2.5525915885084567E-3</c:v>
                </c:pt>
                <c:pt idx="39">
                  <c:v>1.3729820578849664E-3</c:v>
                </c:pt>
                <c:pt idx="40">
                  <c:v>9.2775067534409063E-4</c:v>
                </c:pt>
                <c:pt idx="41">
                  <c:v>7.5231913359547419E-4</c:v>
                </c:pt>
                <c:pt idx="42">
                  <c:v>6.3084646767109305E-4</c:v>
                </c:pt>
                <c:pt idx="43">
                  <c:v>5.253684226265785E-4</c:v>
                </c:pt>
                <c:pt idx="44">
                  <c:v>4.5195041793580939E-4</c:v>
                </c:pt>
                <c:pt idx="45">
                  <c:v>4.0919907997047302E-4</c:v>
                </c:pt>
                <c:pt idx="46">
                  <c:v>8.3734800080017462E-4</c:v>
                </c:pt>
                <c:pt idx="47">
                  <c:v>3.552198855740808E-3</c:v>
                </c:pt>
                <c:pt idx="48">
                  <c:v>9.9462239015207926E-3</c:v>
                </c:pt>
                <c:pt idx="49">
                  <c:v>1.7971694748759485E-2</c:v>
                </c:pt>
                <c:pt idx="50">
                  <c:v>2.1872241652648974E-2</c:v>
                </c:pt>
                <c:pt idx="51">
                  <c:v>1.8105574507504527E-2</c:v>
                </c:pt>
                <c:pt idx="52">
                  <c:v>1.1812289728108206E-2</c:v>
                </c:pt>
                <c:pt idx="53">
                  <c:v>9.0372822773476663E-3</c:v>
                </c:pt>
                <c:pt idx="54">
                  <c:v>9.5272251574441396E-3</c:v>
                </c:pt>
                <c:pt idx="55">
                  <c:v>1.0614500731732599E-2</c:v>
                </c:pt>
                <c:pt idx="56">
                  <c:v>1.2019576517510053E-2</c:v>
                </c:pt>
                <c:pt idx="57">
                  <c:v>1.8392046487536194E-2</c:v>
                </c:pt>
                <c:pt idx="58">
                  <c:v>3.4757693562150783E-2</c:v>
                </c:pt>
                <c:pt idx="59">
                  <c:v>4.5275438400260208E-2</c:v>
                </c:pt>
                <c:pt idx="60">
                  <c:v>3.4343040766636718E-2</c:v>
                </c:pt>
                <c:pt idx="61">
                  <c:v>1.651000306582812E-2</c:v>
                </c:pt>
                <c:pt idx="62">
                  <c:v>8.1816123363391419E-3</c:v>
                </c:pt>
                <c:pt idx="63">
                  <c:v>2.6407207101904119E-2</c:v>
                </c:pt>
                <c:pt idx="64">
                  <c:v>7.1465615960069381E-2</c:v>
                </c:pt>
                <c:pt idx="65">
                  <c:v>8.7450233713933595E-2</c:v>
                </c:pt>
                <c:pt idx="66">
                  <c:v>5.0118052872493914E-2</c:v>
                </c:pt>
                <c:pt idx="67">
                  <c:v>1.8659190411040964E-2</c:v>
                </c:pt>
                <c:pt idx="68">
                  <c:v>7.3696724112529881E-3</c:v>
                </c:pt>
                <c:pt idx="69">
                  <c:v>3.8350620568651985E-3</c:v>
                </c:pt>
                <c:pt idx="70">
                  <c:v>3.3691877175503664E-3</c:v>
                </c:pt>
                <c:pt idx="71">
                  <c:v>3.2010624379016782E-3</c:v>
                </c:pt>
                <c:pt idx="72">
                  <c:v>3.4148611284192157E-3</c:v>
                </c:pt>
                <c:pt idx="73">
                  <c:v>3.4375555586872836E-3</c:v>
                </c:pt>
                <c:pt idx="74">
                  <c:v>2.7726024332038537E-3</c:v>
                </c:pt>
                <c:pt idx="75">
                  <c:v>1.5011732162717078E-3</c:v>
                </c:pt>
                <c:pt idx="76">
                  <c:v>1.3280203902683351E-3</c:v>
                </c:pt>
                <c:pt idx="77">
                  <c:v>1.9733567181147542E-3</c:v>
                </c:pt>
                <c:pt idx="78">
                  <c:v>2.5819983643061619E-3</c:v>
                </c:pt>
                <c:pt idx="79">
                  <c:v>2.5803378326503235E-3</c:v>
                </c:pt>
                <c:pt idx="80">
                  <c:v>1.9872229342501372E-3</c:v>
                </c:pt>
                <c:pt idx="81">
                  <c:v>1.4995612516715321E-3</c:v>
                </c:pt>
                <c:pt idx="82">
                  <c:v>1.1999602811736136E-3</c:v>
                </c:pt>
                <c:pt idx="83">
                  <c:v>9.2910531807154887E-4</c:v>
                </c:pt>
                <c:pt idx="84">
                  <c:v>6.7900243839779534E-4</c:v>
                </c:pt>
                <c:pt idx="85">
                  <c:v>5.0803662193071105E-4</c:v>
                </c:pt>
                <c:pt idx="86">
                  <c:v>4.4652918932465619E-4</c:v>
                </c:pt>
                <c:pt idx="87">
                  <c:v>4.349309992609582E-4</c:v>
                </c:pt>
                <c:pt idx="88">
                  <c:v>3.6960971193813715E-4</c:v>
                </c:pt>
                <c:pt idx="89">
                  <c:v>2.6501396669612135E-4</c:v>
                </c:pt>
                <c:pt idx="90">
                  <c:v>1.8083598663752457E-4</c:v>
                </c:pt>
                <c:pt idx="91">
                  <c:v>1.1880079601127282E-4</c:v>
                </c:pt>
                <c:pt idx="92">
                  <c:v>6.8337347466623745E-5</c:v>
                </c:pt>
                <c:pt idx="93">
                  <c:v>4.2205826345777334E-5</c:v>
                </c:pt>
                <c:pt idx="94">
                  <c:v>2.1069772011260516E-5</c:v>
                </c:pt>
                <c:pt idx="95">
                  <c:v>7.4951017279402494E-6</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4.0677854124329896E-3</c:v>
                </c:pt>
                <c:pt idx="138">
                  <c:v>4.7033504904951784E-2</c:v>
                </c:pt>
                <c:pt idx="139">
                  <c:v>9.938910150847434E-2</c:v>
                </c:pt>
                <c:pt idx="140">
                  <c:v>9.0447038758279238E-2</c:v>
                </c:pt>
                <c:pt idx="141">
                  <c:v>3.4368316045984788E-2</c:v>
                </c:pt>
                <c:pt idx="142">
                  <c:v>9.3574414891104685E-3</c:v>
                </c:pt>
                <c:pt idx="143">
                  <c:v>3.6016802413684382E-3</c:v>
                </c:pt>
                <c:pt idx="144">
                  <c:v>1.4818242061232874E-3</c:v>
                </c:pt>
                <c:pt idx="145">
                  <c:v>7.1019393777068535E-4</c:v>
                </c:pt>
                <c:pt idx="146">
                  <c:v>4.0150165178290138E-4</c:v>
                </c:pt>
                <c:pt idx="147">
                  <c:v>3.2070307768120493E-4</c:v>
                </c:pt>
                <c:pt idx="148">
                  <c:v>3.9055501924122559E-4</c:v>
                </c:pt>
                <c:pt idx="149">
                  <c:v>4.2695393865221459E-4</c:v>
                </c:pt>
                <c:pt idx="150">
                  <c:v>3.5035871794619229E-4</c:v>
                </c:pt>
                <c:pt idx="151">
                  <c:v>2.1826367581135765E-4</c:v>
                </c:pt>
                <c:pt idx="152">
                  <c:v>1.7561756766373198E-4</c:v>
                </c:pt>
                <c:pt idx="153">
                  <c:v>1.5846224803636494E-4</c:v>
                </c:pt>
                <c:pt idx="154">
                  <c:v>1.2597451653001496E-4</c:v>
                </c:pt>
                <c:pt idx="155">
                  <c:v>7.5398919377944854E-5</c:v>
                </c:pt>
                <c:pt idx="156">
                  <c:v>7.2200200641086692E-5</c:v>
                </c:pt>
                <c:pt idx="157">
                  <c:v>1.5841403381305739E-4</c:v>
                </c:pt>
                <c:pt idx="158">
                  <c:v>1.9467344730387563E-4</c:v>
                </c:pt>
                <c:pt idx="159">
                  <c:v>1.1953813095939667E-4</c:v>
                </c:pt>
                <c:pt idx="160">
                  <c:v>1.7344154820053125E-5</c:v>
                </c:pt>
                <c:pt idx="161">
                  <c:v>0</c:v>
                </c:pt>
                <c:pt idx="162">
                  <c:v>0</c:v>
                </c:pt>
                <c:pt idx="163">
                  <c:v>0</c:v>
                </c:pt>
                <c:pt idx="164">
                  <c:v>8.5838733971771721E-5</c:v>
                </c:pt>
                <c:pt idx="165">
                  <c:v>3.9196226358555549E-4</c:v>
                </c:pt>
                <c:pt idx="166">
                  <c:v>4.7985650769065451E-4</c:v>
                </c:pt>
                <c:pt idx="167">
                  <c:v>2.7024298765144546E-4</c:v>
                </c:pt>
                <c:pt idx="168">
                  <c:v>4.3361773973125689E-5</c:v>
                </c:pt>
                <c:pt idx="169">
                  <c:v>2.0269093910101872E-5</c:v>
                </c:pt>
                <c:pt idx="170">
                  <c:v>4.7090339909875852E-5</c:v>
                </c:pt>
                <c:pt idx="171">
                  <c:v>6.3006094885423303E-5</c:v>
                </c:pt>
                <c:pt idx="172">
                  <c:v>6.7821355426776484E-5</c:v>
                </c:pt>
                <c:pt idx="173">
                  <c:v>6.9332872655637116E-5</c:v>
                </c:pt>
                <c:pt idx="174">
                  <c:v>5.2259855107975262E-5</c:v>
                </c:pt>
                <c:pt idx="175">
                  <c:v>1.1703860283411319E-5</c:v>
                </c:pt>
                <c:pt idx="176">
                  <c:v>0</c:v>
                </c:pt>
                <c:pt idx="177">
                  <c:v>0</c:v>
                </c:pt>
                <c:pt idx="178">
                  <c:v>0</c:v>
                </c:pt>
                <c:pt idx="179">
                  <c:v>0</c:v>
                </c:pt>
                <c:pt idx="180">
                  <c:v>1.1464746246264044E-7</c:v>
                </c:pt>
                <c:pt idx="181">
                  <c:v>6.1324462216622991E-6</c:v>
                </c:pt>
                <c:pt idx="182">
                  <c:v>1.874826048170298E-5</c:v>
                </c:pt>
                <c:pt idx="183">
                  <c:v>3.4830218323474191E-5</c:v>
                </c:pt>
                <c:pt idx="184">
                  <c:v>4.69871973699902E-5</c:v>
                </c:pt>
                <c:pt idx="185">
                  <c:v>4.8444242841266924E-5</c:v>
                </c:pt>
                <c:pt idx="186">
                  <c:v>4.9183533169927818E-5</c:v>
                </c:pt>
                <c:pt idx="187">
                  <c:v>6.0256377553535602E-5</c:v>
                </c:pt>
                <c:pt idx="188">
                  <c:v>6.6589405780693967E-5</c:v>
                </c:pt>
                <c:pt idx="189">
                  <c:v>5.9662467218900496E-5</c:v>
                </c:pt>
                <c:pt idx="190">
                  <c:v>4.6226395913128868E-5</c:v>
                </c:pt>
                <c:pt idx="191">
                  <c:v>1.9369839347620667E-5</c:v>
                </c:pt>
                <c:pt idx="192">
                  <c:v>2.0216291751283059E-6</c:v>
                </c:pt>
                <c:pt idx="193">
                  <c:v>7.2548883849950545E-6</c:v>
                </c:pt>
                <c:pt idx="194">
                  <c:v>2.1924252446772564E-5</c:v>
                </c:pt>
                <c:pt idx="195">
                  <c:v>3.3531595883721131E-5</c:v>
                </c:pt>
                <c:pt idx="196">
                  <c:v>4.012685285421916E-5</c:v>
                </c:pt>
                <c:pt idx="197">
                  <c:v>3.1656954231099285E-5</c:v>
                </c:pt>
                <c:pt idx="198">
                  <c:v>2.1533486477918565E-6</c:v>
                </c:pt>
                <c:pt idx="199">
                  <c:v>0</c:v>
                </c:pt>
                <c:pt idx="200">
                  <c:v>0</c:v>
                </c:pt>
                <c:pt idx="201">
                  <c:v>1.2699776153168076E-4</c:v>
                </c:pt>
                <c:pt idx="202">
                  <c:v>4.698913325599337E-4</c:v>
                </c:pt>
                <c:pt idx="203">
                  <c:v>4.9525767298498429E-4</c:v>
                </c:pt>
                <c:pt idx="204">
                  <c:v>1.9937783030566286E-4</c:v>
                </c:pt>
                <c:pt idx="205">
                  <c:v>4.2359859116599844E-6</c:v>
                </c:pt>
                <c:pt idx="206">
                  <c:v>0</c:v>
                </c:pt>
                <c:pt idx="207">
                  <c:v>1.8180364150624658E-5</c:v>
                </c:pt>
                <c:pt idx="208">
                  <c:v>2.0247036454757507E-4</c:v>
                </c:pt>
                <c:pt idx="209">
                  <c:v>7.1291641476226334E-4</c:v>
                </c:pt>
                <c:pt idx="210">
                  <c:v>1.8747275703157608E-3</c:v>
                </c:pt>
                <c:pt idx="211">
                  <c:v>1.9697594061260327E-3</c:v>
                </c:pt>
                <c:pt idx="212">
                  <c:v>9.2566799350892988E-4</c:v>
                </c:pt>
                <c:pt idx="213">
                  <c:v>1.6465461480875008E-4</c:v>
                </c:pt>
                <c:pt idx="214">
                  <c:v>5.807632847582549E-6</c:v>
                </c:pt>
                <c:pt idx="215">
                  <c:v>0</c:v>
                </c:pt>
                <c:pt idx="216">
                  <c:v>0</c:v>
                </c:pt>
                <c:pt idx="217">
                  <c:v>0</c:v>
                </c:pt>
                <c:pt idx="218">
                  <c:v>6.4191147275482004E-6</c:v>
                </c:pt>
                <c:pt idx="219">
                  <c:v>2.8964114711610764E-4</c:v>
                </c:pt>
                <c:pt idx="220">
                  <c:v>5.6906946646668858E-4</c:v>
                </c:pt>
                <c:pt idx="221">
                  <c:v>4.7945372041660237E-4</c:v>
                </c:pt>
                <c:pt idx="222">
                  <c:v>1.4930652425273038E-4</c:v>
                </c:pt>
                <c:pt idx="223">
                  <c:v>3.9363148880963814E-5</c:v>
                </c:pt>
                <c:pt idx="224">
                  <c:v>8.8400297119449236E-6</c:v>
                </c:pt>
                <c:pt idx="225">
                  <c:v>0</c:v>
                </c:pt>
                <c:pt idx="226">
                  <c:v>0</c:v>
                </c:pt>
                <c:pt idx="227">
                  <c:v>0</c:v>
                </c:pt>
                <c:pt idx="228">
                  <c:v>0</c:v>
                </c:pt>
                <c:pt idx="229">
                  <c:v>0</c:v>
                </c:pt>
                <c:pt idx="230">
                  <c:v>0</c:v>
                </c:pt>
                <c:pt idx="231">
                  <c:v>8.0948200279895487E-6</c:v>
                </c:pt>
                <c:pt idx="232">
                  <c:v>4.3037322424627451E-5</c:v>
                </c:pt>
                <c:pt idx="233">
                  <c:v>5.3712671400876278E-5</c:v>
                </c:pt>
                <c:pt idx="234">
                  <c:v>5.7294759538669316E-5</c:v>
                </c:pt>
                <c:pt idx="235">
                  <c:v>5.3664370490295432E-5</c:v>
                </c:pt>
                <c:pt idx="236">
                  <c:v>5.0010073856548844E-5</c:v>
                </c:pt>
                <c:pt idx="237">
                  <c:v>4.5213140907222301E-5</c:v>
                </c:pt>
                <c:pt idx="238">
                  <c:v>5.0981374924241927E-5</c:v>
                </c:pt>
                <c:pt idx="239">
                  <c:v>7.0708123285857368E-5</c:v>
                </c:pt>
                <c:pt idx="240">
                  <c:v>9.3423630889571138E-5</c:v>
                </c:pt>
                <c:pt idx="241">
                  <c:v>9.8500800420155932E-5</c:v>
                </c:pt>
                <c:pt idx="242">
                  <c:v>8.0251316493024958E-5</c:v>
                </c:pt>
                <c:pt idx="243">
                  <c:v>6.4705390655488615E-5</c:v>
                </c:pt>
                <c:pt idx="244">
                  <c:v>6.6817388306490526E-5</c:v>
                </c:pt>
                <c:pt idx="245">
                  <c:v>9.2096468400471547E-5</c:v>
                </c:pt>
                <c:pt idx="246">
                  <c:v>1.4322039228552018E-4</c:v>
                </c:pt>
                <c:pt idx="247">
                  <c:v>1.7250844610897806E-4</c:v>
                </c:pt>
                <c:pt idx="248">
                  <c:v>1.5434924545660339E-4</c:v>
                </c:pt>
                <c:pt idx="249">
                  <c:v>1.261072564339754E-4</c:v>
                </c:pt>
                <c:pt idx="250">
                  <c:v>1.3370271442955049E-4</c:v>
                </c:pt>
                <c:pt idx="251">
                  <c:v>1.5275704420395915E-4</c:v>
                </c:pt>
                <c:pt idx="252">
                  <c:v>1.66050695872811E-4</c:v>
                </c:pt>
                <c:pt idx="253">
                  <c:v>1.7366882324244695E-4</c:v>
                </c:pt>
                <c:pt idx="254">
                  <c:v>1.6286198018831995E-4</c:v>
                </c:pt>
                <c:pt idx="255">
                  <c:v>2.0293589074022003E-4</c:v>
                </c:pt>
                <c:pt idx="256">
                  <c:v>1.6564350847262964E-3</c:v>
                </c:pt>
                <c:pt idx="257">
                  <c:v>4.0024020154564612E-3</c:v>
                </c:pt>
                <c:pt idx="258">
                  <c:v>4.1150604398642703E-3</c:v>
                </c:pt>
                <c:pt idx="259">
                  <c:v>1.8195916481526045E-3</c:v>
                </c:pt>
                <c:pt idx="260">
                  <c:v>4.8301907159952026E-4</c:v>
                </c:pt>
                <c:pt idx="261">
                  <c:v>1.4862385133105534E-4</c:v>
                </c:pt>
                <c:pt idx="262">
                  <c:v>5.497973520368047E-5</c:v>
                </c:pt>
                <c:pt idx="263">
                  <c:v>7.3404129388333629E-5</c:v>
                </c:pt>
                <c:pt idx="264">
                  <c:v>9.1514942966907254E-5</c:v>
                </c:pt>
                <c:pt idx="265">
                  <c:v>4.983793184609412E-5</c:v>
                </c:pt>
                <c:pt idx="266">
                  <c:v>5.2316378509135783E-6</c:v>
                </c:pt>
                <c:pt idx="267">
                  <c:v>4.1558729810806693E-6</c:v>
                </c:pt>
                <c:pt idx="268">
                  <c:v>3.5844698233141618E-5</c:v>
                </c:pt>
                <c:pt idx="269">
                  <c:v>7.3636693038774248E-5</c:v>
                </c:pt>
                <c:pt idx="270">
                  <c:v>1.014679687087272E-4</c:v>
                </c:pt>
                <c:pt idx="271">
                  <c:v>1.1595869956826366E-4</c:v>
                </c:pt>
                <c:pt idx="272">
                  <c:v>1.1593919752605561E-4</c:v>
                </c:pt>
                <c:pt idx="273">
                  <c:v>1.0442064350808171E-4</c:v>
                </c:pt>
                <c:pt idx="274">
                  <c:v>9.0686825794785816E-5</c:v>
                </c:pt>
                <c:pt idx="275">
                  <c:v>8.444661083430299E-5</c:v>
                </c:pt>
                <c:pt idx="276">
                  <c:v>9.4666395647185835E-5</c:v>
                </c:pt>
                <c:pt idx="277">
                  <c:v>1.4557632447301957E-4</c:v>
                </c:pt>
                <c:pt idx="278">
                  <c:v>1.8510521085250123E-4</c:v>
                </c:pt>
                <c:pt idx="279">
                  <c:v>1.6579791874948664E-4</c:v>
                </c:pt>
                <c:pt idx="280">
                  <c:v>8.9901109475896913E-5</c:v>
                </c:pt>
                <c:pt idx="281">
                  <c:v>2.968901761772721E-5</c:v>
                </c:pt>
                <c:pt idx="282">
                  <c:v>4.0789748380478387E-7</c:v>
                </c:pt>
                <c:pt idx="283">
                  <c:v>1.7013376886420623E-5</c:v>
                </c:pt>
                <c:pt idx="284">
                  <c:v>1.1553727822828485E-4</c:v>
                </c:pt>
                <c:pt idx="285">
                  <c:v>3.3734280395712046E-4</c:v>
                </c:pt>
                <c:pt idx="286">
                  <c:v>4.7693969746775598E-4</c:v>
                </c:pt>
                <c:pt idx="287">
                  <c:v>3.6798977494547464E-4</c:v>
                </c:pt>
                <c:pt idx="288">
                  <c:v>1.7032370983068905E-4</c:v>
                </c:pt>
                <c:pt idx="289">
                  <c:v>1.2808965177481496E-4</c:v>
                </c:pt>
                <c:pt idx="290">
                  <c:v>1.3685245259907611E-4</c:v>
                </c:pt>
                <c:pt idx="291">
                  <c:v>1.3508512391345945E-4</c:v>
                </c:pt>
                <c:pt idx="292">
                  <c:v>1.5864651238602637E-4</c:v>
                </c:pt>
                <c:pt idx="293">
                  <c:v>2.1666280919784082E-4</c:v>
                </c:pt>
                <c:pt idx="294">
                  <c:v>2.5530001605682126E-4</c:v>
                </c:pt>
                <c:pt idx="295">
                  <c:v>2.1843556382055169E-4</c:v>
                </c:pt>
                <c:pt idx="296">
                  <c:v>1.5857850984191842E-4</c:v>
                </c:pt>
                <c:pt idx="297">
                  <c:v>1.2955392738035499E-4</c:v>
                </c:pt>
                <c:pt idx="298">
                  <c:v>1.3479432486205291E-4</c:v>
                </c:pt>
                <c:pt idx="299">
                  <c:v>1.5387463125296795E-4</c:v>
                </c:pt>
                <c:pt idx="300">
                  <c:v>1.7574420489931036E-4</c:v>
                </c:pt>
                <c:pt idx="301">
                  <c:v>1.9000152740570545E-4</c:v>
                </c:pt>
                <c:pt idx="302">
                  <c:v>1.7831180300583517E-4</c:v>
                </c:pt>
                <c:pt idx="303">
                  <c:v>1.5097331462651323E-4</c:v>
                </c:pt>
                <c:pt idx="304">
                  <c:v>1.5720291019934E-4</c:v>
                </c:pt>
                <c:pt idx="305">
                  <c:v>1.9627995330740336E-4</c:v>
                </c:pt>
                <c:pt idx="306">
                  <c:v>2.2633774976709177E-4</c:v>
                </c:pt>
                <c:pt idx="307">
                  <c:v>2.465953455556079E-4</c:v>
                </c:pt>
                <c:pt idx="308">
                  <c:v>2.7833693199433296E-4</c:v>
                </c:pt>
                <c:pt idx="309">
                  <c:v>2.8742767110942127E-4</c:v>
                </c:pt>
                <c:pt idx="310">
                  <c:v>2.77609758057642E-4</c:v>
                </c:pt>
                <c:pt idx="311">
                  <c:v>2.6338659613725724E-4</c:v>
                </c:pt>
                <c:pt idx="312">
                  <c:v>2.4239782747980811E-4</c:v>
                </c:pt>
                <c:pt idx="313">
                  <c:v>2.0271131948662813E-4</c:v>
                </c:pt>
                <c:pt idx="314">
                  <c:v>1.5232927041683748E-4</c:v>
                </c:pt>
                <c:pt idx="315">
                  <c:v>1.2122466027220113E-4</c:v>
                </c:pt>
                <c:pt idx="316">
                  <c:v>1.0564099012826289E-4</c:v>
                </c:pt>
                <c:pt idx="317">
                  <c:v>1.4175184682594264E-4</c:v>
                </c:pt>
                <c:pt idx="318">
                  <c:v>2.0636218614092296E-4</c:v>
                </c:pt>
                <c:pt idx="319">
                  <c:v>2.4199109107834102E-4</c:v>
                </c:pt>
                <c:pt idx="320">
                  <c:v>2.4903949724885754E-4</c:v>
                </c:pt>
                <c:pt idx="321">
                  <c:v>2.5579983950465613E-4</c:v>
                </c:pt>
                <c:pt idx="322">
                  <c:v>2.3742179902662633E-4</c:v>
                </c:pt>
                <c:pt idx="323">
                  <c:v>2.1697816901710594E-4</c:v>
                </c:pt>
                <c:pt idx="324">
                  <c:v>2.0098863831998428E-4</c:v>
                </c:pt>
                <c:pt idx="325">
                  <c:v>1.8674692087023174E-4</c:v>
                </c:pt>
                <c:pt idx="326">
                  <c:v>1.6914602029483166E-4</c:v>
                </c:pt>
                <c:pt idx="327">
                  <c:v>1.41978452208821E-4</c:v>
                </c:pt>
                <c:pt idx="328">
                  <c:v>1.2024180259933739E-4</c:v>
                </c:pt>
                <c:pt idx="329">
                  <c:v>1.2826674794990062E-4</c:v>
                </c:pt>
                <c:pt idx="330">
                  <c:v>1.8167544490616208E-4</c:v>
                </c:pt>
                <c:pt idx="331">
                  <c:v>2.5333406611733694E-4</c:v>
                </c:pt>
                <c:pt idx="332">
                  <c:v>3.1928059647023656E-4</c:v>
                </c:pt>
                <c:pt idx="333">
                  <c:v>3.4048954509015907E-4</c:v>
                </c:pt>
                <c:pt idx="334">
                  <c:v>3.3851556022429665E-4</c:v>
                </c:pt>
                <c:pt idx="335">
                  <c:v>3.2537932627013714E-4</c:v>
                </c:pt>
                <c:pt idx="336">
                  <c:v>2.9447065339103173E-4</c:v>
                </c:pt>
                <c:pt idx="337">
                  <c:v>4.2273257660084578E-4</c:v>
                </c:pt>
                <c:pt idx="338">
                  <c:v>1.0342173257554998E-2</c:v>
                </c:pt>
                <c:pt idx="339">
                  <c:v>3.5010477380641065E-2</c:v>
                </c:pt>
                <c:pt idx="340">
                  <c:v>4.3012706595973955E-2</c:v>
                </c:pt>
                <c:pt idx="341">
                  <c:v>2.2577409246172724E-2</c:v>
                </c:pt>
                <c:pt idx="342">
                  <c:v>5.5819243689258103E-3</c:v>
                </c:pt>
                <c:pt idx="343">
                  <c:v>1.915687469961997E-3</c:v>
                </c:pt>
                <c:pt idx="344">
                  <c:v>9.1754642791526809E-4</c:v>
                </c:pt>
                <c:pt idx="345">
                  <c:v>5.2951006070245388E-4</c:v>
                </c:pt>
                <c:pt idx="346">
                  <c:v>3.7020543931933262E-4</c:v>
                </c:pt>
                <c:pt idx="347">
                  <c:v>2.8181644127713511E-4</c:v>
                </c:pt>
                <c:pt idx="348">
                  <c:v>2.1643616909407517E-4</c:v>
                </c:pt>
                <c:pt idx="349">
                  <c:v>1.8167258058269492E-4</c:v>
                </c:pt>
                <c:pt idx="350">
                  <c:v>1.8216465916355679E-4</c:v>
                </c:pt>
                <c:pt idx="351">
                  <c:v>1.8739798973951819E-4</c:v>
                </c:pt>
                <c:pt idx="352">
                  <c:v>1.810804842711947E-4</c:v>
                </c:pt>
                <c:pt idx="353">
                  <c:v>1.7099051186680322E-4</c:v>
                </c:pt>
                <c:pt idx="354">
                  <c:v>1.624421296830883E-4</c:v>
                </c:pt>
                <c:pt idx="355">
                  <c:v>1.4622206728013011E-4</c:v>
                </c:pt>
                <c:pt idx="356">
                  <c:v>1.3783977399841417E-4</c:v>
                </c:pt>
                <c:pt idx="357">
                  <c:v>1.3070438385934314E-4</c:v>
                </c:pt>
                <c:pt idx="358">
                  <c:v>1.2256439463029573E-4</c:v>
                </c:pt>
                <c:pt idx="359">
                  <c:v>1.0682877826498649E-4</c:v>
                </c:pt>
                <c:pt idx="360">
                  <c:v>1.0872210143673548E-4</c:v>
                </c:pt>
                <c:pt idx="361">
                  <c:v>1.4426421070962573E-4</c:v>
                </c:pt>
                <c:pt idx="362">
                  <c:v>2.0660930507617489E-4</c:v>
                </c:pt>
                <c:pt idx="363">
                  <c:v>2.4457006710261762E-4</c:v>
                </c:pt>
                <c:pt idx="364">
                  <c:v>2.435731905158974E-4</c:v>
                </c:pt>
                <c:pt idx="365">
                  <c:v>2.0626608946603078E-4</c:v>
                </c:pt>
                <c:pt idx="366">
                  <c:v>1.5131488856635436E-4</c:v>
                </c:pt>
                <c:pt idx="367">
                  <c:v>1.0602100848436389E-4</c:v>
                </c:pt>
                <c:pt idx="368">
                  <c:v>9.5582103596981546E-5</c:v>
                </c:pt>
                <c:pt idx="369">
                  <c:v>1.0468982613869066E-4</c:v>
                </c:pt>
                <c:pt idx="370">
                  <c:v>1.1493492493330216E-4</c:v>
                </c:pt>
                <c:pt idx="371">
                  <c:v>1.0934549449020457E-4</c:v>
                </c:pt>
                <c:pt idx="372">
                  <c:v>1.0015799731055009E-4</c:v>
                </c:pt>
                <c:pt idx="373">
                  <c:v>1.0778040731598868E-4</c:v>
                </c:pt>
                <c:pt idx="374">
                  <c:v>1.3648726683147889E-4</c:v>
                </c:pt>
                <c:pt idx="375">
                  <c:v>2.0266415726817426E-4</c:v>
                </c:pt>
                <c:pt idx="376">
                  <c:v>2.8193716589628424E-4</c:v>
                </c:pt>
                <c:pt idx="377">
                  <c:v>3.3154511344693835E-4</c:v>
                </c:pt>
                <c:pt idx="378">
                  <c:v>3.5188984235104843E-4</c:v>
                </c:pt>
                <c:pt idx="379">
                  <c:v>3.5521063500078411E-4</c:v>
                </c:pt>
                <c:pt idx="380">
                  <c:v>3.5604861513033418E-4</c:v>
                </c:pt>
                <c:pt idx="381">
                  <c:v>3.5293564367453308E-4</c:v>
                </c:pt>
                <c:pt idx="382">
                  <c:v>3.4859957958042337E-4</c:v>
                </c:pt>
                <c:pt idx="383">
                  <c:v>3.4663196715583071E-4</c:v>
                </c:pt>
                <c:pt idx="384">
                  <c:v>3.474568332710676E-4</c:v>
                </c:pt>
                <c:pt idx="385">
                  <c:v>3.4859909013535589E-4</c:v>
                </c:pt>
                <c:pt idx="386">
                  <c:v>3.477850478016888E-4</c:v>
                </c:pt>
                <c:pt idx="387">
                  <c:v>3.5163324367344884E-4</c:v>
                </c:pt>
                <c:pt idx="388">
                  <c:v>3.5483936616105538E-4</c:v>
                </c:pt>
                <c:pt idx="389">
                  <c:v>3.5601923772831735E-4</c:v>
                </c:pt>
                <c:pt idx="390">
                  <c:v>3.4760656409963471E-4</c:v>
                </c:pt>
                <c:pt idx="391">
                  <c:v>2.9593891928751746E-4</c:v>
                </c:pt>
                <c:pt idx="392">
                  <c:v>1.842972666164656E-4</c:v>
                </c:pt>
                <c:pt idx="393">
                  <c:v>7.8176659910802915E-5</c:v>
                </c:pt>
                <c:pt idx="394">
                  <c:v>2.2203540243132586E-5</c:v>
                </c:pt>
                <c:pt idx="395">
                  <c:v>2.4522548495891579E-5</c:v>
                </c:pt>
                <c:pt idx="396">
                  <c:v>6.1633203998041561E-5</c:v>
                </c:pt>
                <c:pt idx="397">
                  <c:v>8.1564047231618688E-5</c:v>
                </c:pt>
                <c:pt idx="398">
                  <c:v>8.6935494077042578E-5</c:v>
                </c:pt>
                <c:pt idx="399">
                  <c:v>1.1467066886190844E-4</c:v>
                </c:pt>
                <c:pt idx="400">
                  <c:v>1.3161488014345037E-4</c:v>
                </c:pt>
                <c:pt idx="401">
                  <c:v>1.1862383308809952E-4</c:v>
                </c:pt>
                <c:pt idx="402">
                  <c:v>9.6622336046697506E-5</c:v>
                </c:pt>
                <c:pt idx="403">
                  <c:v>9.0632068989431269E-5</c:v>
                </c:pt>
                <c:pt idx="404">
                  <c:v>9.9166697207282351E-5</c:v>
                </c:pt>
                <c:pt idx="405">
                  <c:v>1.2818385123834021E-4</c:v>
                </c:pt>
                <c:pt idx="406">
                  <c:v>1.7832248718084931E-4</c:v>
                </c:pt>
                <c:pt idx="407">
                  <c:v>2.4730052944313158E-4</c:v>
                </c:pt>
                <c:pt idx="408">
                  <c:v>3.0644483254417787E-4</c:v>
                </c:pt>
                <c:pt idx="409">
                  <c:v>3.2852646412756775E-4</c:v>
                </c:pt>
                <c:pt idx="410">
                  <c:v>3.1525926402523573E-4</c:v>
                </c:pt>
                <c:pt idx="411">
                  <c:v>2.8336152321925458E-4</c:v>
                </c:pt>
                <c:pt idx="412">
                  <c:v>2.5142879205712783E-4</c:v>
                </c:pt>
                <c:pt idx="413">
                  <c:v>2.1817693776520652E-4</c:v>
                </c:pt>
                <c:pt idx="414">
                  <c:v>1.7091039587196737E-4</c:v>
                </c:pt>
                <c:pt idx="415">
                  <c:v>1.1391899132929086E-4</c:v>
                </c:pt>
                <c:pt idx="416">
                  <c:v>9.6056861577646334E-5</c:v>
                </c:pt>
                <c:pt idx="417">
                  <c:v>1.1225677384442492E-4</c:v>
                </c:pt>
                <c:pt idx="418">
                  <c:v>1.2768232479825082E-4</c:v>
                </c:pt>
                <c:pt idx="419">
                  <c:v>1.3694436804271697E-4</c:v>
                </c:pt>
                <c:pt idx="420">
                  <c:v>1.664126897557336E-4</c:v>
                </c:pt>
                <c:pt idx="421">
                  <c:v>2.013406385371959E-4</c:v>
                </c:pt>
                <c:pt idx="422">
                  <c:v>2.152252078426451E-4</c:v>
                </c:pt>
                <c:pt idx="423">
                  <c:v>7.0773673662533694E-4</c:v>
                </c:pt>
                <c:pt idx="424">
                  <c:v>1.0550871044176081E-3</c:v>
                </c:pt>
                <c:pt idx="425">
                  <c:v>8.5470978982549357E-4</c:v>
                </c:pt>
                <c:pt idx="426">
                  <c:v>2.6000413316098114E-4</c:v>
                </c:pt>
                <c:pt idx="427">
                  <c:v>1.1291721880072727E-4</c:v>
                </c:pt>
                <c:pt idx="428">
                  <c:v>1.485117288902042E-4</c:v>
                </c:pt>
                <c:pt idx="429">
                  <c:v>1.9611470938006635E-4</c:v>
                </c:pt>
                <c:pt idx="430">
                  <c:v>2.3816180509443909E-4</c:v>
                </c:pt>
                <c:pt idx="431">
                  <c:v>2.5047533983067733E-4</c:v>
                </c:pt>
                <c:pt idx="432">
                  <c:v>2.4660348020889736E-4</c:v>
                </c:pt>
                <c:pt idx="433">
                  <c:v>2.2477708697994205E-4</c:v>
                </c:pt>
                <c:pt idx="434">
                  <c:v>1.890716854666138E-4</c:v>
                </c:pt>
                <c:pt idx="435">
                  <c:v>1.7589691401520482E-4</c:v>
                </c:pt>
                <c:pt idx="436">
                  <c:v>2.1892996367042027E-4</c:v>
                </c:pt>
                <c:pt idx="437">
                  <c:v>2.8231975973806229E-4</c:v>
                </c:pt>
                <c:pt idx="438">
                  <c:v>3.0872563890061702E-4</c:v>
                </c:pt>
                <c:pt idx="439">
                  <c:v>3.3081728351216585E-4</c:v>
                </c:pt>
                <c:pt idx="440">
                  <c:v>3.8245132228810767E-4</c:v>
                </c:pt>
                <c:pt idx="441">
                  <c:v>4.4045224475492849E-4</c:v>
                </c:pt>
                <c:pt idx="442">
                  <c:v>4.6919322293881673E-4</c:v>
                </c:pt>
                <c:pt idx="443">
                  <c:v>4.6457865575877779E-4</c:v>
                </c:pt>
                <c:pt idx="444">
                  <c:v>4.4574431187136259E-4</c:v>
                </c:pt>
                <c:pt idx="445">
                  <c:v>4.2562919193871602E-4</c:v>
                </c:pt>
                <c:pt idx="446">
                  <c:v>4.0616775019863133E-4</c:v>
                </c:pt>
                <c:pt idx="447">
                  <c:v>3.8626505917723435E-4</c:v>
                </c:pt>
                <c:pt idx="448">
                  <c:v>3.7080822494386917E-4</c:v>
                </c:pt>
                <c:pt idx="449">
                  <c:v>3.5890380341255154E-4</c:v>
                </c:pt>
                <c:pt idx="450">
                  <c:v>3.4256823672685157E-4</c:v>
                </c:pt>
                <c:pt idx="451">
                  <c:v>3.3299087004519612E-4</c:v>
                </c:pt>
                <c:pt idx="452">
                  <c:v>3.2633231288103139E-4</c:v>
                </c:pt>
                <c:pt idx="453">
                  <c:v>3.202339142227941E-4</c:v>
                </c:pt>
                <c:pt idx="454">
                  <c:v>3.0909508795437215E-4</c:v>
                </c:pt>
                <c:pt idx="455">
                  <c:v>2.9958231830874531E-4</c:v>
                </c:pt>
                <c:pt idx="456">
                  <c:v>2.9604224130134067E-4</c:v>
                </c:pt>
                <c:pt idx="457">
                  <c:v>2.9177437246336935E-4</c:v>
                </c:pt>
                <c:pt idx="458">
                  <c:v>2.8498993660394417E-4</c:v>
                </c:pt>
                <c:pt idx="459">
                  <c:v>2.8142785628196477E-4</c:v>
                </c:pt>
                <c:pt idx="460">
                  <c:v>2.7499996024093185E-4</c:v>
                </c:pt>
                <c:pt idx="461">
                  <c:v>2.7001649983575388E-4</c:v>
                </c:pt>
                <c:pt idx="462">
                  <c:v>2.6299037936136004E-4</c:v>
                </c:pt>
                <c:pt idx="463">
                  <c:v>2.5988288301453147E-4</c:v>
                </c:pt>
                <c:pt idx="464">
                  <c:v>2.6077784684335717E-4</c:v>
                </c:pt>
                <c:pt idx="465">
                  <c:v>2.6289710618478639E-4</c:v>
                </c:pt>
                <c:pt idx="466">
                  <c:v>2.5923480660720811E-4</c:v>
                </c:pt>
                <c:pt idx="467">
                  <c:v>2.5260542280858321E-4</c:v>
                </c:pt>
                <c:pt idx="468">
                  <c:v>2.523272840178322E-4</c:v>
                </c:pt>
                <c:pt idx="469">
                  <c:v>2.541550402461996E-4</c:v>
                </c:pt>
                <c:pt idx="470">
                  <c:v>2.4891421205072082E-4</c:v>
                </c:pt>
                <c:pt idx="471">
                  <c:v>2.4148643096845186E-4</c:v>
                </c:pt>
                <c:pt idx="472">
                  <c:v>2.336840225396548E-4</c:v>
                </c:pt>
                <c:pt idx="473">
                  <c:v>2.2922999775973926E-4</c:v>
                </c:pt>
                <c:pt idx="474">
                  <c:v>2.3303709268057319E-4</c:v>
                </c:pt>
                <c:pt idx="475">
                  <c:v>2.3946412345682484E-4</c:v>
                </c:pt>
                <c:pt idx="476">
                  <c:v>2.3928679334089429E-4</c:v>
                </c:pt>
                <c:pt idx="477">
                  <c:v>2.3880830589541864E-4</c:v>
                </c:pt>
                <c:pt idx="478">
                  <c:v>2.3471094457419185E-4</c:v>
                </c:pt>
                <c:pt idx="479">
                  <c:v>2.2995212220083361E-4</c:v>
                </c:pt>
                <c:pt idx="480">
                  <c:v>2.2639186693075203E-4</c:v>
                </c:pt>
                <c:pt idx="481">
                  <c:v>2.246409391001122E-4</c:v>
                </c:pt>
                <c:pt idx="482">
                  <c:v>2.2180336008755273E-4</c:v>
                </c:pt>
                <c:pt idx="483">
                  <c:v>2.2250174762310313E-4</c:v>
                </c:pt>
                <c:pt idx="484">
                  <c:v>2.1966905401337269E-4</c:v>
                </c:pt>
                <c:pt idx="485">
                  <c:v>2.1950980792564815E-4</c:v>
                </c:pt>
                <c:pt idx="486">
                  <c:v>2.1487845666305345E-4</c:v>
                </c:pt>
                <c:pt idx="487">
                  <c:v>2.141621708786373E-4</c:v>
                </c:pt>
                <c:pt idx="488">
                  <c:v>2.1020368047973355E-4</c:v>
                </c:pt>
                <c:pt idx="489">
                  <c:v>2.075402927757449E-4</c:v>
                </c:pt>
                <c:pt idx="490">
                  <c:v>2.0245634496218309E-4</c:v>
                </c:pt>
                <c:pt idx="491">
                  <c:v>2.0133418749883374E-4</c:v>
                </c:pt>
                <c:pt idx="492">
                  <c:v>1.9954086935502303E-4</c:v>
                </c:pt>
                <c:pt idx="493">
                  <c:v>1.9904609318206087E-4</c:v>
                </c:pt>
                <c:pt idx="494">
                  <c:v>1.9633603039734162E-4</c:v>
                </c:pt>
                <c:pt idx="495">
                  <c:v>1.8321402842688775E-4</c:v>
                </c:pt>
                <c:pt idx="496">
                  <c:v>1.5968441180752663E-4</c:v>
                </c:pt>
                <c:pt idx="497">
                  <c:v>1.549525286926157E-4</c:v>
                </c:pt>
                <c:pt idx="498">
                  <c:v>1.6958826096326286E-4</c:v>
                </c:pt>
                <c:pt idx="499">
                  <c:v>1.8736876448770048E-4</c:v>
                </c:pt>
                <c:pt idx="500">
                  <c:v>2.0305651163003634E-4</c:v>
                </c:pt>
                <c:pt idx="501">
                  <c:v>2.1485496350443802E-4</c:v>
                </c:pt>
                <c:pt idx="502">
                  <c:v>2.2338464137959169E-4</c:v>
                </c:pt>
                <c:pt idx="503">
                  <c:v>2.2551913295784578E-4</c:v>
                </c:pt>
                <c:pt idx="504">
                  <c:v>2.2956271077793794E-4</c:v>
                </c:pt>
                <c:pt idx="505">
                  <c:v>2.3541144640292985E-4</c:v>
                </c:pt>
                <c:pt idx="506">
                  <c:v>2.4137716364357585E-4</c:v>
                </c:pt>
                <c:pt idx="507">
                  <c:v>2.4276334836561292E-4</c:v>
                </c:pt>
                <c:pt idx="508">
                  <c:v>2.464024952483457E-4</c:v>
                </c:pt>
                <c:pt idx="509">
                  <c:v>2.5037371846752345E-4</c:v>
                </c:pt>
                <c:pt idx="510">
                  <c:v>2.5058551881533358E-4</c:v>
                </c:pt>
                <c:pt idx="511">
                  <c:v>2.4351788692046991E-4</c:v>
                </c:pt>
                <c:pt idx="512">
                  <c:v>1.8828515126800428E-4</c:v>
                </c:pt>
                <c:pt idx="513">
                  <c:v>9.4888701975029188E-5</c:v>
                </c:pt>
                <c:pt idx="514">
                  <c:v>5.119588087704832E-5</c:v>
                </c:pt>
                <c:pt idx="515">
                  <c:v>6.2171760504678558E-5</c:v>
                </c:pt>
                <c:pt idx="516">
                  <c:v>8.096652088185437E-5</c:v>
                </c:pt>
                <c:pt idx="517">
                  <c:v>9.0806509254916175E-5</c:v>
                </c:pt>
                <c:pt idx="518">
                  <c:v>1.1699759694859128E-4</c:v>
                </c:pt>
                <c:pt idx="519">
                  <c:v>1.2518695643630727E-4</c:v>
                </c:pt>
                <c:pt idx="520">
                  <c:v>1.0695747523064791E-4</c:v>
                </c:pt>
                <c:pt idx="521">
                  <c:v>8.5091329542298386E-5</c:v>
                </c:pt>
                <c:pt idx="522">
                  <c:v>8.5857174151321661E-5</c:v>
                </c:pt>
                <c:pt idx="523">
                  <c:v>1.0452039668634803E-4</c:v>
                </c:pt>
                <c:pt idx="524">
                  <c:v>1.370043468900001E-4</c:v>
                </c:pt>
                <c:pt idx="525">
                  <c:v>1.8342258286753688E-4</c:v>
                </c:pt>
                <c:pt idx="526">
                  <c:v>2.3945940775563684E-4</c:v>
                </c:pt>
                <c:pt idx="527">
                  <c:v>2.7736961012133059E-4</c:v>
                </c:pt>
                <c:pt idx="528">
                  <c:v>2.955207942825292E-4</c:v>
                </c:pt>
                <c:pt idx="529">
                  <c:v>2.9475797051044868E-4</c:v>
                </c:pt>
                <c:pt idx="530">
                  <c:v>2.8299354647814468E-4</c:v>
                </c:pt>
                <c:pt idx="531">
                  <c:v>2.5897006111026401E-4</c:v>
                </c:pt>
                <c:pt idx="532">
                  <c:v>2.2294882956336624E-4</c:v>
                </c:pt>
                <c:pt idx="533">
                  <c:v>1.6732726241932636E-4</c:v>
                </c:pt>
                <c:pt idx="534">
                  <c:v>1.1736244019976792E-4</c:v>
                </c:pt>
                <c:pt idx="535">
                  <c:v>1.52647778990664E-4</c:v>
                </c:pt>
                <c:pt idx="536">
                  <c:v>1.8436678710113198E-4</c:v>
                </c:pt>
                <c:pt idx="537">
                  <c:v>1.4013288078054375E-4</c:v>
                </c:pt>
                <c:pt idx="538">
                  <c:v>8.2404328840226675E-5</c:v>
                </c:pt>
                <c:pt idx="539">
                  <c:v>9.0588822913993791E-5</c:v>
                </c:pt>
                <c:pt idx="540">
                  <c:v>8.4906764379661851E-5</c:v>
                </c:pt>
                <c:pt idx="541">
                  <c:v>7.6617994389785766E-5</c:v>
                </c:pt>
                <c:pt idx="542">
                  <c:v>8.7623445748827522E-5</c:v>
                </c:pt>
                <c:pt idx="543">
                  <c:v>8.0819203228226457E-5</c:v>
                </c:pt>
                <c:pt idx="544">
                  <c:v>7.3674704198099762E-5</c:v>
                </c:pt>
                <c:pt idx="545">
                  <c:v>8.206680662032084E-5</c:v>
                </c:pt>
                <c:pt idx="546">
                  <c:v>1.0517141020953705E-4</c:v>
                </c:pt>
                <c:pt idx="547">
                  <c:v>1.3707948321147625E-4</c:v>
                </c:pt>
                <c:pt idx="548">
                  <c:v>1.714598205126888E-4</c:v>
                </c:pt>
                <c:pt idx="549">
                  <c:v>2.0405217812383532E-4</c:v>
                </c:pt>
                <c:pt idx="550">
                  <c:v>2.2908859379312796E-4</c:v>
                </c:pt>
                <c:pt idx="551">
                  <c:v>2.3692809344334182E-4</c:v>
                </c:pt>
                <c:pt idx="552">
                  <c:v>2.1591930571141237E-4</c:v>
                </c:pt>
                <c:pt idx="553">
                  <c:v>1.8641738535081812E-4</c:v>
                </c:pt>
                <c:pt idx="554">
                  <c:v>1.6149068864695283E-4</c:v>
                </c:pt>
                <c:pt idx="555">
                  <c:v>1.6427360270452221E-4</c:v>
                </c:pt>
                <c:pt idx="556">
                  <c:v>1.6245266201293389E-4</c:v>
                </c:pt>
                <c:pt idx="557">
                  <c:v>1.1863265511210042E-4</c:v>
                </c:pt>
                <c:pt idx="558">
                  <c:v>4.8832977364966238E-5</c:v>
                </c:pt>
                <c:pt idx="559">
                  <c:v>2.1269794195836272E-5</c:v>
                </c:pt>
                <c:pt idx="560">
                  <c:v>9.2157105588275064E-6</c:v>
                </c:pt>
                <c:pt idx="561">
                  <c:v>5.2325380273163933E-6</c:v>
                </c:pt>
                <c:pt idx="562">
                  <c:v>9.4954914740659934E-6</c:v>
                </c:pt>
                <c:pt idx="563">
                  <c:v>2.7923825782274951E-5</c:v>
                </c:pt>
                <c:pt idx="564">
                  <c:v>5.0148751286097991E-5</c:v>
                </c:pt>
                <c:pt idx="565">
                  <c:v>7.5524503141179779E-5</c:v>
                </c:pt>
                <c:pt idx="566">
                  <c:v>1.1152645745217679E-4</c:v>
                </c:pt>
                <c:pt idx="567">
                  <c:v>1.5502238450326201E-4</c:v>
                </c:pt>
                <c:pt idx="568">
                  <c:v>2.0147893878641576E-4</c:v>
                </c:pt>
                <c:pt idx="569">
                  <c:v>2.2713481519112788E-4</c:v>
                </c:pt>
                <c:pt idx="570">
                  <c:v>2.2955181615915988E-4</c:v>
                </c:pt>
                <c:pt idx="571">
                  <c:v>2.2018072841720616E-4</c:v>
                </c:pt>
                <c:pt idx="572">
                  <c:v>2.1205596241259878E-4</c:v>
                </c:pt>
                <c:pt idx="573">
                  <c:v>1.9992278103429713E-4</c:v>
                </c:pt>
                <c:pt idx="574">
                  <c:v>1.9779843049372244E-4</c:v>
                </c:pt>
                <c:pt idx="575">
                  <c:v>1.9761893244286193E-4</c:v>
                </c:pt>
                <c:pt idx="576">
                  <c:v>1.9500820748677856E-4</c:v>
                </c:pt>
                <c:pt idx="577">
                  <c:v>1.8920068077942515E-4</c:v>
                </c:pt>
                <c:pt idx="578">
                  <c:v>1.9778598048467101E-4</c:v>
                </c:pt>
                <c:pt idx="579">
                  <c:v>2.0105433729700472E-4</c:v>
                </c:pt>
                <c:pt idx="580">
                  <c:v>1.9230384495682053E-4</c:v>
                </c:pt>
                <c:pt idx="581">
                  <c:v>1.8483839238873828E-4</c:v>
                </c:pt>
                <c:pt idx="582">
                  <c:v>1.830323495050799E-4</c:v>
                </c:pt>
                <c:pt idx="583">
                  <c:v>1.8152081752014141E-4</c:v>
                </c:pt>
                <c:pt idx="584">
                  <c:v>1.7588435119875593E-4</c:v>
                </c:pt>
                <c:pt idx="585">
                  <c:v>1.7235626857219075E-4</c:v>
                </c:pt>
                <c:pt idx="586">
                  <c:v>1.7676648232010819E-4</c:v>
                </c:pt>
                <c:pt idx="587">
                  <c:v>1.8043366212072421E-4</c:v>
                </c:pt>
                <c:pt idx="588">
                  <c:v>1.7451721635684453E-4</c:v>
                </c:pt>
                <c:pt idx="589">
                  <c:v>1.7223354566506477E-4</c:v>
                </c:pt>
                <c:pt idx="590">
                  <c:v>1.692217075968229E-4</c:v>
                </c:pt>
                <c:pt idx="591">
                  <c:v>1.6830831932286219E-4</c:v>
                </c:pt>
                <c:pt idx="592">
                  <c:v>1.6255068530445445E-4</c:v>
                </c:pt>
                <c:pt idx="593">
                  <c:v>1.5990614202426569E-4</c:v>
                </c:pt>
                <c:pt idx="594">
                  <c:v>1.6219257549764387E-4</c:v>
                </c:pt>
                <c:pt idx="595">
                  <c:v>1.6352482833212001E-4</c:v>
                </c:pt>
                <c:pt idx="596">
                  <c:v>1.6628188268189015E-4</c:v>
                </c:pt>
                <c:pt idx="597">
                  <c:v>1.6502006049892433E-4</c:v>
                </c:pt>
                <c:pt idx="598">
                  <c:v>1.6138569162825792E-4</c:v>
                </c:pt>
                <c:pt idx="599">
                  <c:v>1.4283393140190613E-4</c:v>
                </c:pt>
                <c:pt idx="600">
                  <c:v>9.6395612158604421E-5</c:v>
                </c:pt>
                <c:pt idx="601">
                  <c:v>4.8596091263377444E-5</c:v>
                </c:pt>
                <c:pt idx="602">
                  <c:v>3.9054038505577906E-5</c:v>
                </c:pt>
                <c:pt idx="603">
                  <c:v>4.9899606765873078E-5</c:v>
                </c:pt>
                <c:pt idx="604">
                  <c:v>1.0078094544647804E-2</c:v>
                </c:pt>
                <c:pt idx="605">
                  <c:v>4.9674516609232236E-2</c:v>
                </c:pt>
                <c:pt idx="606">
                  <c:v>5.9863743734377826E-2</c:v>
                </c:pt>
                <c:pt idx="607">
                  <c:v>3.0075348256403595E-2</c:v>
                </c:pt>
                <c:pt idx="608">
                  <c:v>5.9710190021926256E-3</c:v>
                </c:pt>
                <c:pt idx="609">
                  <c:v>2.0158668759717321E-3</c:v>
                </c:pt>
                <c:pt idx="610">
                  <c:v>8.1861652885664E-4</c:v>
                </c:pt>
                <c:pt idx="611">
                  <c:v>3.1970706030221734E-4</c:v>
                </c:pt>
                <c:pt idx="612">
                  <c:v>1.8312087047390392E-4</c:v>
                </c:pt>
                <c:pt idx="613">
                  <c:v>1.6776700701744065E-4</c:v>
                </c:pt>
                <c:pt idx="614">
                  <c:v>1.7043716061372093E-4</c:v>
                </c:pt>
                <c:pt idx="615">
                  <c:v>1.5324576749458976E-4</c:v>
                </c:pt>
                <c:pt idx="616">
                  <c:v>1.3743353346794192E-4</c:v>
                </c:pt>
                <c:pt idx="617">
                  <c:v>1.2664065095494343E-4</c:v>
                </c:pt>
                <c:pt idx="618">
                  <c:v>1.1679238750632214E-4</c:v>
                </c:pt>
                <c:pt idx="619">
                  <c:v>1.0843555671145382E-4</c:v>
                </c:pt>
                <c:pt idx="620">
                  <c:v>1.0138602325402226E-4</c:v>
                </c:pt>
                <c:pt idx="621">
                  <c:v>9.3237248360927082E-5</c:v>
                </c:pt>
                <c:pt idx="622">
                  <c:v>7.5693987519020396E-5</c:v>
                </c:pt>
                <c:pt idx="623">
                  <c:v>5.3696985097108787E-5</c:v>
                </c:pt>
                <c:pt idx="624">
                  <c:v>3.5237060132049135E-5</c:v>
                </c:pt>
                <c:pt idx="625">
                  <c:v>1.946568568378911E-5</c:v>
                </c:pt>
                <c:pt idx="626">
                  <c:v>2.4502465808913178E-6</c:v>
                </c:pt>
                <c:pt idx="627">
                  <c:v>0</c:v>
                </c:pt>
                <c:pt idx="628">
                  <c:v>0</c:v>
                </c:pt>
                <c:pt idx="629">
                  <c:v>0</c:v>
                </c:pt>
                <c:pt idx="630">
                  <c:v>0</c:v>
                </c:pt>
                <c:pt idx="631">
                  <c:v>0</c:v>
                </c:pt>
                <c:pt idx="632">
                  <c:v>0</c:v>
                </c:pt>
                <c:pt idx="633">
                  <c:v>4.2872553980758457E-6</c:v>
                </c:pt>
                <c:pt idx="634">
                  <c:v>4.6399309878664159E-5</c:v>
                </c:pt>
                <c:pt idx="635">
                  <c:v>6.8701076904617553E-5</c:v>
                </c:pt>
                <c:pt idx="636">
                  <c:v>6.8249975112858057E-5</c:v>
                </c:pt>
                <c:pt idx="637">
                  <c:v>5.1096690805804412E-5</c:v>
                </c:pt>
                <c:pt idx="638">
                  <c:v>2.0434722486090188E-5</c:v>
                </c:pt>
                <c:pt idx="639">
                  <c:v>1.3218994472464589E-6</c:v>
                </c:pt>
                <c:pt idx="640">
                  <c:v>0</c:v>
                </c:pt>
                <c:pt idx="641">
                  <c:v>0</c:v>
                </c:pt>
                <c:pt idx="642">
                  <c:v>0</c:v>
                </c:pt>
                <c:pt idx="643">
                  <c:v>0</c:v>
                </c:pt>
                <c:pt idx="644">
                  <c:v>0</c:v>
                </c:pt>
                <c:pt idx="645">
                  <c:v>0</c:v>
                </c:pt>
                <c:pt idx="646">
                  <c:v>0</c:v>
                </c:pt>
                <c:pt idx="647">
                  <c:v>0</c:v>
                </c:pt>
                <c:pt idx="648">
                  <c:v>0</c:v>
                </c:pt>
                <c:pt idx="649">
                  <c:v>9.1819880743664452E-6</c:v>
                </c:pt>
                <c:pt idx="650">
                  <c:v>4.3296209707961723E-5</c:v>
                </c:pt>
                <c:pt idx="651">
                  <c:v>5.050809916606378E-5</c:v>
                </c:pt>
                <c:pt idx="652">
                  <c:v>4.6010949557199358E-5</c:v>
                </c:pt>
                <c:pt idx="653">
                  <c:v>5.5227916819438841E-5</c:v>
                </c:pt>
                <c:pt idx="654">
                  <c:v>6.449133443982878E-5</c:v>
                </c:pt>
                <c:pt idx="655">
                  <c:v>6.5748604959942839E-5</c:v>
                </c:pt>
                <c:pt idx="656">
                  <c:v>5.7797956133464926E-5</c:v>
                </c:pt>
                <c:pt idx="657">
                  <c:v>5.3949972815880661E-5</c:v>
                </c:pt>
                <c:pt idx="658">
                  <c:v>5.9810491434431125E-5</c:v>
                </c:pt>
                <c:pt idx="659">
                  <c:v>8.8334814429499818E-5</c:v>
                </c:pt>
                <c:pt idx="660">
                  <c:v>1.4749101188414599E-4</c:v>
                </c:pt>
                <c:pt idx="661">
                  <c:v>2.4232725657980271E-4</c:v>
                </c:pt>
                <c:pt idx="662">
                  <c:v>3.3967652810007134E-4</c:v>
                </c:pt>
                <c:pt idx="663">
                  <c:v>3.4839809503325571E-4</c:v>
                </c:pt>
                <c:pt idx="664">
                  <c:v>2.3017184485822062E-4</c:v>
                </c:pt>
                <c:pt idx="665">
                  <c:v>1.0765907894963385E-4</c:v>
                </c:pt>
                <c:pt idx="666">
                  <c:v>4.8711001947941762E-3</c:v>
                </c:pt>
                <c:pt idx="667">
                  <c:v>2.1061501658022432E-2</c:v>
                </c:pt>
                <c:pt idx="668">
                  <c:v>2.477419257261522E-2</c:v>
                </c:pt>
                <c:pt idx="669">
                  <c:v>1.2265074076145799E-2</c:v>
                </c:pt>
                <c:pt idx="670">
                  <c:v>2.5878678107281046E-3</c:v>
                </c:pt>
                <c:pt idx="671">
                  <c:v>9.4581208610929133E-4</c:v>
                </c:pt>
                <c:pt idx="672">
                  <c:v>4.3072649593604682E-4</c:v>
                </c:pt>
                <c:pt idx="673">
                  <c:v>2.0941407796167856E-4</c:v>
                </c:pt>
                <c:pt idx="674">
                  <c:v>1.662512644837533E-4</c:v>
                </c:pt>
                <c:pt idx="675">
                  <c:v>1.8119412955964649E-4</c:v>
                </c:pt>
                <c:pt idx="676">
                  <c:v>1.8488051739807071E-4</c:v>
                </c:pt>
                <c:pt idx="677">
                  <c:v>1.5847858586889499E-4</c:v>
                </c:pt>
                <c:pt idx="678">
                  <c:v>1.6757732099912458E-4</c:v>
                </c:pt>
                <c:pt idx="679">
                  <c:v>2.2710646685005563E-4</c:v>
                </c:pt>
                <c:pt idx="680">
                  <c:v>2.475748931562295E-4</c:v>
                </c:pt>
                <c:pt idx="681">
                  <c:v>1.9760918635416242E-4</c:v>
                </c:pt>
                <c:pt idx="682">
                  <c:v>3.0170883015880745E-4</c:v>
                </c:pt>
                <c:pt idx="683">
                  <c:v>1.9058713807871064E-3</c:v>
                </c:pt>
                <c:pt idx="684">
                  <c:v>2.9938715904790081E-3</c:v>
                </c:pt>
                <c:pt idx="685">
                  <c:v>2.4838821261163142E-3</c:v>
                </c:pt>
                <c:pt idx="686">
                  <c:v>7.9659989034030457E-4</c:v>
                </c:pt>
                <c:pt idx="687">
                  <c:v>2.5930785631893863E-4</c:v>
                </c:pt>
                <c:pt idx="688">
                  <c:v>2.1340791468674988E-4</c:v>
                </c:pt>
                <c:pt idx="689">
                  <c:v>2.6740021715975138E-4</c:v>
                </c:pt>
                <c:pt idx="690">
                  <c:v>3.0676023123727569E-4</c:v>
                </c:pt>
                <c:pt idx="691">
                  <c:v>2.9741424537092922E-4</c:v>
                </c:pt>
                <c:pt idx="692">
                  <c:v>2.2414136559852093E-4</c:v>
                </c:pt>
                <c:pt idx="693">
                  <c:v>1.7121518979693935E-4</c:v>
                </c:pt>
                <c:pt idx="694">
                  <c:v>1.715729333987111E-4</c:v>
                </c:pt>
                <c:pt idx="695">
                  <c:v>2.0935747257045599E-4</c:v>
                </c:pt>
                <c:pt idx="696">
                  <c:v>2.851953465779389E-4</c:v>
                </c:pt>
                <c:pt idx="697">
                  <c:v>4.2170683375715912E-4</c:v>
                </c:pt>
                <c:pt idx="698">
                  <c:v>5.2317589889803258E-4</c:v>
                </c:pt>
                <c:pt idx="699">
                  <c:v>5.078030008488385E-4</c:v>
                </c:pt>
                <c:pt idx="700">
                  <c:v>4.7583222541075287E-4</c:v>
                </c:pt>
                <c:pt idx="701">
                  <c:v>5.4353905337717952E-4</c:v>
                </c:pt>
                <c:pt idx="702">
                  <c:v>6.4764049364608733E-4</c:v>
                </c:pt>
                <c:pt idx="703">
                  <c:v>7.2159281152642404E-4</c:v>
                </c:pt>
                <c:pt idx="704">
                  <c:v>7.4203642789783517E-4</c:v>
                </c:pt>
                <c:pt idx="705">
                  <c:v>7.2609305794581213E-4</c:v>
                </c:pt>
                <c:pt idx="706">
                  <c:v>6.8528361146971012E-4</c:v>
                </c:pt>
                <c:pt idx="707">
                  <c:v>5.759548105025642E-4</c:v>
                </c:pt>
                <c:pt idx="708">
                  <c:v>3.8537982355065658E-4</c:v>
                </c:pt>
                <c:pt idx="709">
                  <c:v>1.8701497188980398E-4</c:v>
                </c:pt>
                <c:pt idx="710">
                  <c:v>8.1329649353929019E-5</c:v>
                </c:pt>
                <c:pt idx="711">
                  <c:v>5.961749745704088E-5</c:v>
                </c:pt>
                <c:pt idx="712">
                  <c:v>6.8889751458386359E-5</c:v>
                </c:pt>
                <c:pt idx="713">
                  <c:v>7.6130613223335627E-5</c:v>
                </c:pt>
                <c:pt idx="714">
                  <c:v>7.6135414798610433E-5</c:v>
                </c:pt>
                <c:pt idx="715">
                  <c:v>8.2634996084967908E-5</c:v>
                </c:pt>
                <c:pt idx="716">
                  <c:v>1.2346040277316336E-4</c:v>
                </c:pt>
                <c:pt idx="717">
                  <c:v>4.8374854427523013E-4</c:v>
                </c:pt>
                <c:pt idx="718">
                  <c:v>2.5326202043824833E-3</c:v>
                </c:pt>
                <c:pt idx="719">
                  <c:v>4.7767247239467328E-3</c:v>
                </c:pt>
                <c:pt idx="720">
                  <c:v>4.5796967754010327E-3</c:v>
                </c:pt>
                <c:pt idx="721">
                  <c:v>2.1263036932925223E-3</c:v>
                </c:pt>
                <c:pt idx="722">
                  <c:v>7.1473620626845663E-4</c:v>
                </c:pt>
                <c:pt idx="723">
                  <c:v>2.9824264018037843E-4</c:v>
                </c:pt>
                <c:pt idx="724">
                  <c:v>1.5446585493542059E-4</c:v>
                </c:pt>
                <c:pt idx="725">
                  <c:v>1.4174976846448287E-4</c:v>
                </c:pt>
                <c:pt idx="726">
                  <c:v>1.6786973782965595E-4</c:v>
                </c:pt>
                <c:pt idx="727">
                  <c:v>1.5744740522319304E-4</c:v>
                </c:pt>
                <c:pt idx="728">
                  <c:v>1.385452246586898E-4</c:v>
                </c:pt>
                <c:pt idx="729">
                  <c:v>1.4717966213525618E-4</c:v>
                </c:pt>
                <c:pt idx="730">
                  <c:v>1.9388591121817977E-4</c:v>
                </c:pt>
                <c:pt idx="731">
                  <c:v>2.2251544893875944E-4</c:v>
                </c:pt>
                <c:pt idx="732">
                  <c:v>2.0276296640084004E-4</c:v>
                </c:pt>
                <c:pt idx="733">
                  <c:v>1.5747798106889127E-4</c:v>
                </c:pt>
                <c:pt idx="734">
                  <c:v>1.2503091001852263E-4</c:v>
                </c:pt>
                <c:pt idx="735">
                  <c:v>1.1207621012938254E-4</c:v>
                </c:pt>
                <c:pt idx="736">
                  <c:v>1.1090902794463107E-4</c:v>
                </c:pt>
                <c:pt idx="737">
                  <c:v>1.0723004943336369E-4</c:v>
                </c:pt>
                <c:pt idx="738">
                  <c:v>9.2856218306413901E-5</c:v>
                </c:pt>
                <c:pt idx="739">
                  <c:v>8.0534431796961087E-5</c:v>
                </c:pt>
                <c:pt idx="740">
                  <c:v>8.1416025382589498E-5</c:v>
                </c:pt>
                <c:pt idx="741">
                  <c:v>9.9933050676853495E-5</c:v>
                </c:pt>
                <c:pt idx="742">
                  <c:v>1.261526117850695E-4</c:v>
                </c:pt>
                <c:pt idx="743">
                  <c:v>1.5294089176206484E-4</c:v>
                </c:pt>
                <c:pt idx="744">
                  <c:v>1.6189532736589338E-4</c:v>
                </c:pt>
                <c:pt idx="745">
                  <c:v>1.6175002053667734E-4</c:v>
                </c:pt>
                <c:pt idx="746">
                  <c:v>1.5442581243841147E-4</c:v>
                </c:pt>
                <c:pt idx="747">
                  <c:v>1.3332009698036122E-4</c:v>
                </c:pt>
                <c:pt idx="748">
                  <c:v>1.4321783687157809E-3</c:v>
                </c:pt>
                <c:pt idx="749">
                  <c:v>5.119931534478918E-3</c:v>
                </c:pt>
                <c:pt idx="750">
                  <c:v>5.8645733921488773E-3</c:v>
                </c:pt>
                <c:pt idx="751">
                  <c:v>3.296942179046772E-3</c:v>
                </c:pt>
                <c:pt idx="752">
                  <c:v>9.6976901763296203E-4</c:v>
                </c:pt>
                <c:pt idx="753">
                  <c:v>4.8946108093581031E-4</c:v>
                </c:pt>
                <c:pt idx="754">
                  <c:v>2.9312117935926732E-4</c:v>
                </c:pt>
                <c:pt idx="755">
                  <c:v>2.5293838395249672E-4</c:v>
                </c:pt>
                <c:pt idx="756">
                  <c:v>2.6592629508075404E-4</c:v>
                </c:pt>
                <c:pt idx="757">
                  <c:v>2.5076178507073125E-4</c:v>
                </c:pt>
                <c:pt idx="758">
                  <c:v>2.1945337502583305E-4</c:v>
                </c:pt>
                <c:pt idx="759">
                  <c:v>2.5536142135520909E-4</c:v>
                </c:pt>
                <c:pt idx="760">
                  <c:v>3.8417522108100284E-4</c:v>
                </c:pt>
                <c:pt idx="761">
                  <c:v>5.4103906116873565E-4</c:v>
                </c:pt>
                <c:pt idx="762">
                  <c:v>5.3752083036104012E-4</c:v>
                </c:pt>
                <c:pt idx="763">
                  <c:v>3.9862057828711598E-4</c:v>
                </c:pt>
                <c:pt idx="764">
                  <c:v>2.6850615761363905E-4</c:v>
                </c:pt>
                <c:pt idx="765">
                  <c:v>2.0739512184647863E-4</c:v>
                </c:pt>
                <c:pt idx="766">
                  <c:v>1.5501818763114157E-4</c:v>
                </c:pt>
                <c:pt idx="767">
                  <c:v>1.0475737830775722E-4</c:v>
                </c:pt>
                <c:pt idx="768">
                  <c:v>1.0243596402341813E-4</c:v>
                </c:pt>
                <c:pt idx="769">
                  <c:v>1.4881256044427591E-4</c:v>
                </c:pt>
                <c:pt idx="770">
                  <c:v>1.6127155114870843E-4</c:v>
                </c:pt>
                <c:pt idx="771">
                  <c:v>1.0637526578799708E-4</c:v>
                </c:pt>
                <c:pt idx="772">
                  <c:v>6.5608159138819485E-5</c:v>
                </c:pt>
                <c:pt idx="773">
                  <c:v>5.5741572942556531E-5</c:v>
                </c:pt>
                <c:pt idx="774">
                  <c:v>5.6867791104577351E-5</c:v>
                </c:pt>
                <c:pt idx="775">
                  <c:v>7.9041575676620554E-5</c:v>
                </c:pt>
                <c:pt idx="776">
                  <c:v>1.2259797699577893E-4</c:v>
                </c:pt>
                <c:pt idx="777">
                  <c:v>1.5099082932460027E-4</c:v>
                </c:pt>
                <c:pt idx="778">
                  <c:v>1.4820952340656901E-4</c:v>
                </c:pt>
                <c:pt idx="779">
                  <c:v>1.5396264220635713E-4</c:v>
                </c:pt>
                <c:pt idx="780">
                  <c:v>1.9639061846363578E-4</c:v>
                </c:pt>
                <c:pt idx="781">
                  <c:v>2.2454427784497603E-4</c:v>
                </c:pt>
                <c:pt idx="782">
                  <c:v>2.062041356180304E-4</c:v>
                </c:pt>
                <c:pt idx="783">
                  <c:v>1.7650626898021605E-4</c:v>
                </c:pt>
                <c:pt idx="784">
                  <c:v>1.7167405431230953E-4</c:v>
                </c:pt>
                <c:pt idx="785">
                  <c:v>1.7303534726850886E-4</c:v>
                </c:pt>
                <c:pt idx="786">
                  <c:v>1.7699535785067137E-4</c:v>
                </c:pt>
                <c:pt idx="787">
                  <c:v>1.8614752643141916E-4</c:v>
                </c:pt>
                <c:pt idx="788">
                  <c:v>1.9338191300249225E-4</c:v>
                </c:pt>
                <c:pt idx="789">
                  <c:v>2.0013657996034349E-4</c:v>
                </c:pt>
                <c:pt idx="790">
                  <c:v>2.0347178082681059E-4</c:v>
                </c:pt>
                <c:pt idx="791">
                  <c:v>1.9749139164896277E-4</c:v>
                </c:pt>
                <c:pt idx="792">
                  <c:v>1.7774946652868393E-4</c:v>
                </c:pt>
                <c:pt idx="793">
                  <c:v>1.5175675602444177E-4</c:v>
                </c:pt>
                <c:pt idx="794">
                  <c:v>1.4416628757978213E-4</c:v>
                </c:pt>
                <c:pt idx="795">
                  <c:v>1.458039195587308E-4</c:v>
                </c:pt>
                <c:pt idx="796">
                  <c:v>1.6005677562922318E-4</c:v>
                </c:pt>
                <c:pt idx="797">
                  <c:v>2.5698514723524992E-4</c:v>
                </c:pt>
                <c:pt idx="798">
                  <c:v>4.225719963554961E-4</c:v>
                </c:pt>
                <c:pt idx="799">
                  <c:v>4.912868431606734E-4</c:v>
                </c:pt>
                <c:pt idx="800">
                  <c:v>3.8032922724629914E-4</c:v>
                </c:pt>
                <c:pt idx="801">
                  <c:v>2.3776790253253788E-4</c:v>
                </c:pt>
                <c:pt idx="802">
                  <c:v>1.7089079294471587E-4</c:v>
                </c:pt>
                <c:pt idx="803">
                  <c:v>1.6531694245932341E-4</c:v>
                </c:pt>
                <c:pt idx="804">
                  <c:v>1.874120160023954E-4</c:v>
                </c:pt>
                <c:pt idx="805">
                  <c:v>2.7428945818693765E-4</c:v>
                </c:pt>
                <c:pt idx="806">
                  <c:v>4.4726317112982991E-4</c:v>
                </c:pt>
                <c:pt idx="807">
                  <c:v>5.4299193174699243E-4</c:v>
                </c:pt>
                <c:pt idx="808">
                  <c:v>4.6656599916465434E-4</c:v>
                </c:pt>
                <c:pt idx="809">
                  <c:v>3.1460174199743942E-4</c:v>
                </c:pt>
                <c:pt idx="810">
                  <c:v>2.7400068579036009E-4</c:v>
                </c:pt>
                <c:pt idx="811">
                  <c:v>3.4852790380809906E-4</c:v>
                </c:pt>
                <c:pt idx="812">
                  <c:v>5.5177153145652739E-4</c:v>
                </c:pt>
                <c:pt idx="813">
                  <c:v>8.8515276017505967E-4</c:v>
                </c:pt>
                <c:pt idx="814">
                  <c:v>1.2446082869781185E-3</c:v>
                </c:pt>
                <c:pt idx="815">
                  <c:v>1.4650957542631832E-3</c:v>
                </c:pt>
                <c:pt idx="816">
                  <c:v>1.4524943713236595E-3</c:v>
                </c:pt>
                <c:pt idx="817">
                  <c:v>1.2387553950383007E-3</c:v>
                </c:pt>
                <c:pt idx="818">
                  <c:v>9.051169935409899E-4</c:v>
                </c:pt>
                <c:pt idx="819">
                  <c:v>5.9297681773132725E-4</c:v>
                </c:pt>
                <c:pt idx="820">
                  <c:v>4.1984964313747418E-4</c:v>
                </c:pt>
                <c:pt idx="821">
                  <c:v>2.959738938022264E-4</c:v>
                </c:pt>
                <c:pt idx="822">
                  <c:v>2.3397660524591225E-4</c:v>
                </c:pt>
                <c:pt idx="823">
                  <c:v>2.967876097901857E-4</c:v>
                </c:pt>
                <c:pt idx="824">
                  <c:v>3.8350315697705114E-4</c:v>
                </c:pt>
                <c:pt idx="825">
                  <c:v>3.9315307257358243E-4</c:v>
                </c:pt>
                <c:pt idx="826">
                  <c:v>3.2420591002776895E-4</c:v>
                </c:pt>
                <c:pt idx="827">
                  <c:v>2.871769173214775E-4</c:v>
                </c:pt>
                <c:pt idx="828">
                  <c:v>2.6663996589227387E-4</c:v>
                </c:pt>
                <c:pt idx="829">
                  <c:v>2.7562125326569291E-4</c:v>
                </c:pt>
                <c:pt idx="830">
                  <c:v>3.041452368585449E-4</c:v>
                </c:pt>
                <c:pt idx="831">
                  <c:v>3.5538037091223038E-4</c:v>
                </c:pt>
                <c:pt idx="832">
                  <c:v>3.8917633128112723E-4</c:v>
                </c:pt>
                <c:pt idx="833">
                  <c:v>3.6782245742626951E-4</c:v>
                </c:pt>
                <c:pt idx="834">
                  <c:v>3.1461744132416574E-4</c:v>
                </c:pt>
                <c:pt idx="835">
                  <c:v>2.7415652689132935E-4</c:v>
                </c:pt>
                <c:pt idx="836">
                  <c:v>3.1181503789518776E-4</c:v>
                </c:pt>
                <c:pt idx="837">
                  <c:v>4.3036690851316195E-4</c:v>
                </c:pt>
                <c:pt idx="838">
                  <c:v>5.0235997836705498E-4</c:v>
                </c:pt>
                <c:pt idx="839">
                  <c:v>4.8081425046378251E-4</c:v>
                </c:pt>
                <c:pt idx="840">
                  <c:v>4.3801676141935086E-4</c:v>
                </c:pt>
                <c:pt idx="841">
                  <c:v>4.2795799207740598E-4</c:v>
                </c:pt>
                <c:pt idx="842">
                  <c:v>4.240236816063846E-4</c:v>
                </c:pt>
                <c:pt idx="843">
                  <c:v>4.3127461316247082E-4</c:v>
                </c:pt>
                <c:pt idx="844">
                  <c:v>4.4694206566157186E-4</c:v>
                </c:pt>
                <c:pt idx="845">
                  <c:v>4.349738787653249E-4</c:v>
                </c:pt>
                <c:pt idx="846">
                  <c:v>4.1530669223058839E-4</c:v>
                </c:pt>
                <c:pt idx="847">
                  <c:v>3.9426168253658354E-4</c:v>
                </c:pt>
                <c:pt idx="848">
                  <c:v>3.759228989030065E-4</c:v>
                </c:pt>
                <c:pt idx="849">
                  <c:v>3.7268515269387083E-4</c:v>
                </c:pt>
                <c:pt idx="850">
                  <c:v>3.7904339849736306E-4</c:v>
                </c:pt>
                <c:pt idx="851">
                  <c:v>3.6389409077218417E-4</c:v>
                </c:pt>
                <c:pt idx="852">
                  <c:v>3.4049213681465804E-4</c:v>
                </c:pt>
                <c:pt idx="853">
                  <c:v>3.3555748906013917E-4</c:v>
                </c:pt>
                <c:pt idx="854">
                  <c:v>3.372148316485782E-4</c:v>
                </c:pt>
                <c:pt idx="855">
                  <c:v>3.3225690551194696E-4</c:v>
                </c:pt>
                <c:pt idx="856">
                  <c:v>3.2825558509259195E-4</c:v>
                </c:pt>
                <c:pt idx="857">
                  <c:v>3.2595174866581071E-4</c:v>
                </c:pt>
                <c:pt idx="858">
                  <c:v>3.1635446928485005E-4</c:v>
                </c:pt>
                <c:pt idx="859">
                  <c:v>2.9840633562832301E-4</c:v>
                </c:pt>
                <c:pt idx="860">
                  <c:v>2.8485038137875151E-4</c:v>
                </c:pt>
                <c:pt idx="861">
                  <c:v>2.8356440550304259E-4</c:v>
                </c:pt>
                <c:pt idx="862">
                  <c:v>2.8221919110662841E-4</c:v>
                </c:pt>
                <c:pt idx="863">
                  <c:v>2.790885279953976E-4</c:v>
                </c:pt>
                <c:pt idx="864">
                  <c:v>2.4342012756116578E-4</c:v>
                </c:pt>
                <c:pt idx="865">
                  <c:v>2.1878513387525294E-4</c:v>
                </c:pt>
                <c:pt idx="866">
                  <c:v>3.0494603000300274E-4</c:v>
                </c:pt>
                <c:pt idx="867">
                  <c:v>4.8465179436329639E-4</c:v>
                </c:pt>
                <c:pt idx="868">
                  <c:v>5.6528730854124402E-4</c:v>
                </c:pt>
                <c:pt idx="869">
                  <c:v>5.1930006984861072E-4</c:v>
                </c:pt>
                <c:pt idx="870">
                  <c:v>4.7323676261455157E-4</c:v>
                </c:pt>
                <c:pt idx="871">
                  <c:v>4.7295877135018679E-4</c:v>
                </c:pt>
                <c:pt idx="872">
                  <c:v>5.0682246883807945E-4</c:v>
                </c:pt>
                <c:pt idx="873">
                  <c:v>5.2880572618497492E-4</c:v>
                </c:pt>
                <c:pt idx="874">
                  <c:v>4.6399475982097032E-4</c:v>
                </c:pt>
                <c:pt idx="875">
                  <c:v>3.5020215831472258E-4</c:v>
                </c:pt>
                <c:pt idx="876">
                  <c:v>3.0510274892770178E-4</c:v>
                </c:pt>
                <c:pt idx="877">
                  <c:v>4.523839492930528E-4</c:v>
                </c:pt>
                <c:pt idx="878">
                  <c:v>7.0668235769398959E-4</c:v>
                </c:pt>
                <c:pt idx="879">
                  <c:v>8.6293849284856312E-4</c:v>
                </c:pt>
                <c:pt idx="880">
                  <c:v>8.3747474104048467E-4</c:v>
                </c:pt>
                <c:pt idx="881">
                  <c:v>7.169273479220292E-4</c:v>
                </c:pt>
                <c:pt idx="882">
                  <c:v>5.8862023090557926E-4</c:v>
                </c:pt>
                <c:pt idx="883">
                  <c:v>5.1152485040163221E-4</c:v>
                </c:pt>
                <c:pt idx="884">
                  <c:v>4.661525929217995E-4</c:v>
                </c:pt>
                <c:pt idx="885">
                  <c:v>4.1174238097093399E-4</c:v>
                </c:pt>
                <c:pt idx="886">
                  <c:v>4.2581268835441201E-4</c:v>
                </c:pt>
                <c:pt idx="887">
                  <c:v>4.9997218414576678E-4</c:v>
                </c:pt>
                <c:pt idx="888">
                  <c:v>5.7470943369410706E-4</c:v>
                </c:pt>
                <c:pt idx="889">
                  <c:v>6.3981761907439102E-4</c:v>
                </c:pt>
                <c:pt idx="890">
                  <c:v>7.3126907407221071E-4</c:v>
                </c:pt>
                <c:pt idx="891">
                  <c:v>7.5943957356900099E-4</c:v>
                </c:pt>
                <c:pt idx="892">
                  <c:v>6.985164754692917E-4</c:v>
                </c:pt>
                <c:pt idx="893">
                  <c:v>6.7108464041068202E-4</c:v>
                </c:pt>
                <c:pt idx="894">
                  <c:v>7.2580721879197225E-4</c:v>
                </c:pt>
                <c:pt idx="895">
                  <c:v>7.4715547640905673E-4</c:v>
                </c:pt>
                <c:pt idx="896">
                  <c:v>6.7400679655541798E-4</c:v>
                </c:pt>
                <c:pt idx="897">
                  <c:v>5.8291240232057973E-4</c:v>
                </c:pt>
                <c:pt idx="898">
                  <c:v>5.278705957318658E-4</c:v>
                </c:pt>
                <c:pt idx="899">
                  <c:v>4.9942080699712677E-4</c:v>
                </c:pt>
                <c:pt idx="900">
                  <c:v>4.4443582680914971E-4</c:v>
                </c:pt>
                <c:pt idx="901">
                  <c:v>3.5730167203176924E-4</c:v>
                </c:pt>
                <c:pt idx="902">
                  <c:v>2.837151191644444E-4</c:v>
                </c:pt>
                <c:pt idx="903">
                  <c:v>3.3422666283862846E-4</c:v>
                </c:pt>
                <c:pt idx="904">
                  <c:v>5.198443129988703E-4</c:v>
                </c:pt>
                <c:pt idx="905">
                  <c:v>6.5971090201260337E-4</c:v>
                </c:pt>
                <c:pt idx="906">
                  <c:v>6.0802780262250603E-4</c:v>
                </c:pt>
                <c:pt idx="907">
                  <c:v>5.3308536902292071E-4</c:v>
                </c:pt>
                <c:pt idx="908">
                  <c:v>5.1108797100464856E-4</c:v>
                </c:pt>
                <c:pt idx="909">
                  <c:v>4.8569947216388083E-4</c:v>
                </c:pt>
                <c:pt idx="910">
                  <c:v>4.5381513699962355E-4</c:v>
                </c:pt>
                <c:pt idx="911">
                  <c:v>4.9482793570150519E-4</c:v>
                </c:pt>
                <c:pt idx="912">
                  <c:v>6.3833228068148676E-4</c:v>
                </c:pt>
                <c:pt idx="913">
                  <c:v>7.1738865658983904E-4</c:v>
                </c:pt>
                <c:pt idx="914">
                  <c:v>7.0266808751490856E-4</c:v>
                </c:pt>
                <c:pt idx="915">
                  <c:v>6.8105222501563007E-4</c:v>
                </c:pt>
                <c:pt idx="916">
                  <c:v>7.067884551028061E-4</c:v>
                </c:pt>
                <c:pt idx="917">
                  <c:v>6.8579828630598927E-4</c:v>
                </c:pt>
                <c:pt idx="918">
                  <c:v>6.03498331541506E-4</c:v>
                </c:pt>
                <c:pt idx="919">
                  <c:v>5.650376608206211E-4</c:v>
                </c:pt>
                <c:pt idx="920">
                  <c:v>6.0100918506165361E-4</c:v>
                </c:pt>
                <c:pt idx="921">
                  <c:v>6.5726736272937888E-4</c:v>
                </c:pt>
                <c:pt idx="922">
                  <c:v>7.4564319876816571E-4</c:v>
                </c:pt>
                <c:pt idx="923">
                  <c:v>7.7127193603950157E-4</c:v>
                </c:pt>
                <c:pt idx="924">
                  <c:v>6.4577977549438027E-4</c:v>
                </c:pt>
                <c:pt idx="925">
                  <c:v>5.8030065879299049E-4</c:v>
                </c:pt>
                <c:pt idx="926">
                  <c:v>8.1689886002177194E-4</c:v>
                </c:pt>
                <c:pt idx="927">
                  <c:v>1.0446631224677715E-3</c:v>
                </c:pt>
                <c:pt idx="928">
                  <c:v>1.0462451838332543E-3</c:v>
                </c:pt>
                <c:pt idx="929">
                  <c:v>9.4771899539431695E-4</c:v>
                </c:pt>
                <c:pt idx="930">
                  <c:v>8.7022890553783766E-4</c:v>
                </c:pt>
                <c:pt idx="931">
                  <c:v>8.1802185976514411E-4</c:v>
                </c:pt>
                <c:pt idx="932">
                  <c:v>7.7495671403685334E-4</c:v>
                </c:pt>
                <c:pt idx="933">
                  <c:v>7.540935032327742E-4</c:v>
                </c:pt>
                <c:pt idx="934">
                  <c:v>7.6034492489232151E-4</c:v>
                </c:pt>
                <c:pt idx="935">
                  <c:v>7.8205831936761241E-4</c:v>
                </c:pt>
                <c:pt idx="936">
                  <c:v>8.0227185919958151E-4</c:v>
                </c:pt>
                <c:pt idx="937">
                  <c:v>8.1445657009990508E-4</c:v>
                </c:pt>
                <c:pt idx="938">
                  <c:v>8.2504956658627649E-4</c:v>
                </c:pt>
                <c:pt idx="939">
                  <c:v>8.370808432264557E-4</c:v>
                </c:pt>
                <c:pt idx="940">
                  <c:v>8.4595191354764894E-4</c:v>
                </c:pt>
                <c:pt idx="941">
                  <c:v>8.3350790581079794E-4</c:v>
                </c:pt>
                <c:pt idx="942">
                  <c:v>7.8323992390921685E-4</c:v>
                </c:pt>
                <c:pt idx="943">
                  <c:v>6.5821489325025768E-4</c:v>
                </c:pt>
                <c:pt idx="944">
                  <c:v>5.1697915404086165E-4</c:v>
                </c:pt>
                <c:pt idx="945">
                  <c:v>4.2714559248186557E-4</c:v>
                </c:pt>
                <c:pt idx="946">
                  <c:v>4.1981530765655445E-4</c:v>
                </c:pt>
                <c:pt idx="947">
                  <c:v>4.6048223658174742E-4</c:v>
                </c:pt>
                <c:pt idx="948">
                  <c:v>5.3240065111966213E-4</c:v>
                </c:pt>
                <c:pt idx="949">
                  <c:v>5.4816384011055789E-4</c:v>
                </c:pt>
                <c:pt idx="950">
                  <c:v>4.5756457430007211E-4</c:v>
                </c:pt>
                <c:pt idx="951">
                  <c:v>3.3241974605949167E-4</c:v>
                </c:pt>
                <c:pt idx="952">
                  <c:v>3.1661206707249011E-4</c:v>
                </c:pt>
                <c:pt idx="953">
                  <c:v>5.4584466924845448E-4</c:v>
                </c:pt>
                <c:pt idx="954">
                  <c:v>1.0060493397556335E-3</c:v>
                </c:pt>
                <c:pt idx="955">
                  <c:v>1.2915997065147747E-3</c:v>
                </c:pt>
                <c:pt idx="956">
                  <c:v>1.1666808457768828E-3</c:v>
                </c:pt>
                <c:pt idx="957">
                  <c:v>7.9601021720545533E-4</c:v>
                </c:pt>
                <c:pt idx="958">
                  <c:v>4.7502214370995119E-4</c:v>
                </c:pt>
                <c:pt idx="959">
                  <c:v>3.3388963251238885E-4</c:v>
                </c:pt>
                <c:pt idx="960">
                  <c:v>3.2965517461624479E-4</c:v>
                </c:pt>
                <c:pt idx="961">
                  <c:v>3.6930975937877607E-4</c:v>
                </c:pt>
                <c:pt idx="962">
                  <c:v>4.2248001993275269E-4</c:v>
                </c:pt>
                <c:pt idx="963">
                  <c:v>5.3225596953036943E-4</c:v>
                </c:pt>
                <c:pt idx="964">
                  <c:v>7.7603406148863297E-4</c:v>
                </c:pt>
                <c:pt idx="965">
                  <c:v>1.0304468825802389E-3</c:v>
                </c:pt>
                <c:pt idx="966">
                  <c:v>1.1494910276100879E-3</c:v>
                </c:pt>
                <c:pt idx="967">
                  <c:v>1.0492540969203764E-3</c:v>
                </c:pt>
                <c:pt idx="968">
                  <c:v>8.1469341004884548E-4</c:v>
                </c:pt>
                <c:pt idx="969">
                  <c:v>5.7614909713725633E-4</c:v>
                </c:pt>
                <c:pt idx="970">
                  <c:v>4.3352279968991833E-4</c:v>
                </c:pt>
                <c:pt idx="971">
                  <c:v>4.9558659335132067E-4</c:v>
                </c:pt>
                <c:pt idx="972">
                  <c:v>7.7447974675874339E-4</c:v>
                </c:pt>
                <c:pt idx="973">
                  <c:v>1.1716070767338301E-3</c:v>
                </c:pt>
                <c:pt idx="974">
                  <c:v>1.5447561052927222E-3</c:v>
                </c:pt>
                <c:pt idx="975">
                  <c:v>1.7965139473263851E-3</c:v>
                </c:pt>
                <c:pt idx="976">
                  <c:v>1.8416517422561761E-3</c:v>
                </c:pt>
                <c:pt idx="977">
                  <c:v>1.7419252744529509E-3</c:v>
                </c:pt>
                <c:pt idx="978">
                  <c:v>1.6057119004118049E-3</c:v>
                </c:pt>
                <c:pt idx="979">
                  <c:v>1.5063084752504707E-3</c:v>
                </c:pt>
                <c:pt idx="980">
                  <c:v>1.4489369246519161E-3</c:v>
                </c:pt>
                <c:pt idx="981">
                  <c:v>1.4157505066918067E-3</c:v>
                </c:pt>
                <c:pt idx="982">
                  <c:v>1.3885995174617251E-3</c:v>
                </c:pt>
                <c:pt idx="983">
                  <c:v>1.3645032894497077E-3</c:v>
                </c:pt>
                <c:pt idx="984">
                  <c:v>1.3414795830956529E-3</c:v>
                </c:pt>
                <c:pt idx="985">
                  <c:v>1.3219549823129616E-3</c:v>
                </c:pt>
                <c:pt idx="986">
                  <c:v>1.2985496257040484E-3</c:v>
                </c:pt>
                <c:pt idx="987">
                  <c:v>1.2818060757029055E-3</c:v>
                </c:pt>
                <c:pt idx="988">
                  <c:v>1.266525753842301E-3</c:v>
                </c:pt>
                <c:pt idx="989">
                  <c:v>1.2509626093235538E-3</c:v>
                </c:pt>
                <c:pt idx="990">
                  <c:v>1.2292211455780841E-3</c:v>
                </c:pt>
                <c:pt idx="991">
                  <c:v>1.2140508471449685E-3</c:v>
                </c:pt>
                <c:pt idx="992">
                  <c:v>1.1957625107299197E-3</c:v>
                </c:pt>
                <c:pt idx="993">
                  <c:v>1.1794499678342292E-3</c:v>
                </c:pt>
                <c:pt idx="994">
                  <c:v>1.167368210579338E-3</c:v>
                </c:pt>
                <c:pt idx="995">
                  <c:v>1.1615713752495891E-3</c:v>
                </c:pt>
                <c:pt idx="996">
                  <c:v>1.1514312328835634E-3</c:v>
                </c:pt>
                <c:pt idx="997">
                  <c:v>1.1407623632860473E-3</c:v>
                </c:pt>
                <c:pt idx="998">
                  <c:v>1.1341731975086412E-3</c:v>
                </c:pt>
                <c:pt idx="999">
                  <c:v>1.1197824935758073E-3</c:v>
                </c:pt>
                <c:pt idx="1000">
                  <c:v>1.1022014479639313E-3</c:v>
                </c:pt>
                <c:pt idx="1001">
                  <c:v>1.0894265086109857E-3</c:v>
                </c:pt>
                <c:pt idx="1002">
                  <c:v>1.0813650236776672E-3</c:v>
                </c:pt>
                <c:pt idx="1003">
                  <c:v>1.0736358886025096E-3</c:v>
                </c:pt>
                <c:pt idx="1004">
                  <c:v>1.0683436343176904E-3</c:v>
                </c:pt>
                <c:pt idx="1005">
                  <c:v>1.0645296980435414E-3</c:v>
                </c:pt>
                <c:pt idx="1006">
                  <c:v>1.0542248612728736E-3</c:v>
                </c:pt>
                <c:pt idx="1007">
                  <c:v>1.047102081226954E-3</c:v>
                </c:pt>
                <c:pt idx="1008">
                  <c:v>1.0419127422965203E-3</c:v>
                </c:pt>
                <c:pt idx="1009">
                  <c:v>1.0329367069843922E-3</c:v>
                </c:pt>
                <c:pt idx="1010">
                  <c:v>1.0257484498768293E-3</c:v>
                </c:pt>
                <c:pt idx="1011">
                  <c:v>1.0237914993584769E-3</c:v>
                </c:pt>
                <c:pt idx="1012">
                  <c:v>1.0208045667596595E-3</c:v>
                </c:pt>
                <c:pt idx="1013">
                  <c:v>1.0138571369085628E-3</c:v>
                </c:pt>
                <c:pt idx="1014">
                  <c:v>1.0088251781582105E-3</c:v>
                </c:pt>
                <c:pt idx="1015">
                  <c:v>1.0013504783680399E-3</c:v>
                </c:pt>
                <c:pt idx="1016">
                  <c:v>9.9313335615294025E-4</c:v>
                </c:pt>
                <c:pt idx="1017">
                  <c:v>9.9012629133002285E-4</c:v>
                </c:pt>
                <c:pt idx="1018">
                  <c:v>9.9009517709037305E-4</c:v>
                </c:pt>
                <c:pt idx="1019">
                  <c:v>9.8669956243401121E-4</c:v>
                </c:pt>
                <c:pt idx="1020">
                  <c:v>9.817773962542244E-4</c:v>
                </c:pt>
                <c:pt idx="1021">
                  <c:v>9.7949631511755494E-4</c:v>
                </c:pt>
                <c:pt idx="1022">
                  <c:v>9.7251211448614488E-4</c:v>
                </c:pt>
                <c:pt idx="1023">
                  <c:v>9.6415191686992645E-4</c:v>
                </c:pt>
                <c:pt idx="1024">
                  <c:v>9.2731909329723866E-4</c:v>
                </c:pt>
                <c:pt idx="1025">
                  <c:v>7.9571010026735695E-4</c:v>
                </c:pt>
                <c:pt idx="1026">
                  <c:v>5.8518366459256595E-4</c:v>
                </c:pt>
                <c:pt idx="1027">
                  <c:v>4.544513495869485E-4</c:v>
                </c:pt>
                <c:pt idx="1028">
                  <c:v>4.0268819968714763E-4</c:v>
                </c:pt>
                <c:pt idx="1029">
                  <c:v>1.5884345262515472E-3</c:v>
                </c:pt>
                <c:pt idx="1030">
                  <c:v>7.8368117967304498E-3</c:v>
                </c:pt>
                <c:pt idx="1031">
                  <c:v>1.0154577824149229E-2</c:v>
                </c:pt>
                <c:pt idx="1032">
                  <c:v>6.6643163201587441E-3</c:v>
                </c:pt>
                <c:pt idx="1033">
                  <c:v>1.4522394492785542E-3</c:v>
                </c:pt>
                <c:pt idx="1034">
                  <c:v>6.4062900421584012E-4</c:v>
                </c:pt>
                <c:pt idx="1035">
                  <c:v>5.9682969438563807E-4</c:v>
                </c:pt>
                <c:pt idx="1036">
                  <c:v>6.2607504022570929E-4</c:v>
                </c:pt>
                <c:pt idx="1037">
                  <c:v>5.8258709025680645E-4</c:v>
                </c:pt>
                <c:pt idx="1038">
                  <c:v>4.892213072421811E-4</c:v>
                </c:pt>
                <c:pt idx="1039">
                  <c:v>4.0122362447442115E-4</c:v>
                </c:pt>
                <c:pt idx="1040">
                  <c:v>3.5966799244904963E-4</c:v>
                </c:pt>
                <c:pt idx="1041">
                  <c:v>4.4023414846024417E-4</c:v>
                </c:pt>
                <c:pt idx="1042">
                  <c:v>6.1971941899046604E-4</c:v>
                </c:pt>
                <c:pt idx="1043">
                  <c:v>8.1075704858892515E-4</c:v>
                </c:pt>
                <c:pt idx="1044">
                  <c:v>8.9022155084568174E-4</c:v>
                </c:pt>
                <c:pt idx="1045">
                  <c:v>8.1666989051955058E-4</c:v>
                </c:pt>
                <c:pt idx="1046">
                  <c:v>6.9806755916999256E-4</c:v>
                </c:pt>
                <c:pt idx="1047">
                  <c:v>5.5349625414817375E-4</c:v>
                </c:pt>
                <c:pt idx="1048">
                  <c:v>3.9660156873540231E-4</c:v>
                </c:pt>
                <c:pt idx="1049">
                  <c:v>2.7012944450118274E-4</c:v>
                </c:pt>
                <c:pt idx="1050">
                  <c:v>2.1717718030855279E-4</c:v>
                </c:pt>
                <c:pt idx="1051">
                  <c:v>2.0486989178178158E-4</c:v>
                </c:pt>
                <c:pt idx="1052">
                  <c:v>2.3811659607878149E-4</c:v>
                </c:pt>
                <c:pt idx="1053">
                  <c:v>4.2121362844388746E-4</c:v>
                </c:pt>
                <c:pt idx="1054">
                  <c:v>5.7627337728901836E-4</c:v>
                </c:pt>
                <c:pt idx="1055">
                  <c:v>6.5204493296958717E-4</c:v>
                </c:pt>
                <c:pt idx="1056">
                  <c:v>7.8764976800224716E-4</c:v>
                </c:pt>
                <c:pt idx="1057">
                  <c:v>9.7536665833590237E-4</c:v>
                </c:pt>
                <c:pt idx="1058">
                  <c:v>1.1012550622999781E-3</c:v>
                </c:pt>
                <c:pt idx="1059">
                  <c:v>1.2239601518909279E-3</c:v>
                </c:pt>
                <c:pt idx="1060">
                  <c:v>1.2913757743008725E-3</c:v>
                </c:pt>
                <c:pt idx="1061">
                  <c:v>1.1167407217725208E-3</c:v>
                </c:pt>
                <c:pt idx="1062">
                  <c:v>7.4400948814078681E-4</c:v>
                </c:pt>
                <c:pt idx="1063">
                  <c:v>4.8234197175846185E-4</c:v>
                </c:pt>
                <c:pt idx="1064">
                  <c:v>3.7489966345472442E-4</c:v>
                </c:pt>
                <c:pt idx="1065">
                  <c:v>4.2078905128868822E-4</c:v>
                </c:pt>
                <c:pt idx="1066">
                  <c:v>5.2101298604132471E-4</c:v>
                </c:pt>
                <c:pt idx="1067">
                  <c:v>6.0145011912677974E-4</c:v>
                </c:pt>
                <c:pt idx="1068">
                  <c:v>5.2692074966045703E-4</c:v>
                </c:pt>
                <c:pt idx="1069">
                  <c:v>3.7117724120211523E-4</c:v>
                </c:pt>
                <c:pt idx="1070">
                  <c:v>2.5170502336167562E-4</c:v>
                </c:pt>
                <c:pt idx="1071">
                  <c:v>1.9398029339983474E-4</c:v>
                </c:pt>
                <c:pt idx="1072">
                  <c:v>2.198302037553856E-4</c:v>
                </c:pt>
                <c:pt idx="1073">
                  <c:v>3.1484464853595166E-4</c:v>
                </c:pt>
                <c:pt idx="1074">
                  <c:v>3.7204786810884845E-4</c:v>
                </c:pt>
                <c:pt idx="1075">
                  <c:v>3.4948241550780999E-4</c:v>
                </c:pt>
                <c:pt idx="1076">
                  <c:v>3.4032407384349537E-4</c:v>
                </c:pt>
                <c:pt idx="1077">
                  <c:v>3.7548892052854748E-4</c:v>
                </c:pt>
                <c:pt idx="1078">
                  <c:v>4.4539809216254887E-4</c:v>
                </c:pt>
                <c:pt idx="1079">
                  <c:v>5.1520862432333009E-4</c:v>
                </c:pt>
                <c:pt idx="1080">
                  <c:v>5.8757780325118718E-4</c:v>
                </c:pt>
                <c:pt idx="1081">
                  <c:v>5.8422506511630543E-4</c:v>
                </c:pt>
                <c:pt idx="1082">
                  <c:v>4.6257622713045433E-4</c:v>
                </c:pt>
                <c:pt idx="1083">
                  <c:v>3.0280846438265907E-4</c:v>
                </c:pt>
                <c:pt idx="1084">
                  <c:v>2.1931946243976123E-4</c:v>
                </c:pt>
                <c:pt idx="1085">
                  <c:v>2.1931618170995885E-4</c:v>
                </c:pt>
                <c:pt idx="1086">
                  <c:v>3.5793179935437916E-4</c:v>
                </c:pt>
                <c:pt idx="1087">
                  <c:v>5.3508322253786758E-4</c:v>
                </c:pt>
                <c:pt idx="1088">
                  <c:v>5.4716366957560517E-4</c:v>
                </c:pt>
                <c:pt idx="1089">
                  <c:v>4.5025222501110339E-4</c:v>
                </c:pt>
                <c:pt idx="1090">
                  <c:v>3.5761385782351497E-4</c:v>
                </c:pt>
                <c:pt idx="1091">
                  <c:v>3.1356103822360713E-4</c:v>
                </c:pt>
                <c:pt idx="1092">
                  <c:v>2.9167866177037187E-4</c:v>
                </c:pt>
                <c:pt idx="1093">
                  <c:v>3.0840216167217141E-4</c:v>
                </c:pt>
                <c:pt idx="1094">
                  <c:v>4.1377315258160803E-4</c:v>
                </c:pt>
                <c:pt idx="1095">
                  <c:v>5.4585702343222064E-4</c:v>
                </c:pt>
                <c:pt idx="1096">
                  <c:v>5.1771769719996302E-4</c:v>
                </c:pt>
                <c:pt idx="1097">
                  <c:v>3.6665067453689677E-4</c:v>
                </c:pt>
                <c:pt idx="1098">
                  <c:v>2.626040987339855E-4</c:v>
                </c:pt>
                <c:pt idx="1099">
                  <c:v>3.0729985708352142E-4</c:v>
                </c:pt>
                <c:pt idx="1100">
                  <c:v>4.1750076261585931E-4</c:v>
                </c:pt>
                <c:pt idx="1101">
                  <c:v>4.3967613529860745E-4</c:v>
                </c:pt>
                <c:pt idx="1102">
                  <c:v>4.0272793100306481E-4</c:v>
                </c:pt>
                <c:pt idx="1103">
                  <c:v>5.0267162262258608E-4</c:v>
                </c:pt>
                <c:pt idx="1104">
                  <c:v>7.1254585832292302E-4</c:v>
                </c:pt>
                <c:pt idx="1105">
                  <c:v>8.5472745967934624E-4</c:v>
                </c:pt>
                <c:pt idx="1106">
                  <c:v>7.5563351990611254E-4</c:v>
                </c:pt>
                <c:pt idx="1107">
                  <c:v>5.4891371182521124E-4</c:v>
                </c:pt>
                <c:pt idx="1108">
                  <c:v>4.3698916674145521E-4</c:v>
                </c:pt>
                <c:pt idx="1109">
                  <c:v>4.1580849345876223E-4</c:v>
                </c:pt>
                <c:pt idx="1110">
                  <c:v>3.6278466980344605E-4</c:v>
                </c:pt>
                <c:pt idx="1111">
                  <c:v>3.191563478751077E-4</c:v>
                </c:pt>
                <c:pt idx="1112">
                  <c:v>3.3942823521689378E-4</c:v>
                </c:pt>
                <c:pt idx="1113">
                  <c:v>3.6797811190187002E-4</c:v>
                </c:pt>
                <c:pt idx="1114">
                  <c:v>3.8639064220590057E-4</c:v>
                </c:pt>
                <c:pt idx="1115">
                  <c:v>4.1330247370786031E-4</c:v>
                </c:pt>
                <c:pt idx="1116">
                  <c:v>5.1729615240366162E-4</c:v>
                </c:pt>
                <c:pt idx="1117">
                  <c:v>5.4376151925987276E-4</c:v>
                </c:pt>
                <c:pt idx="1118">
                  <c:v>4.5199439691660592E-4</c:v>
                </c:pt>
                <c:pt idx="1119">
                  <c:v>3.7881920155603084E-4</c:v>
                </c:pt>
                <c:pt idx="1120">
                  <c:v>5.2773202394367066E-4</c:v>
                </c:pt>
                <c:pt idx="1121">
                  <c:v>6.9458128103441796E-4</c:v>
                </c:pt>
                <c:pt idx="1122">
                  <c:v>6.1504405969260831E-4</c:v>
                </c:pt>
                <c:pt idx="1123">
                  <c:v>3.7708449107069992E-4</c:v>
                </c:pt>
                <c:pt idx="1124">
                  <c:v>2.2531455633215488E-4</c:v>
                </c:pt>
                <c:pt idx="1125">
                  <c:v>2.0698549130686878E-4</c:v>
                </c:pt>
                <c:pt idx="1126">
                  <c:v>2.5292673976295087E-4</c:v>
                </c:pt>
                <c:pt idx="1127">
                  <c:v>3.8739072336646237E-4</c:v>
                </c:pt>
                <c:pt idx="1128">
                  <c:v>6.1685647246051975E-4</c:v>
                </c:pt>
                <c:pt idx="1129">
                  <c:v>8.9397242350834584E-4</c:v>
                </c:pt>
                <c:pt idx="1130">
                  <c:v>1.1718450227838982E-3</c:v>
                </c:pt>
                <c:pt idx="1131">
                  <c:v>1.3660930574610059E-3</c:v>
                </c:pt>
                <c:pt idx="1132">
                  <c:v>1.4550213000652742E-3</c:v>
                </c:pt>
                <c:pt idx="1133">
                  <c:v>1.4296095564225689E-3</c:v>
                </c:pt>
                <c:pt idx="1134">
                  <c:v>1.3627420548524075E-3</c:v>
                </c:pt>
                <c:pt idx="1135">
                  <c:v>1.3042058617045238E-3</c:v>
                </c:pt>
                <c:pt idx="1136">
                  <c:v>1.2282985593274755E-3</c:v>
                </c:pt>
                <c:pt idx="1137">
                  <c:v>1.1246712691462344E-3</c:v>
                </c:pt>
                <c:pt idx="1138">
                  <c:v>1.0217317973350629E-3</c:v>
                </c:pt>
                <c:pt idx="1139">
                  <c:v>9.2119410670614703E-4</c:v>
                </c:pt>
                <c:pt idx="1140">
                  <c:v>7.4716245303022488E-4</c:v>
                </c:pt>
                <c:pt idx="1141">
                  <c:v>5.0219826536790715E-4</c:v>
                </c:pt>
                <c:pt idx="1142">
                  <c:v>4.1092648228656376E-4</c:v>
                </c:pt>
                <c:pt idx="1143">
                  <c:v>4.931338576079278E-4</c:v>
                </c:pt>
                <c:pt idx="1144">
                  <c:v>5.5875783288665461E-4</c:v>
                </c:pt>
                <c:pt idx="1145">
                  <c:v>4.8124481528277291E-4</c:v>
                </c:pt>
                <c:pt idx="1146">
                  <c:v>3.6058668521732215E-4</c:v>
                </c:pt>
                <c:pt idx="1147">
                  <c:v>3.2805162710376165E-4</c:v>
                </c:pt>
                <c:pt idx="1148">
                  <c:v>4.5655524702570592E-4</c:v>
                </c:pt>
                <c:pt idx="1149">
                  <c:v>7.8199313785453034E-4</c:v>
                </c:pt>
                <c:pt idx="1150">
                  <c:v>8.6841950339238479E-4</c:v>
                </c:pt>
                <c:pt idx="1151">
                  <c:v>6.5849320106667526E-4</c:v>
                </c:pt>
                <c:pt idx="1152">
                  <c:v>3.7870001975756059E-4</c:v>
                </c:pt>
                <c:pt idx="1153">
                  <c:v>2.999935051652727E-4</c:v>
                </c:pt>
                <c:pt idx="1154">
                  <c:v>2.7110803918295933E-4</c:v>
                </c:pt>
                <c:pt idx="1155">
                  <c:v>2.8648241794050746E-4</c:v>
                </c:pt>
                <c:pt idx="1156">
                  <c:v>2.9852371003634973E-4</c:v>
                </c:pt>
                <c:pt idx="1157">
                  <c:v>2.6229717710655087E-4</c:v>
                </c:pt>
                <c:pt idx="1158">
                  <c:v>2.3193549053268739E-4</c:v>
                </c:pt>
                <c:pt idx="1159">
                  <c:v>2.3965292576104327E-4</c:v>
                </c:pt>
                <c:pt idx="1160">
                  <c:v>2.7974468254693722E-4</c:v>
                </c:pt>
                <c:pt idx="1161">
                  <c:v>3.0136737656294839E-4</c:v>
                </c:pt>
                <c:pt idx="1162">
                  <c:v>2.812218832812227E-4</c:v>
                </c:pt>
                <c:pt idx="1163">
                  <c:v>2.8174555548260541E-4</c:v>
                </c:pt>
                <c:pt idx="1164">
                  <c:v>3.2400669276680134E-4</c:v>
                </c:pt>
                <c:pt idx="1165">
                  <c:v>3.2611591035733046E-4</c:v>
                </c:pt>
                <c:pt idx="1166">
                  <c:v>2.7974901244817626E-4</c:v>
                </c:pt>
                <c:pt idx="1167">
                  <c:v>2.9761024314699512E-4</c:v>
                </c:pt>
                <c:pt idx="1168">
                  <c:v>3.7211591963036959E-4</c:v>
                </c:pt>
                <c:pt idx="1169">
                  <c:v>4.3068996558570536E-4</c:v>
                </c:pt>
                <c:pt idx="1170">
                  <c:v>3.9495007586575913E-4</c:v>
                </c:pt>
                <c:pt idx="1171">
                  <c:v>2.9087324975369643E-4</c:v>
                </c:pt>
                <c:pt idx="1172">
                  <c:v>2.2559122918511384E-4</c:v>
                </c:pt>
                <c:pt idx="1173">
                  <c:v>2.1187280361418525E-4</c:v>
                </c:pt>
                <c:pt idx="1174">
                  <c:v>2.1326220447927193E-4</c:v>
                </c:pt>
                <c:pt idx="1175">
                  <c:v>2.2001104782731214E-4</c:v>
                </c:pt>
                <c:pt idx="1176">
                  <c:v>2.2403810004307059E-4</c:v>
                </c:pt>
                <c:pt idx="1177">
                  <c:v>2.2301383386257303E-4</c:v>
                </c:pt>
                <c:pt idx="1178">
                  <c:v>2.2631790636466721E-4</c:v>
                </c:pt>
                <c:pt idx="1179">
                  <c:v>2.3760260659299451E-4</c:v>
                </c:pt>
                <c:pt idx="1180">
                  <c:v>2.4574537261728264E-4</c:v>
                </c:pt>
                <c:pt idx="1181">
                  <c:v>2.519659573088935E-4</c:v>
                </c:pt>
                <c:pt idx="1182">
                  <c:v>2.7135792038554221E-4</c:v>
                </c:pt>
                <c:pt idx="1183">
                  <c:v>3.1739049632149949E-4</c:v>
                </c:pt>
                <c:pt idx="1184">
                  <c:v>3.4473772319652937E-4</c:v>
                </c:pt>
                <c:pt idx="1185">
                  <c:v>3.3955272445164133E-4</c:v>
                </c:pt>
                <c:pt idx="1186">
                  <c:v>3.297923519550804E-4</c:v>
                </c:pt>
                <c:pt idx="1187">
                  <c:v>3.3212308184883666E-4</c:v>
                </c:pt>
                <c:pt idx="1188">
                  <c:v>3.4876564785393631E-4</c:v>
                </c:pt>
                <c:pt idx="1189">
                  <c:v>3.6931957634518811E-4</c:v>
                </c:pt>
                <c:pt idx="1190">
                  <c:v>3.6126629262634547E-4</c:v>
                </c:pt>
                <c:pt idx="1191">
                  <c:v>3.4895225983115131E-4</c:v>
                </c:pt>
                <c:pt idx="1192">
                  <c:v>3.4593691415037376E-4</c:v>
                </c:pt>
                <c:pt idx="1193">
                  <c:v>3.4434494390960733E-4</c:v>
                </c:pt>
                <c:pt idx="1194">
                  <c:v>3.6058059609228647E-4</c:v>
                </c:pt>
                <c:pt idx="1195">
                  <c:v>3.8009683731382739E-4</c:v>
                </c:pt>
                <c:pt idx="1196">
                  <c:v>4.2105136385749289E-4</c:v>
                </c:pt>
                <c:pt idx="1197">
                  <c:v>4.6830349049705822E-4</c:v>
                </c:pt>
                <c:pt idx="1198">
                  <c:v>4.8103782441119173E-4</c:v>
                </c:pt>
                <c:pt idx="1199">
                  <c:v>4.5322308274171636E-4</c:v>
                </c:pt>
                <c:pt idx="1200">
                  <c:v>5.3345878442960504E-4</c:v>
                </c:pt>
                <c:pt idx="1201">
                  <c:v>6.8461571375969422E-4</c:v>
                </c:pt>
                <c:pt idx="1202">
                  <c:v>8.6093305197278874E-4</c:v>
                </c:pt>
                <c:pt idx="1203">
                  <c:v>1.055147683001338E-3</c:v>
                </c:pt>
                <c:pt idx="1204">
                  <c:v>1.0546087374378055E-3</c:v>
                </c:pt>
                <c:pt idx="1205">
                  <c:v>8.2646899345114732E-4</c:v>
                </c:pt>
                <c:pt idx="1206">
                  <c:v>6.216839704194291E-4</c:v>
                </c:pt>
                <c:pt idx="1207">
                  <c:v>5.2614651251152531E-4</c:v>
                </c:pt>
                <c:pt idx="1208">
                  <c:v>4.8260611526774566E-4</c:v>
                </c:pt>
                <c:pt idx="1209">
                  <c:v>4.5129708935379105E-4</c:v>
                </c:pt>
                <c:pt idx="1210">
                  <c:v>4.4092083215927554E-4</c:v>
                </c:pt>
                <c:pt idx="1211">
                  <c:v>4.5083507775076282E-4</c:v>
                </c:pt>
                <c:pt idx="1212">
                  <c:v>4.8092580529645961E-4</c:v>
                </c:pt>
                <c:pt idx="1213">
                  <c:v>5.045324625828657E-4</c:v>
                </c:pt>
                <c:pt idx="1214">
                  <c:v>5.1651934309905178E-4</c:v>
                </c:pt>
                <c:pt idx="1215">
                  <c:v>5.2071037322859893E-4</c:v>
                </c:pt>
                <c:pt idx="1216">
                  <c:v>5.2977879009423945E-4</c:v>
                </c:pt>
                <c:pt idx="1217">
                  <c:v>5.3780810876014951E-4</c:v>
                </c:pt>
                <c:pt idx="1218">
                  <c:v>5.5375553308905181E-4</c:v>
                </c:pt>
                <c:pt idx="1219">
                  <c:v>5.6548435260931327E-4</c:v>
                </c:pt>
                <c:pt idx="1220">
                  <c:v>5.7903813548798252E-4</c:v>
                </c:pt>
                <c:pt idx="1221">
                  <c:v>5.8623628817236744E-4</c:v>
                </c:pt>
                <c:pt idx="1222">
                  <c:v>6.0296629574312782E-4</c:v>
                </c:pt>
                <c:pt idx="1223">
                  <c:v>6.2672103979209812E-4</c:v>
                </c:pt>
                <c:pt idx="1224">
                  <c:v>6.420852862335909E-4</c:v>
                </c:pt>
                <c:pt idx="1225">
                  <c:v>6.3901121430616633E-4</c:v>
                </c:pt>
                <c:pt idx="1226">
                  <c:v>6.6225259770700314E-4</c:v>
                </c:pt>
                <c:pt idx="1227">
                  <c:v>6.9667987365265918E-4</c:v>
                </c:pt>
                <c:pt idx="1228">
                  <c:v>6.8157587917138556E-4</c:v>
                </c:pt>
                <c:pt idx="1229">
                  <c:v>6.1339426315135017E-4</c:v>
                </c:pt>
                <c:pt idx="1230">
                  <c:v>5.7576380373012355E-4</c:v>
                </c:pt>
                <c:pt idx="1231">
                  <c:v>5.6705853942836651E-4</c:v>
                </c:pt>
                <c:pt idx="1232">
                  <c:v>5.7612474421203186E-4</c:v>
                </c:pt>
                <c:pt idx="1233">
                  <c:v>5.932164592580317E-4</c:v>
                </c:pt>
                <c:pt idx="1234">
                  <c:v>6.3367545235289992E-4</c:v>
                </c:pt>
                <c:pt idx="1235">
                  <c:v>6.7358632501766827E-4</c:v>
                </c:pt>
                <c:pt idx="1236">
                  <c:v>7.2484798190558932E-4</c:v>
                </c:pt>
                <c:pt idx="1237">
                  <c:v>7.7221633960942212E-4</c:v>
                </c:pt>
                <c:pt idx="1238">
                  <c:v>7.9270981792814964E-4</c:v>
                </c:pt>
                <c:pt idx="1239">
                  <c:v>8.0927967083107536E-4</c:v>
                </c:pt>
                <c:pt idx="1240">
                  <c:v>8.5392791916881765E-4</c:v>
                </c:pt>
                <c:pt idx="1241">
                  <c:v>9.0879821554336934E-4</c:v>
                </c:pt>
                <c:pt idx="1242">
                  <c:v>9.5154349586914382E-4</c:v>
                </c:pt>
                <c:pt idx="1243">
                  <c:v>9.7149366284157159E-4</c:v>
                </c:pt>
                <c:pt idx="1244">
                  <c:v>9.7257670715879437E-4</c:v>
                </c:pt>
                <c:pt idx="1245">
                  <c:v>9.6893282467412547E-4</c:v>
                </c:pt>
                <c:pt idx="1246">
                  <c:v>9.7149848056044018E-4</c:v>
                </c:pt>
                <c:pt idx="1247">
                  <c:v>9.8785253441157446E-4</c:v>
                </c:pt>
                <c:pt idx="1248">
                  <c:v>1.0084843497351567E-3</c:v>
                </c:pt>
                <c:pt idx="1249">
                  <c:v>1.0196389858789755E-3</c:v>
                </c:pt>
                <c:pt idx="1250">
                  <c:v>1.0271783301369741E-3</c:v>
                </c:pt>
                <c:pt idx="1251">
                  <c:v>1.0391286523243571E-3</c:v>
                </c:pt>
                <c:pt idx="1252">
                  <c:v>1.040224529431308E-3</c:v>
                </c:pt>
                <c:pt idx="1253">
                  <c:v>1.0171167487119102E-3</c:v>
                </c:pt>
                <c:pt idx="1254">
                  <c:v>9.8501250407364996E-4</c:v>
                </c:pt>
                <c:pt idx="1255">
                  <c:v>9.5892442675685706E-4</c:v>
                </c:pt>
                <c:pt idx="1256">
                  <c:v>9.3234526333405086E-4</c:v>
                </c:pt>
                <c:pt idx="1257">
                  <c:v>9.1157304730480661E-4</c:v>
                </c:pt>
                <c:pt idx="1258">
                  <c:v>9.157359640276743E-4</c:v>
                </c:pt>
                <c:pt idx="1259">
                  <c:v>9.2243689247341971E-4</c:v>
                </c:pt>
                <c:pt idx="1260">
                  <c:v>8.5764075672256212E-4</c:v>
                </c:pt>
                <c:pt idx="1261">
                  <c:v>8.2227437360946174E-4</c:v>
                </c:pt>
                <c:pt idx="1262">
                  <c:v>8.7651840913837342E-4</c:v>
                </c:pt>
                <c:pt idx="1263">
                  <c:v>9.1662714936447602E-4</c:v>
                </c:pt>
                <c:pt idx="1264">
                  <c:v>8.3683839192636236E-4</c:v>
                </c:pt>
                <c:pt idx="1265">
                  <c:v>7.9417808623089795E-4</c:v>
                </c:pt>
                <c:pt idx="1266">
                  <c:v>8.4719570977195694E-4</c:v>
                </c:pt>
                <c:pt idx="1267">
                  <c:v>8.6305028268820441E-4</c:v>
                </c:pt>
                <c:pt idx="1268">
                  <c:v>7.7715316076896047E-4</c:v>
                </c:pt>
                <c:pt idx="1269">
                  <c:v>7.1608386807802424E-4</c:v>
                </c:pt>
                <c:pt idx="1270">
                  <c:v>7.5266044815200557E-4</c:v>
                </c:pt>
                <c:pt idx="1271">
                  <c:v>8.358082770389487E-4</c:v>
                </c:pt>
                <c:pt idx="1272">
                  <c:v>8.810799391643446E-4</c:v>
                </c:pt>
                <c:pt idx="1273">
                  <c:v>8.4762548745550886E-4</c:v>
                </c:pt>
                <c:pt idx="1274">
                  <c:v>7.6363538727831199E-4</c:v>
                </c:pt>
                <c:pt idx="1275">
                  <c:v>7.2443708247616769E-4</c:v>
                </c:pt>
                <c:pt idx="1276">
                  <c:v>7.3864620263980622E-4</c:v>
                </c:pt>
                <c:pt idx="1277">
                  <c:v>7.4438947791251829E-4</c:v>
                </c:pt>
                <c:pt idx="1278">
                  <c:v>7.1904303198373916E-4</c:v>
                </c:pt>
                <c:pt idx="1279">
                  <c:v>7.133603070428174E-4</c:v>
                </c:pt>
                <c:pt idx="1280">
                  <c:v>7.3165863714918112E-4</c:v>
                </c:pt>
                <c:pt idx="1281">
                  <c:v>7.452608541080153E-4</c:v>
                </c:pt>
                <c:pt idx="1282">
                  <c:v>7.3191579033563144E-4</c:v>
                </c:pt>
                <c:pt idx="1283">
                  <c:v>7.505317999328459E-4</c:v>
                </c:pt>
                <c:pt idx="1284">
                  <c:v>7.888912751402964E-4</c:v>
                </c:pt>
                <c:pt idx="1285">
                  <c:v>8.1652580756220951E-4</c:v>
                </c:pt>
                <c:pt idx="1286">
                  <c:v>8.7166506378782906E-4</c:v>
                </c:pt>
                <c:pt idx="1287">
                  <c:v>9.5272256452490569E-4</c:v>
                </c:pt>
                <c:pt idx="1288">
                  <c:v>9.8414762527325862E-4</c:v>
                </c:pt>
                <c:pt idx="1289">
                  <c:v>9.7992005940281991E-4</c:v>
                </c:pt>
                <c:pt idx="1290">
                  <c:v>9.8536014331024823E-4</c:v>
                </c:pt>
                <c:pt idx="1291">
                  <c:v>9.9536921585702872E-4</c:v>
                </c:pt>
                <c:pt idx="1292">
                  <c:v>9.8973051601832147E-4</c:v>
                </c:pt>
                <c:pt idx="1293">
                  <c:v>9.5589342933855655E-4</c:v>
                </c:pt>
                <c:pt idx="1294">
                  <c:v>8.971645248858094E-4</c:v>
                </c:pt>
                <c:pt idx="1295">
                  <c:v>8.0662378459126903E-4</c:v>
                </c:pt>
                <c:pt idx="1296">
                  <c:v>7.487751628927811E-4</c:v>
                </c:pt>
                <c:pt idx="1297">
                  <c:v>7.6017407054206391E-4</c:v>
                </c:pt>
                <c:pt idx="1298">
                  <c:v>7.7300389566060859E-4</c:v>
                </c:pt>
                <c:pt idx="1299">
                  <c:v>7.3864660170319012E-4</c:v>
                </c:pt>
                <c:pt idx="1300">
                  <c:v>7.1794204821309764E-4</c:v>
                </c:pt>
                <c:pt idx="1301">
                  <c:v>7.2491328387566483E-4</c:v>
                </c:pt>
                <c:pt idx="1302">
                  <c:v>7.1957226705010742E-4</c:v>
                </c:pt>
                <c:pt idx="1303">
                  <c:v>6.9212776115941356E-4</c:v>
                </c:pt>
                <c:pt idx="1304">
                  <c:v>6.6877095109579485E-4</c:v>
                </c:pt>
                <c:pt idx="1305">
                  <c:v>6.6539303739124322E-4</c:v>
                </c:pt>
                <c:pt idx="1306">
                  <c:v>6.7401583282200052E-4</c:v>
                </c:pt>
                <c:pt idx="1307">
                  <c:v>6.815722888169534E-4</c:v>
                </c:pt>
                <c:pt idx="1308">
                  <c:v>6.819100763513819E-4</c:v>
                </c:pt>
                <c:pt idx="1309">
                  <c:v>6.9309650891998941E-4</c:v>
                </c:pt>
                <c:pt idx="1310">
                  <c:v>7.0252731334162727E-4</c:v>
                </c:pt>
                <c:pt idx="1311">
                  <c:v>7.1007455385013198E-4</c:v>
                </c:pt>
                <c:pt idx="1312">
                  <c:v>7.2200233227875076E-4</c:v>
                </c:pt>
                <c:pt idx="1313">
                  <c:v>7.3697778947303359E-4</c:v>
                </c:pt>
                <c:pt idx="1314">
                  <c:v>7.4881167156247723E-4</c:v>
                </c:pt>
                <c:pt idx="1315">
                  <c:v>7.7716683096848362E-4</c:v>
                </c:pt>
                <c:pt idx="1316">
                  <c:v>8.0237368821404348E-4</c:v>
                </c:pt>
                <c:pt idx="1317">
                  <c:v>8.2993267578474568E-4</c:v>
                </c:pt>
                <c:pt idx="1318">
                  <c:v>1.0203003950347512E-3</c:v>
                </c:pt>
                <c:pt idx="1319">
                  <c:v>2.2769908142413059E-3</c:v>
                </c:pt>
                <c:pt idx="1320">
                  <c:v>3.9438692658851422E-2</c:v>
                </c:pt>
                <c:pt idx="1321">
                  <c:v>9.2411134819485249E-2</c:v>
                </c:pt>
                <c:pt idx="1322">
                  <c:v>8.7215210564984116E-2</c:v>
                </c:pt>
                <c:pt idx="1323">
                  <c:v>2.9286620071856385E-2</c:v>
                </c:pt>
                <c:pt idx="1324">
                  <c:v>6.5250021674555054E-3</c:v>
                </c:pt>
                <c:pt idx="1325">
                  <c:v>3.5429641003635126E-3</c:v>
                </c:pt>
                <c:pt idx="1326">
                  <c:v>2.4139924713944072E-3</c:v>
                </c:pt>
                <c:pt idx="1327">
                  <c:v>2.0940791313327511E-3</c:v>
                </c:pt>
                <c:pt idx="1328">
                  <c:v>1.8666202850319564E-3</c:v>
                </c:pt>
                <c:pt idx="1329">
                  <c:v>1.8105219783473637E-3</c:v>
                </c:pt>
                <c:pt idx="1330">
                  <c:v>1.7758026410047514E-3</c:v>
                </c:pt>
                <c:pt idx="1331">
                  <c:v>1.469572898966329E-3</c:v>
                </c:pt>
                <c:pt idx="1332">
                  <c:v>1.1234368839650368E-3</c:v>
                </c:pt>
                <c:pt idx="1333">
                  <c:v>9.3188166728667651E-4</c:v>
                </c:pt>
                <c:pt idx="1334">
                  <c:v>9.167565988210828E-4</c:v>
                </c:pt>
                <c:pt idx="1335">
                  <c:v>1.0514698658203373E-3</c:v>
                </c:pt>
                <c:pt idx="1336">
                  <c:v>1.2063616542653996E-3</c:v>
                </c:pt>
                <c:pt idx="1337">
                  <c:v>1.213251656508792E-3</c:v>
                </c:pt>
                <c:pt idx="1338">
                  <c:v>1.0614822597024365E-3</c:v>
                </c:pt>
                <c:pt idx="1339">
                  <c:v>8.9223439272158517E-4</c:v>
                </c:pt>
                <c:pt idx="1340">
                  <c:v>8.1326733297177863E-4</c:v>
                </c:pt>
                <c:pt idx="1341">
                  <c:v>9.4120650929680383E-4</c:v>
                </c:pt>
                <c:pt idx="1342">
                  <c:v>1.0709307001578526E-3</c:v>
                </c:pt>
                <c:pt idx="1343">
                  <c:v>1.3092045519862254E-3</c:v>
                </c:pt>
                <c:pt idx="1344">
                  <c:v>1.4361748933885603E-3</c:v>
                </c:pt>
                <c:pt idx="1345">
                  <c:v>1.2552844989511373E-3</c:v>
                </c:pt>
                <c:pt idx="1346">
                  <c:v>9.143005889302591E-4</c:v>
                </c:pt>
                <c:pt idx="1347">
                  <c:v>8.0622927273861706E-4</c:v>
                </c:pt>
                <c:pt idx="1348">
                  <c:v>7.4827717718726702E-4</c:v>
                </c:pt>
                <c:pt idx="1349">
                  <c:v>6.1315181648334636E-4</c:v>
                </c:pt>
                <c:pt idx="1350">
                  <c:v>4.7988486493194332E-4</c:v>
                </c:pt>
                <c:pt idx="1351">
                  <c:v>4.3372472119385585E-4</c:v>
                </c:pt>
                <c:pt idx="1352">
                  <c:v>4.2171927645168157E-4</c:v>
                </c:pt>
                <c:pt idx="1353">
                  <c:v>4.1748368159288116E-4</c:v>
                </c:pt>
                <c:pt idx="1354">
                  <c:v>4.2130383373490521E-4</c:v>
                </c:pt>
                <c:pt idx="1355">
                  <c:v>4.2374196432202311E-4</c:v>
                </c:pt>
                <c:pt idx="1356">
                  <c:v>4.3853816594239658E-4</c:v>
                </c:pt>
                <c:pt idx="1357">
                  <c:v>5.0579491916305909E-4</c:v>
                </c:pt>
                <c:pt idx="1358">
                  <c:v>5.4088798975567812E-4</c:v>
                </c:pt>
                <c:pt idx="1359">
                  <c:v>5.0951906061740308E-4</c:v>
                </c:pt>
                <c:pt idx="1360">
                  <c:v>5.6229391940023287E-4</c:v>
                </c:pt>
                <c:pt idx="1361">
                  <c:v>7.9067099470943325E-4</c:v>
                </c:pt>
                <c:pt idx="1362">
                  <c:v>1.0948830130740983E-3</c:v>
                </c:pt>
                <c:pt idx="1363">
                  <c:v>1.4828607575261988E-3</c:v>
                </c:pt>
                <c:pt idx="1364">
                  <c:v>1.8903138799913567E-3</c:v>
                </c:pt>
                <c:pt idx="1365">
                  <c:v>1.898642166055702E-3</c:v>
                </c:pt>
                <c:pt idx="1366">
                  <c:v>1.4222722491604074E-3</c:v>
                </c:pt>
                <c:pt idx="1367">
                  <c:v>9.5970440275570273E-4</c:v>
                </c:pt>
                <c:pt idx="1368">
                  <c:v>7.6933995138854646E-4</c:v>
                </c:pt>
                <c:pt idx="1369">
                  <c:v>9.0636690914995663E-4</c:v>
                </c:pt>
                <c:pt idx="1370">
                  <c:v>9.9433676228599926E-4</c:v>
                </c:pt>
                <c:pt idx="1371">
                  <c:v>1.0108644266291719E-3</c:v>
                </c:pt>
                <c:pt idx="1372">
                  <c:v>1.0485898705783535E-3</c:v>
                </c:pt>
                <c:pt idx="1373">
                  <c:v>9.6589823520356287E-4</c:v>
                </c:pt>
                <c:pt idx="1374">
                  <c:v>7.4666465840406268E-4</c:v>
                </c:pt>
                <c:pt idx="1375">
                  <c:v>6.0414857525724721E-4</c:v>
                </c:pt>
                <c:pt idx="1376">
                  <c:v>6.562480397972779E-4</c:v>
                </c:pt>
                <c:pt idx="1377">
                  <c:v>7.2347247138626776E-4</c:v>
                </c:pt>
                <c:pt idx="1378">
                  <c:v>7.0850773006857963E-4</c:v>
                </c:pt>
                <c:pt idx="1379">
                  <c:v>7.8388670665075356E-4</c:v>
                </c:pt>
                <c:pt idx="1380">
                  <c:v>9.7767273996312112E-4</c:v>
                </c:pt>
                <c:pt idx="1381">
                  <c:v>9.8055557051821007E-4</c:v>
                </c:pt>
                <c:pt idx="1382">
                  <c:v>8.1062847393044424E-4</c:v>
                </c:pt>
                <c:pt idx="1383">
                  <c:v>8.891820375683489E-4</c:v>
                </c:pt>
                <c:pt idx="1384">
                  <c:v>1.2610171541297536E-3</c:v>
                </c:pt>
                <c:pt idx="1385">
                  <c:v>1.639940171413873E-3</c:v>
                </c:pt>
                <c:pt idx="1386">
                  <c:v>1.5291910414762218E-3</c:v>
                </c:pt>
                <c:pt idx="1387">
                  <c:v>1.272459409892082E-3</c:v>
                </c:pt>
                <c:pt idx="1388">
                  <c:v>1.1739479863264425E-3</c:v>
                </c:pt>
                <c:pt idx="1389">
                  <c:v>1.1961568239781553E-3</c:v>
                </c:pt>
                <c:pt idx="1390">
                  <c:v>1.3372013725206648E-3</c:v>
                </c:pt>
                <c:pt idx="1391">
                  <c:v>1.65942609215246E-3</c:v>
                </c:pt>
                <c:pt idx="1392">
                  <c:v>1.8107514620155734E-3</c:v>
                </c:pt>
                <c:pt idx="1393">
                  <c:v>1.7776226832695269E-3</c:v>
                </c:pt>
                <c:pt idx="1394">
                  <c:v>1.7120976223821455E-3</c:v>
                </c:pt>
                <c:pt idx="1395">
                  <c:v>1.576450852266522E-3</c:v>
                </c:pt>
                <c:pt idx="1396">
                  <c:v>1.2408416688700625E-3</c:v>
                </c:pt>
                <c:pt idx="1397">
                  <c:v>8.6429408873939803E-4</c:v>
                </c:pt>
                <c:pt idx="1398">
                  <c:v>5.8738819751115651E-4</c:v>
                </c:pt>
                <c:pt idx="1399">
                  <c:v>4.8689411785707781E-4</c:v>
                </c:pt>
                <c:pt idx="1400">
                  <c:v>4.6717051223398043E-4</c:v>
                </c:pt>
                <c:pt idx="1401">
                  <c:v>4.965506233741868E-4</c:v>
                </c:pt>
                <c:pt idx="1402">
                  <c:v>5.0374629160008892E-4</c:v>
                </c:pt>
                <c:pt idx="1403">
                  <c:v>5.0046362608427018E-4</c:v>
                </c:pt>
                <c:pt idx="1404">
                  <c:v>5.8140842699777487E-4</c:v>
                </c:pt>
                <c:pt idx="1405">
                  <c:v>6.7664896089335421E-4</c:v>
                </c:pt>
                <c:pt idx="1406">
                  <c:v>8.1539725086413105E-4</c:v>
                </c:pt>
                <c:pt idx="1407">
                  <c:v>9.5727372564643044E-4</c:v>
                </c:pt>
                <c:pt idx="1408">
                  <c:v>9.9002250942620989E-4</c:v>
                </c:pt>
                <c:pt idx="1409">
                  <c:v>8.8897807253619755E-4</c:v>
                </c:pt>
                <c:pt idx="1410">
                  <c:v>7.9104553759774322E-4</c:v>
                </c:pt>
                <c:pt idx="1411">
                  <c:v>7.8797148205324156E-4</c:v>
                </c:pt>
                <c:pt idx="1412">
                  <c:v>8.2637801534741855E-4</c:v>
                </c:pt>
                <c:pt idx="1413">
                  <c:v>7.7924602738246515E-4</c:v>
                </c:pt>
                <c:pt idx="1414">
                  <c:v>6.6381623511231949E-4</c:v>
                </c:pt>
                <c:pt idx="1415">
                  <c:v>7.3807363229802633E-4</c:v>
                </c:pt>
                <c:pt idx="1416">
                  <c:v>8.6098186046496428E-4</c:v>
                </c:pt>
                <c:pt idx="1417">
                  <c:v>9.2700430746518378E-4</c:v>
                </c:pt>
                <c:pt idx="1418">
                  <c:v>9.243095015332276E-4</c:v>
                </c:pt>
                <c:pt idx="1419">
                  <c:v>8.5414034186180533E-4</c:v>
                </c:pt>
                <c:pt idx="1420">
                  <c:v>6.9338897342051831E-4</c:v>
                </c:pt>
                <c:pt idx="1421">
                  <c:v>5.7383017661017072E-4</c:v>
                </c:pt>
                <c:pt idx="1422">
                  <c:v>7.7536710109849351E-4</c:v>
                </c:pt>
                <c:pt idx="1423">
                  <c:v>9.4429441063747176E-4</c:v>
                </c:pt>
                <c:pt idx="1424">
                  <c:v>9.1321874450811991E-4</c:v>
                </c:pt>
                <c:pt idx="1425">
                  <c:v>8.2263551101253464E-4</c:v>
                </c:pt>
                <c:pt idx="1426">
                  <c:v>8.5326202709467994E-4</c:v>
                </c:pt>
                <c:pt idx="1427">
                  <c:v>9.3213421258780786E-4</c:v>
                </c:pt>
                <c:pt idx="1428">
                  <c:v>9.0482966663337091E-4</c:v>
                </c:pt>
                <c:pt idx="1429">
                  <c:v>6.9697999069472799E-4</c:v>
                </c:pt>
                <c:pt idx="1430">
                  <c:v>4.7661332829004285E-4</c:v>
                </c:pt>
                <c:pt idx="1431">
                  <c:v>4.1449666604971103E-4</c:v>
                </c:pt>
                <c:pt idx="1432">
                  <c:v>5.4430214799312793E-4</c:v>
                </c:pt>
                <c:pt idx="1433">
                  <c:v>7.2878493340538543E-4</c:v>
                </c:pt>
                <c:pt idx="1434">
                  <c:v>9.3442618545459344E-4</c:v>
                </c:pt>
                <c:pt idx="1435">
                  <c:v>1.0082037431068092E-3</c:v>
                </c:pt>
                <c:pt idx="1436">
                  <c:v>9.409374498377908E-4</c:v>
                </c:pt>
                <c:pt idx="1437">
                  <c:v>8.5513522267616421E-4</c:v>
                </c:pt>
                <c:pt idx="1438">
                  <c:v>8.2724873037950172E-4</c:v>
                </c:pt>
                <c:pt idx="1439">
                  <c:v>6.9896717324616404E-4</c:v>
                </c:pt>
                <c:pt idx="1440">
                  <c:v>5.1390365049448653E-4</c:v>
                </c:pt>
                <c:pt idx="1441">
                  <c:v>4.4037354544424325E-4</c:v>
                </c:pt>
                <c:pt idx="1442">
                  <c:v>5.7856325009848092E-4</c:v>
                </c:pt>
                <c:pt idx="1443">
                  <c:v>8.8310109228483251E-4</c:v>
                </c:pt>
                <c:pt idx="1444">
                  <c:v>1.0122071436128961E-3</c:v>
                </c:pt>
                <c:pt idx="1445">
                  <c:v>9.0293204782733254E-4</c:v>
                </c:pt>
                <c:pt idx="1446">
                  <c:v>7.6655270273039914E-4</c:v>
                </c:pt>
                <c:pt idx="1447">
                  <c:v>7.8580701140220483E-4</c:v>
                </c:pt>
                <c:pt idx="1448">
                  <c:v>9.6664039195448628E-4</c:v>
                </c:pt>
                <c:pt idx="1449">
                  <c:v>1.3036132271219969E-3</c:v>
                </c:pt>
                <c:pt idx="1450">
                  <c:v>1.6238680212067504E-3</c:v>
                </c:pt>
                <c:pt idx="1451">
                  <c:v>1.8083382982305399E-3</c:v>
                </c:pt>
                <c:pt idx="1452">
                  <c:v>1.8054537285275643E-3</c:v>
                </c:pt>
                <c:pt idx="1453">
                  <c:v>1.6926377864653294E-3</c:v>
                </c:pt>
                <c:pt idx="1454">
                  <c:v>1.5747686762034158E-3</c:v>
                </c:pt>
                <c:pt idx="1455">
                  <c:v>1.5043147273766267E-3</c:v>
                </c:pt>
                <c:pt idx="1456">
                  <c:v>1.4646544958709959E-3</c:v>
                </c:pt>
                <c:pt idx="1457">
                  <c:v>1.4414244929392879E-3</c:v>
                </c:pt>
                <c:pt idx="1458">
                  <c:v>1.430289219444283E-3</c:v>
                </c:pt>
                <c:pt idx="1459">
                  <c:v>1.4171815891941475E-3</c:v>
                </c:pt>
                <c:pt idx="1460">
                  <c:v>1.3949920015767219E-3</c:v>
                </c:pt>
                <c:pt idx="1461">
                  <c:v>1.3729505681162109E-3</c:v>
                </c:pt>
                <c:pt idx="1462">
                  <c:v>1.3667701287765582E-3</c:v>
                </c:pt>
                <c:pt idx="1463">
                  <c:v>1.3618489788822042E-3</c:v>
                </c:pt>
                <c:pt idx="1464">
                  <c:v>1.3464383171662264E-3</c:v>
                </c:pt>
                <c:pt idx="1465">
                  <c:v>1.3320076688474786E-3</c:v>
                </c:pt>
                <c:pt idx="1466">
                  <c:v>1.3232654634945011E-3</c:v>
                </c:pt>
                <c:pt idx="1467">
                  <c:v>1.3159823159724104E-3</c:v>
                </c:pt>
                <c:pt idx="1468">
                  <c:v>1.2991378594534168E-3</c:v>
                </c:pt>
                <c:pt idx="1469">
                  <c:v>1.2782048107214158E-3</c:v>
                </c:pt>
                <c:pt idx="1470">
                  <c:v>1.263909345367007E-3</c:v>
                </c:pt>
                <c:pt idx="1471">
                  <c:v>1.2599920163680969E-3</c:v>
                </c:pt>
                <c:pt idx="1472">
                  <c:v>1.2542369346553632E-3</c:v>
                </c:pt>
                <c:pt idx="1473">
                  <c:v>1.2454919977861244E-3</c:v>
                </c:pt>
                <c:pt idx="1474">
                  <c:v>1.2401603884733309E-3</c:v>
                </c:pt>
                <c:pt idx="1475">
                  <c:v>1.22568638216093E-3</c:v>
                </c:pt>
                <c:pt idx="1476">
                  <c:v>1.1281677092137667E-3</c:v>
                </c:pt>
                <c:pt idx="1477">
                  <c:v>9.874026604837769E-4</c:v>
                </c:pt>
                <c:pt idx="1478">
                  <c:v>8.6900682523884977E-4</c:v>
                </c:pt>
                <c:pt idx="1479">
                  <c:v>8.3998160768250225E-4</c:v>
                </c:pt>
                <c:pt idx="1480">
                  <c:v>8.8566426922020265E-4</c:v>
                </c:pt>
                <c:pt idx="1481">
                  <c:v>9.4100727746957292E-4</c:v>
                </c:pt>
                <c:pt idx="1482">
                  <c:v>8.8454974094586271E-4</c:v>
                </c:pt>
                <c:pt idx="1483">
                  <c:v>7.2193799746774823E-4</c:v>
                </c:pt>
                <c:pt idx="1484">
                  <c:v>5.1644075716165093E-4</c:v>
                </c:pt>
                <c:pt idx="1485">
                  <c:v>3.4835072629045869E-4</c:v>
                </c:pt>
                <c:pt idx="1486">
                  <c:v>2.9698676205422707E-4</c:v>
                </c:pt>
                <c:pt idx="1487">
                  <c:v>3.1484454153715127E-4</c:v>
                </c:pt>
                <c:pt idx="1488">
                  <c:v>3.0339179330954964E-4</c:v>
                </c:pt>
                <c:pt idx="1489">
                  <c:v>2.5274988162261094E-4</c:v>
                </c:pt>
                <c:pt idx="1490">
                  <c:v>1.9742159694520765E-4</c:v>
                </c:pt>
                <c:pt idx="1491">
                  <c:v>1.7765917245272499E-4</c:v>
                </c:pt>
                <c:pt idx="1492">
                  <c:v>2.0931419136321309E-4</c:v>
                </c:pt>
                <c:pt idx="1493">
                  <c:v>2.7723066888214704E-4</c:v>
                </c:pt>
                <c:pt idx="1494">
                  <c:v>2.8665264075719625E-4</c:v>
                </c:pt>
                <c:pt idx="1495">
                  <c:v>2.417350141996348E-4</c:v>
                </c:pt>
                <c:pt idx="1496">
                  <c:v>2.0899001985793313E-4</c:v>
                </c:pt>
                <c:pt idx="1497">
                  <c:v>1.8632997767740217E-4</c:v>
                </c:pt>
                <c:pt idx="1498">
                  <c:v>1.7302366103646527E-4</c:v>
                </c:pt>
                <c:pt idx="1499">
                  <c:v>1.7500589538723777E-4</c:v>
                </c:pt>
                <c:pt idx="1500">
                  <c:v>1.7847983215500468E-4</c:v>
                </c:pt>
                <c:pt idx="1501">
                  <c:v>1.8162965134820101E-4</c:v>
                </c:pt>
                <c:pt idx="1502">
                  <c:v>1.8558491610564721E-4</c:v>
                </c:pt>
                <c:pt idx="1503">
                  <c:v>1.9004645944549475E-4</c:v>
                </c:pt>
                <c:pt idx="1504">
                  <c:v>1.9195778371750442E-4</c:v>
                </c:pt>
                <c:pt idx="1505">
                  <c:v>2.0262509746900612E-4</c:v>
                </c:pt>
                <c:pt idx="1506">
                  <c:v>2.1332364818965575E-4</c:v>
                </c:pt>
                <c:pt idx="1507">
                  <c:v>2.0626590758553252E-4</c:v>
                </c:pt>
                <c:pt idx="1508">
                  <c:v>1.9054571423500274E-4</c:v>
                </c:pt>
                <c:pt idx="1509">
                  <c:v>1.8599374216976013E-4</c:v>
                </c:pt>
                <c:pt idx="1510">
                  <c:v>1.9350193498243981E-4</c:v>
                </c:pt>
                <c:pt idx="1511">
                  <c:v>2.1415065634563523E-4</c:v>
                </c:pt>
                <c:pt idx="1512">
                  <c:v>2.6790285229272092E-4</c:v>
                </c:pt>
                <c:pt idx="1513">
                  <c:v>3.432195022258125E-4</c:v>
                </c:pt>
                <c:pt idx="1514">
                  <c:v>4.0146693882145266E-4</c:v>
                </c:pt>
                <c:pt idx="1515">
                  <c:v>4.4895009086764483E-4</c:v>
                </c:pt>
                <c:pt idx="1516">
                  <c:v>5.2483469687107946E-4</c:v>
                </c:pt>
                <c:pt idx="1517">
                  <c:v>5.4094811282764119E-4</c:v>
                </c:pt>
                <c:pt idx="1518">
                  <c:v>4.9469095946678629E-4</c:v>
                </c:pt>
                <c:pt idx="1519">
                  <c:v>4.867853048802262E-4</c:v>
                </c:pt>
                <c:pt idx="1520">
                  <c:v>5.6077366584495836E-4</c:v>
                </c:pt>
                <c:pt idx="1521">
                  <c:v>7.9595535340989704E-4</c:v>
                </c:pt>
                <c:pt idx="1522">
                  <c:v>1.000025318053357E-3</c:v>
                </c:pt>
                <c:pt idx="1523">
                  <c:v>9.3013748734749639E-4</c:v>
                </c:pt>
                <c:pt idx="1524">
                  <c:v>6.4723311412160885E-4</c:v>
                </c:pt>
                <c:pt idx="1525">
                  <c:v>3.6334729586715231E-4</c:v>
                </c:pt>
                <c:pt idx="1526">
                  <c:v>2.2333975672720862E-4</c:v>
                </c:pt>
                <c:pt idx="1527">
                  <c:v>1.8413150849406991E-4</c:v>
                </c:pt>
                <c:pt idx="1528">
                  <c:v>2.4127831605913594E-4</c:v>
                </c:pt>
                <c:pt idx="1529">
                  <c:v>3.6406832010697429E-4</c:v>
                </c:pt>
                <c:pt idx="1530">
                  <c:v>4.0815136355171921E-4</c:v>
                </c:pt>
                <c:pt idx="1531">
                  <c:v>3.6356427328032418E-4</c:v>
                </c:pt>
                <c:pt idx="1532">
                  <c:v>3.3335379540648871E-4</c:v>
                </c:pt>
                <c:pt idx="1533">
                  <c:v>2.9260612467717158E-4</c:v>
                </c:pt>
                <c:pt idx="1534">
                  <c:v>2.4021997595467207E-4</c:v>
                </c:pt>
                <c:pt idx="1535">
                  <c:v>2.1197644799663337E-4</c:v>
                </c:pt>
                <c:pt idx="1536">
                  <c:v>2.208890738251618E-4</c:v>
                </c:pt>
                <c:pt idx="1537">
                  <c:v>2.5759880949465896E-4</c:v>
                </c:pt>
                <c:pt idx="1538">
                  <c:v>3.6248665999411738E-4</c:v>
                </c:pt>
                <c:pt idx="1539">
                  <c:v>5.3902295911374698E-4</c:v>
                </c:pt>
                <c:pt idx="1540">
                  <c:v>7.4189094273435763E-4</c:v>
                </c:pt>
                <c:pt idx="1541">
                  <c:v>8.4691908586565282E-4</c:v>
                </c:pt>
                <c:pt idx="1542">
                  <c:v>8.5333240029686547E-4</c:v>
                </c:pt>
                <c:pt idx="1543">
                  <c:v>7.7787647438562122E-4</c:v>
                </c:pt>
                <c:pt idx="1544">
                  <c:v>7.2888683109416505E-4</c:v>
                </c:pt>
                <c:pt idx="1545">
                  <c:v>7.5653716315629083E-4</c:v>
                </c:pt>
                <c:pt idx="1546">
                  <c:v>8.1544955762085736E-4</c:v>
                </c:pt>
                <c:pt idx="1547">
                  <c:v>8.3236496628547377E-4</c:v>
                </c:pt>
                <c:pt idx="1548">
                  <c:v>8.2449553799427875E-4</c:v>
                </c:pt>
                <c:pt idx="1549">
                  <c:v>8.066971162964307E-4</c:v>
                </c:pt>
                <c:pt idx="1550">
                  <c:v>7.6036771540916558E-4</c:v>
                </c:pt>
                <c:pt idx="1551">
                  <c:v>7.2534247250865798E-4</c:v>
                </c:pt>
                <c:pt idx="1552">
                  <c:v>7.7627380201437902E-4</c:v>
                </c:pt>
                <c:pt idx="1553">
                  <c:v>8.8999244208140722E-4</c:v>
                </c:pt>
                <c:pt idx="1554">
                  <c:v>9.7678281411285031E-4</c:v>
                </c:pt>
                <c:pt idx="1555">
                  <c:v>1.0496459766614573E-3</c:v>
                </c:pt>
                <c:pt idx="1556">
                  <c:v>1.1567437965030818E-3</c:v>
                </c:pt>
                <c:pt idx="1557">
                  <c:v>1.2637552488713279E-3</c:v>
                </c:pt>
                <c:pt idx="1558">
                  <c:v>1.3144108326878139E-3</c:v>
                </c:pt>
                <c:pt idx="1559">
                  <c:v>1.2185662941491117E-3</c:v>
                </c:pt>
                <c:pt idx="1560">
                  <c:v>1.0493445644187648E-3</c:v>
                </c:pt>
                <c:pt idx="1561">
                  <c:v>9.2492270419543678E-4</c:v>
                </c:pt>
                <c:pt idx="1562">
                  <c:v>9.6427676414283497E-4</c:v>
                </c:pt>
                <c:pt idx="1563">
                  <c:v>1.0280001365868354E-3</c:v>
                </c:pt>
                <c:pt idx="1564">
                  <c:v>1.0983835635066707E-3</c:v>
                </c:pt>
                <c:pt idx="1565">
                  <c:v>1.1643729461257456E-3</c:v>
                </c:pt>
                <c:pt idx="1566">
                  <c:v>1.2195306160556318E-3</c:v>
                </c:pt>
                <c:pt idx="1567">
                  <c:v>1.2681373493145976E-3</c:v>
                </c:pt>
                <c:pt idx="1568">
                  <c:v>1.3124867044642813E-3</c:v>
                </c:pt>
                <c:pt idx="1569">
                  <c:v>1.359900254907694E-3</c:v>
                </c:pt>
                <c:pt idx="1570">
                  <c:v>1.409370715250735E-3</c:v>
                </c:pt>
                <c:pt idx="1571">
                  <c:v>1.4464435356682551E-3</c:v>
                </c:pt>
                <c:pt idx="1572">
                  <c:v>1.4616985983334112E-3</c:v>
                </c:pt>
                <c:pt idx="1573">
                  <c:v>1.4361198715843785E-3</c:v>
                </c:pt>
                <c:pt idx="1574">
                  <c:v>1.3867105216817572E-3</c:v>
                </c:pt>
                <c:pt idx="1575">
                  <c:v>1.3579683827807901E-3</c:v>
                </c:pt>
                <c:pt idx="1576">
                  <c:v>1.3777308747563231E-3</c:v>
                </c:pt>
                <c:pt idx="1577">
                  <c:v>1.3980581468099776E-3</c:v>
                </c:pt>
                <c:pt idx="1578">
                  <c:v>1.3745794680596524E-3</c:v>
                </c:pt>
                <c:pt idx="1579">
                  <c:v>1.3358484090278443E-3</c:v>
                </c:pt>
                <c:pt idx="1580">
                  <c:v>1.3147946733837389E-3</c:v>
                </c:pt>
                <c:pt idx="1581">
                  <c:v>1.3147461445168825E-3</c:v>
                </c:pt>
                <c:pt idx="1582">
                  <c:v>1.295575376882732E-3</c:v>
                </c:pt>
                <c:pt idx="1583">
                  <c:v>1.2729260539545838E-3</c:v>
                </c:pt>
                <c:pt idx="1584">
                  <c:v>1.1886373186144798E-3</c:v>
                </c:pt>
                <c:pt idx="1585">
                  <c:v>1.0436748280283586E-3</c:v>
                </c:pt>
                <c:pt idx="1586">
                  <c:v>1.0147790432620304E-3</c:v>
                </c:pt>
                <c:pt idx="1587">
                  <c:v>1.0218209299504265E-3</c:v>
                </c:pt>
                <c:pt idx="1588">
                  <c:v>9.2718390945166506E-4</c:v>
                </c:pt>
                <c:pt idx="1589">
                  <c:v>8.1928636945933575E-4</c:v>
                </c:pt>
                <c:pt idx="1590">
                  <c:v>7.9943723615676586E-4</c:v>
                </c:pt>
                <c:pt idx="1591">
                  <c:v>8.240854016758934E-4</c:v>
                </c:pt>
                <c:pt idx="1592">
                  <c:v>8.4804974793805299E-4</c:v>
                </c:pt>
                <c:pt idx="1593">
                  <c:v>8.4997588902950181E-4</c:v>
                </c:pt>
                <c:pt idx="1594">
                  <c:v>8.1826679300056886E-4</c:v>
                </c:pt>
                <c:pt idx="1595">
                  <c:v>7.9035244253664819E-4</c:v>
                </c:pt>
                <c:pt idx="1596">
                  <c:v>7.9390192094452546E-4</c:v>
                </c:pt>
                <c:pt idx="1597">
                  <c:v>8.7096620722769251E-4</c:v>
                </c:pt>
                <c:pt idx="1598">
                  <c:v>9.7696536952966923E-4</c:v>
                </c:pt>
                <c:pt idx="1599">
                  <c:v>1.0539992928852212E-3</c:v>
                </c:pt>
                <c:pt idx="1600">
                  <c:v>1.0358178290131993E-3</c:v>
                </c:pt>
                <c:pt idx="1601">
                  <c:v>9.562055639686435E-4</c:v>
                </c:pt>
                <c:pt idx="1602">
                  <c:v>8.9157280578769371E-4</c:v>
                </c:pt>
                <c:pt idx="1603">
                  <c:v>8.4910054224253222E-4</c:v>
                </c:pt>
                <c:pt idx="1604">
                  <c:v>7.9873850711039058E-4</c:v>
                </c:pt>
                <c:pt idx="1605">
                  <c:v>7.4367290466844272E-4</c:v>
                </c:pt>
                <c:pt idx="1606">
                  <c:v>7.0160110064146819E-4</c:v>
                </c:pt>
                <c:pt idx="1607">
                  <c:v>6.8074446246438119E-4</c:v>
                </c:pt>
                <c:pt idx="1608">
                  <c:v>6.4995037660451629E-4</c:v>
                </c:pt>
                <c:pt idx="1609">
                  <c:v>6.1307363845364423E-4</c:v>
                </c:pt>
                <c:pt idx="1610">
                  <c:v>5.9607576427140555E-4</c:v>
                </c:pt>
                <c:pt idx="1611">
                  <c:v>5.8901038490541695E-4</c:v>
                </c:pt>
                <c:pt idx="1612">
                  <c:v>5.9859453362110654E-4</c:v>
                </c:pt>
                <c:pt idx="1613">
                  <c:v>6.1810110847851992E-4</c:v>
                </c:pt>
                <c:pt idx="1614">
                  <c:v>6.4737415079354837E-4</c:v>
                </c:pt>
                <c:pt idx="1615">
                  <c:v>6.6902538448425613E-4</c:v>
                </c:pt>
                <c:pt idx="1616">
                  <c:v>6.9339480852196472E-4</c:v>
                </c:pt>
                <c:pt idx="1617">
                  <c:v>7.24288283511943E-4</c:v>
                </c:pt>
                <c:pt idx="1618">
                  <c:v>7.7549147916610036E-4</c:v>
                </c:pt>
                <c:pt idx="1619">
                  <c:v>9.169299685616839E-4</c:v>
                </c:pt>
                <c:pt idx="1620">
                  <c:v>1.1363454622586218E-3</c:v>
                </c:pt>
                <c:pt idx="1621">
                  <c:v>1.2690452264161633E-3</c:v>
                </c:pt>
                <c:pt idx="1622">
                  <c:v>1.1481532319601775E-3</c:v>
                </c:pt>
                <c:pt idx="1623">
                  <c:v>1.1250223203747532E-3</c:v>
                </c:pt>
                <c:pt idx="1624">
                  <c:v>1.2227214663334152E-3</c:v>
                </c:pt>
                <c:pt idx="1625">
                  <c:v>1.2571631810673087E-3</c:v>
                </c:pt>
                <c:pt idx="1626">
                  <c:v>1.1453264334836577E-3</c:v>
                </c:pt>
                <c:pt idx="1627">
                  <c:v>1.0519768009381715E-3</c:v>
                </c:pt>
                <c:pt idx="1628">
                  <c:v>1.010235718798675E-3</c:v>
                </c:pt>
                <c:pt idx="1629">
                  <c:v>1.1425433653410178E-3</c:v>
                </c:pt>
                <c:pt idx="1630">
                  <c:v>1.2495285398322459E-3</c:v>
                </c:pt>
                <c:pt idx="1631">
                  <c:v>1.3220407471766747E-3</c:v>
                </c:pt>
                <c:pt idx="1632">
                  <c:v>1.1620701154455733E-3</c:v>
                </c:pt>
                <c:pt idx="1633">
                  <c:v>1.054888887312947E-3</c:v>
                </c:pt>
                <c:pt idx="1634">
                  <c:v>9.6241030146311209E-4</c:v>
                </c:pt>
                <c:pt idx="1635">
                  <c:v>8.6971355946974087E-4</c:v>
                </c:pt>
                <c:pt idx="1636">
                  <c:v>8.4962397154500144E-4</c:v>
                </c:pt>
                <c:pt idx="1637">
                  <c:v>9.5006222829423703E-4</c:v>
                </c:pt>
                <c:pt idx="1638">
                  <c:v>1.0941191490214763E-3</c:v>
                </c:pt>
                <c:pt idx="1639">
                  <c:v>1.1318153199576545E-3</c:v>
                </c:pt>
                <c:pt idx="1640">
                  <c:v>1.2058696610673905E-3</c:v>
                </c:pt>
                <c:pt idx="1641">
                  <c:v>1.6167841780290314E-3</c:v>
                </c:pt>
                <c:pt idx="1642">
                  <c:v>1.9170333360638498E-3</c:v>
                </c:pt>
                <c:pt idx="1643">
                  <c:v>1.7897954229626428E-3</c:v>
                </c:pt>
                <c:pt idx="1644">
                  <c:v>1.4636744916685178E-3</c:v>
                </c:pt>
                <c:pt idx="1645">
                  <c:v>1.3625221142829322E-3</c:v>
                </c:pt>
                <c:pt idx="1646">
                  <c:v>1.3224470440234674E-3</c:v>
                </c:pt>
                <c:pt idx="1647">
                  <c:v>1.2089348272397516E-3</c:v>
                </c:pt>
                <c:pt idx="1648">
                  <c:v>1.074044903066235E-3</c:v>
                </c:pt>
                <c:pt idx="1649">
                  <c:v>1.0401352779040437E-3</c:v>
                </c:pt>
                <c:pt idx="1650">
                  <c:v>1.0928761823570544E-3</c:v>
                </c:pt>
                <c:pt idx="1651">
                  <c:v>1.2870905311089021E-3</c:v>
                </c:pt>
                <c:pt idx="1652">
                  <c:v>1.4953732411243919E-3</c:v>
                </c:pt>
                <c:pt idx="1653">
                  <c:v>1.5982240204717652E-3</c:v>
                </c:pt>
                <c:pt idx="1654">
                  <c:v>1.6323198300141836E-3</c:v>
                </c:pt>
                <c:pt idx="1655">
                  <c:v>1.6600104510503314E-3</c:v>
                </c:pt>
                <c:pt idx="1656">
                  <c:v>1.6815905291931433E-3</c:v>
                </c:pt>
                <c:pt idx="1657">
                  <c:v>1.7052106777562417E-3</c:v>
                </c:pt>
                <c:pt idx="1658">
                  <c:v>1.7407972901493363E-3</c:v>
                </c:pt>
                <c:pt idx="1659">
                  <c:v>1.7865872516518238E-3</c:v>
                </c:pt>
                <c:pt idx="1660">
                  <c:v>1.8291440804248029E-3</c:v>
                </c:pt>
                <c:pt idx="1661">
                  <c:v>1.8513452361881438E-3</c:v>
                </c:pt>
                <c:pt idx="1662">
                  <c:v>1.8679299001604158E-3</c:v>
                </c:pt>
                <c:pt idx="1663">
                  <c:v>1.8768024012239923E-3</c:v>
                </c:pt>
                <c:pt idx="1664">
                  <c:v>1.8767566349934548E-3</c:v>
                </c:pt>
                <c:pt idx="1665">
                  <c:v>1.856189685350694E-3</c:v>
                </c:pt>
                <c:pt idx="1666">
                  <c:v>1.8176065974021987E-3</c:v>
                </c:pt>
                <c:pt idx="1667">
                  <c:v>1.7774971955790214E-3</c:v>
                </c:pt>
                <c:pt idx="1668">
                  <c:v>1.7598656174235988E-3</c:v>
                </c:pt>
                <c:pt idx="1669">
                  <c:v>1.7790849564530231E-3</c:v>
                </c:pt>
                <c:pt idx="1670">
                  <c:v>1.8235584783114717E-3</c:v>
                </c:pt>
                <c:pt idx="1671">
                  <c:v>1.8676725543987792E-3</c:v>
                </c:pt>
                <c:pt idx="1672">
                  <c:v>1.874911455238615E-3</c:v>
                </c:pt>
                <c:pt idx="1673">
                  <c:v>1.8324756044124342E-3</c:v>
                </c:pt>
                <c:pt idx="1674">
                  <c:v>1.7732060710893844E-3</c:v>
                </c:pt>
                <c:pt idx="1675">
                  <c:v>1.7235128112741372E-3</c:v>
                </c:pt>
                <c:pt idx="1676">
                  <c:v>1.6764259429505196E-3</c:v>
                </c:pt>
                <c:pt idx="1677">
                  <c:v>1.6540073187990838E-3</c:v>
                </c:pt>
                <c:pt idx="1678">
                  <c:v>1.6974535865955226E-3</c:v>
                </c:pt>
                <c:pt idx="1679">
                  <c:v>1.775164061996098E-3</c:v>
                </c:pt>
                <c:pt idx="1680">
                  <c:v>1.8051886422280822E-3</c:v>
                </c:pt>
                <c:pt idx="1681">
                  <c:v>1.7876687282318382E-3</c:v>
                </c:pt>
                <c:pt idx="1682">
                  <c:v>1.7968577567506205E-3</c:v>
                </c:pt>
                <c:pt idx="1683">
                  <c:v>1.8424232562686538E-3</c:v>
                </c:pt>
                <c:pt idx="1684">
                  <c:v>1.8782590430406281E-3</c:v>
                </c:pt>
                <c:pt idx="1685">
                  <c:v>1.8800586913811422E-3</c:v>
                </c:pt>
                <c:pt idx="1686">
                  <c:v>1.8508997203847094E-3</c:v>
                </c:pt>
                <c:pt idx="1687">
                  <c:v>1.8164363130602325E-3</c:v>
                </c:pt>
                <c:pt idx="1688">
                  <c:v>1.804534218126859E-3</c:v>
                </c:pt>
                <c:pt idx="1689">
                  <c:v>1.814362496157699E-3</c:v>
                </c:pt>
                <c:pt idx="1690">
                  <c:v>1.8256340407968362E-3</c:v>
                </c:pt>
                <c:pt idx="1691">
                  <c:v>1.8086496434497434E-3</c:v>
                </c:pt>
                <c:pt idx="1692">
                  <c:v>1.7894925606795362E-3</c:v>
                </c:pt>
                <c:pt idx="1693">
                  <c:v>1.7804709681742356E-3</c:v>
                </c:pt>
                <c:pt idx="1694">
                  <c:v>1.7759991914585453E-3</c:v>
                </c:pt>
                <c:pt idx="1695">
                  <c:v>1.791239180042314E-3</c:v>
                </c:pt>
                <c:pt idx="1696">
                  <c:v>1.8126803333856664E-3</c:v>
                </c:pt>
                <c:pt idx="1697">
                  <c:v>1.7902065858062457E-3</c:v>
                </c:pt>
                <c:pt idx="1698">
                  <c:v>1.7400162846774301E-3</c:v>
                </c:pt>
                <c:pt idx="1699">
                  <c:v>1.7225685942340899E-3</c:v>
                </c:pt>
                <c:pt idx="1700">
                  <c:v>1.7313363415081035E-3</c:v>
                </c:pt>
                <c:pt idx="1701">
                  <c:v>1.6996785107224067E-3</c:v>
                </c:pt>
                <c:pt idx="1702">
                  <c:v>1.6736612377856691E-3</c:v>
                </c:pt>
                <c:pt idx="1703">
                  <c:v>1.6760465748237089E-3</c:v>
                </c:pt>
                <c:pt idx="1704">
                  <c:v>1.7141646606771317E-3</c:v>
                </c:pt>
                <c:pt idx="1705">
                  <c:v>1.7451000441166809E-3</c:v>
                </c:pt>
                <c:pt idx="1706">
                  <c:v>1.7606500371715632E-3</c:v>
                </c:pt>
                <c:pt idx="1707">
                  <c:v>1.7564081312720038E-3</c:v>
                </c:pt>
                <c:pt idx="1708">
                  <c:v>1.7410509256403377E-3</c:v>
                </c:pt>
                <c:pt idx="1709">
                  <c:v>1.7436600841636641E-3</c:v>
                </c:pt>
                <c:pt idx="1710">
                  <c:v>1.7663434570189512E-3</c:v>
                </c:pt>
                <c:pt idx="1711">
                  <c:v>1.7979034015616162E-3</c:v>
                </c:pt>
                <c:pt idx="1712">
                  <c:v>1.8163709296370389E-3</c:v>
                </c:pt>
                <c:pt idx="1713">
                  <c:v>1.8230214493952055E-3</c:v>
                </c:pt>
                <c:pt idx="1714">
                  <c:v>1.8277880042539482E-3</c:v>
                </c:pt>
                <c:pt idx="1715">
                  <c:v>1.8568077849709095E-3</c:v>
                </c:pt>
                <c:pt idx="1716">
                  <c:v>1.9020855949767339E-3</c:v>
                </c:pt>
                <c:pt idx="1717">
                  <c:v>1.9586262617450503E-3</c:v>
                </c:pt>
                <c:pt idx="1718">
                  <c:v>2.0149834430496756E-3</c:v>
                </c:pt>
                <c:pt idx="1719">
                  <c:v>2.0409266491268328E-3</c:v>
                </c:pt>
                <c:pt idx="1720">
                  <c:v>1.9562139921662043E-3</c:v>
                </c:pt>
                <c:pt idx="1721">
                  <c:v>1.8246590748645008E-3</c:v>
                </c:pt>
                <c:pt idx="1722">
                  <c:v>1.7464015573129892E-3</c:v>
                </c:pt>
                <c:pt idx="1723">
                  <c:v>1.681259515655043E-3</c:v>
                </c:pt>
                <c:pt idx="1724">
                  <c:v>1.5159061366227613E-3</c:v>
                </c:pt>
                <c:pt idx="1725">
                  <c:v>1.2536511775673403E-3</c:v>
                </c:pt>
                <c:pt idx="1726">
                  <c:v>1.0215871627792734E-3</c:v>
                </c:pt>
                <c:pt idx="1727">
                  <c:v>8.9283738040180311E-4</c:v>
                </c:pt>
                <c:pt idx="1728">
                  <c:v>8.6015084942726665E-4</c:v>
                </c:pt>
                <c:pt idx="1729">
                  <c:v>8.7786154981917995E-4</c:v>
                </c:pt>
                <c:pt idx="1730">
                  <c:v>9.2481772104799787E-4</c:v>
                </c:pt>
                <c:pt idx="1731">
                  <c:v>9.6262108455323321E-4</c:v>
                </c:pt>
                <c:pt idx="1732">
                  <c:v>9.6972883230252301E-4</c:v>
                </c:pt>
                <c:pt idx="1733">
                  <c:v>9.641353980058264E-4</c:v>
                </c:pt>
                <c:pt idx="1734">
                  <c:v>9.5553802876513548E-4</c:v>
                </c:pt>
                <c:pt idx="1735">
                  <c:v>9.4584525962950275E-4</c:v>
                </c:pt>
                <c:pt idx="1736">
                  <c:v>9.4464337469424785E-4</c:v>
                </c:pt>
                <c:pt idx="1737">
                  <c:v>9.4699461416276485E-4</c:v>
                </c:pt>
                <c:pt idx="1738">
                  <c:v>9.4654555152850323E-4</c:v>
                </c:pt>
                <c:pt idx="1739">
                  <c:v>9.4161804424921646E-4</c:v>
                </c:pt>
                <c:pt idx="1740">
                  <c:v>9.4420346518314972E-4</c:v>
                </c:pt>
                <c:pt idx="1741">
                  <c:v>1.1197088963662795E-3</c:v>
                </c:pt>
                <c:pt idx="1742">
                  <c:v>1.5982328239171227E-3</c:v>
                </c:pt>
                <c:pt idx="1743">
                  <c:v>2.0800885394658716E-3</c:v>
                </c:pt>
                <c:pt idx="1744">
                  <c:v>2.2483311950770423E-3</c:v>
                </c:pt>
                <c:pt idx="1745">
                  <c:v>2.1963806228452302E-3</c:v>
                </c:pt>
                <c:pt idx="1746">
                  <c:v>2.129990972175427E-3</c:v>
                </c:pt>
                <c:pt idx="1747">
                  <c:v>2.0986290610015951E-3</c:v>
                </c:pt>
                <c:pt idx="1748">
                  <c:v>2.072766979857951E-3</c:v>
                </c:pt>
                <c:pt idx="1749">
                  <c:v>2.0291461222061644E-3</c:v>
                </c:pt>
                <c:pt idx="1750">
                  <c:v>1.992071903790802E-3</c:v>
                </c:pt>
                <c:pt idx="1751">
                  <c:v>1.9626847801707827E-3</c:v>
                </c:pt>
                <c:pt idx="1752">
                  <c:v>1.8857816880431207E-3</c:v>
                </c:pt>
                <c:pt idx="1753">
                  <c:v>1.7397448471602839E-3</c:v>
                </c:pt>
                <c:pt idx="1754">
                  <c:v>1.6106503941823913E-3</c:v>
                </c:pt>
                <c:pt idx="1755">
                  <c:v>1.5389847076696644E-3</c:v>
                </c:pt>
                <c:pt idx="1756">
                  <c:v>1.4609163727934184E-3</c:v>
                </c:pt>
                <c:pt idx="1757">
                  <c:v>1.387414998326175E-3</c:v>
                </c:pt>
                <c:pt idx="1758">
                  <c:v>1.3747715579102066E-3</c:v>
                </c:pt>
                <c:pt idx="1759">
                  <c:v>1.397645810225229E-3</c:v>
                </c:pt>
                <c:pt idx="1760">
                  <c:v>1.417514749655522E-3</c:v>
                </c:pt>
                <c:pt idx="1761">
                  <c:v>1.4499045226570981E-3</c:v>
                </c:pt>
                <c:pt idx="1762">
                  <c:v>1.5191160547514879E-3</c:v>
                </c:pt>
                <c:pt idx="1763">
                  <c:v>1.5671260264407882E-3</c:v>
                </c:pt>
                <c:pt idx="1764">
                  <c:v>1.4081304347401146E-3</c:v>
                </c:pt>
                <c:pt idx="1765">
                  <c:v>1.1376193677602345E-3</c:v>
                </c:pt>
                <c:pt idx="1766">
                  <c:v>8.8896357392124136E-4</c:v>
                </c:pt>
                <c:pt idx="1767">
                  <c:v>8.1092589929008434E-4</c:v>
                </c:pt>
                <c:pt idx="1768">
                  <c:v>8.0526937574160976E-4</c:v>
                </c:pt>
                <c:pt idx="1769">
                  <c:v>8.3180550779416752E-4</c:v>
                </c:pt>
                <c:pt idx="1770">
                  <c:v>9.5727557198669385E-4</c:v>
                </c:pt>
                <c:pt idx="1771">
                  <c:v>1.1019134130894469E-3</c:v>
                </c:pt>
                <c:pt idx="1772">
                  <c:v>1.044652380769989E-3</c:v>
                </c:pt>
                <c:pt idx="1773">
                  <c:v>8.4497506930987943E-4</c:v>
                </c:pt>
                <c:pt idx="1774">
                  <c:v>7.5800950824023627E-4</c:v>
                </c:pt>
                <c:pt idx="1775">
                  <c:v>7.6350017857787218E-4</c:v>
                </c:pt>
                <c:pt idx="1776">
                  <c:v>7.8510082290391694E-4</c:v>
                </c:pt>
                <c:pt idx="1777">
                  <c:v>8.4435844266078273E-4</c:v>
                </c:pt>
                <c:pt idx="1778">
                  <c:v>1.0200336362489412E-3</c:v>
                </c:pt>
                <c:pt idx="1779">
                  <c:v>1.0987558229774094E-3</c:v>
                </c:pt>
                <c:pt idx="1780">
                  <c:v>9.8551565357221128E-4</c:v>
                </c:pt>
                <c:pt idx="1781">
                  <c:v>8.400878693680077E-4</c:v>
                </c:pt>
                <c:pt idx="1782">
                  <c:v>9.1763529817277551E-4</c:v>
                </c:pt>
                <c:pt idx="1783">
                  <c:v>1.1900570658561506E-3</c:v>
                </c:pt>
                <c:pt idx="1784">
                  <c:v>1.662274393686689E-3</c:v>
                </c:pt>
                <c:pt idx="1785">
                  <c:v>2.2109840485598385E-3</c:v>
                </c:pt>
                <c:pt idx="1786">
                  <c:v>2.6784025201839427E-3</c:v>
                </c:pt>
                <c:pt idx="1787">
                  <c:v>2.9743944692369522E-3</c:v>
                </c:pt>
                <c:pt idx="1788">
                  <c:v>3.1100094951083766E-3</c:v>
                </c:pt>
                <c:pt idx="1789">
                  <c:v>3.1316470727044922E-3</c:v>
                </c:pt>
                <c:pt idx="1790">
                  <c:v>3.1035021696981394E-3</c:v>
                </c:pt>
                <c:pt idx="1791">
                  <c:v>3.0567247122813323E-3</c:v>
                </c:pt>
                <c:pt idx="1792">
                  <c:v>2.9991875918417882E-3</c:v>
                </c:pt>
                <c:pt idx="1793">
                  <c:v>2.9317302358788616E-3</c:v>
                </c:pt>
                <c:pt idx="1794">
                  <c:v>2.8768743450667995E-3</c:v>
                </c:pt>
                <c:pt idx="1795">
                  <c:v>2.8380201663247289E-3</c:v>
                </c:pt>
                <c:pt idx="1796">
                  <c:v>2.818556908389109E-3</c:v>
                </c:pt>
                <c:pt idx="1797">
                  <c:v>2.7991579729103174E-3</c:v>
                </c:pt>
                <c:pt idx="1798">
                  <c:v>2.7769306823853548E-3</c:v>
                </c:pt>
                <c:pt idx="1799">
                  <c:v>2.7608534918550933E-3</c:v>
                </c:pt>
              </c:numCache>
            </c:numRef>
          </c:yVal>
          <c:smooth val="0"/>
          <c:extLst>
            <c:ext xmlns:c16="http://schemas.microsoft.com/office/drawing/2014/chart" uri="{C3380CC4-5D6E-409C-BE32-E72D297353CC}">
              <c16:uniqueId val="{00000001-9C3C-4FF4-B315-3514A7C34860}"/>
            </c:ext>
          </c:extLst>
        </c:ser>
        <c:dLbls>
          <c:showLegendKey val="0"/>
          <c:showVal val="0"/>
          <c:showCatName val="0"/>
          <c:showSerName val="0"/>
          <c:showPercent val="0"/>
          <c:showBubbleSize val="0"/>
        </c:dLbls>
        <c:axId val="236136032"/>
        <c:axId val="236136592"/>
      </c:scatterChart>
      <c:valAx>
        <c:axId val="236136032"/>
        <c:scaling>
          <c:orientation val="minMax"/>
          <c:max val="1800"/>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136592"/>
        <c:crosses val="autoZero"/>
        <c:crossBetween val="midCat"/>
      </c:valAx>
      <c:valAx>
        <c:axId val="236136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CO, %</a:t>
                </a:r>
              </a:p>
            </c:rich>
          </c:tx>
          <c:layout>
            <c:manualLayout>
              <c:xMode val="edge"/>
              <c:yMode val="edge"/>
              <c:x val="0"/>
              <c:y val="0.2947146954431963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136032"/>
        <c:crosses val="autoZero"/>
        <c:crossBetween val="midCat"/>
      </c:valAx>
      <c:spPr>
        <a:noFill/>
        <a:ln>
          <a:solidFill>
            <a:schemeClr val="bg1">
              <a:lumMod val="75000"/>
            </a:schemeClr>
          </a:solidFill>
        </a:ln>
        <a:effectLst/>
      </c:spPr>
    </c:plotArea>
    <c:legend>
      <c:legendPos val="b"/>
      <c:layout>
        <c:manualLayout>
          <c:xMode val="edge"/>
          <c:yMode val="edge"/>
          <c:x val="0.59906497219053967"/>
          <c:y val="0.1797441387888733"/>
          <c:w val="0.30948532452999672"/>
          <c:h val="0.106373780106303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5392325132377"/>
          <c:y val="3.3410069565404765E-2"/>
          <c:w val="0.86260059411412948"/>
          <c:h val="0.68067539855553916"/>
        </c:manualLayout>
      </c:layout>
      <c:scatterChart>
        <c:scatterStyle val="lineMarker"/>
        <c:varyColors val="0"/>
        <c:ser>
          <c:idx val="0"/>
          <c:order val="0"/>
          <c:tx>
            <c:v>UTAC</c:v>
          </c:tx>
          <c:spPr>
            <a:ln w="28575" cap="rnd">
              <a:solidFill>
                <a:srgbClr val="C00000"/>
              </a:solidFill>
              <a:round/>
            </a:ln>
            <a:effectLst/>
          </c:spPr>
          <c:marker>
            <c:symbol val="none"/>
          </c:marker>
          <c:yVal>
            <c:numRef>
              <c:f>Data!$Y$2:$Y$1802</c:f>
              <c:numCache>
                <c:formatCode>General</c:formatCode>
                <c:ptCount val="1801"/>
                <c:pt idx="0">
                  <c:v>0.42359389625489713</c:v>
                </c:pt>
                <c:pt idx="1">
                  <c:v>1.7576860785484314</c:v>
                </c:pt>
                <c:pt idx="2">
                  <c:v>2.6486464977264403</c:v>
                </c:pt>
                <c:pt idx="3">
                  <c:v>3.8932305812835692</c:v>
                </c:pt>
                <c:pt idx="4">
                  <c:v>7.0025844097137453</c:v>
                </c:pt>
                <c:pt idx="5">
                  <c:v>13.240875530242921</c:v>
                </c:pt>
                <c:pt idx="6">
                  <c:v>23.890280342102052</c:v>
                </c:pt>
                <c:pt idx="7">
                  <c:v>41.423331832885744</c:v>
                </c:pt>
                <c:pt idx="8">
                  <c:v>60.289920043945315</c:v>
                </c:pt>
                <c:pt idx="9">
                  <c:v>76.870916748046881</c:v>
                </c:pt>
                <c:pt idx="10">
                  <c:v>89.464437866210943</c:v>
                </c:pt>
                <c:pt idx="11">
                  <c:v>96.175156402587888</c:v>
                </c:pt>
                <c:pt idx="12">
                  <c:v>98.307377624511716</c:v>
                </c:pt>
                <c:pt idx="13">
                  <c:v>106.35375671386718</c:v>
                </c:pt>
                <c:pt idx="14">
                  <c:v>192.07158203124999</c:v>
                </c:pt>
                <c:pt idx="15">
                  <c:v>386.95400085449216</c:v>
                </c:pt>
                <c:pt idx="16">
                  <c:v>429.59646606445313</c:v>
                </c:pt>
                <c:pt idx="17">
                  <c:v>323.18511657714845</c:v>
                </c:pt>
                <c:pt idx="18">
                  <c:v>216.26910705566405</c:v>
                </c:pt>
                <c:pt idx="19">
                  <c:v>258.0737365722656</c:v>
                </c:pt>
                <c:pt idx="20">
                  <c:v>386.89293518066404</c:v>
                </c:pt>
                <c:pt idx="21">
                  <c:v>194.695556640625</c:v>
                </c:pt>
                <c:pt idx="22">
                  <c:v>144.2498794555664</c:v>
                </c:pt>
                <c:pt idx="23">
                  <c:v>108.77905502319337</c:v>
                </c:pt>
                <c:pt idx="24">
                  <c:v>190.12174835205079</c:v>
                </c:pt>
                <c:pt idx="25">
                  <c:v>160.63238677978515</c:v>
                </c:pt>
                <c:pt idx="26">
                  <c:v>119.72793502807617</c:v>
                </c:pt>
                <c:pt idx="27">
                  <c:v>106.48058624267578</c:v>
                </c:pt>
                <c:pt idx="28">
                  <c:v>137.07743682861329</c:v>
                </c:pt>
                <c:pt idx="29">
                  <c:v>506.46854553222659</c:v>
                </c:pt>
                <c:pt idx="30">
                  <c:v>582.21346130371091</c:v>
                </c:pt>
                <c:pt idx="31">
                  <c:v>329.42498779296875</c:v>
                </c:pt>
                <c:pt idx="32">
                  <c:v>232.25324249267578</c:v>
                </c:pt>
                <c:pt idx="33">
                  <c:v>140.50388717651367</c:v>
                </c:pt>
                <c:pt idx="34">
                  <c:v>86.655876922607419</c:v>
                </c:pt>
                <c:pt idx="35">
                  <c:v>94.908811950683599</c:v>
                </c:pt>
                <c:pt idx="36">
                  <c:v>80.503257751464844</c:v>
                </c:pt>
                <c:pt idx="37">
                  <c:v>39.617549514770509</c:v>
                </c:pt>
                <c:pt idx="38">
                  <c:v>22.236429214477539</c:v>
                </c:pt>
                <c:pt idx="39">
                  <c:v>15.6038893699646</c:v>
                </c:pt>
                <c:pt idx="40">
                  <c:v>13.028005599975586</c:v>
                </c:pt>
                <c:pt idx="41">
                  <c:v>11.729257583618164</c:v>
                </c:pt>
                <c:pt idx="42">
                  <c:v>11.130610370635987</c:v>
                </c:pt>
                <c:pt idx="43">
                  <c:v>19.075251483917235</c:v>
                </c:pt>
                <c:pt idx="44">
                  <c:v>59.14103546142578</c:v>
                </c:pt>
                <c:pt idx="45">
                  <c:v>44.613618469238283</c:v>
                </c:pt>
                <c:pt idx="46">
                  <c:v>35.223088455200198</c:v>
                </c:pt>
                <c:pt idx="47">
                  <c:v>60.80748100280762</c:v>
                </c:pt>
                <c:pt idx="48">
                  <c:v>94.566446685791021</c:v>
                </c:pt>
                <c:pt idx="49">
                  <c:v>102.56823806762695</c:v>
                </c:pt>
                <c:pt idx="50">
                  <c:v>88.822400665283197</c:v>
                </c:pt>
                <c:pt idx="51">
                  <c:v>76.54257507324219</c:v>
                </c:pt>
                <c:pt idx="52">
                  <c:v>66.116955947875979</c:v>
                </c:pt>
                <c:pt idx="53">
                  <c:v>59.508779525756836</c:v>
                </c:pt>
                <c:pt idx="54">
                  <c:v>106.63636169433593</c:v>
                </c:pt>
                <c:pt idx="55">
                  <c:v>218.03580322265626</c:v>
                </c:pt>
                <c:pt idx="56">
                  <c:v>244.6411102294922</c:v>
                </c:pt>
                <c:pt idx="57">
                  <c:v>172.70865783691406</c:v>
                </c:pt>
                <c:pt idx="58">
                  <c:v>143.32391052246095</c:v>
                </c:pt>
                <c:pt idx="59">
                  <c:v>183.76791381835938</c:v>
                </c:pt>
                <c:pt idx="60">
                  <c:v>118.88678512573242</c:v>
                </c:pt>
                <c:pt idx="61">
                  <c:v>71.729354095458987</c:v>
                </c:pt>
                <c:pt idx="62">
                  <c:v>72.979549026489252</c:v>
                </c:pt>
                <c:pt idx="63">
                  <c:v>114.42763977050781</c:v>
                </c:pt>
                <c:pt idx="64">
                  <c:v>116.27952728271484</c:v>
                </c:pt>
                <c:pt idx="65">
                  <c:v>192.5021827697754</c:v>
                </c:pt>
                <c:pt idx="66">
                  <c:v>224.10032043457031</c:v>
                </c:pt>
                <c:pt idx="67">
                  <c:v>219.22236022949218</c:v>
                </c:pt>
                <c:pt idx="68">
                  <c:v>468.42892456054688</c:v>
                </c:pt>
                <c:pt idx="69">
                  <c:v>421.22361450195314</c:v>
                </c:pt>
                <c:pt idx="70">
                  <c:v>278.89726867675779</c:v>
                </c:pt>
                <c:pt idx="71">
                  <c:v>200.93305511474608</c:v>
                </c:pt>
                <c:pt idx="72">
                  <c:v>165.00296020507813</c:v>
                </c:pt>
                <c:pt idx="73">
                  <c:v>113.05043411254883</c:v>
                </c:pt>
                <c:pt idx="74">
                  <c:v>306.67283172607421</c:v>
                </c:pt>
                <c:pt idx="75">
                  <c:v>629.4809509277344</c:v>
                </c:pt>
                <c:pt idx="76">
                  <c:v>406.03390808105468</c:v>
                </c:pt>
                <c:pt idx="77">
                  <c:v>219.29666595458986</c:v>
                </c:pt>
                <c:pt idx="78">
                  <c:v>148.35646362304686</c:v>
                </c:pt>
                <c:pt idx="79">
                  <c:v>104.68594436645508</c:v>
                </c:pt>
                <c:pt idx="80">
                  <c:v>80.846414184570307</c:v>
                </c:pt>
                <c:pt idx="81">
                  <c:v>67.933494567871094</c:v>
                </c:pt>
                <c:pt idx="82">
                  <c:v>62.775754928588867</c:v>
                </c:pt>
                <c:pt idx="83">
                  <c:v>60.379126358032224</c:v>
                </c:pt>
                <c:pt idx="84">
                  <c:v>58.101169204711915</c:v>
                </c:pt>
                <c:pt idx="85">
                  <c:v>56.354391860961911</c:v>
                </c:pt>
                <c:pt idx="86">
                  <c:v>61.400869750976561</c:v>
                </c:pt>
                <c:pt idx="87">
                  <c:v>64.883103179931638</c:v>
                </c:pt>
                <c:pt idx="88">
                  <c:v>64.792253875732428</c:v>
                </c:pt>
                <c:pt idx="89">
                  <c:v>58.258986663818362</c:v>
                </c:pt>
                <c:pt idx="90">
                  <c:v>40.92975196838379</c:v>
                </c:pt>
                <c:pt idx="91">
                  <c:v>41.978800964355472</c:v>
                </c:pt>
                <c:pt idx="92">
                  <c:v>81.14231986999512</c:v>
                </c:pt>
                <c:pt idx="93">
                  <c:v>102.63827972412109</c:v>
                </c:pt>
                <c:pt idx="94">
                  <c:v>99.316841888427732</c:v>
                </c:pt>
                <c:pt idx="95">
                  <c:v>96.182802581787115</c:v>
                </c:pt>
                <c:pt idx="96">
                  <c:v>96.83255233764649</c:v>
                </c:pt>
                <c:pt idx="97">
                  <c:v>97.207312011718756</c:v>
                </c:pt>
                <c:pt idx="98">
                  <c:v>95.370890045166021</c:v>
                </c:pt>
                <c:pt idx="99">
                  <c:v>92.998236083984381</c:v>
                </c:pt>
                <c:pt idx="100">
                  <c:v>93.429507446289065</c:v>
                </c:pt>
                <c:pt idx="101">
                  <c:v>97.057111358642572</c:v>
                </c:pt>
                <c:pt idx="102">
                  <c:v>97.480457305908203</c:v>
                </c:pt>
                <c:pt idx="103">
                  <c:v>95.471699523925778</c:v>
                </c:pt>
                <c:pt idx="104">
                  <c:v>96.549784851074222</c:v>
                </c:pt>
                <c:pt idx="105">
                  <c:v>98.033309936523438</c:v>
                </c:pt>
                <c:pt idx="106">
                  <c:v>96.534833526611322</c:v>
                </c:pt>
                <c:pt idx="107">
                  <c:v>95.583390045166013</c:v>
                </c:pt>
                <c:pt idx="108">
                  <c:v>97.901349639892572</c:v>
                </c:pt>
                <c:pt idx="109">
                  <c:v>100.20871734619141</c:v>
                </c:pt>
                <c:pt idx="110">
                  <c:v>97.371369934082026</c:v>
                </c:pt>
                <c:pt idx="111">
                  <c:v>95.834513854980472</c:v>
                </c:pt>
                <c:pt idx="112">
                  <c:v>98.692700195312497</c:v>
                </c:pt>
                <c:pt idx="113">
                  <c:v>100.26656417846679</c:v>
                </c:pt>
                <c:pt idx="114">
                  <c:v>99.816174316406247</c:v>
                </c:pt>
                <c:pt idx="115">
                  <c:v>98.288227844238278</c:v>
                </c:pt>
                <c:pt idx="116">
                  <c:v>97.343519592285162</c:v>
                </c:pt>
                <c:pt idx="117">
                  <c:v>97.179552459716803</c:v>
                </c:pt>
                <c:pt idx="118">
                  <c:v>97.809462738037112</c:v>
                </c:pt>
                <c:pt idx="119">
                  <c:v>98.989897918701175</c:v>
                </c:pt>
                <c:pt idx="120">
                  <c:v>99.544847869873053</c:v>
                </c:pt>
                <c:pt idx="121">
                  <c:v>99.708267974853513</c:v>
                </c:pt>
                <c:pt idx="122">
                  <c:v>99.714536285400385</c:v>
                </c:pt>
                <c:pt idx="123">
                  <c:v>99.896720886230469</c:v>
                </c:pt>
                <c:pt idx="124">
                  <c:v>99.814638519287115</c:v>
                </c:pt>
                <c:pt idx="125">
                  <c:v>99.933169555664065</c:v>
                </c:pt>
                <c:pt idx="126">
                  <c:v>100.63270950317383</c:v>
                </c:pt>
                <c:pt idx="127">
                  <c:v>102.55582885742187</c:v>
                </c:pt>
                <c:pt idx="128">
                  <c:v>103.37423934936524</c:v>
                </c:pt>
                <c:pt idx="129">
                  <c:v>101.33036651611329</c:v>
                </c:pt>
                <c:pt idx="130">
                  <c:v>100.15586242675781</c:v>
                </c:pt>
                <c:pt idx="131">
                  <c:v>100.47024612426758</c:v>
                </c:pt>
                <c:pt idx="132">
                  <c:v>103.40200729370117</c:v>
                </c:pt>
                <c:pt idx="133">
                  <c:v>104.0421760559082</c:v>
                </c:pt>
                <c:pt idx="134">
                  <c:v>101.07460250854493</c:v>
                </c:pt>
                <c:pt idx="135">
                  <c:v>98.887966156005859</c:v>
                </c:pt>
                <c:pt idx="136">
                  <c:v>101.09312515258789</c:v>
                </c:pt>
                <c:pt idx="137">
                  <c:v>101.95563201904297</c:v>
                </c:pt>
                <c:pt idx="138">
                  <c:v>101.94968185424804</c:v>
                </c:pt>
                <c:pt idx="139">
                  <c:v>189.51632690429688</c:v>
                </c:pt>
                <c:pt idx="140">
                  <c:v>411.38889770507814</c:v>
                </c:pt>
                <c:pt idx="141">
                  <c:v>486.54962768554685</c:v>
                </c:pt>
                <c:pt idx="142">
                  <c:v>291.92002105712891</c:v>
                </c:pt>
                <c:pt idx="143">
                  <c:v>164.54216308593749</c:v>
                </c:pt>
                <c:pt idx="144">
                  <c:v>157.90616607666016</c:v>
                </c:pt>
                <c:pt idx="145">
                  <c:v>190.44651336669921</c:v>
                </c:pt>
                <c:pt idx="146">
                  <c:v>260.50258331298829</c:v>
                </c:pt>
                <c:pt idx="147">
                  <c:v>366.68055725097656</c:v>
                </c:pt>
                <c:pt idx="148">
                  <c:v>237.78865509033204</c:v>
                </c:pt>
                <c:pt idx="149">
                  <c:v>121.69322204589844</c:v>
                </c:pt>
                <c:pt idx="150">
                  <c:v>85.900491333007807</c:v>
                </c:pt>
                <c:pt idx="151">
                  <c:v>60.485641860961913</c:v>
                </c:pt>
                <c:pt idx="152">
                  <c:v>31.839489936828613</c:v>
                </c:pt>
                <c:pt idx="153">
                  <c:v>21.183144187927248</c:v>
                </c:pt>
                <c:pt idx="154">
                  <c:v>17.645590019226074</c:v>
                </c:pt>
                <c:pt idx="155">
                  <c:v>23.349508666992186</c:v>
                </c:pt>
                <c:pt idx="156">
                  <c:v>120.58166046142578</c:v>
                </c:pt>
                <c:pt idx="157">
                  <c:v>264.50567474365232</c:v>
                </c:pt>
                <c:pt idx="158">
                  <c:v>321.70804443359373</c:v>
                </c:pt>
                <c:pt idx="159">
                  <c:v>222.58209533691405</c:v>
                </c:pt>
                <c:pt idx="160">
                  <c:v>184.10715637207031</c:v>
                </c:pt>
                <c:pt idx="161">
                  <c:v>559.01629028320315</c:v>
                </c:pt>
                <c:pt idx="162">
                  <c:v>540.41568908691409</c:v>
                </c:pt>
                <c:pt idx="163">
                  <c:v>246.47111968994142</c:v>
                </c:pt>
                <c:pt idx="164">
                  <c:v>133.90070724487305</c:v>
                </c:pt>
                <c:pt idx="165">
                  <c:v>103.96230697631836</c:v>
                </c:pt>
                <c:pt idx="166">
                  <c:v>221.83738174438477</c:v>
                </c:pt>
                <c:pt idx="167">
                  <c:v>646.32422790527346</c:v>
                </c:pt>
                <c:pt idx="168">
                  <c:v>665.43621826171875</c:v>
                </c:pt>
                <c:pt idx="169">
                  <c:v>380.11821289062499</c:v>
                </c:pt>
                <c:pt idx="170">
                  <c:v>166.70504226684571</c:v>
                </c:pt>
                <c:pt idx="171">
                  <c:v>79.474316406249997</c:v>
                </c:pt>
                <c:pt idx="172">
                  <c:v>40.451945877075197</c:v>
                </c:pt>
                <c:pt idx="173">
                  <c:v>27.91440658569336</c:v>
                </c:pt>
                <c:pt idx="174">
                  <c:v>39.084731864929196</c:v>
                </c:pt>
                <c:pt idx="175">
                  <c:v>94.122054290771487</c:v>
                </c:pt>
                <c:pt idx="176">
                  <c:v>97.463130187988284</c:v>
                </c:pt>
                <c:pt idx="177">
                  <c:v>143.09061126708986</c:v>
                </c:pt>
                <c:pt idx="178">
                  <c:v>233.9234603881836</c:v>
                </c:pt>
                <c:pt idx="179">
                  <c:v>154.26611251831054</c:v>
                </c:pt>
                <c:pt idx="180">
                  <c:v>92.029054260253901</c:v>
                </c:pt>
                <c:pt idx="181">
                  <c:v>75.615264129638675</c:v>
                </c:pt>
                <c:pt idx="182">
                  <c:v>73.118494415283209</c:v>
                </c:pt>
                <c:pt idx="183">
                  <c:v>71.645993041992185</c:v>
                </c:pt>
                <c:pt idx="184">
                  <c:v>50.777787399291995</c:v>
                </c:pt>
                <c:pt idx="185">
                  <c:v>24.960728454589844</c:v>
                </c:pt>
                <c:pt idx="186">
                  <c:v>16.268106746673585</c:v>
                </c:pt>
                <c:pt idx="187">
                  <c:v>13.508908653259278</c:v>
                </c:pt>
                <c:pt idx="188">
                  <c:v>12.829287815093995</c:v>
                </c:pt>
                <c:pt idx="189">
                  <c:v>17.74940719604492</c:v>
                </c:pt>
                <c:pt idx="190">
                  <c:v>48.596053504943846</c:v>
                </c:pt>
                <c:pt idx="191">
                  <c:v>84.648260498046881</c:v>
                </c:pt>
                <c:pt idx="192">
                  <c:v>103.85444488525391</c:v>
                </c:pt>
                <c:pt idx="193">
                  <c:v>110.76242523193359</c:v>
                </c:pt>
                <c:pt idx="194">
                  <c:v>109.01018676757812</c:v>
                </c:pt>
                <c:pt idx="195">
                  <c:v>99.877893829345709</c:v>
                </c:pt>
                <c:pt idx="196">
                  <c:v>99.572567749023435</c:v>
                </c:pt>
                <c:pt idx="197">
                  <c:v>107.32269744873047</c:v>
                </c:pt>
                <c:pt idx="198">
                  <c:v>105.28874740600585</c:v>
                </c:pt>
                <c:pt idx="199">
                  <c:v>112.16848526000976</c:v>
                </c:pt>
                <c:pt idx="200">
                  <c:v>303.44034118652343</c:v>
                </c:pt>
                <c:pt idx="201">
                  <c:v>279.0514205932617</c:v>
                </c:pt>
                <c:pt idx="202">
                  <c:v>185.52476501464844</c:v>
                </c:pt>
                <c:pt idx="203">
                  <c:v>420.49165344238281</c:v>
                </c:pt>
                <c:pt idx="204">
                  <c:v>676.36834106445315</c:v>
                </c:pt>
                <c:pt idx="205">
                  <c:v>442.37103271484375</c:v>
                </c:pt>
                <c:pt idx="206">
                  <c:v>228.79971923828126</c:v>
                </c:pt>
                <c:pt idx="207">
                  <c:v>144.47638626098632</c:v>
                </c:pt>
                <c:pt idx="208">
                  <c:v>201.6295150756836</c:v>
                </c:pt>
                <c:pt idx="209">
                  <c:v>426.93138427734374</c:v>
                </c:pt>
                <c:pt idx="210">
                  <c:v>162.30067825317383</c:v>
                </c:pt>
                <c:pt idx="211">
                  <c:v>146.04764556884766</c:v>
                </c:pt>
                <c:pt idx="212">
                  <c:v>353.44276123046876</c:v>
                </c:pt>
                <c:pt idx="213">
                  <c:v>313.39889984130861</c:v>
                </c:pt>
                <c:pt idx="214">
                  <c:v>208.83717956542969</c:v>
                </c:pt>
                <c:pt idx="215">
                  <c:v>262.10595550537107</c:v>
                </c:pt>
                <c:pt idx="216">
                  <c:v>274.20231475830076</c:v>
                </c:pt>
                <c:pt idx="217">
                  <c:v>196.60883026123048</c:v>
                </c:pt>
                <c:pt idx="218">
                  <c:v>183.05911712646486</c:v>
                </c:pt>
                <c:pt idx="219">
                  <c:v>144.45550842285155</c:v>
                </c:pt>
                <c:pt idx="220">
                  <c:v>100.7657341003418</c:v>
                </c:pt>
                <c:pt idx="221">
                  <c:v>386.55201110839846</c:v>
                </c:pt>
                <c:pt idx="222">
                  <c:v>462.04335632324216</c:v>
                </c:pt>
                <c:pt idx="223">
                  <c:v>222.97728271484374</c:v>
                </c:pt>
                <c:pt idx="224">
                  <c:v>148.75613708496093</c:v>
                </c:pt>
                <c:pt idx="225">
                  <c:v>107.24239730834961</c:v>
                </c:pt>
                <c:pt idx="226">
                  <c:v>98.411440277099615</c:v>
                </c:pt>
                <c:pt idx="227">
                  <c:v>116.56893920898438</c:v>
                </c:pt>
                <c:pt idx="228">
                  <c:v>135.64209442138673</c:v>
                </c:pt>
                <c:pt idx="229">
                  <c:v>141.65741424560548</c:v>
                </c:pt>
                <c:pt idx="230">
                  <c:v>146.47068939208984</c:v>
                </c:pt>
                <c:pt idx="231">
                  <c:v>125.95896911621094</c:v>
                </c:pt>
                <c:pt idx="232">
                  <c:v>79.960604476928708</c:v>
                </c:pt>
                <c:pt idx="233">
                  <c:v>35.357896614074704</c:v>
                </c:pt>
                <c:pt idx="234">
                  <c:v>18.040265369415284</c:v>
                </c:pt>
                <c:pt idx="235">
                  <c:v>12.822764301300049</c:v>
                </c:pt>
                <c:pt idx="236">
                  <c:v>10.43651237487793</c:v>
                </c:pt>
                <c:pt idx="237">
                  <c:v>9.2450859069824212</c:v>
                </c:pt>
                <c:pt idx="238">
                  <c:v>8.495416450500489</c:v>
                </c:pt>
                <c:pt idx="239">
                  <c:v>7.9821483612060549</c:v>
                </c:pt>
                <c:pt idx="240">
                  <c:v>7.7938222885131836</c:v>
                </c:pt>
                <c:pt idx="241">
                  <c:v>41.652649211883542</c:v>
                </c:pt>
                <c:pt idx="242">
                  <c:v>47.827486228942874</c:v>
                </c:pt>
                <c:pt idx="243">
                  <c:v>19.50846710205078</c:v>
                </c:pt>
                <c:pt idx="244">
                  <c:v>12.428956604003906</c:v>
                </c:pt>
                <c:pt idx="245">
                  <c:v>10.083827686309814</c:v>
                </c:pt>
                <c:pt idx="246">
                  <c:v>9.4179813385009759</c:v>
                </c:pt>
                <c:pt idx="247">
                  <c:v>36.086607551574708</c:v>
                </c:pt>
                <c:pt idx="248">
                  <c:v>106.6722427368164</c:v>
                </c:pt>
                <c:pt idx="249">
                  <c:v>59.213109970092773</c:v>
                </c:pt>
                <c:pt idx="250">
                  <c:v>33.731715583801268</c:v>
                </c:pt>
                <c:pt idx="251">
                  <c:v>51.30176124572754</c:v>
                </c:pt>
                <c:pt idx="252">
                  <c:v>103.42371139526367</c:v>
                </c:pt>
                <c:pt idx="253">
                  <c:v>113.81527099609374</c:v>
                </c:pt>
                <c:pt idx="254">
                  <c:v>97.30517578125</c:v>
                </c:pt>
                <c:pt idx="255">
                  <c:v>92.917649078369138</c:v>
                </c:pt>
                <c:pt idx="256">
                  <c:v>84.276347351074222</c:v>
                </c:pt>
                <c:pt idx="257">
                  <c:v>133.4051414489746</c:v>
                </c:pt>
                <c:pt idx="258">
                  <c:v>355.71535339355466</c:v>
                </c:pt>
                <c:pt idx="259">
                  <c:v>578.75538024902346</c:v>
                </c:pt>
                <c:pt idx="260">
                  <c:v>494.51701660156249</c:v>
                </c:pt>
                <c:pt idx="261">
                  <c:v>313.15614318847656</c:v>
                </c:pt>
                <c:pt idx="262">
                  <c:v>539.54208984374998</c:v>
                </c:pt>
                <c:pt idx="263">
                  <c:v>310.28679962158202</c:v>
                </c:pt>
                <c:pt idx="264">
                  <c:v>172.74442291259766</c:v>
                </c:pt>
                <c:pt idx="265">
                  <c:v>105.510302734375</c:v>
                </c:pt>
                <c:pt idx="266">
                  <c:v>306.08023529052736</c:v>
                </c:pt>
                <c:pt idx="267">
                  <c:v>364.18740234375002</c:v>
                </c:pt>
                <c:pt idx="268">
                  <c:v>302.80013732910157</c:v>
                </c:pt>
                <c:pt idx="269">
                  <c:v>184.85442962646485</c:v>
                </c:pt>
                <c:pt idx="270">
                  <c:v>106.92002639770507</c:v>
                </c:pt>
                <c:pt idx="271">
                  <c:v>86.32723770141601</c:v>
                </c:pt>
                <c:pt idx="272">
                  <c:v>78.456629180908209</c:v>
                </c:pt>
                <c:pt idx="273">
                  <c:v>72.654651641845703</c:v>
                </c:pt>
                <c:pt idx="274">
                  <c:v>37.080262374877933</c:v>
                </c:pt>
                <c:pt idx="275">
                  <c:v>17.868566226959228</c:v>
                </c:pt>
                <c:pt idx="276">
                  <c:v>12.678841876983643</c:v>
                </c:pt>
                <c:pt idx="277">
                  <c:v>10.559337329864501</c:v>
                </c:pt>
                <c:pt idx="278">
                  <c:v>17.736433029174805</c:v>
                </c:pt>
                <c:pt idx="279">
                  <c:v>87.868449401855472</c:v>
                </c:pt>
                <c:pt idx="280">
                  <c:v>310.3105644226074</c:v>
                </c:pt>
                <c:pt idx="281">
                  <c:v>520.71182556152348</c:v>
                </c:pt>
                <c:pt idx="282">
                  <c:v>474.70491943359377</c:v>
                </c:pt>
                <c:pt idx="283">
                  <c:v>384.44545593261716</c:v>
                </c:pt>
                <c:pt idx="284">
                  <c:v>213.67272033691407</c:v>
                </c:pt>
                <c:pt idx="285">
                  <c:v>192.46626434326171</c:v>
                </c:pt>
                <c:pt idx="286">
                  <c:v>146.99611511230469</c:v>
                </c:pt>
                <c:pt idx="287">
                  <c:v>348.35361022949218</c:v>
                </c:pt>
                <c:pt idx="288">
                  <c:v>768.8862182617188</c:v>
                </c:pt>
                <c:pt idx="289">
                  <c:v>389.09310455322264</c:v>
                </c:pt>
                <c:pt idx="290">
                  <c:v>116.96532135009765</c:v>
                </c:pt>
                <c:pt idx="291">
                  <c:v>49.481330108642581</c:v>
                </c:pt>
                <c:pt idx="292">
                  <c:v>30.956118011474608</c:v>
                </c:pt>
                <c:pt idx="293">
                  <c:v>53.765911865234372</c:v>
                </c:pt>
                <c:pt idx="294">
                  <c:v>83.720898437499997</c:v>
                </c:pt>
                <c:pt idx="295">
                  <c:v>127.27097549438477</c:v>
                </c:pt>
                <c:pt idx="296">
                  <c:v>117.02737884521484</c:v>
                </c:pt>
                <c:pt idx="297">
                  <c:v>132.14653472900392</c:v>
                </c:pt>
                <c:pt idx="298">
                  <c:v>165.79945526123046</c:v>
                </c:pt>
                <c:pt idx="299">
                  <c:v>153.67649993896484</c:v>
                </c:pt>
                <c:pt idx="300">
                  <c:v>122.05259094238281</c:v>
                </c:pt>
                <c:pt idx="301">
                  <c:v>96.864833068847659</c:v>
                </c:pt>
                <c:pt idx="302">
                  <c:v>83.899098205566403</c:v>
                </c:pt>
                <c:pt idx="303">
                  <c:v>69.600898742675781</c:v>
                </c:pt>
                <c:pt idx="304">
                  <c:v>32.40750865936279</c:v>
                </c:pt>
                <c:pt idx="305">
                  <c:v>18.978379631042479</c:v>
                </c:pt>
                <c:pt idx="306">
                  <c:v>70.0969274520874</c:v>
                </c:pt>
                <c:pt idx="307">
                  <c:v>83.259304046630859</c:v>
                </c:pt>
                <c:pt idx="308">
                  <c:v>93.891254425048828</c:v>
                </c:pt>
                <c:pt idx="309">
                  <c:v>103.85626983642578</c:v>
                </c:pt>
                <c:pt idx="310">
                  <c:v>93.894659423828131</c:v>
                </c:pt>
                <c:pt idx="311">
                  <c:v>88.471424102783203</c:v>
                </c:pt>
                <c:pt idx="312">
                  <c:v>85.777015686035156</c:v>
                </c:pt>
                <c:pt idx="313">
                  <c:v>79.916735076904303</c:v>
                </c:pt>
                <c:pt idx="314">
                  <c:v>59.603038406372072</c:v>
                </c:pt>
                <c:pt idx="315">
                  <c:v>27.99212474822998</c:v>
                </c:pt>
                <c:pt idx="316">
                  <c:v>14.129274272918702</c:v>
                </c:pt>
                <c:pt idx="317">
                  <c:v>10.402593898773194</c:v>
                </c:pt>
                <c:pt idx="318">
                  <c:v>10.978499031066894</c:v>
                </c:pt>
                <c:pt idx="319">
                  <c:v>78.985935592651373</c:v>
                </c:pt>
                <c:pt idx="320">
                  <c:v>79.488410949707031</c:v>
                </c:pt>
                <c:pt idx="321">
                  <c:v>85.336973571777349</c:v>
                </c:pt>
                <c:pt idx="322">
                  <c:v>99.056922149658206</c:v>
                </c:pt>
                <c:pt idx="323">
                  <c:v>84.536975860595703</c:v>
                </c:pt>
                <c:pt idx="324">
                  <c:v>72.636737823486328</c:v>
                </c:pt>
                <c:pt idx="325">
                  <c:v>68.236334991455081</c:v>
                </c:pt>
                <c:pt idx="326">
                  <c:v>65.522006988525391</c:v>
                </c:pt>
                <c:pt idx="327">
                  <c:v>62.257797241210938</c:v>
                </c:pt>
                <c:pt idx="328">
                  <c:v>46.460602569580075</c:v>
                </c:pt>
                <c:pt idx="329">
                  <c:v>21.994319152832031</c:v>
                </c:pt>
                <c:pt idx="330">
                  <c:v>14.043490600585937</c:v>
                </c:pt>
                <c:pt idx="331">
                  <c:v>35.578285789489748</c:v>
                </c:pt>
                <c:pt idx="332">
                  <c:v>82.820547485351568</c:v>
                </c:pt>
                <c:pt idx="333">
                  <c:v>101.55552978515625</c:v>
                </c:pt>
                <c:pt idx="334">
                  <c:v>95.201914978027347</c:v>
                </c:pt>
                <c:pt idx="335">
                  <c:v>89.924158477783209</c:v>
                </c:pt>
                <c:pt idx="336">
                  <c:v>87.433815002441406</c:v>
                </c:pt>
                <c:pt idx="337">
                  <c:v>122.17558975219727</c:v>
                </c:pt>
                <c:pt idx="338">
                  <c:v>202.34183807373046</c:v>
                </c:pt>
                <c:pt idx="339">
                  <c:v>211.48740844726564</c:v>
                </c:pt>
                <c:pt idx="340">
                  <c:v>287.98985290527344</c:v>
                </c:pt>
                <c:pt idx="341">
                  <c:v>270.27801208496095</c:v>
                </c:pt>
                <c:pt idx="342">
                  <c:v>175.97561035156249</c:v>
                </c:pt>
                <c:pt idx="343">
                  <c:v>115.55965270996094</c:v>
                </c:pt>
                <c:pt idx="344">
                  <c:v>81.110084533691406</c:v>
                </c:pt>
                <c:pt idx="345">
                  <c:v>67.966181945800784</c:v>
                </c:pt>
                <c:pt idx="346">
                  <c:v>61.530466461181639</c:v>
                </c:pt>
                <c:pt idx="347">
                  <c:v>60.280517196655275</c:v>
                </c:pt>
                <c:pt idx="348">
                  <c:v>58.95841827392578</c:v>
                </c:pt>
                <c:pt idx="349">
                  <c:v>60.374184417724607</c:v>
                </c:pt>
                <c:pt idx="350">
                  <c:v>63.930291366577151</c:v>
                </c:pt>
                <c:pt idx="351">
                  <c:v>63.553993225097656</c:v>
                </c:pt>
                <c:pt idx="352">
                  <c:v>63.135001754760744</c:v>
                </c:pt>
                <c:pt idx="353">
                  <c:v>60.684109115600585</c:v>
                </c:pt>
                <c:pt idx="354">
                  <c:v>60.43168754577637</c:v>
                </c:pt>
                <c:pt idx="355">
                  <c:v>62.511144638061523</c:v>
                </c:pt>
                <c:pt idx="356">
                  <c:v>63.715897369384763</c:v>
                </c:pt>
                <c:pt idx="357">
                  <c:v>63.902487182617186</c:v>
                </c:pt>
                <c:pt idx="358">
                  <c:v>57.888784408569336</c:v>
                </c:pt>
                <c:pt idx="359">
                  <c:v>32.448241806030275</c:v>
                </c:pt>
                <c:pt idx="360">
                  <c:v>12.625530624389649</c:v>
                </c:pt>
                <c:pt idx="361">
                  <c:v>8.7586817741394043</c:v>
                </c:pt>
                <c:pt idx="362">
                  <c:v>28.299791431427003</c:v>
                </c:pt>
                <c:pt idx="363">
                  <c:v>73.351596450805658</c:v>
                </c:pt>
                <c:pt idx="364">
                  <c:v>81.054579162597662</c:v>
                </c:pt>
                <c:pt idx="365">
                  <c:v>76.232569122314459</c:v>
                </c:pt>
                <c:pt idx="366">
                  <c:v>72.532833099365234</c:v>
                </c:pt>
                <c:pt idx="367">
                  <c:v>74.715532684326178</c:v>
                </c:pt>
                <c:pt idx="368">
                  <c:v>102.11436386108399</c:v>
                </c:pt>
                <c:pt idx="369">
                  <c:v>96.316383361816406</c:v>
                </c:pt>
                <c:pt idx="370">
                  <c:v>78.54073791503906</c:v>
                </c:pt>
                <c:pt idx="371">
                  <c:v>59.287951660156253</c:v>
                </c:pt>
                <c:pt idx="372">
                  <c:v>33.832032585144042</c:v>
                </c:pt>
                <c:pt idx="373">
                  <c:v>16.565547370910643</c:v>
                </c:pt>
                <c:pt idx="374">
                  <c:v>11.325856399536132</c:v>
                </c:pt>
                <c:pt idx="375">
                  <c:v>11.125343894958496</c:v>
                </c:pt>
                <c:pt idx="376">
                  <c:v>33.459265232086182</c:v>
                </c:pt>
                <c:pt idx="377">
                  <c:v>89.364694213867182</c:v>
                </c:pt>
                <c:pt idx="378">
                  <c:v>107.34414367675781</c:v>
                </c:pt>
                <c:pt idx="379">
                  <c:v>98.346937561035162</c:v>
                </c:pt>
                <c:pt idx="380">
                  <c:v>89.9672248840332</c:v>
                </c:pt>
                <c:pt idx="381">
                  <c:v>90.907075500488276</c:v>
                </c:pt>
                <c:pt idx="382">
                  <c:v>93.912267303466791</c:v>
                </c:pt>
                <c:pt idx="383">
                  <c:v>97.592837524414065</c:v>
                </c:pt>
                <c:pt idx="384">
                  <c:v>99.662631988525391</c:v>
                </c:pt>
                <c:pt idx="385">
                  <c:v>100.01905746459961</c:v>
                </c:pt>
                <c:pt idx="386">
                  <c:v>101.11178207397461</c:v>
                </c:pt>
                <c:pt idx="387">
                  <c:v>102.65561218261719</c:v>
                </c:pt>
                <c:pt idx="388">
                  <c:v>103.83468399047851</c:v>
                </c:pt>
                <c:pt idx="389">
                  <c:v>104.09818878173829</c:v>
                </c:pt>
                <c:pt idx="390">
                  <c:v>101.79752883911132</c:v>
                </c:pt>
                <c:pt idx="391">
                  <c:v>96.987004852294916</c:v>
                </c:pt>
                <c:pt idx="392">
                  <c:v>91.833826446533209</c:v>
                </c:pt>
                <c:pt idx="393">
                  <c:v>99.480733489990229</c:v>
                </c:pt>
                <c:pt idx="394">
                  <c:v>175.62449264526367</c:v>
                </c:pt>
                <c:pt idx="395">
                  <c:v>517.84597778320313</c:v>
                </c:pt>
                <c:pt idx="396">
                  <c:v>299.83363189697263</c:v>
                </c:pt>
                <c:pt idx="397">
                  <c:v>169.43978195190431</c:v>
                </c:pt>
                <c:pt idx="398">
                  <c:v>138.73097763061523</c:v>
                </c:pt>
                <c:pt idx="399">
                  <c:v>342.34258880615232</c:v>
                </c:pt>
                <c:pt idx="400">
                  <c:v>215.36142120361328</c:v>
                </c:pt>
                <c:pt idx="401">
                  <c:v>120.0025505065918</c:v>
                </c:pt>
                <c:pt idx="402">
                  <c:v>56.823985671997072</c:v>
                </c:pt>
                <c:pt idx="403">
                  <c:v>24.523263740539551</c:v>
                </c:pt>
                <c:pt idx="404">
                  <c:v>14.819342994689942</c:v>
                </c:pt>
                <c:pt idx="405">
                  <c:v>11.251325416564942</c:v>
                </c:pt>
                <c:pt idx="406">
                  <c:v>19.942738723754882</c:v>
                </c:pt>
                <c:pt idx="407">
                  <c:v>65.837638473510737</c:v>
                </c:pt>
                <c:pt idx="408">
                  <c:v>96.081436920166013</c:v>
                </c:pt>
                <c:pt idx="409">
                  <c:v>95.305973815917966</c:v>
                </c:pt>
                <c:pt idx="410">
                  <c:v>95.651275634765625</c:v>
                </c:pt>
                <c:pt idx="411">
                  <c:v>98.145387268066401</c:v>
                </c:pt>
                <c:pt idx="412">
                  <c:v>100.89485855102539</c:v>
                </c:pt>
                <c:pt idx="413">
                  <c:v>96.602555084228513</c:v>
                </c:pt>
                <c:pt idx="414">
                  <c:v>87.401180267333984</c:v>
                </c:pt>
                <c:pt idx="415">
                  <c:v>88.835905456542974</c:v>
                </c:pt>
                <c:pt idx="416">
                  <c:v>94.368920135498044</c:v>
                </c:pt>
                <c:pt idx="417">
                  <c:v>96.523127746582034</c:v>
                </c:pt>
                <c:pt idx="418">
                  <c:v>83.933395385742188</c:v>
                </c:pt>
                <c:pt idx="419">
                  <c:v>71.35696640014649</c:v>
                </c:pt>
                <c:pt idx="420">
                  <c:v>65.286622619628901</c:v>
                </c:pt>
                <c:pt idx="421">
                  <c:v>77.271588134765622</c:v>
                </c:pt>
                <c:pt idx="422">
                  <c:v>101.81250076293945</c:v>
                </c:pt>
                <c:pt idx="423">
                  <c:v>109.4417625427246</c:v>
                </c:pt>
                <c:pt idx="424">
                  <c:v>151.10551834106445</c:v>
                </c:pt>
                <c:pt idx="425">
                  <c:v>517.28081054687505</c:v>
                </c:pt>
                <c:pt idx="426">
                  <c:v>716.73232421875002</c:v>
                </c:pt>
                <c:pt idx="427">
                  <c:v>333.85381317138672</c:v>
                </c:pt>
                <c:pt idx="428">
                  <c:v>110.66999816894531</c:v>
                </c:pt>
                <c:pt idx="429">
                  <c:v>130.05445098876953</c:v>
                </c:pt>
                <c:pt idx="430">
                  <c:v>165.14692993164061</c:v>
                </c:pt>
                <c:pt idx="431">
                  <c:v>138.64129180908202</c:v>
                </c:pt>
                <c:pt idx="432">
                  <c:v>117.49316101074218</c:v>
                </c:pt>
                <c:pt idx="433">
                  <c:v>105.67147369384766</c:v>
                </c:pt>
                <c:pt idx="434">
                  <c:v>98.661487579345703</c:v>
                </c:pt>
                <c:pt idx="435">
                  <c:v>95.37066650390625</c:v>
                </c:pt>
                <c:pt idx="436">
                  <c:v>74.540535354614263</c:v>
                </c:pt>
                <c:pt idx="437">
                  <c:v>62.661798858642577</c:v>
                </c:pt>
                <c:pt idx="438">
                  <c:v>141.44619522094726</c:v>
                </c:pt>
                <c:pt idx="439">
                  <c:v>141.88785934448242</c:v>
                </c:pt>
                <c:pt idx="440">
                  <c:v>129.10230712890626</c:v>
                </c:pt>
                <c:pt idx="441">
                  <c:v>213.04658355712891</c:v>
                </c:pt>
                <c:pt idx="442">
                  <c:v>226.9649627685547</c:v>
                </c:pt>
                <c:pt idx="443">
                  <c:v>197.85604095458984</c:v>
                </c:pt>
                <c:pt idx="444">
                  <c:v>167.42128448486329</c:v>
                </c:pt>
                <c:pt idx="445">
                  <c:v>144.02729492187501</c:v>
                </c:pt>
                <c:pt idx="446">
                  <c:v>128.89379959106446</c:v>
                </c:pt>
                <c:pt idx="447">
                  <c:v>119.01837158203125</c:v>
                </c:pt>
                <c:pt idx="448">
                  <c:v>111.94031448364258</c:v>
                </c:pt>
                <c:pt idx="449">
                  <c:v>108.24384231567383</c:v>
                </c:pt>
                <c:pt idx="450">
                  <c:v>105.93757095336915</c:v>
                </c:pt>
                <c:pt idx="451">
                  <c:v>104.07675857543946</c:v>
                </c:pt>
                <c:pt idx="452">
                  <c:v>102.12266998291015</c:v>
                </c:pt>
                <c:pt idx="453">
                  <c:v>99.553159332275385</c:v>
                </c:pt>
                <c:pt idx="454">
                  <c:v>96.810799407958982</c:v>
                </c:pt>
                <c:pt idx="455">
                  <c:v>95.144651031494135</c:v>
                </c:pt>
                <c:pt idx="456">
                  <c:v>94.481930541992185</c:v>
                </c:pt>
                <c:pt idx="457">
                  <c:v>93.605023956298822</c:v>
                </c:pt>
                <c:pt idx="458">
                  <c:v>92.039704132080075</c:v>
                </c:pt>
                <c:pt idx="459">
                  <c:v>90.752680969238284</c:v>
                </c:pt>
                <c:pt idx="460">
                  <c:v>89.945901489257807</c:v>
                </c:pt>
                <c:pt idx="461">
                  <c:v>89.343447113037115</c:v>
                </c:pt>
                <c:pt idx="462">
                  <c:v>89.991688537597653</c:v>
                </c:pt>
                <c:pt idx="463">
                  <c:v>89.611724090576175</c:v>
                </c:pt>
                <c:pt idx="464">
                  <c:v>88.682180786132818</c:v>
                </c:pt>
                <c:pt idx="465">
                  <c:v>87.867140960693362</c:v>
                </c:pt>
                <c:pt idx="466">
                  <c:v>87.526663970947268</c:v>
                </c:pt>
                <c:pt idx="467">
                  <c:v>87.277699279785153</c:v>
                </c:pt>
                <c:pt idx="468">
                  <c:v>87.231367492675787</c:v>
                </c:pt>
                <c:pt idx="469">
                  <c:v>86.697281646728513</c:v>
                </c:pt>
                <c:pt idx="470">
                  <c:v>86.134861755371091</c:v>
                </c:pt>
                <c:pt idx="471">
                  <c:v>84.343576812744146</c:v>
                </c:pt>
                <c:pt idx="472">
                  <c:v>82.31753234863281</c:v>
                </c:pt>
                <c:pt idx="473">
                  <c:v>81.220433807373041</c:v>
                </c:pt>
                <c:pt idx="474">
                  <c:v>81.094898986816403</c:v>
                </c:pt>
                <c:pt idx="475">
                  <c:v>81.228536224365229</c:v>
                </c:pt>
                <c:pt idx="476">
                  <c:v>81.425526428222653</c:v>
                </c:pt>
                <c:pt idx="477">
                  <c:v>81.652862548828125</c:v>
                </c:pt>
                <c:pt idx="478">
                  <c:v>81.736993408203119</c:v>
                </c:pt>
                <c:pt idx="479">
                  <c:v>81.983615875244141</c:v>
                </c:pt>
                <c:pt idx="480">
                  <c:v>82.018524932861325</c:v>
                </c:pt>
                <c:pt idx="481">
                  <c:v>81.964536285400385</c:v>
                </c:pt>
                <c:pt idx="482">
                  <c:v>80.960704040527347</c:v>
                </c:pt>
                <c:pt idx="483">
                  <c:v>80.076385498046875</c:v>
                </c:pt>
                <c:pt idx="484">
                  <c:v>79.493630218505857</c:v>
                </c:pt>
                <c:pt idx="485">
                  <c:v>79.116465759277347</c:v>
                </c:pt>
                <c:pt idx="486">
                  <c:v>78.669604492187503</c:v>
                </c:pt>
                <c:pt idx="487">
                  <c:v>78.00595397949219</c:v>
                </c:pt>
                <c:pt idx="488">
                  <c:v>77.480884552001953</c:v>
                </c:pt>
                <c:pt idx="489">
                  <c:v>77.687641143798828</c:v>
                </c:pt>
                <c:pt idx="490">
                  <c:v>77.834806823730474</c:v>
                </c:pt>
                <c:pt idx="491">
                  <c:v>77.865315246582028</c:v>
                </c:pt>
                <c:pt idx="492">
                  <c:v>77.887405395507813</c:v>
                </c:pt>
                <c:pt idx="493">
                  <c:v>77.606096649169928</c:v>
                </c:pt>
                <c:pt idx="494">
                  <c:v>77.419285583496091</c:v>
                </c:pt>
                <c:pt idx="495">
                  <c:v>77.342689514160156</c:v>
                </c:pt>
                <c:pt idx="496">
                  <c:v>77.277473449707031</c:v>
                </c:pt>
                <c:pt idx="497">
                  <c:v>85.800606536865232</c:v>
                </c:pt>
                <c:pt idx="498">
                  <c:v>188.37862701416014</c:v>
                </c:pt>
                <c:pt idx="499">
                  <c:v>293.33551025390625</c:v>
                </c:pt>
                <c:pt idx="500">
                  <c:v>329.93977966308591</c:v>
                </c:pt>
                <c:pt idx="501">
                  <c:v>349.49728393554688</c:v>
                </c:pt>
                <c:pt idx="502">
                  <c:v>357.98365478515626</c:v>
                </c:pt>
                <c:pt idx="503">
                  <c:v>365.44489440917971</c:v>
                </c:pt>
                <c:pt idx="504">
                  <c:v>371.04771728515624</c:v>
                </c:pt>
                <c:pt idx="505">
                  <c:v>375.09355163574219</c:v>
                </c:pt>
                <c:pt idx="506">
                  <c:v>377.01788330078125</c:v>
                </c:pt>
                <c:pt idx="507">
                  <c:v>380.42239379882813</c:v>
                </c:pt>
                <c:pt idx="508">
                  <c:v>381.46621398925782</c:v>
                </c:pt>
                <c:pt idx="509">
                  <c:v>381.26548156738284</c:v>
                </c:pt>
                <c:pt idx="510">
                  <c:v>374.76213684082029</c:v>
                </c:pt>
                <c:pt idx="511">
                  <c:v>377.37767639160154</c:v>
                </c:pt>
                <c:pt idx="512">
                  <c:v>513.69064025878902</c:v>
                </c:pt>
                <c:pt idx="513">
                  <c:v>867.65750732421873</c:v>
                </c:pt>
                <c:pt idx="514">
                  <c:v>868.50643920898438</c:v>
                </c:pt>
                <c:pt idx="515">
                  <c:v>662.96455688476567</c:v>
                </c:pt>
                <c:pt idx="516">
                  <c:v>320.05606231689455</c:v>
                </c:pt>
                <c:pt idx="517">
                  <c:v>124.57878646850585</c:v>
                </c:pt>
                <c:pt idx="518">
                  <c:v>154.04131774902345</c:v>
                </c:pt>
                <c:pt idx="519">
                  <c:v>162.17242889404298</c:v>
                </c:pt>
                <c:pt idx="520">
                  <c:v>125.90828933715821</c:v>
                </c:pt>
                <c:pt idx="521">
                  <c:v>83.355616760253909</c:v>
                </c:pt>
                <c:pt idx="522">
                  <c:v>39.918416023254395</c:v>
                </c:pt>
                <c:pt idx="523">
                  <c:v>25.845034408569337</c:v>
                </c:pt>
                <c:pt idx="524">
                  <c:v>22.569874000549316</c:v>
                </c:pt>
                <c:pt idx="525">
                  <c:v>33.042224311828612</c:v>
                </c:pt>
                <c:pt idx="526">
                  <c:v>79.546272277832031</c:v>
                </c:pt>
                <c:pt idx="527">
                  <c:v>124.09944458007813</c:v>
                </c:pt>
                <c:pt idx="528">
                  <c:v>134.69175109863281</c:v>
                </c:pt>
                <c:pt idx="529">
                  <c:v>127.20383758544922</c:v>
                </c:pt>
                <c:pt idx="530">
                  <c:v>114.34328155517578</c:v>
                </c:pt>
                <c:pt idx="531">
                  <c:v>105.24956130981445</c:v>
                </c:pt>
                <c:pt idx="532">
                  <c:v>98.751051330566412</c:v>
                </c:pt>
                <c:pt idx="533">
                  <c:v>96.509514617919919</c:v>
                </c:pt>
                <c:pt idx="534">
                  <c:v>106.30233078002929</c:v>
                </c:pt>
                <c:pt idx="535">
                  <c:v>113.16305541992188</c:v>
                </c:pt>
                <c:pt idx="536">
                  <c:v>190.16106872558595</c:v>
                </c:pt>
                <c:pt idx="537">
                  <c:v>497.13909912109375</c:v>
                </c:pt>
                <c:pt idx="538">
                  <c:v>338.6245178222656</c:v>
                </c:pt>
                <c:pt idx="539">
                  <c:v>166.8594955444336</c:v>
                </c:pt>
                <c:pt idx="540">
                  <c:v>110.22275619506836</c:v>
                </c:pt>
                <c:pt idx="541">
                  <c:v>58.052406311035156</c:v>
                </c:pt>
                <c:pt idx="542">
                  <c:v>103.13427276611328</c:v>
                </c:pt>
                <c:pt idx="543">
                  <c:v>109.85583114624023</c:v>
                </c:pt>
                <c:pt idx="544">
                  <c:v>74.243638610839838</c:v>
                </c:pt>
                <c:pt idx="545">
                  <c:v>36.324397468566893</c:v>
                </c:pt>
                <c:pt idx="546">
                  <c:v>26.322596931457518</c:v>
                </c:pt>
                <c:pt idx="547">
                  <c:v>53.469674682617189</c:v>
                </c:pt>
                <c:pt idx="548">
                  <c:v>82.575734710693354</c:v>
                </c:pt>
                <c:pt idx="549">
                  <c:v>99.695308685302734</c:v>
                </c:pt>
                <c:pt idx="550">
                  <c:v>107.25737228393555</c:v>
                </c:pt>
                <c:pt idx="551">
                  <c:v>109.84898834228515</c:v>
                </c:pt>
                <c:pt idx="552">
                  <c:v>111.47361907958984</c:v>
                </c:pt>
                <c:pt idx="553">
                  <c:v>119.39438018798828</c:v>
                </c:pt>
                <c:pt idx="554">
                  <c:v>126.47265243530273</c:v>
                </c:pt>
                <c:pt idx="555">
                  <c:v>119.25388717651367</c:v>
                </c:pt>
                <c:pt idx="556">
                  <c:v>107.15738067626953</c:v>
                </c:pt>
                <c:pt idx="557">
                  <c:v>95.845869445800787</c:v>
                </c:pt>
                <c:pt idx="558">
                  <c:v>93.663470458984378</c:v>
                </c:pt>
                <c:pt idx="559">
                  <c:v>88.439538574218744</c:v>
                </c:pt>
                <c:pt idx="560">
                  <c:v>82.617019653320313</c:v>
                </c:pt>
                <c:pt idx="561">
                  <c:v>77.936395263671869</c:v>
                </c:pt>
                <c:pt idx="562">
                  <c:v>76.342453765869138</c:v>
                </c:pt>
                <c:pt idx="563">
                  <c:v>77.672098541259771</c:v>
                </c:pt>
                <c:pt idx="564">
                  <c:v>60.724814987182619</c:v>
                </c:pt>
                <c:pt idx="565">
                  <c:v>39.881728744506837</c:v>
                </c:pt>
                <c:pt idx="566">
                  <c:v>29.658013916015626</c:v>
                </c:pt>
                <c:pt idx="567">
                  <c:v>80.399654769897467</c:v>
                </c:pt>
                <c:pt idx="568">
                  <c:v>172.66375885009765</c:v>
                </c:pt>
                <c:pt idx="569">
                  <c:v>182.93370056152344</c:v>
                </c:pt>
                <c:pt idx="570">
                  <c:v>154.76399993896484</c:v>
                </c:pt>
                <c:pt idx="571">
                  <c:v>125.71973190307617</c:v>
                </c:pt>
                <c:pt idx="572">
                  <c:v>107.05271072387696</c:v>
                </c:pt>
                <c:pt idx="573">
                  <c:v>99.218144226074216</c:v>
                </c:pt>
                <c:pt idx="574">
                  <c:v>96.658148193359381</c:v>
                </c:pt>
                <c:pt idx="575">
                  <c:v>95.835321807861334</c:v>
                </c:pt>
                <c:pt idx="576">
                  <c:v>95.058572387695307</c:v>
                </c:pt>
                <c:pt idx="577">
                  <c:v>93.777204895019537</c:v>
                </c:pt>
                <c:pt idx="578">
                  <c:v>92.572572326660151</c:v>
                </c:pt>
                <c:pt idx="579">
                  <c:v>92.096552276611334</c:v>
                </c:pt>
                <c:pt idx="580">
                  <c:v>91.81027526855469</c:v>
                </c:pt>
                <c:pt idx="581">
                  <c:v>90.957061004638675</c:v>
                </c:pt>
                <c:pt idx="582">
                  <c:v>90.18692245483399</c:v>
                </c:pt>
                <c:pt idx="583">
                  <c:v>89.495757293701175</c:v>
                </c:pt>
                <c:pt idx="584">
                  <c:v>89.188825225830072</c:v>
                </c:pt>
                <c:pt idx="585">
                  <c:v>89.092305755615229</c:v>
                </c:pt>
                <c:pt idx="586">
                  <c:v>89.181889343261716</c:v>
                </c:pt>
                <c:pt idx="587">
                  <c:v>89.101090240478513</c:v>
                </c:pt>
                <c:pt idx="588">
                  <c:v>88.68417612711589</c:v>
                </c:pt>
                <c:pt idx="589">
                  <c:v>88.108105468749997</c:v>
                </c:pt>
                <c:pt idx="590">
                  <c:v>87.800209045410156</c:v>
                </c:pt>
                <c:pt idx="591">
                  <c:v>88.201103973388669</c:v>
                </c:pt>
                <c:pt idx="592">
                  <c:v>88.476100158691409</c:v>
                </c:pt>
                <c:pt idx="593">
                  <c:v>87.691545104980463</c:v>
                </c:pt>
                <c:pt idx="594">
                  <c:v>87.179817199707031</c:v>
                </c:pt>
                <c:pt idx="595">
                  <c:v>87.110758972167972</c:v>
                </c:pt>
                <c:pt idx="596">
                  <c:v>87.24289245605469</c:v>
                </c:pt>
                <c:pt idx="597">
                  <c:v>87.540354156494146</c:v>
                </c:pt>
                <c:pt idx="598">
                  <c:v>87.679280090332028</c:v>
                </c:pt>
                <c:pt idx="599">
                  <c:v>87.59008712768555</c:v>
                </c:pt>
                <c:pt idx="600">
                  <c:v>87.556875610351568</c:v>
                </c:pt>
                <c:pt idx="601">
                  <c:v>102.88520050048828</c:v>
                </c:pt>
                <c:pt idx="602">
                  <c:v>168.53086242675781</c:v>
                </c:pt>
                <c:pt idx="603">
                  <c:v>204.64211730957032</c:v>
                </c:pt>
                <c:pt idx="604">
                  <c:v>526.70436096191406</c:v>
                </c:pt>
                <c:pt idx="605">
                  <c:v>279.2019973754883</c:v>
                </c:pt>
                <c:pt idx="606">
                  <c:v>227.18489990234374</c:v>
                </c:pt>
                <c:pt idx="607">
                  <c:v>620.08369750976567</c:v>
                </c:pt>
                <c:pt idx="608">
                  <c:v>656.60971984863284</c:v>
                </c:pt>
                <c:pt idx="609">
                  <c:v>329.57903747558595</c:v>
                </c:pt>
                <c:pt idx="610">
                  <c:v>144.87073669433593</c:v>
                </c:pt>
                <c:pt idx="611">
                  <c:v>338.1848175048828</c:v>
                </c:pt>
                <c:pt idx="612">
                  <c:v>587.38339233398438</c:v>
                </c:pt>
                <c:pt idx="613">
                  <c:v>315.49535064697267</c:v>
                </c:pt>
                <c:pt idx="614">
                  <c:v>141.3719512939453</c:v>
                </c:pt>
                <c:pt idx="615">
                  <c:v>158.43967437744141</c:v>
                </c:pt>
                <c:pt idx="616">
                  <c:v>187.60424041748047</c:v>
                </c:pt>
                <c:pt idx="617">
                  <c:v>134.1610252380371</c:v>
                </c:pt>
                <c:pt idx="618">
                  <c:v>102.71967239379883</c:v>
                </c:pt>
                <c:pt idx="619">
                  <c:v>67.26477127075195</c:v>
                </c:pt>
                <c:pt idx="620">
                  <c:v>31.16988925933838</c:v>
                </c:pt>
                <c:pt idx="621">
                  <c:v>36.224021148681643</c:v>
                </c:pt>
                <c:pt idx="622">
                  <c:v>160.46857757568358</c:v>
                </c:pt>
                <c:pt idx="623">
                  <c:v>153.36589660644532</c:v>
                </c:pt>
                <c:pt idx="624">
                  <c:v>109.51835632324219</c:v>
                </c:pt>
                <c:pt idx="625">
                  <c:v>91.706478881835935</c:v>
                </c:pt>
                <c:pt idx="626">
                  <c:v>84.829424285888678</c:v>
                </c:pt>
                <c:pt idx="627">
                  <c:v>86.044448089599612</c:v>
                </c:pt>
                <c:pt idx="628">
                  <c:v>92.961894989013672</c:v>
                </c:pt>
                <c:pt idx="629">
                  <c:v>94.04604797363281</c:v>
                </c:pt>
                <c:pt idx="630">
                  <c:v>94.505061340332034</c:v>
                </c:pt>
                <c:pt idx="631">
                  <c:v>120.98995513916016</c:v>
                </c:pt>
                <c:pt idx="632">
                  <c:v>169.54440765380861</c:v>
                </c:pt>
                <c:pt idx="633">
                  <c:v>540.02947082519529</c:v>
                </c:pt>
                <c:pt idx="634">
                  <c:v>458.25148010253906</c:v>
                </c:pt>
                <c:pt idx="635">
                  <c:v>164.12689285278321</c:v>
                </c:pt>
                <c:pt idx="636">
                  <c:v>209.26436157226561</c:v>
                </c:pt>
                <c:pt idx="637">
                  <c:v>200.61838684082031</c:v>
                </c:pt>
                <c:pt idx="638">
                  <c:v>132.20120086669922</c:v>
                </c:pt>
                <c:pt idx="639">
                  <c:v>93.390242004394537</c:v>
                </c:pt>
                <c:pt idx="640">
                  <c:v>89.045092773437503</c:v>
                </c:pt>
                <c:pt idx="641">
                  <c:v>90.001486206054693</c:v>
                </c:pt>
                <c:pt idx="642">
                  <c:v>94.598968505859375</c:v>
                </c:pt>
                <c:pt idx="643">
                  <c:v>158.19841766357422</c:v>
                </c:pt>
                <c:pt idx="644">
                  <c:v>206.99007568359374</c:v>
                </c:pt>
                <c:pt idx="645">
                  <c:v>184.26417694091796</c:v>
                </c:pt>
                <c:pt idx="646">
                  <c:v>159.79650115966797</c:v>
                </c:pt>
                <c:pt idx="647">
                  <c:v>165.01619873046874</c:v>
                </c:pt>
                <c:pt idx="648">
                  <c:v>173.7611083984375</c:v>
                </c:pt>
                <c:pt idx="649">
                  <c:v>168.87598571777343</c:v>
                </c:pt>
                <c:pt idx="650">
                  <c:v>142.6868782043457</c:v>
                </c:pt>
                <c:pt idx="651">
                  <c:v>80.416590499877927</c:v>
                </c:pt>
                <c:pt idx="652">
                  <c:v>29.130926132202148</c:v>
                </c:pt>
                <c:pt idx="653">
                  <c:v>15.711312007904052</c:v>
                </c:pt>
                <c:pt idx="654">
                  <c:v>11.315915012359619</c:v>
                </c:pt>
                <c:pt idx="655">
                  <c:v>38.430420494079591</c:v>
                </c:pt>
                <c:pt idx="656">
                  <c:v>31.634210968017577</c:v>
                </c:pt>
                <c:pt idx="657">
                  <c:v>13.964662456512452</c:v>
                </c:pt>
                <c:pt idx="658">
                  <c:v>10.125716781616211</c:v>
                </c:pt>
                <c:pt idx="659">
                  <c:v>8.7944756507873532</c:v>
                </c:pt>
                <c:pt idx="660">
                  <c:v>10.662057399749756</c:v>
                </c:pt>
                <c:pt idx="661">
                  <c:v>54.44136562347412</c:v>
                </c:pt>
                <c:pt idx="662">
                  <c:v>142.0704200744629</c:v>
                </c:pt>
                <c:pt idx="663">
                  <c:v>182.00629119873048</c:v>
                </c:pt>
                <c:pt idx="664">
                  <c:v>170.65561065673828</c:v>
                </c:pt>
                <c:pt idx="665">
                  <c:v>142.74917297363282</c:v>
                </c:pt>
                <c:pt idx="666">
                  <c:v>337.38056640625001</c:v>
                </c:pt>
                <c:pt idx="667">
                  <c:v>214.76364440917968</c:v>
                </c:pt>
                <c:pt idx="668">
                  <c:v>176.62367706298829</c:v>
                </c:pt>
                <c:pt idx="669">
                  <c:v>498.76469116210939</c:v>
                </c:pt>
                <c:pt idx="670">
                  <c:v>582.00657348632808</c:v>
                </c:pt>
                <c:pt idx="671">
                  <c:v>193.14851684570311</c:v>
                </c:pt>
                <c:pt idx="672">
                  <c:v>234.51570587158204</c:v>
                </c:pt>
                <c:pt idx="673">
                  <c:v>565.65938110351567</c:v>
                </c:pt>
                <c:pt idx="674">
                  <c:v>604.95374450683596</c:v>
                </c:pt>
                <c:pt idx="675">
                  <c:v>277.35197906494142</c:v>
                </c:pt>
                <c:pt idx="676">
                  <c:v>163.59176330566407</c:v>
                </c:pt>
                <c:pt idx="677">
                  <c:v>96.217037963867185</c:v>
                </c:pt>
                <c:pt idx="678">
                  <c:v>42.539354705810545</c:v>
                </c:pt>
                <c:pt idx="679">
                  <c:v>26.431772994995118</c:v>
                </c:pt>
                <c:pt idx="680">
                  <c:v>53.753997039794925</c:v>
                </c:pt>
                <c:pt idx="681">
                  <c:v>98.643117523193354</c:v>
                </c:pt>
                <c:pt idx="682">
                  <c:v>40.775854873657224</c:v>
                </c:pt>
                <c:pt idx="683">
                  <c:v>27.372167968749999</c:v>
                </c:pt>
                <c:pt idx="684">
                  <c:v>105.35535697937011</c:v>
                </c:pt>
                <c:pt idx="685">
                  <c:v>244.26644134521484</c:v>
                </c:pt>
                <c:pt idx="686">
                  <c:v>281.34658508300782</c:v>
                </c:pt>
                <c:pt idx="687">
                  <c:v>312.27393798828126</c:v>
                </c:pt>
                <c:pt idx="688">
                  <c:v>340.91463623046877</c:v>
                </c:pt>
                <c:pt idx="689">
                  <c:v>153.9770492553711</c:v>
                </c:pt>
                <c:pt idx="690">
                  <c:v>265.58367462158202</c:v>
                </c:pt>
                <c:pt idx="691">
                  <c:v>222.22378234863282</c:v>
                </c:pt>
                <c:pt idx="692">
                  <c:v>142.90808639526367</c:v>
                </c:pt>
                <c:pt idx="693">
                  <c:v>114.38244857788087</c:v>
                </c:pt>
                <c:pt idx="694">
                  <c:v>121.30222167968751</c:v>
                </c:pt>
                <c:pt idx="695">
                  <c:v>122.68664169311523</c:v>
                </c:pt>
                <c:pt idx="696">
                  <c:v>94.697962951660159</c:v>
                </c:pt>
                <c:pt idx="697">
                  <c:v>80.495628356933594</c:v>
                </c:pt>
                <c:pt idx="698">
                  <c:v>138.36954879760742</c:v>
                </c:pt>
                <c:pt idx="699">
                  <c:v>164.55610656738281</c:v>
                </c:pt>
                <c:pt idx="700">
                  <c:v>142.59500732421876</c:v>
                </c:pt>
                <c:pt idx="701">
                  <c:v>115.469921875</c:v>
                </c:pt>
                <c:pt idx="702">
                  <c:v>165.79141387939453</c:v>
                </c:pt>
                <c:pt idx="703">
                  <c:v>222.78722076416017</c:v>
                </c:pt>
                <c:pt idx="704">
                  <c:v>220.18567504882813</c:v>
                </c:pt>
                <c:pt idx="705">
                  <c:v>195.87886657714844</c:v>
                </c:pt>
                <c:pt idx="706">
                  <c:v>172.38652191162109</c:v>
                </c:pt>
                <c:pt idx="707">
                  <c:v>152.61284790039062</c:v>
                </c:pt>
                <c:pt idx="708">
                  <c:v>134.18107376098632</c:v>
                </c:pt>
                <c:pt idx="709">
                  <c:v>116.33136596679688</c:v>
                </c:pt>
                <c:pt idx="710">
                  <c:v>143.94412231445313</c:v>
                </c:pt>
                <c:pt idx="711">
                  <c:v>174.35489501953126</c:v>
                </c:pt>
                <c:pt idx="712">
                  <c:v>105.98013458251953</c:v>
                </c:pt>
                <c:pt idx="713">
                  <c:v>83.48569030761719</c:v>
                </c:pt>
                <c:pt idx="714">
                  <c:v>50.23506317138672</c:v>
                </c:pt>
                <c:pt idx="715">
                  <c:v>17.769918727874757</c:v>
                </c:pt>
                <c:pt idx="716">
                  <c:v>10.330510997772217</c:v>
                </c:pt>
                <c:pt idx="717">
                  <c:v>8.6396310806274421</c:v>
                </c:pt>
                <c:pt idx="718">
                  <c:v>128.53498783111573</c:v>
                </c:pt>
                <c:pt idx="719">
                  <c:v>409.12248535156249</c:v>
                </c:pt>
                <c:pt idx="720">
                  <c:v>378.5318664550781</c:v>
                </c:pt>
                <c:pt idx="721">
                  <c:v>574.14972839355471</c:v>
                </c:pt>
                <c:pt idx="722">
                  <c:v>343.20930175781251</c:v>
                </c:pt>
                <c:pt idx="723">
                  <c:v>177.53772735595703</c:v>
                </c:pt>
                <c:pt idx="724">
                  <c:v>423.39299926757815</c:v>
                </c:pt>
                <c:pt idx="725">
                  <c:v>564.04219665527341</c:v>
                </c:pt>
                <c:pt idx="726">
                  <c:v>269.13533020019531</c:v>
                </c:pt>
                <c:pt idx="727">
                  <c:v>183.64031677246095</c:v>
                </c:pt>
                <c:pt idx="728">
                  <c:v>245.93971862792969</c:v>
                </c:pt>
                <c:pt idx="729">
                  <c:v>189.60771331787109</c:v>
                </c:pt>
                <c:pt idx="730">
                  <c:v>161.22897033691407</c:v>
                </c:pt>
                <c:pt idx="731">
                  <c:v>126.81359100341797</c:v>
                </c:pt>
                <c:pt idx="732">
                  <c:v>104.63832778930664</c:v>
                </c:pt>
                <c:pt idx="733">
                  <c:v>86.490715789794919</c:v>
                </c:pt>
                <c:pt idx="734">
                  <c:v>77.036979675292969</c:v>
                </c:pt>
                <c:pt idx="735">
                  <c:v>80.25546493530274</c:v>
                </c:pt>
                <c:pt idx="736">
                  <c:v>83.970416259765628</c:v>
                </c:pt>
                <c:pt idx="737">
                  <c:v>85.887185668945307</c:v>
                </c:pt>
                <c:pt idx="738">
                  <c:v>84.61551132202149</c:v>
                </c:pt>
                <c:pt idx="739">
                  <c:v>83.839376831054693</c:v>
                </c:pt>
                <c:pt idx="740">
                  <c:v>102.03104553222656</c:v>
                </c:pt>
                <c:pt idx="741">
                  <c:v>108.40366744995117</c:v>
                </c:pt>
                <c:pt idx="742">
                  <c:v>99.323345184326172</c:v>
                </c:pt>
                <c:pt idx="743">
                  <c:v>96.610411071777349</c:v>
                </c:pt>
                <c:pt idx="744">
                  <c:v>90.899433135986328</c:v>
                </c:pt>
                <c:pt idx="745">
                  <c:v>85.892613983154291</c:v>
                </c:pt>
                <c:pt idx="746">
                  <c:v>83.2135612487793</c:v>
                </c:pt>
                <c:pt idx="747">
                  <c:v>84.579388427734372</c:v>
                </c:pt>
                <c:pt idx="748">
                  <c:v>185.64442443847656</c:v>
                </c:pt>
                <c:pt idx="749">
                  <c:v>133.12014465332032</c:v>
                </c:pt>
                <c:pt idx="750">
                  <c:v>309.69203338623049</c:v>
                </c:pt>
                <c:pt idx="751">
                  <c:v>623.8853698730469</c:v>
                </c:pt>
                <c:pt idx="752">
                  <c:v>432.65940246582034</c:v>
                </c:pt>
                <c:pt idx="753">
                  <c:v>259.80840148925779</c:v>
                </c:pt>
                <c:pt idx="754">
                  <c:v>98.63571472167969</c:v>
                </c:pt>
                <c:pt idx="755">
                  <c:v>44.2186580657959</c:v>
                </c:pt>
                <c:pt idx="756">
                  <c:v>26.849824333190917</c:v>
                </c:pt>
                <c:pt idx="757">
                  <c:v>60.874231529235843</c:v>
                </c:pt>
                <c:pt idx="758">
                  <c:v>47.041704177856445</c:v>
                </c:pt>
                <c:pt idx="759">
                  <c:v>23.849685287475587</c:v>
                </c:pt>
                <c:pt idx="760">
                  <c:v>31.990604782104491</c:v>
                </c:pt>
                <c:pt idx="761">
                  <c:v>83.205243301391604</c:v>
                </c:pt>
                <c:pt idx="762">
                  <c:v>137.79712982177733</c:v>
                </c:pt>
                <c:pt idx="763">
                  <c:v>232.72796936035155</c:v>
                </c:pt>
                <c:pt idx="764">
                  <c:v>338.07772827148438</c:v>
                </c:pt>
                <c:pt idx="765">
                  <c:v>267.81255187988279</c:v>
                </c:pt>
                <c:pt idx="766">
                  <c:v>183.65316162109374</c:v>
                </c:pt>
                <c:pt idx="767">
                  <c:v>411.25376281738284</c:v>
                </c:pt>
                <c:pt idx="768">
                  <c:v>331.66684570312498</c:v>
                </c:pt>
                <c:pt idx="769">
                  <c:v>524.31489257812495</c:v>
                </c:pt>
                <c:pt idx="770">
                  <c:v>330.3270202636719</c:v>
                </c:pt>
                <c:pt idx="771">
                  <c:v>166.38984527587891</c:v>
                </c:pt>
                <c:pt idx="772">
                  <c:v>610.26531982421875</c:v>
                </c:pt>
                <c:pt idx="773">
                  <c:v>718.71402587890623</c:v>
                </c:pt>
                <c:pt idx="774">
                  <c:v>573.94189453125</c:v>
                </c:pt>
                <c:pt idx="775">
                  <c:v>417.48905944824219</c:v>
                </c:pt>
                <c:pt idx="776">
                  <c:v>258.33787689208987</c:v>
                </c:pt>
                <c:pt idx="777">
                  <c:v>166.97630920410157</c:v>
                </c:pt>
                <c:pt idx="778">
                  <c:v>445.59680328369143</c:v>
                </c:pt>
                <c:pt idx="779">
                  <c:v>531.72549133300777</c:v>
                </c:pt>
                <c:pt idx="780">
                  <c:v>318.2079147338867</c:v>
                </c:pt>
                <c:pt idx="781">
                  <c:v>171.34803009033203</c:v>
                </c:pt>
                <c:pt idx="782">
                  <c:v>133.42328948974608</c:v>
                </c:pt>
                <c:pt idx="783">
                  <c:v>130.82801361083983</c:v>
                </c:pt>
                <c:pt idx="784">
                  <c:v>198.16862487792969</c:v>
                </c:pt>
                <c:pt idx="785">
                  <c:v>163.90299224853516</c:v>
                </c:pt>
                <c:pt idx="786">
                  <c:v>134.35808868408202</c:v>
                </c:pt>
                <c:pt idx="787">
                  <c:v>114.55451278686523</c:v>
                </c:pt>
                <c:pt idx="788">
                  <c:v>108.67621154785157</c:v>
                </c:pt>
                <c:pt idx="789">
                  <c:v>111.85661544799805</c:v>
                </c:pt>
                <c:pt idx="790">
                  <c:v>101.98312911987304</c:v>
                </c:pt>
                <c:pt idx="791">
                  <c:v>104.80335235595703</c:v>
                </c:pt>
                <c:pt idx="792">
                  <c:v>100.58444519042969</c:v>
                </c:pt>
                <c:pt idx="793">
                  <c:v>42.676568984985352</c:v>
                </c:pt>
                <c:pt idx="794">
                  <c:v>18.247668838500978</c:v>
                </c:pt>
                <c:pt idx="795">
                  <c:v>11.684840488433839</c:v>
                </c:pt>
                <c:pt idx="796">
                  <c:v>8.8725096702575676</c:v>
                </c:pt>
                <c:pt idx="797">
                  <c:v>7.82184944152832</c:v>
                </c:pt>
                <c:pt idx="798">
                  <c:v>12.471872854232789</c:v>
                </c:pt>
                <c:pt idx="799">
                  <c:v>125.41373901367187</c:v>
                </c:pt>
                <c:pt idx="800">
                  <c:v>162.43538513183594</c:v>
                </c:pt>
                <c:pt idx="801">
                  <c:v>159.59359054565431</c:v>
                </c:pt>
                <c:pt idx="802">
                  <c:v>610.79750976562502</c:v>
                </c:pt>
                <c:pt idx="803">
                  <c:v>880.86850585937498</c:v>
                </c:pt>
                <c:pt idx="804">
                  <c:v>673.73288879394534</c:v>
                </c:pt>
                <c:pt idx="805">
                  <c:v>311.37910079956055</c:v>
                </c:pt>
                <c:pt idx="806">
                  <c:v>93.181175994873044</c:v>
                </c:pt>
                <c:pt idx="807">
                  <c:v>133.0174705505371</c:v>
                </c:pt>
                <c:pt idx="808">
                  <c:v>179.00206298828124</c:v>
                </c:pt>
                <c:pt idx="809">
                  <c:v>88.406022262573245</c:v>
                </c:pt>
                <c:pt idx="810">
                  <c:v>30.390444564819337</c:v>
                </c:pt>
                <c:pt idx="811">
                  <c:v>18.797631835937501</c:v>
                </c:pt>
                <c:pt idx="812">
                  <c:v>18.185724258422852</c:v>
                </c:pt>
                <c:pt idx="813">
                  <c:v>79.23867492675781</c:v>
                </c:pt>
                <c:pt idx="814">
                  <c:v>167.26888732910157</c:v>
                </c:pt>
                <c:pt idx="815">
                  <c:v>201.95115966796874</c:v>
                </c:pt>
                <c:pt idx="816">
                  <c:v>216.39354400634767</c:v>
                </c:pt>
                <c:pt idx="817">
                  <c:v>184.5350311279297</c:v>
                </c:pt>
                <c:pt idx="818">
                  <c:v>145.81919097900391</c:v>
                </c:pt>
                <c:pt idx="819">
                  <c:v>189.94505462646484</c:v>
                </c:pt>
                <c:pt idx="820">
                  <c:v>517.17351379394529</c:v>
                </c:pt>
                <c:pt idx="821">
                  <c:v>360.21539916992185</c:v>
                </c:pt>
                <c:pt idx="822">
                  <c:v>635.82672729492185</c:v>
                </c:pt>
                <c:pt idx="823">
                  <c:v>418.93778686523439</c:v>
                </c:pt>
                <c:pt idx="824">
                  <c:v>134.12734527587889</c:v>
                </c:pt>
                <c:pt idx="825">
                  <c:v>236.55117034912109</c:v>
                </c:pt>
                <c:pt idx="826">
                  <c:v>367.09132690429686</c:v>
                </c:pt>
                <c:pt idx="827">
                  <c:v>383.9028381347656</c:v>
                </c:pt>
                <c:pt idx="828">
                  <c:v>331.40162658691406</c:v>
                </c:pt>
                <c:pt idx="829">
                  <c:v>324.61042175292971</c:v>
                </c:pt>
                <c:pt idx="830">
                  <c:v>172.60904235839843</c:v>
                </c:pt>
                <c:pt idx="831">
                  <c:v>111.67759475708007</c:v>
                </c:pt>
                <c:pt idx="832">
                  <c:v>99.538639068603516</c:v>
                </c:pt>
                <c:pt idx="833">
                  <c:v>97.760096740722659</c:v>
                </c:pt>
                <c:pt idx="834">
                  <c:v>92.062200927734381</c:v>
                </c:pt>
                <c:pt idx="835">
                  <c:v>111.16842880249024</c:v>
                </c:pt>
                <c:pt idx="836">
                  <c:v>126.58694534301758</c:v>
                </c:pt>
                <c:pt idx="837">
                  <c:v>102.21220779418945</c:v>
                </c:pt>
                <c:pt idx="838">
                  <c:v>268.4422637939453</c:v>
                </c:pt>
                <c:pt idx="839">
                  <c:v>371.29774322509763</c:v>
                </c:pt>
                <c:pt idx="840">
                  <c:v>188.39877166748047</c:v>
                </c:pt>
                <c:pt idx="841">
                  <c:v>243.81758880615234</c:v>
                </c:pt>
                <c:pt idx="842">
                  <c:v>224.53895416259766</c:v>
                </c:pt>
                <c:pt idx="843">
                  <c:v>254.50010223388671</c:v>
                </c:pt>
                <c:pt idx="844">
                  <c:v>279.31069030761716</c:v>
                </c:pt>
                <c:pt idx="845">
                  <c:v>191.55611572265624</c:v>
                </c:pt>
                <c:pt idx="846">
                  <c:v>142.32969055175781</c:v>
                </c:pt>
                <c:pt idx="847">
                  <c:v>147.26470184326172</c:v>
                </c:pt>
                <c:pt idx="848">
                  <c:v>169.49545440673828</c:v>
                </c:pt>
                <c:pt idx="849">
                  <c:v>169.19062347412108</c:v>
                </c:pt>
                <c:pt idx="850">
                  <c:v>214.00577697753906</c:v>
                </c:pt>
                <c:pt idx="851">
                  <c:v>229.61958618164061</c:v>
                </c:pt>
                <c:pt idx="852">
                  <c:v>177.83411712646483</c:v>
                </c:pt>
                <c:pt idx="853">
                  <c:v>168.03899078369142</c:v>
                </c:pt>
                <c:pt idx="854">
                  <c:v>166.53486328125001</c:v>
                </c:pt>
                <c:pt idx="855">
                  <c:v>152.18226623535156</c:v>
                </c:pt>
                <c:pt idx="856">
                  <c:v>128.52774047851563</c:v>
                </c:pt>
                <c:pt idx="857">
                  <c:v>137.88633117675781</c:v>
                </c:pt>
                <c:pt idx="858">
                  <c:v>151.8054168701172</c:v>
                </c:pt>
                <c:pt idx="859">
                  <c:v>147.07524719238282</c:v>
                </c:pt>
                <c:pt idx="860">
                  <c:v>184.05864410400392</c:v>
                </c:pt>
                <c:pt idx="861">
                  <c:v>243.25288696289061</c:v>
                </c:pt>
                <c:pt idx="862">
                  <c:v>497.59743347167966</c:v>
                </c:pt>
                <c:pt idx="863">
                  <c:v>582.06342163085935</c:v>
                </c:pt>
                <c:pt idx="864">
                  <c:v>414.38461303710938</c:v>
                </c:pt>
                <c:pt idx="865">
                  <c:v>190.84755706787109</c:v>
                </c:pt>
                <c:pt idx="866">
                  <c:v>133.46345977783204</c:v>
                </c:pt>
                <c:pt idx="867">
                  <c:v>93.479670715332034</c:v>
                </c:pt>
                <c:pt idx="868">
                  <c:v>179.8420394897461</c:v>
                </c:pt>
                <c:pt idx="869">
                  <c:v>135.79067993164063</c:v>
                </c:pt>
                <c:pt idx="870">
                  <c:v>89.7045280456543</c:v>
                </c:pt>
                <c:pt idx="871">
                  <c:v>83.667068481445313</c:v>
                </c:pt>
                <c:pt idx="872">
                  <c:v>90.960351562499994</c:v>
                </c:pt>
                <c:pt idx="873">
                  <c:v>97.456574249267575</c:v>
                </c:pt>
                <c:pt idx="874">
                  <c:v>115.42350997924805</c:v>
                </c:pt>
                <c:pt idx="875">
                  <c:v>89.640008926391602</c:v>
                </c:pt>
                <c:pt idx="876">
                  <c:v>30.036314773559571</c:v>
                </c:pt>
                <c:pt idx="877">
                  <c:v>14.813639259338379</c:v>
                </c:pt>
                <c:pt idx="878">
                  <c:v>53.616558265686038</c:v>
                </c:pt>
                <c:pt idx="879">
                  <c:v>131.68329544067382</c:v>
                </c:pt>
                <c:pt idx="880">
                  <c:v>124.36760711669922</c:v>
                </c:pt>
                <c:pt idx="881">
                  <c:v>105.69964065551758</c:v>
                </c:pt>
                <c:pt idx="882">
                  <c:v>89.948725891113284</c:v>
                </c:pt>
                <c:pt idx="883">
                  <c:v>71.061167907714847</c:v>
                </c:pt>
                <c:pt idx="884">
                  <c:v>66.119760131835932</c:v>
                </c:pt>
                <c:pt idx="885">
                  <c:v>68.886730194091797</c:v>
                </c:pt>
                <c:pt idx="886">
                  <c:v>70.723844909667974</c:v>
                </c:pt>
                <c:pt idx="887">
                  <c:v>160.91618728637695</c:v>
                </c:pt>
                <c:pt idx="888">
                  <c:v>231.12970428466798</c:v>
                </c:pt>
                <c:pt idx="889">
                  <c:v>161.20737152099611</c:v>
                </c:pt>
                <c:pt idx="890">
                  <c:v>124.24115982055665</c:v>
                </c:pt>
                <c:pt idx="891">
                  <c:v>111.90182876586914</c:v>
                </c:pt>
                <c:pt idx="892">
                  <c:v>109.11299743652344</c:v>
                </c:pt>
                <c:pt idx="893">
                  <c:v>95.582116699218744</c:v>
                </c:pt>
                <c:pt idx="894">
                  <c:v>82.18575820922851</c:v>
                </c:pt>
                <c:pt idx="895">
                  <c:v>139.84787216186524</c:v>
                </c:pt>
                <c:pt idx="896">
                  <c:v>119.8312370300293</c:v>
                </c:pt>
                <c:pt idx="897">
                  <c:v>87.314379119873053</c:v>
                </c:pt>
                <c:pt idx="898">
                  <c:v>75.697557830810553</c:v>
                </c:pt>
                <c:pt idx="899">
                  <c:v>72.582452392578119</c:v>
                </c:pt>
                <c:pt idx="900">
                  <c:v>72.220292663574213</c:v>
                </c:pt>
                <c:pt idx="901">
                  <c:v>62.264603424072263</c:v>
                </c:pt>
                <c:pt idx="902">
                  <c:v>24.39069585800171</c:v>
                </c:pt>
                <c:pt idx="903">
                  <c:v>10.659373188018799</c:v>
                </c:pt>
                <c:pt idx="904">
                  <c:v>7.9888289451599119</c:v>
                </c:pt>
                <c:pt idx="905">
                  <c:v>71.434368515014654</c:v>
                </c:pt>
                <c:pt idx="906">
                  <c:v>162.64791870117188</c:v>
                </c:pt>
                <c:pt idx="907">
                  <c:v>152.73106384277344</c:v>
                </c:pt>
                <c:pt idx="908">
                  <c:v>323.10319519042969</c:v>
                </c:pt>
                <c:pt idx="909">
                  <c:v>781.77846679687502</c:v>
                </c:pt>
                <c:pt idx="910">
                  <c:v>638.27472229003911</c:v>
                </c:pt>
                <c:pt idx="911">
                  <c:v>362.45054473876951</c:v>
                </c:pt>
                <c:pt idx="912">
                  <c:v>136.67989654541014</c:v>
                </c:pt>
                <c:pt idx="913">
                  <c:v>327.27155914306638</c:v>
                </c:pt>
                <c:pt idx="914">
                  <c:v>435.57926940917969</c:v>
                </c:pt>
                <c:pt idx="915">
                  <c:v>254.78249206542969</c:v>
                </c:pt>
                <c:pt idx="916">
                  <c:v>200.30510253906249</c:v>
                </c:pt>
                <c:pt idx="917">
                  <c:v>147.91330566406251</c:v>
                </c:pt>
                <c:pt idx="918">
                  <c:v>118.87754592895507</c:v>
                </c:pt>
                <c:pt idx="919">
                  <c:v>97.7685546875</c:v>
                </c:pt>
                <c:pt idx="920">
                  <c:v>227.32759857177734</c:v>
                </c:pt>
                <c:pt idx="921">
                  <c:v>777.59464111328123</c:v>
                </c:pt>
                <c:pt idx="922">
                  <c:v>613.6247619628906</c:v>
                </c:pt>
                <c:pt idx="923">
                  <c:v>291.80612792968748</c:v>
                </c:pt>
                <c:pt idx="924">
                  <c:v>199.8188446044922</c:v>
                </c:pt>
                <c:pt idx="925">
                  <c:v>78.180229187011719</c:v>
                </c:pt>
                <c:pt idx="926">
                  <c:v>40.797328186035159</c:v>
                </c:pt>
                <c:pt idx="927">
                  <c:v>122.38802947998047</c:v>
                </c:pt>
                <c:pt idx="928">
                  <c:v>146.56226959228516</c:v>
                </c:pt>
                <c:pt idx="929">
                  <c:v>111.0716064453125</c:v>
                </c:pt>
                <c:pt idx="930">
                  <c:v>93.454450988769537</c:v>
                </c:pt>
                <c:pt idx="931">
                  <c:v>88.022209167480469</c:v>
                </c:pt>
                <c:pt idx="932">
                  <c:v>84.089879608154291</c:v>
                </c:pt>
                <c:pt idx="933">
                  <c:v>82.205548095703122</c:v>
                </c:pt>
                <c:pt idx="934">
                  <c:v>80.851782226562506</c:v>
                </c:pt>
                <c:pt idx="935">
                  <c:v>82.307380676269531</c:v>
                </c:pt>
                <c:pt idx="936">
                  <c:v>88.577164459228513</c:v>
                </c:pt>
                <c:pt idx="937">
                  <c:v>90.084842681884766</c:v>
                </c:pt>
                <c:pt idx="938">
                  <c:v>90.898970794677737</c:v>
                </c:pt>
                <c:pt idx="939">
                  <c:v>93.357645416259771</c:v>
                </c:pt>
                <c:pt idx="940">
                  <c:v>95.693060302734381</c:v>
                </c:pt>
                <c:pt idx="941">
                  <c:v>97.243159484863284</c:v>
                </c:pt>
                <c:pt idx="942">
                  <c:v>101.23300857543946</c:v>
                </c:pt>
                <c:pt idx="943">
                  <c:v>100.07699203491211</c:v>
                </c:pt>
                <c:pt idx="944">
                  <c:v>83.048039245605466</c:v>
                </c:pt>
                <c:pt idx="945">
                  <c:v>73.303366088867193</c:v>
                </c:pt>
                <c:pt idx="946">
                  <c:v>92.891482543945315</c:v>
                </c:pt>
                <c:pt idx="947">
                  <c:v>166.55459213256836</c:v>
                </c:pt>
                <c:pt idx="948">
                  <c:v>202.32284393310547</c:v>
                </c:pt>
                <c:pt idx="949">
                  <c:v>195.63831939697266</c:v>
                </c:pt>
                <c:pt idx="950">
                  <c:v>121.18802032470703</c:v>
                </c:pt>
                <c:pt idx="951">
                  <c:v>47.084267044067381</c:v>
                </c:pt>
                <c:pt idx="952">
                  <c:v>18.190549659729005</c:v>
                </c:pt>
                <c:pt idx="953">
                  <c:v>11.372520828247071</c:v>
                </c:pt>
                <c:pt idx="954">
                  <c:v>23.156517791748048</c:v>
                </c:pt>
                <c:pt idx="955">
                  <c:v>144.83197555541992</c:v>
                </c:pt>
                <c:pt idx="956">
                  <c:v>201.15939483642578</c:v>
                </c:pt>
                <c:pt idx="957">
                  <c:v>176.21806945800782</c:v>
                </c:pt>
                <c:pt idx="958">
                  <c:v>422.58474426269532</c:v>
                </c:pt>
                <c:pt idx="959">
                  <c:v>318.58858947753907</c:v>
                </c:pt>
                <c:pt idx="960">
                  <c:v>313.49703979492188</c:v>
                </c:pt>
                <c:pt idx="961">
                  <c:v>216.29769897460938</c:v>
                </c:pt>
                <c:pt idx="962">
                  <c:v>236.24505615234375</c:v>
                </c:pt>
                <c:pt idx="963">
                  <c:v>793.44580078125</c:v>
                </c:pt>
                <c:pt idx="964">
                  <c:v>583.77695007324223</c:v>
                </c:pt>
                <c:pt idx="965">
                  <c:v>232.22146453857422</c:v>
                </c:pt>
                <c:pt idx="966">
                  <c:v>299.38104248046875</c:v>
                </c:pt>
                <c:pt idx="967">
                  <c:v>216.61168212890624</c:v>
                </c:pt>
                <c:pt idx="968">
                  <c:v>147.14336624145508</c:v>
                </c:pt>
                <c:pt idx="969">
                  <c:v>100.48746643066406</c:v>
                </c:pt>
                <c:pt idx="970">
                  <c:v>51.855183219909669</c:v>
                </c:pt>
                <c:pt idx="971">
                  <c:v>23.70509490966797</c:v>
                </c:pt>
                <c:pt idx="972">
                  <c:v>20.132561111450194</c:v>
                </c:pt>
                <c:pt idx="973">
                  <c:v>72.548024749755854</c:v>
                </c:pt>
                <c:pt idx="974">
                  <c:v>158.51660766601563</c:v>
                </c:pt>
                <c:pt idx="975">
                  <c:v>167.52500000000001</c:v>
                </c:pt>
                <c:pt idx="976">
                  <c:v>183.80379028320311</c:v>
                </c:pt>
                <c:pt idx="977">
                  <c:v>188.23050079345703</c:v>
                </c:pt>
                <c:pt idx="978">
                  <c:v>160.10735321044922</c:v>
                </c:pt>
                <c:pt idx="979">
                  <c:v>141.00392913818359</c:v>
                </c:pt>
                <c:pt idx="980">
                  <c:v>134.61695861816406</c:v>
                </c:pt>
                <c:pt idx="981">
                  <c:v>133.94508819580079</c:v>
                </c:pt>
                <c:pt idx="982">
                  <c:v>134.53872070312499</c:v>
                </c:pt>
                <c:pt idx="983">
                  <c:v>134.19547882080079</c:v>
                </c:pt>
                <c:pt idx="984">
                  <c:v>133.54508819580079</c:v>
                </c:pt>
                <c:pt idx="985">
                  <c:v>131.96218414306639</c:v>
                </c:pt>
                <c:pt idx="986">
                  <c:v>130.17193145751952</c:v>
                </c:pt>
                <c:pt idx="987">
                  <c:v>128.28762435913086</c:v>
                </c:pt>
                <c:pt idx="988">
                  <c:v>127.05151138305663</c:v>
                </c:pt>
                <c:pt idx="989">
                  <c:v>126.29407653808593</c:v>
                </c:pt>
                <c:pt idx="990">
                  <c:v>125.60542984008789</c:v>
                </c:pt>
                <c:pt idx="991">
                  <c:v>123.06385726928711</c:v>
                </c:pt>
                <c:pt idx="992">
                  <c:v>121.3367805480957</c:v>
                </c:pt>
                <c:pt idx="993">
                  <c:v>120.61364288330078</c:v>
                </c:pt>
                <c:pt idx="994">
                  <c:v>119.74721832275391</c:v>
                </c:pt>
                <c:pt idx="995">
                  <c:v>118.79279251098633</c:v>
                </c:pt>
                <c:pt idx="996">
                  <c:v>117.8672607421875</c:v>
                </c:pt>
                <c:pt idx="997">
                  <c:v>117.24321670532227</c:v>
                </c:pt>
                <c:pt idx="998">
                  <c:v>116.4804786682129</c:v>
                </c:pt>
                <c:pt idx="999">
                  <c:v>115.70566711425781</c:v>
                </c:pt>
                <c:pt idx="1000">
                  <c:v>114.14149932861328</c:v>
                </c:pt>
                <c:pt idx="1001">
                  <c:v>113.1343376159668</c:v>
                </c:pt>
                <c:pt idx="1002">
                  <c:v>112.09774017333984</c:v>
                </c:pt>
                <c:pt idx="1003">
                  <c:v>111.75823059082032</c:v>
                </c:pt>
                <c:pt idx="1004">
                  <c:v>111.71644592285156</c:v>
                </c:pt>
                <c:pt idx="1005">
                  <c:v>111.6393325805664</c:v>
                </c:pt>
                <c:pt idx="1006">
                  <c:v>111.27407836914063</c:v>
                </c:pt>
                <c:pt idx="1007">
                  <c:v>111.04889373779297</c:v>
                </c:pt>
                <c:pt idx="1008">
                  <c:v>110.58678741455078</c:v>
                </c:pt>
                <c:pt idx="1009">
                  <c:v>110.13567886352538</c:v>
                </c:pt>
                <c:pt idx="1010">
                  <c:v>109.97646179199219</c:v>
                </c:pt>
                <c:pt idx="1011">
                  <c:v>110.32587966918945</c:v>
                </c:pt>
                <c:pt idx="1012">
                  <c:v>110.66120910644531</c:v>
                </c:pt>
                <c:pt idx="1013">
                  <c:v>109.8974723815918</c:v>
                </c:pt>
                <c:pt idx="1014">
                  <c:v>109.4239631652832</c:v>
                </c:pt>
                <c:pt idx="1015">
                  <c:v>109.42156829833985</c:v>
                </c:pt>
                <c:pt idx="1016">
                  <c:v>108.89331512451172</c:v>
                </c:pt>
                <c:pt idx="1017">
                  <c:v>108.60795211791992</c:v>
                </c:pt>
                <c:pt idx="1018">
                  <c:v>108.80574722290039</c:v>
                </c:pt>
                <c:pt idx="1019">
                  <c:v>108.59936599731445</c:v>
                </c:pt>
                <c:pt idx="1020">
                  <c:v>107.87966613769531</c:v>
                </c:pt>
                <c:pt idx="1021">
                  <c:v>107.33097076416016</c:v>
                </c:pt>
                <c:pt idx="1022">
                  <c:v>107.32689056396484</c:v>
                </c:pt>
                <c:pt idx="1023">
                  <c:v>107.05337066650391</c:v>
                </c:pt>
                <c:pt idx="1024">
                  <c:v>105.72185287475585</c:v>
                </c:pt>
                <c:pt idx="1025">
                  <c:v>106.72977828979492</c:v>
                </c:pt>
                <c:pt idx="1026">
                  <c:v>122.21313934326172</c:v>
                </c:pt>
                <c:pt idx="1027">
                  <c:v>108.68868408203124</c:v>
                </c:pt>
                <c:pt idx="1028">
                  <c:v>287.78255310058591</c:v>
                </c:pt>
                <c:pt idx="1029">
                  <c:v>299.98609466552733</c:v>
                </c:pt>
                <c:pt idx="1030">
                  <c:v>121.06924514770508</c:v>
                </c:pt>
                <c:pt idx="1031">
                  <c:v>163.44603576660157</c:v>
                </c:pt>
                <c:pt idx="1032">
                  <c:v>479.71258087158202</c:v>
                </c:pt>
                <c:pt idx="1033">
                  <c:v>493.58722534179685</c:v>
                </c:pt>
                <c:pt idx="1034">
                  <c:v>227.60374603271484</c:v>
                </c:pt>
                <c:pt idx="1035">
                  <c:v>109.61419296264648</c:v>
                </c:pt>
                <c:pt idx="1036">
                  <c:v>176.14735260009766</c:v>
                </c:pt>
                <c:pt idx="1037">
                  <c:v>470.44910583496096</c:v>
                </c:pt>
                <c:pt idx="1038">
                  <c:v>502.25323486328125</c:v>
                </c:pt>
                <c:pt idx="1039">
                  <c:v>389.79478759765624</c:v>
                </c:pt>
                <c:pt idx="1040">
                  <c:v>331.96133422851563</c:v>
                </c:pt>
                <c:pt idx="1041">
                  <c:v>154.62144241333007</c:v>
                </c:pt>
                <c:pt idx="1042">
                  <c:v>125.13768997192383</c:v>
                </c:pt>
                <c:pt idx="1043">
                  <c:v>401.10592041015627</c:v>
                </c:pt>
                <c:pt idx="1044">
                  <c:v>326.41985321044922</c:v>
                </c:pt>
                <c:pt idx="1045">
                  <c:v>213.01099090576173</c:v>
                </c:pt>
                <c:pt idx="1046">
                  <c:v>131.98908233642578</c:v>
                </c:pt>
                <c:pt idx="1047">
                  <c:v>92.042868041992193</c:v>
                </c:pt>
                <c:pt idx="1048">
                  <c:v>76.738881683349604</c:v>
                </c:pt>
                <c:pt idx="1049">
                  <c:v>47.997923088073733</c:v>
                </c:pt>
                <c:pt idx="1050">
                  <c:v>19.472354698181153</c:v>
                </c:pt>
                <c:pt idx="1051">
                  <c:v>11.410592365264893</c:v>
                </c:pt>
                <c:pt idx="1052">
                  <c:v>8.6764195442199714</c:v>
                </c:pt>
                <c:pt idx="1053">
                  <c:v>7.447690486907959</c:v>
                </c:pt>
                <c:pt idx="1054">
                  <c:v>34.067495584487915</c:v>
                </c:pt>
                <c:pt idx="1055">
                  <c:v>124.88981781005859</c:v>
                </c:pt>
                <c:pt idx="1056">
                  <c:v>80.843077087402349</c:v>
                </c:pt>
                <c:pt idx="1057">
                  <c:v>122.04723815917968</c:v>
                </c:pt>
                <c:pt idx="1058">
                  <c:v>267.83749847412111</c:v>
                </c:pt>
                <c:pt idx="1059">
                  <c:v>186.01855010986327</c:v>
                </c:pt>
                <c:pt idx="1060">
                  <c:v>165.51747436523436</c:v>
                </c:pt>
                <c:pt idx="1061">
                  <c:v>198.24445495605468</c:v>
                </c:pt>
                <c:pt idx="1062">
                  <c:v>172.19194183349609</c:v>
                </c:pt>
                <c:pt idx="1063">
                  <c:v>112.55562286376953</c:v>
                </c:pt>
                <c:pt idx="1064">
                  <c:v>209.4010108947754</c:v>
                </c:pt>
                <c:pt idx="1065">
                  <c:v>181.55489196777344</c:v>
                </c:pt>
                <c:pt idx="1066">
                  <c:v>238.93159484863281</c:v>
                </c:pt>
                <c:pt idx="1067">
                  <c:v>393.85523681640626</c:v>
                </c:pt>
                <c:pt idx="1068">
                  <c:v>221.35292968749999</c:v>
                </c:pt>
                <c:pt idx="1069">
                  <c:v>148.83314056396483</c:v>
                </c:pt>
                <c:pt idx="1070">
                  <c:v>143.32925643920899</c:v>
                </c:pt>
                <c:pt idx="1071">
                  <c:v>220.38717346191407</c:v>
                </c:pt>
                <c:pt idx="1072">
                  <c:v>230.2591552734375</c:v>
                </c:pt>
                <c:pt idx="1073">
                  <c:v>215.95878143310546</c:v>
                </c:pt>
                <c:pt idx="1074">
                  <c:v>287.89049072265624</c:v>
                </c:pt>
                <c:pt idx="1075">
                  <c:v>229.58040008544921</c:v>
                </c:pt>
                <c:pt idx="1076">
                  <c:v>524.53749237060549</c:v>
                </c:pt>
                <c:pt idx="1077">
                  <c:v>904.90505981445313</c:v>
                </c:pt>
                <c:pt idx="1078">
                  <c:v>578.89992370605466</c:v>
                </c:pt>
                <c:pt idx="1079">
                  <c:v>270.45967102050781</c:v>
                </c:pt>
                <c:pt idx="1080">
                  <c:v>337.01893615722656</c:v>
                </c:pt>
                <c:pt idx="1081">
                  <c:v>234.20384826660157</c:v>
                </c:pt>
                <c:pt idx="1082">
                  <c:v>175.95982513427734</c:v>
                </c:pt>
                <c:pt idx="1083">
                  <c:v>80.334551620483396</c:v>
                </c:pt>
                <c:pt idx="1084">
                  <c:v>28.594954109191896</c:v>
                </c:pt>
                <c:pt idx="1085">
                  <c:v>16.409037399291993</c:v>
                </c:pt>
                <c:pt idx="1086">
                  <c:v>12.214974212646485</c:v>
                </c:pt>
                <c:pt idx="1087">
                  <c:v>63.367923927307132</c:v>
                </c:pt>
                <c:pt idx="1088">
                  <c:v>142.54863815307618</c:v>
                </c:pt>
                <c:pt idx="1089">
                  <c:v>93.639075469970706</c:v>
                </c:pt>
                <c:pt idx="1090">
                  <c:v>65.019654846191401</c:v>
                </c:pt>
                <c:pt idx="1091">
                  <c:v>66.775918960571289</c:v>
                </c:pt>
                <c:pt idx="1092">
                  <c:v>165.90800094604492</c:v>
                </c:pt>
                <c:pt idx="1093">
                  <c:v>287.56515808105468</c:v>
                </c:pt>
                <c:pt idx="1094">
                  <c:v>728.01116333007815</c:v>
                </c:pt>
                <c:pt idx="1095">
                  <c:v>733.4979309082031</c:v>
                </c:pt>
                <c:pt idx="1096">
                  <c:v>393.67816162109375</c:v>
                </c:pt>
                <c:pt idx="1097">
                  <c:v>178.8383918762207</c:v>
                </c:pt>
                <c:pt idx="1098">
                  <c:v>59.484230041503906</c:v>
                </c:pt>
                <c:pt idx="1099">
                  <c:v>30.040902900695801</c:v>
                </c:pt>
                <c:pt idx="1100">
                  <c:v>24.781004714965821</c:v>
                </c:pt>
                <c:pt idx="1101">
                  <c:v>111.18391723632813</c:v>
                </c:pt>
                <c:pt idx="1102">
                  <c:v>347.49369964599612</c:v>
                </c:pt>
                <c:pt idx="1103">
                  <c:v>716.02468872070313</c:v>
                </c:pt>
                <c:pt idx="1104">
                  <c:v>574.21983947753904</c:v>
                </c:pt>
                <c:pt idx="1105">
                  <c:v>406.10149841308595</c:v>
                </c:pt>
                <c:pt idx="1106">
                  <c:v>247.64707641601564</c:v>
                </c:pt>
                <c:pt idx="1107">
                  <c:v>158.60995254516601</c:v>
                </c:pt>
                <c:pt idx="1108">
                  <c:v>73.559138488769534</c:v>
                </c:pt>
                <c:pt idx="1109">
                  <c:v>74.688702392578122</c:v>
                </c:pt>
                <c:pt idx="1110">
                  <c:v>121.88505477905274</c:v>
                </c:pt>
                <c:pt idx="1111">
                  <c:v>183.19046707153319</c:v>
                </c:pt>
                <c:pt idx="1112">
                  <c:v>474.35663757324221</c:v>
                </c:pt>
                <c:pt idx="1113">
                  <c:v>428.14385681152345</c:v>
                </c:pt>
                <c:pt idx="1114">
                  <c:v>209.58775787353517</c:v>
                </c:pt>
                <c:pt idx="1115">
                  <c:v>326.84691467285154</c:v>
                </c:pt>
                <c:pt idx="1116">
                  <c:v>334.80872344970703</c:v>
                </c:pt>
                <c:pt idx="1117">
                  <c:v>116.06459045410156</c:v>
                </c:pt>
                <c:pt idx="1118">
                  <c:v>150.27140045166016</c:v>
                </c:pt>
                <c:pt idx="1119">
                  <c:v>61.384183120727542</c:v>
                </c:pt>
                <c:pt idx="1120">
                  <c:v>26.738548660278319</c:v>
                </c:pt>
                <c:pt idx="1121">
                  <c:v>77.187821197509763</c:v>
                </c:pt>
                <c:pt idx="1122">
                  <c:v>137.41156616210938</c:v>
                </c:pt>
                <c:pt idx="1123">
                  <c:v>86.737548446655268</c:v>
                </c:pt>
                <c:pt idx="1124">
                  <c:v>27.425270652770998</c:v>
                </c:pt>
                <c:pt idx="1125">
                  <c:v>13.047851276397704</c:v>
                </c:pt>
                <c:pt idx="1126">
                  <c:v>9.4518272399902337</c:v>
                </c:pt>
                <c:pt idx="1127">
                  <c:v>8.3457289695739743</c:v>
                </c:pt>
                <c:pt idx="1128">
                  <c:v>25.387549877166748</c:v>
                </c:pt>
                <c:pt idx="1129">
                  <c:v>86.296572875976565</c:v>
                </c:pt>
                <c:pt idx="1130">
                  <c:v>106.71079406738281</c:v>
                </c:pt>
                <c:pt idx="1131">
                  <c:v>120.74891815185546</c:v>
                </c:pt>
                <c:pt idx="1132">
                  <c:v>150.31484832763672</c:v>
                </c:pt>
                <c:pt idx="1133">
                  <c:v>168.30952758789061</c:v>
                </c:pt>
                <c:pt idx="1134">
                  <c:v>150.47447662353517</c:v>
                </c:pt>
                <c:pt idx="1135">
                  <c:v>139.58462524414063</c:v>
                </c:pt>
                <c:pt idx="1136">
                  <c:v>144.63455963134766</c:v>
                </c:pt>
                <c:pt idx="1137">
                  <c:v>135.61114654541015</c:v>
                </c:pt>
                <c:pt idx="1138">
                  <c:v>138.17931365966797</c:v>
                </c:pt>
                <c:pt idx="1139">
                  <c:v>139.95287475585937</c:v>
                </c:pt>
                <c:pt idx="1140">
                  <c:v>116.1390251159668</c:v>
                </c:pt>
                <c:pt idx="1141">
                  <c:v>109.40947647094727</c:v>
                </c:pt>
                <c:pt idx="1142">
                  <c:v>85.148701477050778</c:v>
                </c:pt>
                <c:pt idx="1143">
                  <c:v>329.38248901367189</c:v>
                </c:pt>
                <c:pt idx="1144">
                  <c:v>364.75707550048827</c:v>
                </c:pt>
                <c:pt idx="1145">
                  <c:v>173.97256774902343</c:v>
                </c:pt>
                <c:pt idx="1146">
                  <c:v>97.009393310546869</c:v>
                </c:pt>
                <c:pt idx="1147">
                  <c:v>38.314875030517577</c:v>
                </c:pt>
                <c:pt idx="1148">
                  <c:v>21.04299430847168</c:v>
                </c:pt>
                <c:pt idx="1149">
                  <c:v>36.383122634887698</c:v>
                </c:pt>
                <c:pt idx="1150">
                  <c:v>120.90621719360351</c:v>
                </c:pt>
                <c:pt idx="1151">
                  <c:v>173.45453491210938</c:v>
                </c:pt>
                <c:pt idx="1152">
                  <c:v>313.05195922851561</c:v>
                </c:pt>
                <c:pt idx="1153">
                  <c:v>341.34417419433595</c:v>
                </c:pt>
                <c:pt idx="1154">
                  <c:v>218.05271682739257</c:v>
                </c:pt>
                <c:pt idx="1155">
                  <c:v>742.28197937011714</c:v>
                </c:pt>
                <c:pt idx="1156">
                  <c:v>611.18571777343755</c:v>
                </c:pt>
                <c:pt idx="1157">
                  <c:v>224.11052093505859</c:v>
                </c:pt>
                <c:pt idx="1158">
                  <c:v>408.61736450195315</c:v>
                </c:pt>
                <c:pt idx="1159">
                  <c:v>1003.1597229003906</c:v>
                </c:pt>
                <c:pt idx="1160">
                  <c:v>1060.307080078125</c:v>
                </c:pt>
                <c:pt idx="1161">
                  <c:v>1006.2121826171875</c:v>
                </c:pt>
                <c:pt idx="1162">
                  <c:v>675.45550842285161</c:v>
                </c:pt>
                <c:pt idx="1163">
                  <c:v>291.69853363037112</c:v>
                </c:pt>
                <c:pt idx="1164">
                  <c:v>308.6009811401367</c:v>
                </c:pt>
                <c:pt idx="1165">
                  <c:v>334.21090393066407</c:v>
                </c:pt>
                <c:pt idx="1166">
                  <c:v>224.51859130859376</c:v>
                </c:pt>
                <c:pt idx="1167">
                  <c:v>264.22080841064451</c:v>
                </c:pt>
                <c:pt idx="1168">
                  <c:v>259.03940277099611</c:v>
                </c:pt>
                <c:pt idx="1169">
                  <c:v>668.42422485351563</c:v>
                </c:pt>
                <c:pt idx="1170">
                  <c:v>691.4077270507812</c:v>
                </c:pt>
                <c:pt idx="1171">
                  <c:v>377.20290679931639</c:v>
                </c:pt>
                <c:pt idx="1172">
                  <c:v>199.31794586181641</c:v>
                </c:pt>
                <c:pt idx="1173">
                  <c:v>198.78208007812501</c:v>
                </c:pt>
                <c:pt idx="1174">
                  <c:v>191.84101867675781</c:v>
                </c:pt>
                <c:pt idx="1175">
                  <c:v>180.05178070068359</c:v>
                </c:pt>
                <c:pt idx="1176">
                  <c:v>162.3688934326172</c:v>
                </c:pt>
                <c:pt idx="1177">
                  <c:v>147.54059295654298</c:v>
                </c:pt>
                <c:pt idx="1178">
                  <c:v>153.40724792480469</c:v>
                </c:pt>
                <c:pt idx="1179">
                  <c:v>148.42839508056642</c:v>
                </c:pt>
                <c:pt idx="1180">
                  <c:v>182.26251525878905</c:v>
                </c:pt>
                <c:pt idx="1181">
                  <c:v>190.25631713867188</c:v>
                </c:pt>
                <c:pt idx="1182">
                  <c:v>162.72162933349608</c:v>
                </c:pt>
                <c:pt idx="1183">
                  <c:v>148.87808990478516</c:v>
                </c:pt>
                <c:pt idx="1184">
                  <c:v>130.42548446655275</c:v>
                </c:pt>
                <c:pt idx="1185">
                  <c:v>105.10485763549805</c:v>
                </c:pt>
                <c:pt idx="1186">
                  <c:v>94.868961334228516</c:v>
                </c:pt>
                <c:pt idx="1187">
                  <c:v>146.07606506347656</c:v>
                </c:pt>
                <c:pt idx="1188">
                  <c:v>142.44265441894532</c:v>
                </c:pt>
                <c:pt idx="1189">
                  <c:v>131.79413604736328</c:v>
                </c:pt>
                <c:pt idx="1190">
                  <c:v>111.96622467041016</c:v>
                </c:pt>
                <c:pt idx="1191">
                  <c:v>101.34597244262696</c:v>
                </c:pt>
                <c:pt idx="1192">
                  <c:v>133.5610336303711</c:v>
                </c:pt>
                <c:pt idx="1193">
                  <c:v>150.19515991210938</c:v>
                </c:pt>
                <c:pt idx="1194">
                  <c:v>146.59483795166017</c:v>
                </c:pt>
                <c:pt idx="1195">
                  <c:v>161.02875671386718</c:v>
                </c:pt>
                <c:pt idx="1196">
                  <c:v>190.98417358398439</c:v>
                </c:pt>
                <c:pt idx="1197">
                  <c:v>167.80437622070312</c:v>
                </c:pt>
                <c:pt idx="1198">
                  <c:v>288.44758758544924</c:v>
                </c:pt>
                <c:pt idx="1199">
                  <c:v>161.60197448730469</c:v>
                </c:pt>
                <c:pt idx="1200">
                  <c:v>138.06818847656251</c:v>
                </c:pt>
                <c:pt idx="1201">
                  <c:v>112.1182960510254</c:v>
                </c:pt>
                <c:pt idx="1202">
                  <c:v>411.73743743896483</c:v>
                </c:pt>
                <c:pt idx="1203">
                  <c:v>422.62996826171877</c:v>
                </c:pt>
                <c:pt idx="1204">
                  <c:v>480.94587707519531</c:v>
                </c:pt>
                <c:pt idx="1205">
                  <c:v>290.29850769042969</c:v>
                </c:pt>
                <c:pt idx="1206">
                  <c:v>135.55284271240234</c:v>
                </c:pt>
                <c:pt idx="1207">
                  <c:v>152.31742248535156</c:v>
                </c:pt>
                <c:pt idx="1208">
                  <c:v>150.03194732666014</c:v>
                </c:pt>
                <c:pt idx="1209">
                  <c:v>154.18616943359376</c:v>
                </c:pt>
                <c:pt idx="1210">
                  <c:v>147.08562469482422</c:v>
                </c:pt>
                <c:pt idx="1211">
                  <c:v>129.48200378417968</c:v>
                </c:pt>
                <c:pt idx="1212">
                  <c:v>110.72411727905273</c:v>
                </c:pt>
                <c:pt idx="1213">
                  <c:v>118.94839324951172</c:v>
                </c:pt>
                <c:pt idx="1214">
                  <c:v>115.03610000610351</c:v>
                </c:pt>
                <c:pt idx="1215">
                  <c:v>106.66269073486328</c:v>
                </c:pt>
                <c:pt idx="1216">
                  <c:v>117.20176391601562</c:v>
                </c:pt>
                <c:pt idx="1217">
                  <c:v>114.00827178955078</c:v>
                </c:pt>
                <c:pt idx="1218">
                  <c:v>115.9597053527832</c:v>
                </c:pt>
                <c:pt idx="1219">
                  <c:v>121.13600387573243</c:v>
                </c:pt>
                <c:pt idx="1220">
                  <c:v>116.83042526245117</c:v>
                </c:pt>
                <c:pt idx="1221">
                  <c:v>113.31017456054687</c:v>
                </c:pt>
                <c:pt idx="1222">
                  <c:v>117.35744628906249</c:v>
                </c:pt>
                <c:pt idx="1223">
                  <c:v>117.79328079223633</c:v>
                </c:pt>
                <c:pt idx="1224">
                  <c:v>116.45327072143554</c:v>
                </c:pt>
                <c:pt idx="1225">
                  <c:v>107.66603012084961</c:v>
                </c:pt>
                <c:pt idx="1226">
                  <c:v>113.63293685913087</c:v>
                </c:pt>
                <c:pt idx="1227">
                  <c:v>153.16020660400392</c:v>
                </c:pt>
                <c:pt idx="1228">
                  <c:v>135.12440643310546</c:v>
                </c:pt>
                <c:pt idx="1229">
                  <c:v>108.54514083862304</c:v>
                </c:pt>
                <c:pt idx="1230">
                  <c:v>129.4568962097168</c:v>
                </c:pt>
                <c:pt idx="1231">
                  <c:v>145.07349700927733</c:v>
                </c:pt>
                <c:pt idx="1232">
                  <c:v>138.32121047973632</c:v>
                </c:pt>
                <c:pt idx="1233">
                  <c:v>105.94081649780273</c:v>
                </c:pt>
                <c:pt idx="1234">
                  <c:v>100.83480300903321</c:v>
                </c:pt>
                <c:pt idx="1235">
                  <c:v>131.3081024169922</c:v>
                </c:pt>
                <c:pt idx="1236">
                  <c:v>122.60268173217773</c:v>
                </c:pt>
                <c:pt idx="1237">
                  <c:v>108.98055191040039</c:v>
                </c:pt>
                <c:pt idx="1238">
                  <c:v>109.55493621826172</c:v>
                </c:pt>
                <c:pt idx="1239">
                  <c:v>100.26272735595703</c:v>
                </c:pt>
                <c:pt idx="1240">
                  <c:v>100.31498184204102</c:v>
                </c:pt>
                <c:pt idx="1241">
                  <c:v>108.97041091918945</c:v>
                </c:pt>
                <c:pt idx="1242">
                  <c:v>114.43555450439453</c:v>
                </c:pt>
                <c:pt idx="1243">
                  <c:v>117.57219696044922</c:v>
                </c:pt>
                <c:pt idx="1244">
                  <c:v>116.6064353942871</c:v>
                </c:pt>
                <c:pt idx="1245">
                  <c:v>114.37051315307617</c:v>
                </c:pt>
                <c:pt idx="1246">
                  <c:v>111.19130477905273</c:v>
                </c:pt>
                <c:pt idx="1247">
                  <c:v>109.74494552612305</c:v>
                </c:pt>
                <c:pt idx="1248">
                  <c:v>110.69677047729492</c:v>
                </c:pt>
                <c:pt idx="1249">
                  <c:v>109.96311416625977</c:v>
                </c:pt>
                <c:pt idx="1250">
                  <c:v>109.37975616455078</c:v>
                </c:pt>
                <c:pt idx="1251">
                  <c:v>107.37079696655273</c:v>
                </c:pt>
                <c:pt idx="1252">
                  <c:v>107.58428649902343</c:v>
                </c:pt>
                <c:pt idx="1253">
                  <c:v>107.40860977172852</c:v>
                </c:pt>
                <c:pt idx="1254">
                  <c:v>102.44685897827148</c:v>
                </c:pt>
                <c:pt idx="1255">
                  <c:v>95.280377960205072</c:v>
                </c:pt>
                <c:pt idx="1256">
                  <c:v>90.896640777587891</c:v>
                </c:pt>
                <c:pt idx="1257">
                  <c:v>87.804257202148435</c:v>
                </c:pt>
                <c:pt idx="1258">
                  <c:v>81.843525695800778</c:v>
                </c:pt>
                <c:pt idx="1259">
                  <c:v>82.789293670654303</c:v>
                </c:pt>
                <c:pt idx="1260">
                  <c:v>84.221360778808588</c:v>
                </c:pt>
                <c:pt idx="1261">
                  <c:v>79.337610626220709</c:v>
                </c:pt>
                <c:pt idx="1262">
                  <c:v>124.37692260742188</c:v>
                </c:pt>
                <c:pt idx="1263">
                  <c:v>325.86781463623049</c:v>
                </c:pt>
                <c:pt idx="1264">
                  <c:v>265.94972991943359</c:v>
                </c:pt>
                <c:pt idx="1265">
                  <c:v>156.08150253295898</c:v>
                </c:pt>
                <c:pt idx="1266">
                  <c:v>115.4288345336914</c:v>
                </c:pt>
                <c:pt idx="1267">
                  <c:v>107.40423431396485</c:v>
                </c:pt>
                <c:pt idx="1268">
                  <c:v>94.200910186767572</c:v>
                </c:pt>
                <c:pt idx="1269">
                  <c:v>73.489402770996094</c:v>
                </c:pt>
                <c:pt idx="1270">
                  <c:v>80.611501312255854</c:v>
                </c:pt>
                <c:pt idx="1271">
                  <c:v>88.130923461914065</c:v>
                </c:pt>
                <c:pt idx="1272">
                  <c:v>88.97839431762695</c:v>
                </c:pt>
                <c:pt idx="1273">
                  <c:v>82.537885284423822</c:v>
                </c:pt>
                <c:pt idx="1274">
                  <c:v>77.705770111083979</c:v>
                </c:pt>
                <c:pt idx="1275">
                  <c:v>80.171768951416013</c:v>
                </c:pt>
                <c:pt idx="1276">
                  <c:v>131.28363113403321</c:v>
                </c:pt>
                <c:pt idx="1277">
                  <c:v>136.10324783325194</c:v>
                </c:pt>
                <c:pt idx="1278">
                  <c:v>110.2997428894043</c:v>
                </c:pt>
                <c:pt idx="1279">
                  <c:v>99.571250152587893</c:v>
                </c:pt>
                <c:pt idx="1280">
                  <c:v>108.93352127075195</c:v>
                </c:pt>
                <c:pt idx="1281">
                  <c:v>141.1142593383789</c:v>
                </c:pt>
                <c:pt idx="1282">
                  <c:v>132.04708786010741</c:v>
                </c:pt>
                <c:pt idx="1283">
                  <c:v>125.61992416381835</c:v>
                </c:pt>
                <c:pt idx="1284">
                  <c:v>127.75222244262696</c:v>
                </c:pt>
                <c:pt idx="1285">
                  <c:v>116.47726287841797</c:v>
                </c:pt>
                <c:pt idx="1286">
                  <c:v>93.123654174804685</c:v>
                </c:pt>
                <c:pt idx="1287">
                  <c:v>88.658718109130859</c:v>
                </c:pt>
                <c:pt idx="1288">
                  <c:v>91.510946655273443</c:v>
                </c:pt>
                <c:pt idx="1289">
                  <c:v>82.7643440246582</c:v>
                </c:pt>
                <c:pt idx="1290">
                  <c:v>80.067446136474615</c:v>
                </c:pt>
                <c:pt idx="1291">
                  <c:v>80.8533935546875</c:v>
                </c:pt>
                <c:pt idx="1292">
                  <c:v>81.224430084228516</c:v>
                </c:pt>
                <c:pt idx="1293">
                  <c:v>81.521281433105472</c:v>
                </c:pt>
                <c:pt idx="1294">
                  <c:v>80.166844940185541</c:v>
                </c:pt>
                <c:pt idx="1295">
                  <c:v>76.216802978515631</c:v>
                </c:pt>
                <c:pt idx="1296">
                  <c:v>80.294847106933588</c:v>
                </c:pt>
                <c:pt idx="1297">
                  <c:v>125.14400482177734</c:v>
                </c:pt>
                <c:pt idx="1298">
                  <c:v>132.02965850830077</c:v>
                </c:pt>
                <c:pt idx="1299">
                  <c:v>105.09815979003906</c:v>
                </c:pt>
                <c:pt idx="1300">
                  <c:v>96.798187255859375</c:v>
                </c:pt>
                <c:pt idx="1301">
                  <c:v>113.98739776611328</c:v>
                </c:pt>
                <c:pt idx="1302">
                  <c:v>111.96779251098633</c:v>
                </c:pt>
                <c:pt idx="1303">
                  <c:v>96.571773529052734</c:v>
                </c:pt>
                <c:pt idx="1304">
                  <c:v>88.610520935058588</c:v>
                </c:pt>
                <c:pt idx="1305">
                  <c:v>90.404301452636716</c:v>
                </c:pt>
                <c:pt idx="1306">
                  <c:v>102.03014678955078</c:v>
                </c:pt>
                <c:pt idx="1307">
                  <c:v>111.51520385742188</c:v>
                </c:pt>
                <c:pt idx="1308">
                  <c:v>110.48746414184571</c:v>
                </c:pt>
                <c:pt idx="1309">
                  <c:v>108.9818733215332</c:v>
                </c:pt>
                <c:pt idx="1310">
                  <c:v>109.87407913208008</c:v>
                </c:pt>
                <c:pt idx="1311">
                  <c:v>106.09429168701172</c:v>
                </c:pt>
                <c:pt idx="1312">
                  <c:v>95.627632141113281</c:v>
                </c:pt>
                <c:pt idx="1313">
                  <c:v>89.090338134765631</c:v>
                </c:pt>
                <c:pt idx="1314">
                  <c:v>81.996306610107425</c:v>
                </c:pt>
                <c:pt idx="1315">
                  <c:v>76.42187423706055</c:v>
                </c:pt>
                <c:pt idx="1316">
                  <c:v>74.255602264404303</c:v>
                </c:pt>
                <c:pt idx="1317">
                  <c:v>74.219427490234381</c:v>
                </c:pt>
                <c:pt idx="1318">
                  <c:v>62.349263000488278</c:v>
                </c:pt>
                <c:pt idx="1319">
                  <c:v>66.223991775512701</c:v>
                </c:pt>
                <c:pt idx="1320">
                  <c:v>151.7288787841797</c:v>
                </c:pt>
                <c:pt idx="1321">
                  <c:v>140.41813812255859</c:v>
                </c:pt>
                <c:pt idx="1322">
                  <c:v>104.58405303955078</c:v>
                </c:pt>
                <c:pt idx="1323">
                  <c:v>420.18418731689451</c:v>
                </c:pt>
                <c:pt idx="1324">
                  <c:v>700.83945922851558</c:v>
                </c:pt>
                <c:pt idx="1325">
                  <c:v>508.6873748779297</c:v>
                </c:pt>
                <c:pt idx="1326">
                  <c:v>839.10595703125</c:v>
                </c:pt>
                <c:pt idx="1327">
                  <c:v>721.19620971679683</c:v>
                </c:pt>
                <c:pt idx="1328">
                  <c:v>379.51198730468752</c:v>
                </c:pt>
                <c:pt idx="1329">
                  <c:v>165.98385009765624</c:v>
                </c:pt>
                <c:pt idx="1330">
                  <c:v>169.12896804809571</c:v>
                </c:pt>
                <c:pt idx="1331">
                  <c:v>200.26279449462891</c:v>
                </c:pt>
                <c:pt idx="1332">
                  <c:v>354.03647766113284</c:v>
                </c:pt>
                <c:pt idx="1333">
                  <c:v>232.46055603027344</c:v>
                </c:pt>
                <c:pt idx="1334">
                  <c:v>185.01046295166014</c:v>
                </c:pt>
                <c:pt idx="1335">
                  <c:v>125.87695922851563</c:v>
                </c:pt>
                <c:pt idx="1336">
                  <c:v>134.27060165405274</c:v>
                </c:pt>
                <c:pt idx="1337">
                  <c:v>146.9894989013672</c:v>
                </c:pt>
                <c:pt idx="1338">
                  <c:v>116.87843170166016</c:v>
                </c:pt>
                <c:pt idx="1339">
                  <c:v>89.153248596191403</c:v>
                </c:pt>
                <c:pt idx="1340">
                  <c:v>99.002497863769534</c:v>
                </c:pt>
                <c:pt idx="1341">
                  <c:v>159.52753601074218</c:v>
                </c:pt>
                <c:pt idx="1342">
                  <c:v>450.84459686279297</c:v>
                </c:pt>
                <c:pt idx="1343">
                  <c:v>413.52969665527343</c:v>
                </c:pt>
                <c:pt idx="1344">
                  <c:v>315.38667755126954</c:v>
                </c:pt>
                <c:pt idx="1345">
                  <c:v>319.07209625244138</c:v>
                </c:pt>
                <c:pt idx="1346">
                  <c:v>123.2965576171875</c:v>
                </c:pt>
                <c:pt idx="1347">
                  <c:v>97.591751861572263</c:v>
                </c:pt>
                <c:pt idx="1348">
                  <c:v>107.80853958129883</c:v>
                </c:pt>
                <c:pt idx="1349">
                  <c:v>90.385643005371094</c:v>
                </c:pt>
                <c:pt idx="1350">
                  <c:v>34.438424682617189</c:v>
                </c:pt>
                <c:pt idx="1351">
                  <c:v>15.828550338745117</c:v>
                </c:pt>
                <c:pt idx="1352">
                  <c:v>10.843843841552735</c:v>
                </c:pt>
                <c:pt idx="1353">
                  <c:v>7.703895473480225</c:v>
                </c:pt>
                <c:pt idx="1354">
                  <c:v>5.5918582916259769</c:v>
                </c:pt>
                <c:pt idx="1355">
                  <c:v>4.6134363174438473</c:v>
                </c:pt>
                <c:pt idx="1356">
                  <c:v>3.9983942270278932</c:v>
                </c:pt>
                <c:pt idx="1357">
                  <c:v>3.5955091238021852</c:v>
                </c:pt>
                <c:pt idx="1358">
                  <c:v>3.5982725620269775</c:v>
                </c:pt>
                <c:pt idx="1359">
                  <c:v>18.958223104476929</c:v>
                </c:pt>
                <c:pt idx="1360">
                  <c:v>10.895117950439452</c:v>
                </c:pt>
                <c:pt idx="1361">
                  <c:v>14.255472898483276</c:v>
                </c:pt>
                <c:pt idx="1362">
                  <c:v>106.44498596191406</c:v>
                </c:pt>
                <c:pt idx="1363">
                  <c:v>367.47120361328126</c:v>
                </c:pt>
                <c:pt idx="1364">
                  <c:v>572.78643188476565</c:v>
                </c:pt>
                <c:pt idx="1365">
                  <c:v>449.7637878417969</c:v>
                </c:pt>
                <c:pt idx="1366">
                  <c:v>262.11942596435546</c:v>
                </c:pt>
                <c:pt idx="1367">
                  <c:v>142.42924041748046</c:v>
                </c:pt>
                <c:pt idx="1368">
                  <c:v>51.216358947753903</c:v>
                </c:pt>
                <c:pt idx="1369">
                  <c:v>23.766529083251953</c:v>
                </c:pt>
                <c:pt idx="1370">
                  <c:v>89.446492958068845</c:v>
                </c:pt>
                <c:pt idx="1371">
                  <c:v>116.68904266357421</c:v>
                </c:pt>
                <c:pt idx="1372">
                  <c:v>103.67359008789063</c:v>
                </c:pt>
                <c:pt idx="1373">
                  <c:v>101.51408767700195</c:v>
                </c:pt>
                <c:pt idx="1374">
                  <c:v>62.89326286315918</c:v>
                </c:pt>
                <c:pt idx="1375">
                  <c:v>22.060399532318115</c:v>
                </c:pt>
                <c:pt idx="1376">
                  <c:v>10.356415843963623</c:v>
                </c:pt>
                <c:pt idx="1377">
                  <c:v>9.1947822093963616</c:v>
                </c:pt>
                <c:pt idx="1378">
                  <c:v>43.659265518188477</c:v>
                </c:pt>
                <c:pt idx="1379">
                  <c:v>23.807800102233887</c:v>
                </c:pt>
                <c:pt idx="1380">
                  <c:v>18.007709884643553</c:v>
                </c:pt>
                <c:pt idx="1381">
                  <c:v>79.811082458496088</c:v>
                </c:pt>
                <c:pt idx="1382">
                  <c:v>253.95351867675782</c:v>
                </c:pt>
                <c:pt idx="1383">
                  <c:v>412.78354187011718</c:v>
                </c:pt>
                <c:pt idx="1384">
                  <c:v>144.13762207031249</c:v>
                </c:pt>
                <c:pt idx="1385">
                  <c:v>228.50648956298829</c:v>
                </c:pt>
                <c:pt idx="1386">
                  <c:v>231.95496063232423</c:v>
                </c:pt>
                <c:pt idx="1387">
                  <c:v>269.54272918701173</c:v>
                </c:pt>
                <c:pt idx="1388">
                  <c:v>886.43157348632815</c:v>
                </c:pt>
                <c:pt idx="1389">
                  <c:v>887.29843139648438</c:v>
                </c:pt>
                <c:pt idx="1390">
                  <c:v>716.5512756347656</c:v>
                </c:pt>
                <c:pt idx="1391">
                  <c:v>350.13564147949216</c:v>
                </c:pt>
                <c:pt idx="1392">
                  <c:v>526.21170043945313</c:v>
                </c:pt>
                <c:pt idx="1393">
                  <c:v>437.17879638671877</c:v>
                </c:pt>
                <c:pt idx="1394">
                  <c:v>223.88663330078126</c:v>
                </c:pt>
                <c:pt idx="1395">
                  <c:v>172.7100814819336</c:v>
                </c:pt>
                <c:pt idx="1396">
                  <c:v>136.4163688659668</c:v>
                </c:pt>
                <c:pt idx="1397">
                  <c:v>104.90800552368164</c:v>
                </c:pt>
                <c:pt idx="1398">
                  <c:v>52.915178108215329</c:v>
                </c:pt>
                <c:pt idx="1399">
                  <c:v>21.453637695312501</c:v>
                </c:pt>
                <c:pt idx="1400">
                  <c:v>13.392431735992432</c:v>
                </c:pt>
                <c:pt idx="1401">
                  <c:v>10.301647567749024</c:v>
                </c:pt>
                <c:pt idx="1402">
                  <c:v>9.7425765991210938</c:v>
                </c:pt>
                <c:pt idx="1403">
                  <c:v>25.633232307434081</c:v>
                </c:pt>
                <c:pt idx="1404">
                  <c:v>14.205034732818604</c:v>
                </c:pt>
                <c:pt idx="1405">
                  <c:v>17.931540775299073</c:v>
                </c:pt>
                <c:pt idx="1406">
                  <c:v>55.968361663818357</c:v>
                </c:pt>
                <c:pt idx="1407">
                  <c:v>75.166156387329096</c:v>
                </c:pt>
                <c:pt idx="1408">
                  <c:v>149.394287109375</c:v>
                </c:pt>
                <c:pt idx="1409">
                  <c:v>107.45978546142578</c:v>
                </c:pt>
                <c:pt idx="1410">
                  <c:v>83.783605194091791</c:v>
                </c:pt>
                <c:pt idx="1411">
                  <c:v>73.089357757568365</c:v>
                </c:pt>
                <c:pt idx="1412">
                  <c:v>49.555047225952151</c:v>
                </c:pt>
                <c:pt idx="1413">
                  <c:v>119.99146041870117</c:v>
                </c:pt>
                <c:pt idx="1414">
                  <c:v>290.32998809814455</c:v>
                </c:pt>
                <c:pt idx="1415">
                  <c:v>561.56033935546873</c:v>
                </c:pt>
                <c:pt idx="1416">
                  <c:v>232.37310485839845</c:v>
                </c:pt>
                <c:pt idx="1417">
                  <c:v>299.06951141357422</c:v>
                </c:pt>
                <c:pt idx="1418">
                  <c:v>358.05847930908203</c:v>
                </c:pt>
                <c:pt idx="1419">
                  <c:v>166.18083953857422</c:v>
                </c:pt>
                <c:pt idx="1420">
                  <c:v>124.53650436401367</c:v>
                </c:pt>
                <c:pt idx="1421">
                  <c:v>56.383725738525392</c:v>
                </c:pt>
                <c:pt idx="1422">
                  <c:v>23.096565818786623</c:v>
                </c:pt>
                <c:pt idx="1423">
                  <c:v>208.78547096252441</c:v>
                </c:pt>
                <c:pt idx="1424">
                  <c:v>413.6754211425781</c:v>
                </c:pt>
                <c:pt idx="1425">
                  <c:v>541.1161010742187</c:v>
                </c:pt>
                <c:pt idx="1426">
                  <c:v>634.95338745117192</c:v>
                </c:pt>
                <c:pt idx="1427">
                  <c:v>280.78199768066406</c:v>
                </c:pt>
                <c:pt idx="1428">
                  <c:v>201.96449127197266</c:v>
                </c:pt>
                <c:pt idx="1429">
                  <c:v>143.47695541381836</c:v>
                </c:pt>
                <c:pt idx="1430">
                  <c:v>57.350667190551761</c:v>
                </c:pt>
                <c:pt idx="1431">
                  <c:v>24.319106674194337</c:v>
                </c:pt>
                <c:pt idx="1432">
                  <c:v>14.732449913024903</c:v>
                </c:pt>
                <c:pt idx="1433">
                  <c:v>25.299121475219728</c:v>
                </c:pt>
                <c:pt idx="1434">
                  <c:v>86.930573272705075</c:v>
                </c:pt>
                <c:pt idx="1435">
                  <c:v>117.24413375854492</c:v>
                </c:pt>
                <c:pt idx="1436">
                  <c:v>188.92851867675782</c:v>
                </c:pt>
                <c:pt idx="1437">
                  <c:v>129.15620880126954</c:v>
                </c:pt>
                <c:pt idx="1438">
                  <c:v>102.76398239135742</c:v>
                </c:pt>
                <c:pt idx="1439">
                  <c:v>106.10122070312499</c:v>
                </c:pt>
                <c:pt idx="1440">
                  <c:v>94.715039825439447</c:v>
                </c:pt>
                <c:pt idx="1441">
                  <c:v>39.626350212097165</c:v>
                </c:pt>
                <c:pt idx="1442">
                  <c:v>17.853453922271729</c:v>
                </c:pt>
                <c:pt idx="1443">
                  <c:v>48.245575141906741</c:v>
                </c:pt>
                <c:pt idx="1444">
                  <c:v>149.63136291503906</c:v>
                </c:pt>
                <c:pt idx="1445">
                  <c:v>143.60281600952149</c:v>
                </c:pt>
                <c:pt idx="1446">
                  <c:v>112.88143692016601</c:v>
                </c:pt>
                <c:pt idx="1447">
                  <c:v>97.398268890380862</c:v>
                </c:pt>
                <c:pt idx="1448">
                  <c:v>85.391387176513675</c:v>
                </c:pt>
                <c:pt idx="1449">
                  <c:v>102.79976959228516</c:v>
                </c:pt>
                <c:pt idx="1450">
                  <c:v>143.23869552612305</c:v>
                </c:pt>
                <c:pt idx="1451">
                  <c:v>179.20402984619142</c:v>
                </c:pt>
                <c:pt idx="1452">
                  <c:v>184.50912933349611</c:v>
                </c:pt>
                <c:pt idx="1453">
                  <c:v>166.22222137451172</c:v>
                </c:pt>
                <c:pt idx="1454">
                  <c:v>146.69602966308594</c:v>
                </c:pt>
                <c:pt idx="1455">
                  <c:v>134.86040191650392</c:v>
                </c:pt>
                <c:pt idx="1456">
                  <c:v>132.47222900390625</c:v>
                </c:pt>
                <c:pt idx="1457">
                  <c:v>133.15938720703124</c:v>
                </c:pt>
                <c:pt idx="1458">
                  <c:v>133.72920837402344</c:v>
                </c:pt>
                <c:pt idx="1459">
                  <c:v>132.98914337158203</c:v>
                </c:pt>
                <c:pt idx="1460">
                  <c:v>131.30027008056641</c:v>
                </c:pt>
                <c:pt idx="1461">
                  <c:v>130.04408721923829</c:v>
                </c:pt>
                <c:pt idx="1462">
                  <c:v>128.74644165039064</c:v>
                </c:pt>
                <c:pt idx="1463">
                  <c:v>127.81964111328125</c:v>
                </c:pt>
                <c:pt idx="1464">
                  <c:v>127.82174072265624</c:v>
                </c:pt>
                <c:pt idx="1465">
                  <c:v>127.34857635498047</c:v>
                </c:pt>
                <c:pt idx="1466">
                  <c:v>126.2789306640625</c:v>
                </c:pt>
                <c:pt idx="1467">
                  <c:v>125.92949295043945</c:v>
                </c:pt>
                <c:pt idx="1468">
                  <c:v>125.60798263549805</c:v>
                </c:pt>
                <c:pt idx="1469">
                  <c:v>123.77364578247071</c:v>
                </c:pt>
                <c:pt idx="1470">
                  <c:v>122.04020156860352</c:v>
                </c:pt>
                <c:pt idx="1471">
                  <c:v>121.36187286376953</c:v>
                </c:pt>
                <c:pt idx="1472">
                  <c:v>122.10602798461915</c:v>
                </c:pt>
                <c:pt idx="1473">
                  <c:v>122.83917694091797</c:v>
                </c:pt>
                <c:pt idx="1474">
                  <c:v>121.93031845092773</c:v>
                </c:pt>
                <c:pt idx="1475">
                  <c:v>121.1409912109375</c:v>
                </c:pt>
                <c:pt idx="1476">
                  <c:v>120.90467241075304</c:v>
                </c:pt>
                <c:pt idx="1477">
                  <c:v>121.85121688842773</c:v>
                </c:pt>
                <c:pt idx="1478">
                  <c:v>212.20848388671874</c:v>
                </c:pt>
                <c:pt idx="1479">
                  <c:v>228.14329986572267</c:v>
                </c:pt>
                <c:pt idx="1480">
                  <c:v>137.99574584960936</c:v>
                </c:pt>
                <c:pt idx="1481">
                  <c:v>155.74105682373047</c:v>
                </c:pt>
                <c:pt idx="1482">
                  <c:v>145.19992828369141</c:v>
                </c:pt>
                <c:pt idx="1483">
                  <c:v>154.41017303466796</c:v>
                </c:pt>
                <c:pt idx="1484">
                  <c:v>112.65326309204102</c:v>
                </c:pt>
                <c:pt idx="1485">
                  <c:v>92.108410644531247</c:v>
                </c:pt>
                <c:pt idx="1486">
                  <c:v>93.365021514892575</c:v>
                </c:pt>
                <c:pt idx="1487">
                  <c:v>132.0769027709961</c:v>
                </c:pt>
                <c:pt idx="1488">
                  <c:v>305.36852874755857</c:v>
                </c:pt>
                <c:pt idx="1489">
                  <c:v>355.43100585937498</c:v>
                </c:pt>
                <c:pt idx="1490">
                  <c:v>391.26313171386721</c:v>
                </c:pt>
                <c:pt idx="1491">
                  <c:v>371.14076843261716</c:v>
                </c:pt>
                <c:pt idx="1492">
                  <c:v>134.26084823608397</c:v>
                </c:pt>
                <c:pt idx="1493">
                  <c:v>92.617681884765631</c:v>
                </c:pt>
                <c:pt idx="1494">
                  <c:v>328.67592773437502</c:v>
                </c:pt>
                <c:pt idx="1495">
                  <c:v>474.73935852050784</c:v>
                </c:pt>
                <c:pt idx="1496">
                  <c:v>390.39411010742185</c:v>
                </c:pt>
                <c:pt idx="1497">
                  <c:v>217.72370300292968</c:v>
                </c:pt>
                <c:pt idx="1498">
                  <c:v>121.35106048583984</c:v>
                </c:pt>
                <c:pt idx="1499">
                  <c:v>104.32474441528321</c:v>
                </c:pt>
                <c:pt idx="1500">
                  <c:v>104.69801635742188</c:v>
                </c:pt>
                <c:pt idx="1501">
                  <c:v>103.37667312622071</c:v>
                </c:pt>
                <c:pt idx="1502">
                  <c:v>115.73239517211914</c:v>
                </c:pt>
                <c:pt idx="1503">
                  <c:v>113.98893814086914</c:v>
                </c:pt>
                <c:pt idx="1504">
                  <c:v>102.76993331909179</c:v>
                </c:pt>
                <c:pt idx="1505">
                  <c:v>99.272663116455078</c:v>
                </c:pt>
                <c:pt idx="1506">
                  <c:v>120.93758773803711</c:v>
                </c:pt>
                <c:pt idx="1507">
                  <c:v>124.75736236572266</c:v>
                </c:pt>
                <c:pt idx="1508">
                  <c:v>133.42076110839844</c:v>
                </c:pt>
                <c:pt idx="1509">
                  <c:v>210.81107635498046</c:v>
                </c:pt>
                <c:pt idx="1510">
                  <c:v>425.95541687011718</c:v>
                </c:pt>
                <c:pt idx="1511">
                  <c:v>274.61955871582029</c:v>
                </c:pt>
                <c:pt idx="1512">
                  <c:v>163.78002014160157</c:v>
                </c:pt>
                <c:pt idx="1513">
                  <c:v>164.64984359741212</c:v>
                </c:pt>
                <c:pt idx="1514">
                  <c:v>462.40206909179688</c:v>
                </c:pt>
                <c:pt idx="1515">
                  <c:v>306.40984344482422</c:v>
                </c:pt>
                <c:pt idx="1516">
                  <c:v>636.42445678710942</c:v>
                </c:pt>
                <c:pt idx="1517">
                  <c:v>541.33624267578125</c:v>
                </c:pt>
                <c:pt idx="1518">
                  <c:v>334.65177917480469</c:v>
                </c:pt>
                <c:pt idx="1519">
                  <c:v>255.99424591064454</c:v>
                </c:pt>
                <c:pt idx="1520">
                  <c:v>528.13373718261721</c:v>
                </c:pt>
                <c:pt idx="1521">
                  <c:v>437.02495117187499</c:v>
                </c:pt>
                <c:pt idx="1522">
                  <c:v>360.62016296386719</c:v>
                </c:pt>
                <c:pt idx="1523">
                  <c:v>266.91421051025389</c:v>
                </c:pt>
                <c:pt idx="1524">
                  <c:v>165.64067230224609</c:v>
                </c:pt>
                <c:pt idx="1525">
                  <c:v>75.108401489257815</c:v>
                </c:pt>
                <c:pt idx="1526">
                  <c:v>31.687226486206054</c:v>
                </c:pt>
                <c:pt idx="1527">
                  <c:v>16.596899127960206</c:v>
                </c:pt>
                <c:pt idx="1528">
                  <c:v>11.464810943603515</c:v>
                </c:pt>
                <c:pt idx="1529">
                  <c:v>10.47366943359375</c:v>
                </c:pt>
                <c:pt idx="1530">
                  <c:v>95.082901191711429</c:v>
                </c:pt>
                <c:pt idx="1531">
                  <c:v>131.42302246093749</c:v>
                </c:pt>
                <c:pt idx="1532">
                  <c:v>103.50220413208008</c:v>
                </c:pt>
                <c:pt idx="1533">
                  <c:v>138.47199935913085</c:v>
                </c:pt>
                <c:pt idx="1534">
                  <c:v>299.03458404541016</c:v>
                </c:pt>
                <c:pt idx="1535">
                  <c:v>236.08982391357421</c:v>
                </c:pt>
                <c:pt idx="1536">
                  <c:v>291.25314331054688</c:v>
                </c:pt>
                <c:pt idx="1537">
                  <c:v>214.23988952636719</c:v>
                </c:pt>
                <c:pt idx="1538">
                  <c:v>261.54327545166018</c:v>
                </c:pt>
                <c:pt idx="1539">
                  <c:v>327.17022094726565</c:v>
                </c:pt>
                <c:pt idx="1540">
                  <c:v>655.64028320312502</c:v>
                </c:pt>
                <c:pt idx="1541">
                  <c:v>699.04628906250002</c:v>
                </c:pt>
                <c:pt idx="1542">
                  <c:v>593.89445800781255</c:v>
                </c:pt>
                <c:pt idx="1543">
                  <c:v>509.39225463867189</c:v>
                </c:pt>
                <c:pt idx="1544">
                  <c:v>382.64854431152344</c:v>
                </c:pt>
                <c:pt idx="1545">
                  <c:v>256.96292419433593</c:v>
                </c:pt>
                <c:pt idx="1546">
                  <c:v>371.72553100585935</c:v>
                </c:pt>
                <c:pt idx="1547">
                  <c:v>399.2369323730469</c:v>
                </c:pt>
                <c:pt idx="1548">
                  <c:v>378.22750244140627</c:v>
                </c:pt>
                <c:pt idx="1549">
                  <c:v>361.33224487304688</c:v>
                </c:pt>
                <c:pt idx="1550">
                  <c:v>356.54934692382813</c:v>
                </c:pt>
                <c:pt idx="1551">
                  <c:v>291.29570617675779</c:v>
                </c:pt>
                <c:pt idx="1552">
                  <c:v>269.37484130859377</c:v>
                </c:pt>
                <c:pt idx="1553">
                  <c:v>343.20897521972654</c:v>
                </c:pt>
                <c:pt idx="1554">
                  <c:v>435.47713012695311</c:v>
                </c:pt>
                <c:pt idx="1555">
                  <c:v>429.37582702636718</c:v>
                </c:pt>
                <c:pt idx="1556">
                  <c:v>439.78578186035156</c:v>
                </c:pt>
                <c:pt idx="1557">
                  <c:v>505.62098693847656</c:v>
                </c:pt>
                <c:pt idx="1558">
                  <c:v>533.287109375</c:v>
                </c:pt>
                <c:pt idx="1559">
                  <c:v>515.33784790039067</c:v>
                </c:pt>
                <c:pt idx="1560">
                  <c:v>483.3621795654297</c:v>
                </c:pt>
                <c:pt idx="1561">
                  <c:v>303.56070709228516</c:v>
                </c:pt>
                <c:pt idx="1562">
                  <c:v>667.56077575683594</c:v>
                </c:pt>
                <c:pt idx="1563">
                  <c:v>801.71889648437502</c:v>
                </c:pt>
                <c:pt idx="1564">
                  <c:v>792.14057617187495</c:v>
                </c:pt>
                <c:pt idx="1565">
                  <c:v>771.4912231445312</c:v>
                </c:pt>
                <c:pt idx="1566">
                  <c:v>773.6165649414063</c:v>
                </c:pt>
                <c:pt idx="1567">
                  <c:v>780.02475585937498</c:v>
                </c:pt>
                <c:pt idx="1568">
                  <c:v>762.29701538085942</c:v>
                </c:pt>
                <c:pt idx="1569">
                  <c:v>734.75637817382813</c:v>
                </c:pt>
                <c:pt idx="1570">
                  <c:v>733.21785278320317</c:v>
                </c:pt>
                <c:pt idx="1571">
                  <c:v>728.76909790039065</c:v>
                </c:pt>
                <c:pt idx="1572">
                  <c:v>724.6069274902344</c:v>
                </c:pt>
                <c:pt idx="1573">
                  <c:v>657.92831420898438</c:v>
                </c:pt>
                <c:pt idx="1574">
                  <c:v>552.28539733886714</c:v>
                </c:pt>
                <c:pt idx="1575">
                  <c:v>442.32170410156249</c:v>
                </c:pt>
                <c:pt idx="1576">
                  <c:v>422.49956359863279</c:v>
                </c:pt>
                <c:pt idx="1577">
                  <c:v>447.63994750976565</c:v>
                </c:pt>
                <c:pt idx="1578">
                  <c:v>453.42893676757814</c:v>
                </c:pt>
                <c:pt idx="1579">
                  <c:v>395.54830627441407</c:v>
                </c:pt>
                <c:pt idx="1580">
                  <c:v>315.16994018554686</c:v>
                </c:pt>
                <c:pt idx="1581">
                  <c:v>330.79335937500002</c:v>
                </c:pt>
                <c:pt idx="1582">
                  <c:v>346.79177551269532</c:v>
                </c:pt>
                <c:pt idx="1583">
                  <c:v>330.2240020751953</c:v>
                </c:pt>
                <c:pt idx="1584">
                  <c:v>261.18141937255859</c:v>
                </c:pt>
                <c:pt idx="1585">
                  <c:v>256.81880035400388</c:v>
                </c:pt>
                <c:pt idx="1586">
                  <c:v>133.23138122558595</c:v>
                </c:pt>
                <c:pt idx="1587">
                  <c:v>58.70532150268555</c:v>
                </c:pt>
                <c:pt idx="1588">
                  <c:v>187.48322830200195</c:v>
                </c:pt>
                <c:pt idx="1589">
                  <c:v>166.82023468017579</c:v>
                </c:pt>
                <c:pt idx="1590">
                  <c:v>176.11935119628907</c:v>
                </c:pt>
                <c:pt idx="1591">
                  <c:v>149.38162078857422</c:v>
                </c:pt>
                <c:pt idx="1592">
                  <c:v>134.70159301757812</c:v>
                </c:pt>
                <c:pt idx="1593">
                  <c:v>131.96331176757812</c:v>
                </c:pt>
                <c:pt idx="1594">
                  <c:v>139.83402252197266</c:v>
                </c:pt>
                <c:pt idx="1595">
                  <c:v>145.29655761718749</c:v>
                </c:pt>
                <c:pt idx="1596">
                  <c:v>147.38410797119141</c:v>
                </c:pt>
                <c:pt idx="1597">
                  <c:v>141.26479949951172</c:v>
                </c:pt>
                <c:pt idx="1598">
                  <c:v>129.30477447509764</c:v>
                </c:pt>
                <c:pt idx="1599">
                  <c:v>110.09670410156249</c:v>
                </c:pt>
                <c:pt idx="1600">
                  <c:v>86.601055145263672</c:v>
                </c:pt>
                <c:pt idx="1601">
                  <c:v>80.551643371582031</c:v>
                </c:pt>
                <c:pt idx="1602">
                  <c:v>83.052308654785151</c:v>
                </c:pt>
                <c:pt idx="1603">
                  <c:v>95.941212463378903</c:v>
                </c:pt>
                <c:pt idx="1604">
                  <c:v>99.204964447021482</c:v>
                </c:pt>
                <c:pt idx="1605">
                  <c:v>174.72650985717775</c:v>
                </c:pt>
                <c:pt idx="1606">
                  <c:v>215.89938201904297</c:v>
                </c:pt>
                <c:pt idx="1607">
                  <c:v>168.198486328125</c:v>
                </c:pt>
                <c:pt idx="1608">
                  <c:v>162.00900802612304</c:v>
                </c:pt>
                <c:pt idx="1609">
                  <c:v>213.6247528076172</c:v>
                </c:pt>
                <c:pt idx="1610">
                  <c:v>188.25593719482421</c:v>
                </c:pt>
                <c:pt idx="1611">
                  <c:v>224.592041015625</c:v>
                </c:pt>
                <c:pt idx="1612">
                  <c:v>201.51108398437501</c:v>
                </c:pt>
                <c:pt idx="1613">
                  <c:v>207.24409027099608</c:v>
                </c:pt>
                <c:pt idx="1614">
                  <c:v>265.34382629394531</c:v>
                </c:pt>
                <c:pt idx="1615">
                  <c:v>279.87534484863284</c:v>
                </c:pt>
                <c:pt idx="1616">
                  <c:v>284.30345764160154</c:v>
                </c:pt>
                <c:pt idx="1617">
                  <c:v>295.50045776367188</c:v>
                </c:pt>
                <c:pt idx="1618">
                  <c:v>304.56742553710939</c:v>
                </c:pt>
                <c:pt idx="1619">
                  <c:v>309.8333801269531</c:v>
                </c:pt>
                <c:pt idx="1620">
                  <c:v>379.48777465820314</c:v>
                </c:pt>
                <c:pt idx="1621">
                  <c:v>564.5156372070312</c:v>
                </c:pt>
                <c:pt idx="1622">
                  <c:v>556.91966857910154</c:v>
                </c:pt>
                <c:pt idx="1623">
                  <c:v>377.01880340576173</c:v>
                </c:pt>
                <c:pt idx="1624">
                  <c:v>128.41120758056641</c:v>
                </c:pt>
                <c:pt idx="1625">
                  <c:v>171.00895843505859</c:v>
                </c:pt>
                <c:pt idx="1626">
                  <c:v>109.68812713623046</c:v>
                </c:pt>
                <c:pt idx="1627">
                  <c:v>83.122541809082037</c:v>
                </c:pt>
                <c:pt idx="1628">
                  <c:v>84.912705993652338</c:v>
                </c:pt>
                <c:pt idx="1629">
                  <c:v>81.554518127441412</c:v>
                </c:pt>
                <c:pt idx="1630">
                  <c:v>101.38157958984375</c:v>
                </c:pt>
                <c:pt idx="1631">
                  <c:v>129.61643676757814</c:v>
                </c:pt>
                <c:pt idx="1632">
                  <c:v>136.24841766357423</c:v>
                </c:pt>
                <c:pt idx="1633">
                  <c:v>105.17146072387695</c:v>
                </c:pt>
                <c:pt idx="1634">
                  <c:v>88.809736633300787</c:v>
                </c:pt>
                <c:pt idx="1635">
                  <c:v>83.133088684082026</c:v>
                </c:pt>
                <c:pt idx="1636">
                  <c:v>83.850141143798822</c:v>
                </c:pt>
                <c:pt idx="1637">
                  <c:v>203.80781860351561</c:v>
                </c:pt>
                <c:pt idx="1638">
                  <c:v>450.35622863769532</c:v>
                </c:pt>
                <c:pt idx="1639">
                  <c:v>431.33029479980468</c:v>
                </c:pt>
                <c:pt idx="1640">
                  <c:v>242.89924545288085</c:v>
                </c:pt>
                <c:pt idx="1641">
                  <c:v>161.78074951171874</c:v>
                </c:pt>
                <c:pt idx="1642">
                  <c:v>413.55127105712893</c:v>
                </c:pt>
                <c:pt idx="1643">
                  <c:v>746.2858947753906</c:v>
                </c:pt>
                <c:pt idx="1644">
                  <c:v>491.32013244628905</c:v>
                </c:pt>
                <c:pt idx="1645">
                  <c:v>330.75775909423828</c:v>
                </c:pt>
                <c:pt idx="1646">
                  <c:v>446.11431732177732</c:v>
                </c:pt>
                <c:pt idx="1647">
                  <c:v>650.14896850585933</c:v>
                </c:pt>
                <c:pt idx="1648">
                  <c:v>354.65896606445313</c:v>
                </c:pt>
                <c:pt idx="1649">
                  <c:v>287.67012329101561</c:v>
                </c:pt>
                <c:pt idx="1650">
                  <c:v>359.00969543457029</c:v>
                </c:pt>
                <c:pt idx="1651">
                  <c:v>355.35068969726564</c:v>
                </c:pt>
                <c:pt idx="1652">
                  <c:v>518.43323669433596</c:v>
                </c:pt>
                <c:pt idx="1653">
                  <c:v>591.0612670898438</c:v>
                </c:pt>
                <c:pt idx="1654">
                  <c:v>596.70476074218755</c:v>
                </c:pt>
                <c:pt idx="1655">
                  <c:v>603.98837890624998</c:v>
                </c:pt>
                <c:pt idx="1656">
                  <c:v>602.50284423828123</c:v>
                </c:pt>
                <c:pt idx="1657">
                  <c:v>591.33591918945308</c:v>
                </c:pt>
                <c:pt idx="1658">
                  <c:v>577.18256225585935</c:v>
                </c:pt>
                <c:pt idx="1659">
                  <c:v>606.22102661132817</c:v>
                </c:pt>
                <c:pt idx="1660">
                  <c:v>663.56817016601565</c:v>
                </c:pt>
                <c:pt idx="1661">
                  <c:v>668.61386718749998</c:v>
                </c:pt>
                <c:pt idx="1662">
                  <c:v>651.16000366210938</c:v>
                </c:pt>
                <c:pt idx="1663">
                  <c:v>642.2015502929687</c:v>
                </c:pt>
                <c:pt idx="1664">
                  <c:v>632.04899902343755</c:v>
                </c:pt>
                <c:pt idx="1665">
                  <c:v>605.00941772460942</c:v>
                </c:pt>
                <c:pt idx="1666">
                  <c:v>555.48043823242188</c:v>
                </c:pt>
                <c:pt idx="1667">
                  <c:v>528.31842346191411</c:v>
                </c:pt>
                <c:pt idx="1668">
                  <c:v>491.69183044433595</c:v>
                </c:pt>
                <c:pt idx="1669">
                  <c:v>480.31308593749998</c:v>
                </c:pt>
                <c:pt idx="1670">
                  <c:v>501.55074768066407</c:v>
                </c:pt>
                <c:pt idx="1671">
                  <c:v>556.08566894531248</c:v>
                </c:pt>
                <c:pt idx="1672">
                  <c:v>578.63240356445317</c:v>
                </c:pt>
                <c:pt idx="1673">
                  <c:v>565.01558227539067</c:v>
                </c:pt>
                <c:pt idx="1674">
                  <c:v>479.48708801269532</c:v>
                </c:pt>
                <c:pt idx="1675">
                  <c:v>452.33963012695313</c:v>
                </c:pt>
                <c:pt idx="1676">
                  <c:v>433.5373504638672</c:v>
                </c:pt>
                <c:pt idx="1677">
                  <c:v>386.40206604003907</c:v>
                </c:pt>
                <c:pt idx="1678">
                  <c:v>371.22977294921873</c:v>
                </c:pt>
                <c:pt idx="1679">
                  <c:v>418.57644653320313</c:v>
                </c:pt>
                <c:pt idx="1680">
                  <c:v>540.93306884765627</c:v>
                </c:pt>
                <c:pt idx="1681">
                  <c:v>534.58196716308589</c:v>
                </c:pt>
                <c:pt idx="1682">
                  <c:v>431.5313751220703</c:v>
                </c:pt>
                <c:pt idx="1683">
                  <c:v>497.34134216308593</c:v>
                </c:pt>
                <c:pt idx="1684">
                  <c:v>580.63179931640627</c:v>
                </c:pt>
                <c:pt idx="1685">
                  <c:v>574.01714477539065</c:v>
                </c:pt>
                <c:pt idx="1686">
                  <c:v>550.3786560058594</c:v>
                </c:pt>
                <c:pt idx="1687">
                  <c:v>539.70975341796873</c:v>
                </c:pt>
                <c:pt idx="1688">
                  <c:v>489.33309936523438</c:v>
                </c:pt>
                <c:pt idx="1689">
                  <c:v>514.37082214355473</c:v>
                </c:pt>
                <c:pt idx="1690">
                  <c:v>529.5701904296875</c:v>
                </c:pt>
                <c:pt idx="1691">
                  <c:v>530.55484008789063</c:v>
                </c:pt>
                <c:pt idx="1692">
                  <c:v>510.11134033203126</c:v>
                </c:pt>
                <c:pt idx="1693">
                  <c:v>498.46548767089843</c:v>
                </c:pt>
                <c:pt idx="1694">
                  <c:v>504.95512695312499</c:v>
                </c:pt>
                <c:pt idx="1695">
                  <c:v>471.92665710449216</c:v>
                </c:pt>
                <c:pt idx="1696">
                  <c:v>513.90007934570315</c:v>
                </c:pt>
                <c:pt idx="1697">
                  <c:v>532.79595947265625</c:v>
                </c:pt>
                <c:pt idx="1698">
                  <c:v>470.78858642578126</c:v>
                </c:pt>
                <c:pt idx="1699">
                  <c:v>417.2957824707031</c:v>
                </c:pt>
                <c:pt idx="1700">
                  <c:v>437.78602905273436</c:v>
                </c:pt>
                <c:pt idx="1701">
                  <c:v>476.21672668457029</c:v>
                </c:pt>
                <c:pt idx="1702">
                  <c:v>417.3350891113281</c:v>
                </c:pt>
                <c:pt idx="1703">
                  <c:v>382.02088317871096</c:v>
                </c:pt>
                <c:pt idx="1704">
                  <c:v>424.5654327392578</c:v>
                </c:pt>
                <c:pt idx="1705">
                  <c:v>436.51504821777343</c:v>
                </c:pt>
                <c:pt idx="1706">
                  <c:v>482.65425109863281</c:v>
                </c:pt>
                <c:pt idx="1707">
                  <c:v>498.16111755371094</c:v>
                </c:pt>
                <c:pt idx="1708">
                  <c:v>462.72384948730468</c:v>
                </c:pt>
                <c:pt idx="1709">
                  <c:v>466.47211914062501</c:v>
                </c:pt>
                <c:pt idx="1710">
                  <c:v>482.21627502441407</c:v>
                </c:pt>
                <c:pt idx="1711">
                  <c:v>522.21891174316409</c:v>
                </c:pt>
                <c:pt idx="1712">
                  <c:v>532.46771850585935</c:v>
                </c:pt>
                <c:pt idx="1713">
                  <c:v>544.91703491210933</c:v>
                </c:pt>
                <c:pt idx="1714">
                  <c:v>540.59980468749995</c:v>
                </c:pt>
                <c:pt idx="1715">
                  <c:v>546.35642700195308</c:v>
                </c:pt>
                <c:pt idx="1716">
                  <c:v>585.15536499023438</c:v>
                </c:pt>
                <c:pt idx="1717">
                  <c:v>611.9365173339844</c:v>
                </c:pt>
                <c:pt idx="1718">
                  <c:v>626.03196411132808</c:v>
                </c:pt>
                <c:pt idx="1719">
                  <c:v>649.8753601074219</c:v>
                </c:pt>
                <c:pt idx="1720">
                  <c:v>722.3043151855469</c:v>
                </c:pt>
                <c:pt idx="1721">
                  <c:v>562.93795471191402</c:v>
                </c:pt>
                <c:pt idx="1722">
                  <c:v>428.83283691406251</c:v>
                </c:pt>
                <c:pt idx="1723">
                  <c:v>458.20674133300781</c:v>
                </c:pt>
                <c:pt idx="1724">
                  <c:v>442.49420166015625</c:v>
                </c:pt>
                <c:pt idx="1725">
                  <c:v>282.95158081054689</c:v>
                </c:pt>
                <c:pt idx="1726">
                  <c:v>165.44232482910155</c:v>
                </c:pt>
                <c:pt idx="1727">
                  <c:v>48.906843376159671</c:v>
                </c:pt>
                <c:pt idx="1728">
                  <c:v>21.280121421813966</c:v>
                </c:pt>
                <c:pt idx="1729">
                  <c:v>13.879323291778565</c:v>
                </c:pt>
                <c:pt idx="1730">
                  <c:v>10.421781253814697</c:v>
                </c:pt>
                <c:pt idx="1731">
                  <c:v>8.5823829650878913</c:v>
                </c:pt>
                <c:pt idx="1732">
                  <c:v>7.5082896709442135</c:v>
                </c:pt>
                <c:pt idx="1733">
                  <c:v>6.711487436294556</c:v>
                </c:pt>
                <c:pt idx="1734">
                  <c:v>6.0838417530059816</c:v>
                </c:pt>
                <c:pt idx="1735">
                  <c:v>5.5870147228240965</c:v>
                </c:pt>
                <c:pt idx="1736">
                  <c:v>5.3822422027587891</c:v>
                </c:pt>
                <c:pt idx="1737">
                  <c:v>6.4417057037353516</c:v>
                </c:pt>
                <c:pt idx="1738">
                  <c:v>6.6846740722656248</c:v>
                </c:pt>
                <c:pt idx="1739">
                  <c:v>6.4972244262695309</c:v>
                </c:pt>
                <c:pt idx="1740">
                  <c:v>6.5405189990997314</c:v>
                </c:pt>
                <c:pt idx="1741">
                  <c:v>6.2560909748077389</c:v>
                </c:pt>
                <c:pt idx="1742">
                  <c:v>9.0963328838348385</c:v>
                </c:pt>
                <c:pt idx="1743">
                  <c:v>89.429319763183599</c:v>
                </c:pt>
                <c:pt idx="1744">
                  <c:v>116.35916290283203</c:v>
                </c:pt>
                <c:pt idx="1745">
                  <c:v>80.337343597412115</c:v>
                </c:pt>
                <c:pt idx="1746">
                  <c:v>66.988018035888672</c:v>
                </c:pt>
                <c:pt idx="1747">
                  <c:v>65.748664855957031</c:v>
                </c:pt>
                <c:pt idx="1748">
                  <c:v>68.904071807861328</c:v>
                </c:pt>
                <c:pt idx="1749">
                  <c:v>69.103401947021482</c:v>
                </c:pt>
                <c:pt idx="1750">
                  <c:v>67.740940856933591</c:v>
                </c:pt>
                <c:pt idx="1751">
                  <c:v>68.377339935302729</c:v>
                </c:pt>
                <c:pt idx="1752">
                  <c:v>69.226140594482416</c:v>
                </c:pt>
                <c:pt idx="1753">
                  <c:v>67.875862884521482</c:v>
                </c:pt>
                <c:pt idx="1754">
                  <c:v>58.27924919128418</c:v>
                </c:pt>
                <c:pt idx="1755">
                  <c:v>55.293708038330081</c:v>
                </c:pt>
                <c:pt idx="1756">
                  <c:v>57.447585296630862</c:v>
                </c:pt>
                <c:pt idx="1757">
                  <c:v>64.693017959594727</c:v>
                </c:pt>
                <c:pt idx="1758">
                  <c:v>83.988778686523432</c:v>
                </c:pt>
                <c:pt idx="1759">
                  <c:v>99.273595428466791</c:v>
                </c:pt>
                <c:pt idx="1760">
                  <c:v>93.023955535888675</c:v>
                </c:pt>
                <c:pt idx="1761">
                  <c:v>85.909051513671869</c:v>
                </c:pt>
                <c:pt idx="1762">
                  <c:v>88.082445526123053</c:v>
                </c:pt>
                <c:pt idx="1763">
                  <c:v>79.891675567626947</c:v>
                </c:pt>
                <c:pt idx="1764">
                  <c:v>70.261975860595697</c:v>
                </c:pt>
                <c:pt idx="1765">
                  <c:v>56.021663665771484</c:v>
                </c:pt>
                <c:pt idx="1766">
                  <c:v>21.760543632507325</c:v>
                </c:pt>
                <c:pt idx="1767">
                  <c:v>11.176039505004884</c:v>
                </c:pt>
                <c:pt idx="1768">
                  <c:v>7.7812187671661377</c:v>
                </c:pt>
                <c:pt idx="1769">
                  <c:v>5.6130164146423338</c:v>
                </c:pt>
                <c:pt idx="1770">
                  <c:v>4.6942879676818849</c:v>
                </c:pt>
                <c:pt idx="1771">
                  <c:v>4.2630253791809078</c:v>
                </c:pt>
                <c:pt idx="1772">
                  <c:v>19.855396795272828</c:v>
                </c:pt>
                <c:pt idx="1773">
                  <c:v>29.322894096374512</c:v>
                </c:pt>
                <c:pt idx="1774">
                  <c:v>9.946979904174805</c:v>
                </c:pt>
                <c:pt idx="1775">
                  <c:v>6.2364576339721678</c:v>
                </c:pt>
                <c:pt idx="1776">
                  <c:v>4.9930160045623779</c:v>
                </c:pt>
                <c:pt idx="1777">
                  <c:v>4.4466030120849611</c:v>
                </c:pt>
                <c:pt idx="1778">
                  <c:v>4.1981225967407223</c:v>
                </c:pt>
                <c:pt idx="1779">
                  <c:v>5.6745678901672365</c:v>
                </c:pt>
                <c:pt idx="1780">
                  <c:v>40.206888198852539</c:v>
                </c:pt>
                <c:pt idx="1781">
                  <c:v>21.04544630050659</c:v>
                </c:pt>
                <c:pt idx="1782">
                  <c:v>9.0268441677093509</c:v>
                </c:pt>
                <c:pt idx="1783">
                  <c:v>7.2617092132568359</c:v>
                </c:pt>
                <c:pt idx="1784">
                  <c:v>34.299242591857912</c:v>
                </c:pt>
                <c:pt idx="1785">
                  <c:v>75.697578430175781</c:v>
                </c:pt>
                <c:pt idx="1786">
                  <c:v>114.77825088500977</c:v>
                </c:pt>
                <c:pt idx="1787">
                  <c:v>145.98093109130861</c:v>
                </c:pt>
                <c:pt idx="1788">
                  <c:v>154.60258331298829</c:v>
                </c:pt>
                <c:pt idx="1789">
                  <c:v>150.22214508056641</c:v>
                </c:pt>
                <c:pt idx="1790">
                  <c:v>143.34688110351561</c:v>
                </c:pt>
                <c:pt idx="1791">
                  <c:v>137.75773468017579</c:v>
                </c:pt>
                <c:pt idx="1792">
                  <c:v>134.67677764892579</c:v>
                </c:pt>
                <c:pt idx="1793">
                  <c:v>133.58249359130861</c:v>
                </c:pt>
                <c:pt idx="1794">
                  <c:v>131.57011260986329</c:v>
                </c:pt>
                <c:pt idx="1795">
                  <c:v>125.3075080871582</c:v>
                </c:pt>
                <c:pt idx="1796">
                  <c:v>123.78551940917968</c:v>
                </c:pt>
                <c:pt idx="1797">
                  <c:v>125.17286834716796</c:v>
                </c:pt>
                <c:pt idx="1798">
                  <c:v>125.61078109741212</c:v>
                </c:pt>
                <c:pt idx="1799">
                  <c:v>125.01797637939453</c:v>
                </c:pt>
                <c:pt idx="1800">
                  <c:v>124.40531921386719</c:v>
                </c:pt>
              </c:numCache>
            </c:numRef>
          </c:yVal>
          <c:smooth val="0"/>
          <c:extLst>
            <c:ext xmlns:c16="http://schemas.microsoft.com/office/drawing/2014/chart" uri="{C3380CC4-5D6E-409C-BE32-E72D297353CC}">
              <c16:uniqueId val="{00000000-AA80-4F4E-8C08-371C93759515}"/>
            </c:ext>
          </c:extLst>
        </c:ser>
        <c:ser>
          <c:idx val="1"/>
          <c:order val="1"/>
          <c:tx>
            <c:v>SEMTECH LDV</c:v>
          </c:tx>
          <c:spPr>
            <a:ln w="28575" cap="rnd">
              <a:solidFill>
                <a:schemeClr val="accent1"/>
              </a:solidFill>
              <a:round/>
            </a:ln>
            <a:effectLst/>
          </c:spPr>
          <c:marker>
            <c:symbol val="none"/>
          </c:marker>
          <c:yVal>
            <c:numRef>
              <c:f>'PEMS data'!$R$5:$R$1805</c:f>
              <c:numCache>
                <c:formatCode>General</c:formatCode>
                <c:ptCount val="1801"/>
                <c:pt idx="0">
                  <c:v>1.8</c:v>
                </c:pt>
                <c:pt idx="1">
                  <c:v>3.1</c:v>
                </c:pt>
                <c:pt idx="2">
                  <c:v>5</c:v>
                </c:pt>
                <c:pt idx="3">
                  <c:v>9.3000000000000007</c:v>
                </c:pt>
                <c:pt idx="4">
                  <c:v>17.5</c:v>
                </c:pt>
                <c:pt idx="5">
                  <c:v>32.200000000000003</c:v>
                </c:pt>
                <c:pt idx="6">
                  <c:v>48.1</c:v>
                </c:pt>
                <c:pt idx="7">
                  <c:v>65.5</c:v>
                </c:pt>
                <c:pt idx="8">
                  <c:v>80.900000000000006</c:v>
                </c:pt>
                <c:pt idx="9">
                  <c:v>88.2</c:v>
                </c:pt>
                <c:pt idx="10">
                  <c:v>92.2</c:v>
                </c:pt>
                <c:pt idx="11">
                  <c:v>95.6</c:v>
                </c:pt>
                <c:pt idx="12">
                  <c:v>126.2</c:v>
                </c:pt>
                <c:pt idx="13">
                  <c:v>235.9</c:v>
                </c:pt>
                <c:pt idx="14">
                  <c:v>345.9</c:v>
                </c:pt>
                <c:pt idx="15">
                  <c:v>371.6</c:v>
                </c:pt>
                <c:pt idx="16">
                  <c:v>290</c:v>
                </c:pt>
                <c:pt idx="17">
                  <c:v>213.6</c:v>
                </c:pt>
                <c:pt idx="18">
                  <c:v>278.60000000000002</c:v>
                </c:pt>
                <c:pt idx="19">
                  <c:v>276.89999999999998</c:v>
                </c:pt>
                <c:pt idx="20">
                  <c:v>182.8</c:v>
                </c:pt>
                <c:pt idx="21">
                  <c:v>114.8</c:v>
                </c:pt>
                <c:pt idx="22">
                  <c:v>113.2</c:v>
                </c:pt>
                <c:pt idx="23">
                  <c:v>148.69999999999999</c:v>
                </c:pt>
                <c:pt idx="24">
                  <c:v>141.4</c:v>
                </c:pt>
                <c:pt idx="25">
                  <c:v>112.3</c:v>
                </c:pt>
                <c:pt idx="26">
                  <c:v>99.1</c:v>
                </c:pt>
                <c:pt idx="27">
                  <c:v>250.4</c:v>
                </c:pt>
                <c:pt idx="28">
                  <c:v>466.3</c:v>
                </c:pt>
                <c:pt idx="29">
                  <c:v>487.1</c:v>
                </c:pt>
                <c:pt idx="30">
                  <c:v>314.3</c:v>
                </c:pt>
                <c:pt idx="31">
                  <c:v>183.8</c:v>
                </c:pt>
                <c:pt idx="32">
                  <c:v>95.6</c:v>
                </c:pt>
                <c:pt idx="33">
                  <c:v>58.9</c:v>
                </c:pt>
                <c:pt idx="34">
                  <c:v>71.400000000000006</c:v>
                </c:pt>
                <c:pt idx="35">
                  <c:v>55.5</c:v>
                </c:pt>
                <c:pt idx="36">
                  <c:v>28.2</c:v>
                </c:pt>
                <c:pt idx="37">
                  <c:v>17.5</c:v>
                </c:pt>
                <c:pt idx="38">
                  <c:v>12.4</c:v>
                </c:pt>
                <c:pt idx="39">
                  <c:v>11.8</c:v>
                </c:pt>
                <c:pt idx="40">
                  <c:v>11.6</c:v>
                </c:pt>
                <c:pt idx="41">
                  <c:v>13.6</c:v>
                </c:pt>
                <c:pt idx="42">
                  <c:v>35.799999999999997</c:v>
                </c:pt>
                <c:pt idx="43">
                  <c:v>51.3</c:v>
                </c:pt>
                <c:pt idx="44">
                  <c:v>47.4</c:v>
                </c:pt>
                <c:pt idx="45">
                  <c:v>47.8</c:v>
                </c:pt>
                <c:pt idx="46">
                  <c:v>72.099999999999994</c:v>
                </c:pt>
                <c:pt idx="47">
                  <c:v>96.8</c:v>
                </c:pt>
                <c:pt idx="48">
                  <c:v>95.9</c:v>
                </c:pt>
                <c:pt idx="49">
                  <c:v>88.7</c:v>
                </c:pt>
                <c:pt idx="50">
                  <c:v>74.400000000000006</c:v>
                </c:pt>
                <c:pt idx="51">
                  <c:v>64.7</c:v>
                </c:pt>
                <c:pt idx="52">
                  <c:v>77.3</c:v>
                </c:pt>
                <c:pt idx="53">
                  <c:v>140.9</c:v>
                </c:pt>
                <c:pt idx="54">
                  <c:v>210.9</c:v>
                </c:pt>
                <c:pt idx="55">
                  <c:v>213.8</c:v>
                </c:pt>
                <c:pt idx="56">
                  <c:v>164.7</c:v>
                </c:pt>
                <c:pt idx="57">
                  <c:v>153</c:v>
                </c:pt>
                <c:pt idx="58">
                  <c:v>137.30000000000001</c:v>
                </c:pt>
                <c:pt idx="59">
                  <c:v>96</c:v>
                </c:pt>
                <c:pt idx="60">
                  <c:v>70.2</c:v>
                </c:pt>
                <c:pt idx="61">
                  <c:v>81</c:v>
                </c:pt>
                <c:pt idx="62">
                  <c:v>102.8</c:v>
                </c:pt>
                <c:pt idx="63">
                  <c:v>134.80000000000001</c:v>
                </c:pt>
                <c:pt idx="64">
                  <c:v>193</c:v>
                </c:pt>
                <c:pt idx="65">
                  <c:v>201.3</c:v>
                </c:pt>
                <c:pt idx="66">
                  <c:v>296.3</c:v>
                </c:pt>
                <c:pt idx="67">
                  <c:v>417.3</c:v>
                </c:pt>
                <c:pt idx="68">
                  <c:v>385.7</c:v>
                </c:pt>
                <c:pt idx="69">
                  <c:v>267.5</c:v>
                </c:pt>
                <c:pt idx="70">
                  <c:v>165.5</c:v>
                </c:pt>
                <c:pt idx="71">
                  <c:v>124.7</c:v>
                </c:pt>
                <c:pt idx="72">
                  <c:v>163.5</c:v>
                </c:pt>
                <c:pt idx="73">
                  <c:v>367</c:v>
                </c:pt>
                <c:pt idx="74">
                  <c:v>500.9</c:v>
                </c:pt>
                <c:pt idx="75">
                  <c:v>379.1</c:v>
                </c:pt>
                <c:pt idx="76">
                  <c:v>204.6</c:v>
                </c:pt>
                <c:pt idx="77">
                  <c:v>105.9</c:v>
                </c:pt>
                <c:pt idx="78">
                  <c:v>63</c:v>
                </c:pt>
                <c:pt idx="79">
                  <c:v>59</c:v>
                </c:pt>
                <c:pt idx="80">
                  <c:v>56</c:v>
                </c:pt>
                <c:pt idx="81">
                  <c:v>56.3</c:v>
                </c:pt>
                <c:pt idx="82">
                  <c:v>57</c:v>
                </c:pt>
                <c:pt idx="83">
                  <c:v>56.2</c:v>
                </c:pt>
                <c:pt idx="84">
                  <c:v>56.7</c:v>
                </c:pt>
                <c:pt idx="85">
                  <c:v>58.3</c:v>
                </c:pt>
                <c:pt idx="86">
                  <c:v>61.5</c:v>
                </c:pt>
                <c:pt idx="87">
                  <c:v>62.1</c:v>
                </c:pt>
                <c:pt idx="88">
                  <c:v>54.2</c:v>
                </c:pt>
                <c:pt idx="89">
                  <c:v>43.5</c:v>
                </c:pt>
                <c:pt idx="90">
                  <c:v>55.6</c:v>
                </c:pt>
                <c:pt idx="91">
                  <c:v>86</c:v>
                </c:pt>
                <c:pt idx="92">
                  <c:v>99.8</c:v>
                </c:pt>
                <c:pt idx="93">
                  <c:v>96.9</c:v>
                </c:pt>
                <c:pt idx="94">
                  <c:v>94</c:v>
                </c:pt>
                <c:pt idx="95">
                  <c:v>92.9</c:v>
                </c:pt>
                <c:pt idx="96">
                  <c:v>92.5</c:v>
                </c:pt>
                <c:pt idx="97">
                  <c:v>92.1</c:v>
                </c:pt>
                <c:pt idx="98">
                  <c:v>90.8</c:v>
                </c:pt>
                <c:pt idx="99">
                  <c:v>90.6</c:v>
                </c:pt>
                <c:pt idx="100">
                  <c:v>91.2</c:v>
                </c:pt>
                <c:pt idx="101">
                  <c:v>91.6</c:v>
                </c:pt>
                <c:pt idx="102">
                  <c:v>91.6</c:v>
                </c:pt>
                <c:pt idx="103">
                  <c:v>91.7</c:v>
                </c:pt>
                <c:pt idx="104">
                  <c:v>92</c:v>
                </c:pt>
                <c:pt idx="105">
                  <c:v>91.8</c:v>
                </c:pt>
                <c:pt idx="106">
                  <c:v>92</c:v>
                </c:pt>
                <c:pt idx="107">
                  <c:v>92.6</c:v>
                </c:pt>
                <c:pt idx="108">
                  <c:v>93.3</c:v>
                </c:pt>
                <c:pt idx="109">
                  <c:v>93.1</c:v>
                </c:pt>
                <c:pt idx="110">
                  <c:v>93</c:v>
                </c:pt>
                <c:pt idx="111">
                  <c:v>93.4</c:v>
                </c:pt>
                <c:pt idx="112">
                  <c:v>94.1</c:v>
                </c:pt>
                <c:pt idx="113">
                  <c:v>94.4</c:v>
                </c:pt>
                <c:pt idx="114">
                  <c:v>94.2</c:v>
                </c:pt>
                <c:pt idx="115">
                  <c:v>93.9</c:v>
                </c:pt>
                <c:pt idx="116">
                  <c:v>93.5</c:v>
                </c:pt>
                <c:pt idx="117">
                  <c:v>93.6</c:v>
                </c:pt>
                <c:pt idx="118">
                  <c:v>93.9</c:v>
                </c:pt>
                <c:pt idx="119">
                  <c:v>93.8</c:v>
                </c:pt>
                <c:pt idx="120">
                  <c:v>94.2</c:v>
                </c:pt>
                <c:pt idx="121">
                  <c:v>94.4</c:v>
                </c:pt>
                <c:pt idx="122">
                  <c:v>94.4</c:v>
                </c:pt>
                <c:pt idx="123">
                  <c:v>94.5</c:v>
                </c:pt>
                <c:pt idx="124">
                  <c:v>94.9</c:v>
                </c:pt>
                <c:pt idx="125">
                  <c:v>95.4</c:v>
                </c:pt>
                <c:pt idx="126">
                  <c:v>96.6</c:v>
                </c:pt>
                <c:pt idx="127">
                  <c:v>97.3</c:v>
                </c:pt>
                <c:pt idx="128">
                  <c:v>97.1</c:v>
                </c:pt>
                <c:pt idx="129">
                  <c:v>97.1</c:v>
                </c:pt>
                <c:pt idx="130">
                  <c:v>97.2</c:v>
                </c:pt>
                <c:pt idx="131">
                  <c:v>97.4</c:v>
                </c:pt>
                <c:pt idx="132">
                  <c:v>97.6</c:v>
                </c:pt>
                <c:pt idx="133">
                  <c:v>97.4</c:v>
                </c:pt>
                <c:pt idx="134">
                  <c:v>96.6</c:v>
                </c:pt>
                <c:pt idx="135">
                  <c:v>96.4</c:v>
                </c:pt>
                <c:pt idx="136">
                  <c:v>97</c:v>
                </c:pt>
                <c:pt idx="137">
                  <c:v>129.80000000000001</c:v>
                </c:pt>
                <c:pt idx="138">
                  <c:v>245.4</c:v>
                </c:pt>
                <c:pt idx="139">
                  <c:v>408.9</c:v>
                </c:pt>
                <c:pt idx="140">
                  <c:v>416.4</c:v>
                </c:pt>
                <c:pt idx="141">
                  <c:v>284.5</c:v>
                </c:pt>
                <c:pt idx="142">
                  <c:v>151</c:v>
                </c:pt>
                <c:pt idx="143">
                  <c:v>140.5</c:v>
                </c:pt>
                <c:pt idx="144">
                  <c:v>176.8</c:v>
                </c:pt>
                <c:pt idx="145">
                  <c:v>269.60000000000002</c:v>
                </c:pt>
                <c:pt idx="146">
                  <c:v>285.5</c:v>
                </c:pt>
                <c:pt idx="147">
                  <c:v>193.6</c:v>
                </c:pt>
                <c:pt idx="148">
                  <c:v>103.5</c:v>
                </c:pt>
                <c:pt idx="149">
                  <c:v>64.3</c:v>
                </c:pt>
                <c:pt idx="150">
                  <c:v>36.6</c:v>
                </c:pt>
                <c:pt idx="151">
                  <c:v>21.1</c:v>
                </c:pt>
                <c:pt idx="152">
                  <c:v>17.7</c:v>
                </c:pt>
                <c:pt idx="153">
                  <c:v>16.7</c:v>
                </c:pt>
                <c:pt idx="154">
                  <c:v>48.3</c:v>
                </c:pt>
                <c:pt idx="155">
                  <c:v>150.80000000000001</c:v>
                </c:pt>
                <c:pt idx="156">
                  <c:v>264.89999999999998</c:v>
                </c:pt>
                <c:pt idx="157">
                  <c:v>283.89999999999998</c:v>
                </c:pt>
                <c:pt idx="158">
                  <c:v>225.2</c:v>
                </c:pt>
                <c:pt idx="159">
                  <c:v>294.3</c:v>
                </c:pt>
                <c:pt idx="160">
                  <c:v>487.9</c:v>
                </c:pt>
                <c:pt idx="161">
                  <c:v>446.9</c:v>
                </c:pt>
                <c:pt idx="162">
                  <c:v>225.7</c:v>
                </c:pt>
                <c:pt idx="163">
                  <c:v>112.8</c:v>
                </c:pt>
                <c:pt idx="164">
                  <c:v>109.4</c:v>
                </c:pt>
                <c:pt idx="165">
                  <c:v>300.8</c:v>
                </c:pt>
                <c:pt idx="166">
                  <c:v>540.5</c:v>
                </c:pt>
                <c:pt idx="167">
                  <c:v>571.20000000000005</c:v>
                </c:pt>
                <c:pt idx="168">
                  <c:v>342.9</c:v>
                </c:pt>
                <c:pt idx="169">
                  <c:v>143.30000000000001</c:v>
                </c:pt>
                <c:pt idx="170">
                  <c:v>21.4</c:v>
                </c:pt>
                <c:pt idx="171">
                  <c:v>9.3000000000000007</c:v>
                </c:pt>
                <c:pt idx="172">
                  <c:v>16.600000000000001</c:v>
                </c:pt>
                <c:pt idx="173">
                  <c:v>48.1</c:v>
                </c:pt>
                <c:pt idx="174">
                  <c:v>81.3</c:v>
                </c:pt>
                <c:pt idx="175">
                  <c:v>109.4</c:v>
                </c:pt>
                <c:pt idx="176">
                  <c:v>171.5</c:v>
                </c:pt>
                <c:pt idx="177">
                  <c:v>186.2</c:v>
                </c:pt>
                <c:pt idx="178">
                  <c:v>138.69999999999999</c:v>
                </c:pt>
                <c:pt idx="179">
                  <c:v>88.6</c:v>
                </c:pt>
                <c:pt idx="180">
                  <c:v>72.599999999999994</c:v>
                </c:pt>
                <c:pt idx="181">
                  <c:v>68.7</c:v>
                </c:pt>
                <c:pt idx="182">
                  <c:v>64.5</c:v>
                </c:pt>
                <c:pt idx="183">
                  <c:v>46.5</c:v>
                </c:pt>
                <c:pt idx="184">
                  <c:v>23.2</c:v>
                </c:pt>
                <c:pt idx="185">
                  <c:v>15.7</c:v>
                </c:pt>
                <c:pt idx="186">
                  <c:v>13.7</c:v>
                </c:pt>
                <c:pt idx="187">
                  <c:v>15</c:v>
                </c:pt>
                <c:pt idx="188">
                  <c:v>27.7</c:v>
                </c:pt>
                <c:pt idx="189">
                  <c:v>61.1</c:v>
                </c:pt>
                <c:pt idx="190">
                  <c:v>93.7</c:v>
                </c:pt>
                <c:pt idx="191">
                  <c:v>104.2</c:v>
                </c:pt>
                <c:pt idx="192">
                  <c:v>107.4</c:v>
                </c:pt>
                <c:pt idx="193">
                  <c:v>104.9</c:v>
                </c:pt>
                <c:pt idx="194">
                  <c:v>102.3</c:v>
                </c:pt>
                <c:pt idx="195">
                  <c:v>101.3</c:v>
                </c:pt>
                <c:pt idx="196">
                  <c:v>102.1</c:v>
                </c:pt>
                <c:pt idx="197">
                  <c:v>103.6</c:v>
                </c:pt>
                <c:pt idx="198">
                  <c:v>170.7</c:v>
                </c:pt>
                <c:pt idx="199">
                  <c:v>256.3</c:v>
                </c:pt>
                <c:pt idx="200">
                  <c:v>242.6</c:v>
                </c:pt>
                <c:pt idx="201">
                  <c:v>269.89999999999998</c:v>
                </c:pt>
                <c:pt idx="202">
                  <c:v>439.8</c:v>
                </c:pt>
                <c:pt idx="203">
                  <c:v>542.29999999999995</c:v>
                </c:pt>
                <c:pt idx="204">
                  <c:v>398.1</c:v>
                </c:pt>
                <c:pt idx="205">
                  <c:v>214.6</c:v>
                </c:pt>
                <c:pt idx="206">
                  <c:v>135</c:v>
                </c:pt>
                <c:pt idx="207">
                  <c:v>251.5</c:v>
                </c:pt>
                <c:pt idx="208">
                  <c:v>302.3</c:v>
                </c:pt>
                <c:pt idx="209">
                  <c:v>187.3</c:v>
                </c:pt>
                <c:pt idx="210">
                  <c:v>198.9</c:v>
                </c:pt>
                <c:pt idx="211">
                  <c:v>275.3</c:v>
                </c:pt>
                <c:pt idx="212">
                  <c:v>256.7</c:v>
                </c:pt>
                <c:pt idx="213">
                  <c:v>217.3</c:v>
                </c:pt>
                <c:pt idx="214">
                  <c:v>229.4</c:v>
                </c:pt>
                <c:pt idx="215">
                  <c:v>222.3</c:v>
                </c:pt>
                <c:pt idx="216">
                  <c:v>185.8</c:v>
                </c:pt>
                <c:pt idx="217">
                  <c:v>157</c:v>
                </c:pt>
                <c:pt idx="218">
                  <c:v>117.8</c:v>
                </c:pt>
                <c:pt idx="219">
                  <c:v>176.3</c:v>
                </c:pt>
                <c:pt idx="220">
                  <c:v>371.9</c:v>
                </c:pt>
                <c:pt idx="221">
                  <c:v>371.9</c:v>
                </c:pt>
                <c:pt idx="222">
                  <c:v>231.5</c:v>
                </c:pt>
                <c:pt idx="223">
                  <c:v>114.6</c:v>
                </c:pt>
                <c:pt idx="224">
                  <c:v>87.2</c:v>
                </c:pt>
                <c:pt idx="225">
                  <c:v>89.2</c:v>
                </c:pt>
                <c:pt idx="226">
                  <c:v>104.6</c:v>
                </c:pt>
                <c:pt idx="227">
                  <c:v>119.6</c:v>
                </c:pt>
                <c:pt idx="228">
                  <c:v>130.80000000000001</c:v>
                </c:pt>
                <c:pt idx="229">
                  <c:v>132.1</c:v>
                </c:pt>
                <c:pt idx="230">
                  <c:v>111.8</c:v>
                </c:pt>
                <c:pt idx="231">
                  <c:v>66.599999999999994</c:v>
                </c:pt>
                <c:pt idx="232">
                  <c:v>27</c:v>
                </c:pt>
                <c:pt idx="233">
                  <c:v>14.9</c:v>
                </c:pt>
                <c:pt idx="234">
                  <c:v>10.7</c:v>
                </c:pt>
                <c:pt idx="235">
                  <c:v>10.5</c:v>
                </c:pt>
                <c:pt idx="236">
                  <c:v>10.5</c:v>
                </c:pt>
                <c:pt idx="237">
                  <c:v>10.5</c:v>
                </c:pt>
                <c:pt idx="238">
                  <c:v>10.1</c:v>
                </c:pt>
                <c:pt idx="239">
                  <c:v>17.7</c:v>
                </c:pt>
                <c:pt idx="240">
                  <c:v>45.3</c:v>
                </c:pt>
                <c:pt idx="241">
                  <c:v>43.4</c:v>
                </c:pt>
                <c:pt idx="242">
                  <c:v>27.8</c:v>
                </c:pt>
                <c:pt idx="243">
                  <c:v>16.2</c:v>
                </c:pt>
                <c:pt idx="244">
                  <c:v>13.2</c:v>
                </c:pt>
                <c:pt idx="245">
                  <c:v>21.8</c:v>
                </c:pt>
                <c:pt idx="246">
                  <c:v>69.900000000000006</c:v>
                </c:pt>
                <c:pt idx="247">
                  <c:v>92</c:v>
                </c:pt>
                <c:pt idx="248">
                  <c:v>69</c:v>
                </c:pt>
                <c:pt idx="249">
                  <c:v>52.5</c:v>
                </c:pt>
                <c:pt idx="250">
                  <c:v>66.7</c:v>
                </c:pt>
                <c:pt idx="251">
                  <c:v>102.8</c:v>
                </c:pt>
                <c:pt idx="252">
                  <c:v>106.4</c:v>
                </c:pt>
                <c:pt idx="253">
                  <c:v>101.3</c:v>
                </c:pt>
                <c:pt idx="254">
                  <c:v>96.7</c:v>
                </c:pt>
                <c:pt idx="255">
                  <c:v>101.4</c:v>
                </c:pt>
                <c:pt idx="256">
                  <c:v>198.6</c:v>
                </c:pt>
                <c:pt idx="257">
                  <c:v>392.5</c:v>
                </c:pt>
                <c:pt idx="258">
                  <c:v>492.2</c:v>
                </c:pt>
                <c:pt idx="259">
                  <c:v>435.5</c:v>
                </c:pt>
                <c:pt idx="260">
                  <c:v>401.9</c:v>
                </c:pt>
                <c:pt idx="261">
                  <c:v>421.1</c:v>
                </c:pt>
                <c:pt idx="262">
                  <c:v>279.2</c:v>
                </c:pt>
                <c:pt idx="263">
                  <c:v>143</c:v>
                </c:pt>
                <c:pt idx="264">
                  <c:v>154.1</c:v>
                </c:pt>
                <c:pt idx="265">
                  <c:v>273.3</c:v>
                </c:pt>
                <c:pt idx="266">
                  <c:v>306.8</c:v>
                </c:pt>
                <c:pt idx="267">
                  <c:v>255.6</c:v>
                </c:pt>
                <c:pt idx="268">
                  <c:v>149.5</c:v>
                </c:pt>
                <c:pt idx="269">
                  <c:v>94</c:v>
                </c:pt>
                <c:pt idx="270">
                  <c:v>72.099999999999994</c:v>
                </c:pt>
                <c:pt idx="271">
                  <c:v>69.400000000000006</c:v>
                </c:pt>
                <c:pt idx="272">
                  <c:v>60</c:v>
                </c:pt>
                <c:pt idx="273">
                  <c:v>34.5</c:v>
                </c:pt>
                <c:pt idx="274">
                  <c:v>15.3</c:v>
                </c:pt>
                <c:pt idx="275">
                  <c:v>11.6</c:v>
                </c:pt>
                <c:pt idx="276">
                  <c:v>14.1</c:v>
                </c:pt>
                <c:pt idx="277">
                  <c:v>48.7</c:v>
                </c:pt>
                <c:pt idx="278">
                  <c:v>148.80000000000001</c:v>
                </c:pt>
                <c:pt idx="279">
                  <c:v>384</c:v>
                </c:pt>
                <c:pt idx="280">
                  <c:v>464.9</c:v>
                </c:pt>
                <c:pt idx="281">
                  <c:v>443.7</c:v>
                </c:pt>
                <c:pt idx="282">
                  <c:v>328.8</c:v>
                </c:pt>
                <c:pt idx="283">
                  <c:v>211</c:v>
                </c:pt>
                <c:pt idx="284">
                  <c:v>163.1</c:v>
                </c:pt>
                <c:pt idx="285">
                  <c:v>188.9</c:v>
                </c:pt>
                <c:pt idx="286">
                  <c:v>432.4</c:v>
                </c:pt>
                <c:pt idx="287">
                  <c:v>570</c:v>
                </c:pt>
                <c:pt idx="288">
                  <c:v>354.6</c:v>
                </c:pt>
                <c:pt idx="289">
                  <c:v>122.7</c:v>
                </c:pt>
                <c:pt idx="290">
                  <c:v>16</c:v>
                </c:pt>
                <c:pt idx="291">
                  <c:v>17.899999999999999</c:v>
                </c:pt>
                <c:pt idx="292">
                  <c:v>51.4</c:v>
                </c:pt>
                <c:pt idx="293">
                  <c:v>96.9</c:v>
                </c:pt>
                <c:pt idx="294">
                  <c:v>116.9</c:v>
                </c:pt>
                <c:pt idx="295">
                  <c:v>120</c:v>
                </c:pt>
                <c:pt idx="296">
                  <c:v>140.19999999999999</c:v>
                </c:pt>
                <c:pt idx="297">
                  <c:v>151</c:v>
                </c:pt>
                <c:pt idx="298">
                  <c:v>143.30000000000001</c:v>
                </c:pt>
                <c:pt idx="299">
                  <c:v>115.6</c:v>
                </c:pt>
                <c:pt idx="300">
                  <c:v>93.9</c:v>
                </c:pt>
                <c:pt idx="301">
                  <c:v>80</c:v>
                </c:pt>
                <c:pt idx="302">
                  <c:v>54.2</c:v>
                </c:pt>
                <c:pt idx="303">
                  <c:v>32.299999999999997</c:v>
                </c:pt>
                <c:pt idx="304">
                  <c:v>33.200000000000003</c:v>
                </c:pt>
                <c:pt idx="305">
                  <c:v>68.099999999999994</c:v>
                </c:pt>
                <c:pt idx="306">
                  <c:v>87.3</c:v>
                </c:pt>
                <c:pt idx="307">
                  <c:v>102.4</c:v>
                </c:pt>
                <c:pt idx="308">
                  <c:v>103.4</c:v>
                </c:pt>
                <c:pt idx="309">
                  <c:v>98.8</c:v>
                </c:pt>
                <c:pt idx="310">
                  <c:v>93.4</c:v>
                </c:pt>
                <c:pt idx="311">
                  <c:v>89.9</c:v>
                </c:pt>
                <c:pt idx="312">
                  <c:v>79.8</c:v>
                </c:pt>
                <c:pt idx="313">
                  <c:v>50.3</c:v>
                </c:pt>
                <c:pt idx="314">
                  <c:v>24.8</c:v>
                </c:pt>
                <c:pt idx="315">
                  <c:v>12.8</c:v>
                </c:pt>
                <c:pt idx="316">
                  <c:v>9.4</c:v>
                </c:pt>
                <c:pt idx="317">
                  <c:v>30.6</c:v>
                </c:pt>
                <c:pt idx="318">
                  <c:v>74.2</c:v>
                </c:pt>
                <c:pt idx="319">
                  <c:v>87.3</c:v>
                </c:pt>
                <c:pt idx="320">
                  <c:v>96.4</c:v>
                </c:pt>
                <c:pt idx="321">
                  <c:v>96.2</c:v>
                </c:pt>
                <c:pt idx="322">
                  <c:v>88</c:v>
                </c:pt>
                <c:pt idx="323">
                  <c:v>78.3</c:v>
                </c:pt>
                <c:pt idx="324">
                  <c:v>70.3</c:v>
                </c:pt>
                <c:pt idx="325">
                  <c:v>67.2</c:v>
                </c:pt>
                <c:pt idx="326">
                  <c:v>61.9</c:v>
                </c:pt>
                <c:pt idx="327">
                  <c:v>40.9</c:v>
                </c:pt>
                <c:pt idx="328">
                  <c:v>24.6</c:v>
                </c:pt>
                <c:pt idx="329">
                  <c:v>23.6</c:v>
                </c:pt>
                <c:pt idx="330">
                  <c:v>54.8</c:v>
                </c:pt>
                <c:pt idx="331">
                  <c:v>87.3</c:v>
                </c:pt>
                <c:pt idx="332">
                  <c:v>100.9</c:v>
                </c:pt>
                <c:pt idx="333">
                  <c:v>98.5</c:v>
                </c:pt>
                <c:pt idx="334">
                  <c:v>93.7</c:v>
                </c:pt>
                <c:pt idx="335">
                  <c:v>98.1</c:v>
                </c:pt>
                <c:pt idx="336">
                  <c:v>141.4</c:v>
                </c:pt>
                <c:pt idx="337">
                  <c:v>185.7</c:v>
                </c:pt>
                <c:pt idx="338">
                  <c:v>233.3</c:v>
                </c:pt>
                <c:pt idx="339">
                  <c:v>259.3</c:v>
                </c:pt>
                <c:pt idx="340">
                  <c:v>231.4</c:v>
                </c:pt>
                <c:pt idx="341">
                  <c:v>152.9</c:v>
                </c:pt>
                <c:pt idx="342">
                  <c:v>100.3</c:v>
                </c:pt>
                <c:pt idx="343">
                  <c:v>70.099999999999994</c:v>
                </c:pt>
                <c:pt idx="344">
                  <c:v>58.6</c:v>
                </c:pt>
                <c:pt idx="345">
                  <c:v>59.2</c:v>
                </c:pt>
                <c:pt idx="346">
                  <c:v>60.6</c:v>
                </c:pt>
                <c:pt idx="347">
                  <c:v>60.7</c:v>
                </c:pt>
                <c:pt idx="348">
                  <c:v>61.6</c:v>
                </c:pt>
                <c:pt idx="349">
                  <c:v>62.5</c:v>
                </c:pt>
                <c:pt idx="350">
                  <c:v>64.2</c:v>
                </c:pt>
                <c:pt idx="351">
                  <c:v>64.8</c:v>
                </c:pt>
                <c:pt idx="352">
                  <c:v>64.7</c:v>
                </c:pt>
                <c:pt idx="353">
                  <c:v>64.2</c:v>
                </c:pt>
                <c:pt idx="354">
                  <c:v>63.9</c:v>
                </c:pt>
                <c:pt idx="355">
                  <c:v>63.9</c:v>
                </c:pt>
                <c:pt idx="356">
                  <c:v>64</c:v>
                </c:pt>
                <c:pt idx="357">
                  <c:v>56.2</c:v>
                </c:pt>
                <c:pt idx="358">
                  <c:v>31.9</c:v>
                </c:pt>
                <c:pt idx="359">
                  <c:v>15.7</c:v>
                </c:pt>
                <c:pt idx="360">
                  <c:v>15.9</c:v>
                </c:pt>
                <c:pt idx="361">
                  <c:v>45.8</c:v>
                </c:pt>
                <c:pt idx="362">
                  <c:v>72.8</c:v>
                </c:pt>
                <c:pt idx="363">
                  <c:v>82.6</c:v>
                </c:pt>
                <c:pt idx="364">
                  <c:v>78.7</c:v>
                </c:pt>
                <c:pt idx="365">
                  <c:v>74.7</c:v>
                </c:pt>
                <c:pt idx="366">
                  <c:v>79.400000000000006</c:v>
                </c:pt>
                <c:pt idx="367">
                  <c:v>93.6</c:v>
                </c:pt>
                <c:pt idx="368">
                  <c:v>93.1</c:v>
                </c:pt>
                <c:pt idx="369">
                  <c:v>78.8</c:v>
                </c:pt>
                <c:pt idx="370">
                  <c:v>55.3</c:v>
                </c:pt>
                <c:pt idx="371">
                  <c:v>30.1</c:v>
                </c:pt>
                <c:pt idx="372">
                  <c:v>14.4</c:v>
                </c:pt>
                <c:pt idx="373">
                  <c:v>12.5</c:v>
                </c:pt>
                <c:pt idx="374">
                  <c:v>21.3</c:v>
                </c:pt>
                <c:pt idx="375">
                  <c:v>62.1</c:v>
                </c:pt>
                <c:pt idx="376">
                  <c:v>96.8</c:v>
                </c:pt>
                <c:pt idx="377">
                  <c:v>107.1</c:v>
                </c:pt>
                <c:pt idx="378">
                  <c:v>100.2</c:v>
                </c:pt>
                <c:pt idx="379">
                  <c:v>95.6</c:v>
                </c:pt>
                <c:pt idx="380">
                  <c:v>93.1</c:v>
                </c:pt>
                <c:pt idx="381">
                  <c:v>93.2</c:v>
                </c:pt>
                <c:pt idx="382">
                  <c:v>95.6</c:v>
                </c:pt>
                <c:pt idx="383">
                  <c:v>98.3</c:v>
                </c:pt>
                <c:pt idx="384">
                  <c:v>99.3</c:v>
                </c:pt>
                <c:pt idx="385">
                  <c:v>100.4</c:v>
                </c:pt>
                <c:pt idx="386">
                  <c:v>101.7</c:v>
                </c:pt>
                <c:pt idx="387">
                  <c:v>102.5</c:v>
                </c:pt>
                <c:pt idx="388">
                  <c:v>102.4</c:v>
                </c:pt>
                <c:pt idx="389">
                  <c:v>101.6</c:v>
                </c:pt>
                <c:pt idx="390">
                  <c:v>97.1</c:v>
                </c:pt>
                <c:pt idx="391">
                  <c:v>93.1</c:v>
                </c:pt>
                <c:pt idx="392">
                  <c:v>112.4</c:v>
                </c:pt>
                <c:pt idx="393">
                  <c:v>269.2</c:v>
                </c:pt>
                <c:pt idx="394">
                  <c:v>429.1</c:v>
                </c:pt>
                <c:pt idx="395">
                  <c:v>317</c:v>
                </c:pt>
                <c:pt idx="396">
                  <c:v>180.9</c:v>
                </c:pt>
                <c:pt idx="397">
                  <c:v>194.1</c:v>
                </c:pt>
                <c:pt idx="398">
                  <c:v>261.89999999999998</c:v>
                </c:pt>
                <c:pt idx="399">
                  <c:v>204.5</c:v>
                </c:pt>
                <c:pt idx="400">
                  <c:v>97.4</c:v>
                </c:pt>
                <c:pt idx="401">
                  <c:v>40.4</c:v>
                </c:pt>
                <c:pt idx="402">
                  <c:v>10.4</c:v>
                </c:pt>
                <c:pt idx="403">
                  <c:v>6.1</c:v>
                </c:pt>
                <c:pt idx="404">
                  <c:v>11.6</c:v>
                </c:pt>
                <c:pt idx="405">
                  <c:v>41.1</c:v>
                </c:pt>
                <c:pt idx="406">
                  <c:v>80</c:v>
                </c:pt>
                <c:pt idx="407">
                  <c:v>98.8</c:v>
                </c:pt>
                <c:pt idx="408">
                  <c:v>101.8</c:v>
                </c:pt>
                <c:pt idx="409">
                  <c:v>98.7</c:v>
                </c:pt>
                <c:pt idx="410">
                  <c:v>97.4</c:v>
                </c:pt>
                <c:pt idx="411">
                  <c:v>97.1</c:v>
                </c:pt>
                <c:pt idx="412">
                  <c:v>94.4</c:v>
                </c:pt>
                <c:pt idx="413">
                  <c:v>88.4</c:v>
                </c:pt>
                <c:pt idx="414">
                  <c:v>87.9</c:v>
                </c:pt>
                <c:pt idx="415">
                  <c:v>88.3</c:v>
                </c:pt>
                <c:pt idx="416">
                  <c:v>89.7</c:v>
                </c:pt>
                <c:pt idx="417">
                  <c:v>84.8</c:v>
                </c:pt>
                <c:pt idx="418">
                  <c:v>74.2</c:v>
                </c:pt>
                <c:pt idx="419">
                  <c:v>72.599999999999994</c:v>
                </c:pt>
                <c:pt idx="420">
                  <c:v>84.1</c:v>
                </c:pt>
                <c:pt idx="421">
                  <c:v>101.8</c:v>
                </c:pt>
                <c:pt idx="422">
                  <c:v>120.2</c:v>
                </c:pt>
                <c:pt idx="423">
                  <c:v>238.7</c:v>
                </c:pt>
                <c:pt idx="424">
                  <c:v>488</c:v>
                </c:pt>
                <c:pt idx="425">
                  <c:v>585.5</c:v>
                </c:pt>
                <c:pt idx="426">
                  <c:v>336.9</c:v>
                </c:pt>
                <c:pt idx="427">
                  <c:v>135</c:v>
                </c:pt>
                <c:pt idx="428">
                  <c:v>103.5</c:v>
                </c:pt>
                <c:pt idx="429">
                  <c:v>133.9</c:v>
                </c:pt>
                <c:pt idx="430">
                  <c:v>129</c:v>
                </c:pt>
                <c:pt idx="431">
                  <c:v>115.3</c:v>
                </c:pt>
                <c:pt idx="432">
                  <c:v>104.4</c:v>
                </c:pt>
                <c:pt idx="433">
                  <c:v>97.4</c:v>
                </c:pt>
                <c:pt idx="434">
                  <c:v>89.5</c:v>
                </c:pt>
                <c:pt idx="435">
                  <c:v>75.2</c:v>
                </c:pt>
                <c:pt idx="436">
                  <c:v>93.6</c:v>
                </c:pt>
                <c:pt idx="437">
                  <c:v>129.6</c:v>
                </c:pt>
                <c:pt idx="438">
                  <c:v>137.80000000000001</c:v>
                </c:pt>
                <c:pt idx="439">
                  <c:v>173.5</c:v>
                </c:pt>
                <c:pt idx="440">
                  <c:v>210.6</c:v>
                </c:pt>
                <c:pt idx="441">
                  <c:v>212.1</c:v>
                </c:pt>
                <c:pt idx="442">
                  <c:v>191.1</c:v>
                </c:pt>
                <c:pt idx="443">
                  <c:v>160.30000000000001</c:v>
                </c:pt>
                <c:pt idx="444">
                  <c:v>136.5</c:v>
                </c:pt>
                <c:pt idx="445">
                  <c:v>121.1</c:v>
                </c:pt>
                <c:pt idx="446">
                  <c:v>115.4</c:v>
                </c:pt>
                <c:pt idx="447">
                  <c:v>110.2</c:v>
                </c:pt>
                <c:pt idx="448">
                  <c:v>107.9</c:v>
                </c:pt>
                <c:pt idx="449">
                  <c:v>106.6</c:v>
                </c:pt>
                <c:pt idx="450">
                  <c:v>104.5</c:v>
                </c:pt>
                <c:pt idx="451">
                  <c:v>103.1</c:v>
                </c:pt>
                <c:pt idx="452">
                  <c:v>101.1</c:v>
                </c:pt>
                <c:pt idx="453">
                  <c:v>98.5</c:v>
                </c:pt>
                <c:pt idx="454">
                  <c:v>96.7</c:v>
                </c:pt>
                <c:pt idx="455">
                  <c:v>95.6</c:v>
                </c:pt>
                <c:pt idx="456">
                  <c:v>94.8</c:v>
                </c:pt>
                <c:pt idx="457">
                  <c:v>93.6</c:v>
                </c:pt>
                <c:pt idx="458">
                  <c:v>92.4</c:v>
                </c:pt>
                <c:pt idx="459">
                  <c:v>91.7</c:v>
                </c:pt>
                <c:pt idx="460">
                  <c:v>91.7</c:v>
                </c:pt>
                <c:pt idx="461">
                  <c:v>91.8</c:v>
                </c:pt>
                <c:pt idx="462">
                  <c:v>91.7</c:v>
                </c:pt>
                <c:pt idx="463">
                  <c:v>91.2</c:v>
                </c:pt>
                <c:pt idx="464">
                  <c:v>90.7</c:v>
                </c:pt>
                <c:pt idx="465">
                  <c:v>90.1</c:v>
                </c:pt>
                <c:pt idx="466">
                  <c:v>89.8</c:v>
                </c:pt>
                <c:pt idx="467">
                  <c:v>89.5</c:v>
                </c:pt>
                <c:pt idx="468">
                  <c:v>89</c:v>
                </c:pt>
                <c:pt idx="469">
                  <c:v>88.5</c:v>
                </c:pt>
                <c:pt idx="470">
                  <c:v>87.4</c:v>
                </c:pt>
                <c:pt idx="471">
                  <c:v>85.6</c:v>
                </c:pt>
                <c:pt idx="472">
                  <c:v>84.8</c:v>
                </c:pt>
                <c:pt idx="473">
                  <c:v>84.3</c:v>
                </c:pt>
                <c:pt idx="474">
                  <c:v>84</c:v>
                </c:pt>
                <c:pt idx="475">
                  <c:v>83.6</c:v>
                </c:pt>
                <c:pt idx="476">
                  <c:v>83.6</c:v>
                </c:pt>
                <c:pt idx="477">
                  <c:v>83.6</c:v>
                </c:pt>
                <c:pt idx="478">
                  <c:v>83.7</c:v>
                </c:pt>
                <c:pt idx="479">
                  <c:v>83.7</c:v>
                </c:pt>
                <c:pt idx="480">
                  <c:v>83.4</c:v>
                </c:pt>
                <c:pt idx="481">
                  <c:v>83.1</c:v>
                </c:pt>
                <c:pt idx="482">
                  <c:v>82.3</c:v>
                </c:pt>
                <c:pt idx="483">
                  <c:v>81.7</c:v>
                </c:pt>
                <c:pt idx="484">
                  <c:v>81.2</c:v>
                </c:pt>
                <c:pt idx="485">
                  <c:v>81</c:v>
                </c:pt>
                <c:pt idx="486">
                  <c:v>80.7</c:v>
                </c:pt>
                <c:pt idx="487">
                  <c:v>80.099999999999994</c:v>
                </c:pt>
                <c:pt idx="488">
                  <c:v>80</c:v>
                </c:pt>
                <c:pt idx="489">
                  <c:v>80</c:v>
                </c:pt>
                <c:pt idx="490">
                  <c:v>80.099999999999994</c:v>
                </c:pt>
                <c:pt idx="491">
                  <c:v>80</c:v>
                </c:pt>
                <c:pt idx="492">
                  <c:v>79.8</c:v>
                </c:pt>
                <c:pt idx="493">
                  <c:v>79.599999999999994</c:v>
                </c:pt>
                <c:pt idx="494">
                  <c:v>79.599999999999994</c:v>
                </c:pt>
                <c:pt idx="495">
                  <c:v>79.8</c:v>
                </c:pt>
                <c:pt idx="496">
                  <c:v>112.7</c:v>
                </c:pt>
                <c:pt idx="497">
                  <c:v>213.4</c:v>
                </c:pt>
                <c:pt idx="498">
                  <c:v>309.3</c:v>
                </c:pt>
                <c:pt idx="499">
                  <c:v>340.9</c:v>
                </c:pt>
                <c:pt idx="500">
                  <c:v>350.4</c:v>
                </c:pt>
                <c:pt idx="501">
                  <c:v>352</c:v>
                </c:pt>
                <c:pt idx="502">
                  <c:v>352.8</c:v>
                </c:pt>
                <c:pt idx="503">
                  <c:v>355</c:v>
                </c:pt>
                <c:pt idx="504">
                  <c:v>356.5</c:v>
                </c:pt>
                <c:pt idx="505">
                  <c:v>358.2</c:v>
                </c:pt>
                <c:pt idx="506">
                  <c:v>359.9</c:v>
                </c:pt>
                <c:pt idx="507">
                  <c:v>361</c:v>
                </c:pt>
                <c:pt idx="508">
                  <c:v>358.8</c:v>
                </c:pt>
                <c:pt idx="509">
                  <c:v>354.8</c:v>
                </c:pt>
                <c:pt idx="510">
                  <c:v>382</c:v>
                </c:pt>
                <c:pt idx="511">
                  <c:v>555.5</c:v>
                </c:pt>
                <c:pt idx="512">
                  <c:v>779</c:v>
                </c:pt>
                <c:pt idx="513">
                  <c:v>775.4</c:v>
                </c:pt>
                <c:pt idx="514">
                  <c:v>609.6</c:v>
                </c:pt>
                <c:pt idx="515">
                  <c:v>261</c:v>
                </c:pt>
                <c:pt idx="516">
                  <c:v>122.3</c:v>
                </c:pt>
                <c:pt idx="517">
                  <c:v>109.5</c:v>
                </c:pt>
                <c:pt idx="518">
                  <c:v>124</c:v>
                </c:pt>
                <c:pt idx="519">
                  <c:v>108.6</c:v>
                </c:pt>
                <c:pt idx="520">
                  <c:v>61.7</c:v>
                </c:pt>
                <c:pt idx="521">
                  <c:v>35.4</c:v>
                </c:pt>
                <c:pt idx="522">
                  <c:v>24.4</c:v>
                </c:pt>
                <c:pt idx="523">
                  <c:v>24.9</c:v>
                </c:pt>
                <c:pt idx="524">
                  <c:v>48.2</c:v>
                </c:pt>
                <c:pt idx="525">
                  <c:v>95.4</c:v>
                </c:pt>
                <c:pt idx="526">
                  <c:v>130.69999999999999</c:v>
                </c:pt>
                <c:pt idx="527">
                  <c:v>131.69999999999999</c:v>
                </c:pt>
                <c:pt idx="528">
                  <c:v>125</c:v>
                </c:pt>
                <c:pt idx="529">
                  <c:v>115.7</c:v>
                </c:pt>
                <c:pt idx="530">
                  <c:v>107.1</c:v>
                </c:pt>
                <c:pt idx="531">
                  <c:v>100.1</c:v>
                </c:pt>
                <c:pt idx="532">
                  <c:v>99.4</c:v>
                </c:pt>
                <c:pt idx="533">
                  <c:v>101.2</c:v>
                </c:pt>
                <c:pt idx="534">
                  <c:v>129.5</c:v>
                </c:pt>
                <c:pt idx="535">
                  <c:v>260.5</c:v>
                </c:pt>
                <c:pt idx="536">
                  <c:v>411.4</c:v>
                </c:pt>
                <c:pt idx="537">
                  <c:v>326.3</c:v>
                </c:pt>
                <c:pt idx="538">
                  <c:v>179.6</c:v>
                </c:pt>
                <c:pt idx="539">
                  <c:v>83.5</c:v>
                </c:pt>
                <c:pt idx="540">
                  <c:v>62.4</c:v>
                </c:pt>
                <c:pt idx="541">
                  <c:v>91.8</c:v>
                </c:pt>
                <c:pt idx="542">
                  <c:v>93.9</c:v>
                </c:pt>
                <c:pt idx="543">
                  <c:v>68.2</c:v>
                </c:pt>
                <c:pt idx="544">
                  <c:v>40.5</c:v>
                </c:pt>
                <c:pt idx="545">
                  <c:v>35.5</c:v>
                </c:pt>
                <c:pt idx="546">
                  <c:v>56.1</c:v>
                </c:pt>
                <c:pt idx="547">
                  <c:v>86.4</c:v>
                </c:pt>
                <c:pt idx="548">
                  <c:v>105.4</c:v>
                </c:pt>
                <c:pt idx="549">
                  <c:v>110</c:v>
                </c:pt>
                <c:pt idx="550">
                  <c:v>112.1</c:v>
                </c:pt>
                <c:pt idx="551">
                  <c:v>113.4</c:v>
                </c:pt>
                <c:pt idx="552">
                  <c:v>117.5</c:v>
                </c:pt>
                <c:pt idx="553">
                  <c:v>119.7</c:v>
                </c:pt>
                <c:pt idx="554">
                  <c:v>114.5</c:v>
                </c:pt>
                <c:pt idx="555">
                  <c:v>105.3</c:v>
                </c:pt>
                <c:pt idx="556">
                  <c:v>97.6</c:v>
                </c:pt>
                <c:pt idx="557">
                  <c:v>93.2</c:v>
                </c:pt>
                <c:pt idx="558">
                  <c:v>88.5</c:v>
                </c:pt>
                <c:pt idx="559">
                  <c:v>84.3</c:v>
                </c:pt>
                <c:pt idx="560">
                  <c:v>80.3</c:v>
                </c:pt>
                <c:pt idx="561">
                  <c:v>79.599999999999994</c:v>
                </c:pt>
                <c:pt idx="562">
                  <c:v>77.3</c:v>
                </c:pt>
                <c:pt idx="563">
                  <c:v>60.3</c:v>
                </c:pt>
                <c:pt idx="564">
                  <c:v>42.5</c:v>
                </c:pt>
                <c:pt idx="565">
                  <c:v>53.7</c:v>
                </c:pt>
                <c:pt idx="566">
                  <c:v>117.2</c:v>
                </c:pt>
                <c:pt idx="567">
                  <c:v>173</c:v>
                </c:pt>
                <c:pt idx="568">
                  <c:v>172.8</c:v>
                </c:pt>
                <c:pt idx="569">
                  <c:v>146.4</c:v>
                </c:pt>
                <c:pt idx="570">
                  <c:v>119.2</c:v>
                </c:pt>
                <c:pt idx="571">
                  <c:v>103.4</c:v>
                </c:pt>
                <c:pt idx="572">
                  <c:v>97.8</c:v>
                </c:pt>
                <c:pt idx="573">
                  <c:v>96.7</c:v>
                </c:pt>
                <c:pt idx="574">
                  <c:v>96.4</c:v>
                </c:pt>
                <c:pt idx="575">
                  <c:v>96.2</c:v>
                </c:pt>
                <c:pt idx="576">
                  <c:v>95</c:v>
                </c:pt>
                <c:pt idx="577">
                  <c:v>94</c:v>
                </c:pt>
                <c:pt idx="578">
                  <c:v>93.7</c:v>
                </c:pt>
                <c:pt idx="579">
                  <c:v>93.7</c:v>
                </c:pt>
                <c:pt idx="580">
                  <c:v>93.2</c:v>
                </c:pt>
                <c:pt idx="581">
                  <c:v>92.4</c:v>
                </c:pt>
                <c:pt idx="582">
                  <c:v>91.8</c:v>
                </c:pt>
                <c:pt idx="583">
                  <c:v>91.5</c:v>
                </c:pt>
                <c:pt idx="584">
                  <c:v>91.3</c:v>
                </c:pt>
                <c:pt idx="585">
                  <c:v>91</c:v>
                </c:pt>
                <c:pt idx="586">
                  <c:v>90.7</c:v>
                </c:pt>
                <c:pt idx="587">
                  <c:v>90.5</c:v>
                </c:pt>
                <c:pt idx="588">
                  <c:v>90</c:v>
                </c:pt>
                <c:pt idx="589">
                  <c:v>89.7</c:v>
                </c:pt>
                <c:pt idx="590">
                  <c:v>89.7</c:v>
                </c:pt>
                <c:pt idx="591">
                  <c:v>89.7</c:v>
                </c:pt>
                <c:pt idx="592">
                  <c:v>89.5</c:v>
                </c:pt>
                <c:pt idx="593">
                  <c:v>89.3</c:v>
                </c:pt>
                <c:pt idx="594">
                  <c:v>88.9</c:v>
                </c:pt>
                <c:pt idx="595">
                  <c:v>88.9</c:v>
                </c:pt>
                <c:pt idx="596">
                  <c:v>88.9</c:v>
                </c:pt>
                <c:pt idx="597">
                  <c:v>88.8</c:v>
                </c:pt>
                <c:pt idx="598">
                  <c:v>88.7</c:v>
                </c:pt>
                <c:pt idx="599">
                  <c:v>89.6</c:v>
                </c:pt>
                <c:pt idx="600">
                  <c:v>117.4</c:v>
                </c:pt>
                <c:pt idx="601">
                  <c:v>166.1</c:v>
                </c:pt>
                <c:pt idx="602">
                  <c:v>299.89999999999998</c:v>
                </c:pt>
                <c:pt idx="603">
                  <c:v>424.5</c:v>
                </c:pt>
                <c:pt idx="604">
                  <c:v>311.2</c:v>
                </c:pt>
                <c:pt idx="605">
                  <c:v>346.9</c:v>
                </c:pt>
                <c:pt idx="606">
                  <c:v>558.6</c:v>
                </c:pt>
                <c:pt idx="607">
                  <c:v>552.4</c:v>
                </c:pt>
                <c:pt idx="608">
                  <c:v>317.8</c:v>
                </c:pt>
                <c:pt idx="609">
                  <c:v>204.2</c:v>
                </c:pt>
                <c:pt idx="610">
                  <c:v>393.1</c:v>
                </c:pt>
                <c:pt idx="611">
                  <c:v>454.5</c:v>
                </c:pt>
                <c:pt idx="612">
                  <c:v>281.60000000000002</c:v>
                </c:pt>
                <c:pt idx="613">
                  <c:v>137.69999999999999</c:v>
                </c:pt>
                <c:pt idx="614">
                  <c:v>140.5</c:v>
                </c:pt>
                <c:pt idx="615">
                  <c:v>139.4</c:v>
                </c:pt>
                <c:pt idx="616">
                  <c:v>122.5</c:v>
                </c:pt>
                <c:pt idx="617">
                  <c:v>92.4</c:v>
                </c:pt>
                <c:pt idx="618">
                  <c:v>50.3</c:v>
                </c:pt>
                <c:pt idx="619">
                  <c:v>34.299999999999997</c:v>
                </c:pt>
                <c:pt idx="620">
                  <c:v>64.3</c:v>
                </c:pt>
                <c:pt idx="621">
                  <c:v>144.6</c:v>
                </c:pt>
                <c:pt idx="622">
                  <c:v>142.69999999999999</c:v>
                </c:pt>
                <c:pt idx="623">
                  <c:v>117.3</c:v>
                </c:pt>
                <c:pt idx="624">
                  <c:v>93.4</c:v>
                </c:pt>
                <c:pt idx="625">
                  <c:v>85.5</c:v>
                </c:pt>
                <c:pt idx="626">
                  <c:v>86.3</c:v>
                </c:pt>
                <c:pt idx="627">
                  <c:v>88.9</c:v>
                </c:pt>
                <c:pt idx="628">
                  <c:v>92.2</c:v>
                </c:pt>
                <c:pt idx="629">
                  <c:v>99.8</c:v>
                </c:pt>
                <c:pt idx="630">
                  <c:v>127.3</c:v>
                </c:pt>
                <c:pt idx="631">
                  <c:v>247.9</c:v>
                </c:pt>
                <c:pt idx="632">
                  <c:v>499.5</c:v>
                </c:pt>
                <c:pt idx="633">
                  <c:v>406</c:v>
                </c:pt>
                <c:pt idx="634">
                  <c:v>226.2</c:v>
                </c:pt>
                <c:pt idx="635">
                  <c:v>164.3</c:v>
                </c:pt>
                <c:pt idx="636">
                  <c:v>153.4</c:v>
                </c:pt>
                <c:pt idx="637">
                  <c:v>114</c:v>
                </c:pt>
                <c:pt idx="638">
                  <c:v>84.3</c:v>
                </c:pt>
                <c:pt idx="639">
                  <c:v>82.7</c:v>
                </c:pt>
                <c:pt idx="640">
                  <c:v>86.1</c:v>
                </c:pt>
                <c:pt idx="641">
                  <c:v>105.5</c:v>
                </c:pt>
                <c:pt idx="642">
                  <c:v>158.4</c:v>
                </c:pt>
                <c:pt idx="643">
                  <c:v>185.9</c:v>
                </c:pt>
                <c:pt idx="644">
                  <c:v>174.9</c:v>
                </c:pt>
                <c:pt idx="645">
                  <c:v>161.1</c:v>
                </c:pt>
                <c:pt idx="646">
                  <c:v>158.9</c:v>
                </c:pt>
                <c:pt idx="647">
                  <c:v>160.6</c:v>
                </c:pt>
                <c:pt idx="648">
                  <c:v>156.30000000000001</c:v>
                </c:pt>
                <c:pt idx="649">
                  <c:v>120.6</c:v>
                </c:pt>
                <c:pt idx="650">
                  <c:v>65.099999999999994</c:v>
                </c:pt>
                <c:pt idx="651">
                  <c:v>24.8</c:v>
                </c:pt>
                <c:pt idx="652">
                  <c:v>8.1999999999999993</c:v>
                </c:pt>
                <c:pt idx="653">
                  <c:v>14.7</c:v>
                </c:pt>
                <c:pt idx="654">
                  <c:v>28.7</c:v>
                </c:pt>
                <c:pt idx="655">
                  <c:v>31.4</c:v>
                </c:pt>
                <c:pt idx="656">
                  <c:v>22.4</c:v>
                </c:pt>
                <c:pt idx="657">
                  <c:v>13.9</c:v>
                </c:pt>
                <c:pt idx="658">
                  <c:v>12.3</c:v>
                </c:pt>
                <c:pt idx="659">
                  <c:v>30</c:v>
                </c:pt>
                <c:pt idx="660">
                  <c:v>107.3</c:v>
                </c:pt>
                <c:pt idx="661">
                  <c:v>163.80000000000001</c:v>
                </c:pt>
                <c:pt idx="662">
                  <c:v>180.2</c:v>
                </c:pt>
                <c:pt idx="663">
                  <c:v>167</c:v>
                </c:pt>
                <c:pt idx="664">
                  <c:v>198.3</c:v>
                </c:pt>
                <c:pt idx="665">
                  <c:v>273.3</c:v>
                </c:pt>
                <c:pt idx="666">
                  <c:v>228.3</c:v>
                </c:pt>
                <c:pt idx="667">
                  <c:v>258</c:v>
                </c:pt>
                <c:pt idx="668">
                  <c:v>475.2</c:v>
                </c:pt>
                <c:pt idx="669">
                  <c:v>461.8</c:v>
                </c:pt>
                <c:pt idx="670">
                  <c:v>268.60000000000002</c:v>
                </c:pt>
                <c:pt idx="671">
                  <c:v>296.5</c:v>
                </c:pt>
                <c:pt idx="672">
                  <c:v>501.3</c:v>
                </c:pt>
                <c:pt idx="673">
                  <c:v>489.3</c:v>
                </c:pt>
                <c:pt idx="674">
                  <c:v>253.5</c:v>
                </c:pt>
                <c:pt idx="675">
                  <c:v>124.2</c:v>
                </c:pt>
                <c:pt idx="676">
                  <c:v>56.9</c:v>
                </c:pt>
                <c:pt idx="677">
                  <c:v>12.3</c:v>
                </c:pt>
                <c:pt idx="678">
                  <c:v>27.2</c:v>
                </c:pt>
                <c:pt idx="679">
                  <c:v>64.3</c:v>
                </c:pt>
                <c:pt idx="680">
                  <c:v>77.3</c:v>
                </c:pt>
                <c:pt idx="681">
                  <c:v>52.5</c:v>
                </c:pt>
                <c:pt idx="682">
                  <c:v>54.9</c:v>
                </c:pt>
                <c:pt idx="683">
                  <c:v>145.1</c:v>
                </c:pt>
                <c:pt idx="684">
                  <c:v>231.9</c:v>
                </c:pt>
                <c:pt idx="685">
                  <c:v>278</c:v>
                </c:pt>
                <c:pt idx="686">
                  <c:v>313.8</c:v>
                </c:pt>
                <c:pt idx="687">
                  <c:v>273.89999999999998</c:v>
                </c:pt>
                <c:pt idx="688">
                  <c:v>214.7</c:v>
                </c:pt>
                <c:pt idx="689">
                  <c:v>217.3</c:v>
                </c:pt>
                <c:pt idx="690">
                  <c:v>185.1</c:v>
                </c:pt>
                <c:pt idx="691">
                  <c:v>123.9</c:v>
                </c:pt>
                <c:pt idx="692">
                  <c:v>108.3</c:v>
                </c:pt>
                <c:pt idx="693">
                  <c:v>111.4</c:v>
                </c:pt>
                <c:pt idx="694">
                  <c:v>109</c:v>
                </c:pt>
                <c:pt idx="695">
                  <c:v>94.2</c:v>
                </c:pt>
                <c:pt idx="696">
                  <c:v>106.6</c:v>
                </c:pt>
                <c:pt idx="697">
                  <c:v>144.80000000000001</c:v>
                </c:pt>
                <c:pt idx="698">
                  <c:v>155.30000000000001</c:v>
                </c:pt>
                <c:pt idx="699">
                  <c:v>138.30000000000001</c:v>
                </c:pt>
                <c:pt idx="700">
                  <c:v>135.4</c:v>
                </c:pt>
                <c:pt idx="701">
                  <c:v>178.8</c:v>
                </c:pt>
                <c:pt idx="702">
                  <c:v>213.6</c:v>
                </c:pt>
                <c:pt idx="703">
                  <c:v>206.7</c:v>
                </c:pt>
                <c:pt idx="704">
                  <c:v>190.3</c:v>
                </c:pt>
                <c:pt idx="705">
                  <c:v>163.80000000000001</c:v>
                </c:pt>
                <c:pt idx="706">
                  <c:v>144.1</c:v>
                </c:pt>
                <c:pt idx="707">
                  <c:v>127</c:v>
                </c:pt>
                <c:pt idx="708">
                  <c:v>118.7</c:v>
                </c:pt>
                <c:pt idx="709">
                  <c:v>140.5</c:v>
                </c:pt>
                <c:pt idx="710">
                  <c:v>145.1</c:v>
                </c:pt>
                <c:pt idx="711">
                  <c:v>108.9</c:v>
                </c:pt>
                <c:pt idx="712">
                  <c:v>75.8</c:v>
                </c:pt>
                <c:pt idx="713">
                  <c:v>35.4</c:v>
                </c:pt>
                <c:pt idx="714">
                  <c:v>15.5</c:v>
                </c:pt>
                <c:pt idx="715">
                  <c:v>10.6</c:v>
                </c:pt>
                <c:pt idx="716">
                  <c:v>42.9</c:v>
                </c:pt>
                <c:pt idx="717">
                  <c:v>216.5</c:v>
                </c:pt>
                <c:pt idx="718">
                  <c:v>344.7</c:v>
                </c:pt>
                <c:pt idx="719">
                  <c:v>437.8</c:v>
                </c:pt>
                <c:pt idx="720">
                  <c:v>461.8</c:v>
                </c:pt>
                <c:pt idx="721">
                  <c:v>326.10000000000002</c:v>
                </c:pt>
                <c:pt idx="722">
                  <c:v>251.6</c:v>
                </c:pt>
                <c:pt idx="723">
                  <c:v>417.5</c:v>
                </c:pt>
                <c:pt idx="724">
                  <c:v>451.1</c:v>
                </c:pt>
                <c:pt idx="725">
                  <c:v>281.39999999999998</c:v>
                </c:pt>
                <c:pt idx="726">
                  <c:v>201.3</c:v>
                </c:pt>
                <c:pt idx="727">
                  <c:v>182.7</c:v>
                </c:pt>
                <c:pt idx="728">
                  <c:v>169.6</c:v>
                </c:pt>
                <c:pt idx="729">
                  <c:v>144.4</c:v>
                </c:pt>
                <c:pt idx="730">
                  <c:v>115.4</c:v>
                </c:pt>
                <c:pt idx="731">
                  <c:v>97.3</c:v>
                </c:pt>
                <c:pt idx="732">
                  <c:v>84.1</c:v>
                </c:pt>
                <c:pt idx="733">
                  <c:v>77.5</c:v>
                </c:pt>
                <c:pt idx="734">
                  <c:v>79.5</c:v>
                </c:pt>
                <c:pt idx="735">
                  <c:v>81.900000000000006</c:v>
                </c:pt>
                <c:pt idx="736">
                  <c:v>84.6</c:v>
                </c:pt>
                <c:pt idx="737">
                  <c:v>85</c:v>
                </c:pt>
                <c:pt idx="738">
                  <c:v>87.8</c:v>
                </c:pt>
                <c:pt idx="739">
                  <c:v>98.8</c:v>
                </c:pt>
                <c:pt idx="740">
                  <c:v>103.1</c:v>
                </c:pt>
                <c:pt idx="741">
                  <c:v>101.1</c:v>
                </c:pt>
                <c:pt idx="742">
                  <c:v>98.6</c:v>
                </c:pt>
                <c:pt idx="743">
                  <c:v>93.7</c:v>
                </c:pt>
                <c:pt idx="744">
                  <c:v>89.4</c:v>
                </c:pt>
                <c:pt idx="745">
                  <c:v>87.2</c:v>
                </c:pt>
                <c:pt idx="746">
                  <c:v>109</c:v>
                </c:pt>
                <c:pt idx="747">
                  <c:v>156.5</c:v>
                </c:pt>
                <c:pt idx="748">
                  <c:v>193.4</c:v>
                </c:pt>
                <c:pt idx="749">
                  <c:v>386</c:v>
                </c:pt>
                <c:pt idx="750">
                  <c:v>520.6</c:v>
                </c:pt>
                <c:pt idx="751">
                  <c:v>410.9</c:v>
                </c:pt>
                <c:pt idx="752">
                  <c:v>204.9</c:v>
                </c:pt>
                <c:pt idx="753">
                  <c:v>59</c:v>
                </c:pt>
                <c:pt idx="754">
                  <c:v>20.9</c:v>
                </c:pt>
                <c:pt idx="755">
                  <c:v>26</c:v>
                </c:pt>
                <c:pt idx="756">
                  <c:v>48.5</c:v>
                </c:pt>
                <c:pt idx="757">
                  <c:v>45.1</c:v>
                </c:pt>
                <c:pt idx="758">
                  <c:v>32.4</c:v>
                </c:pt>
                <c:pt idx="759">
                  <c:v>53.3</c:v>
                </c:pt>
                <c:pt idx="760">
                  <c:v>105.1</c:v>
                </c:pt>
                <c:pt idx="761">
                  <c:v>180.5</c:v>
                </c:pt>
                <c:pt idx="762">
                  <c:v>268.39999999999998</c:v>
                </c:pt>
                <c:pt idx="763">
                  <c:v>293.8</c:v>
                </c:pt>
                <c:pt idx="764">
                  <c:v>246</c:v>
                </c:pt>
                <c:pt idx="765">
                  <c:v>265.3</c:v>
                </c:pt>
                <c:pt idx="766">
                  <c:v>355.3</c:v>
                </c:pt>
                <c:pt idx="767">
                  <c:v>406.4</c:v>
                </c:pt>
                <c:pt idx="768">
                  <c:v>452</c:v>
                </c:pt>
                <c:pt idx="769">
                  <c:v>304.5</c:v>
                </c:pt>
                <c:pt idx="770">
                  <c:v>320.5</c:v>
                </c:pt>
                <c:pt idx="771">
                  <c:v>566.9</c:v>
                </c:pt>
                <c:pt idx="772">
                  <c:v>648.1</c:v>
                </c:pt>
                <c:pt idx="773">
                  <c:v>533.79999999999995</c:v>
                </c:pt>
                <c:pt idx="774">
                  <c:v>375.3</c:v>
                </c:pt>
                <c:pt idx="775">
                  <c:v>201.1</c:v>
                </c:pt>
                <c:pt idx="776">
                  <c:v>231.2</c:v>
                </c:pt>
                <c:pt idx="777">
                  <c:v>426.3</c:v>
                </c:pt>
                <c:pt idx="778">
                  <c:v>458.1</c:v>
                </c:pt>
                <c:pt idx="779">
                  <c:v>294.5</c:v>
                </c:pt>
                <c:pt idx="780">
                  <c:v>147.6</c:v>
                </c:pt>
                <c:pt idx="781">
                  <c:v>103.7</c:v>
                </c:pt>
                <c:pt idx="782">
                  <c:v>133.9</c:v>
                </c:pt>
                <c:pt idx="783">
                  <c:v>160</c:v>
                </c:pt>
                <c:pt idx="784">
                  <c:v>154.4</c:v>
                </c:pt>
                <c:pt idx="785">
                  <c:v>132.4</c:v>
                </c:pt>
                <c:pt idx="786">
                  <c:v>111.8</c:v>
                </c:pt>
                <c:pt idx="787">
                  <c:v>109.6</c:v>
                </c:pt>
                <c:pt idx="788">
                  <c:v>108.1</c:v>
                </c:pt>
                <c:pt idx="789">
                  <c:v>105.5</c:v>
                </c:pt>
                <c:pt idx="790">
                  <c:v>105.6</c:v>
                </c:pt>
                <c:pt idx="791">
                  <c:v>83.9</c:v>
                </c:pt>
                <c:pt idx="792">
                  <c:v>38.4</c:v>
                </c:pt>
                <c:pt idx="793">
                  <c:v>16.8</c:v>
                </c:pt>
                <c:pt idx="794">
                  <c:v>10.7</c:v>
                </c:pt>
                <c:pt idx="795">
                  <c:v>10.3</c:v>
                </c:pt>
                <c:pt idx="796">
                  <c:v>11.4</c:v>
                </c:pt>
                <c:pt idx="797">
                  <c:v>62.3</c:v>
                </c:pt>
                <c:pt idx="798">
                  <c:v>140.6</c:v>
                </c:pt>
                <c:pt idx="799">
                  <c:v>154.69999999999999</c:v>
                </c:pt>
                <c:pt idx="800">
                  <c:v>316.10000000000002</c:v>
                </c:pt>
                <c:pt idx="801">
                  <c:v>596.6</c:v>
                </c:pt>
                <c:pt idx="802">
                  <c:v>752.3</c:v>
                </c:pt>
                <c:pt idx="803">
                  <c:v>581.20000000000005</c:v>
                </c:pt>
                <c:pt idx="804">
                  <c:v>259.8</c:v>
                </c:pt>
                <c:pt idx="805">
                  <c:v>91.2</c:v>
                </c:pt>
                <c:pt idx="806">
                  <c:v>108.3</c:v>
                </c:pt>
                <c:pt idx="807">
                  <c:v>126</c:v>
                </c:pt>
                <c:pt idx="808">
                  <c:v>66.3</c:v>
                </c:pt>
                <c:pt idx="809">
                  <c:v>21.8</c:v>
                </c:pt>
                <c:pt idx="810">
                  <c:v>16</c:v>
                </c:pt>
                <c:pt idx="811">
                  <c:v>49.3</c:v>
                </c:pt>
                <c:pt idx="812">
                  <c:v>120.3</c:v>
                </c:pt>
                <c:pt idx="813">
                  <c:v>183.4</c:v>
                </c:pt>
                <c:pt idx="814">
                  <c:v>218.4</c:v>
                </c:pt>
                <c:pt idx="815">
                  <c:v>207.7</c:v>
                </c:pt>
                <c:pt idx="816">
                  <c:v>175</c:v>
                </c:pt>
                <c:pt idx="817">
                  <c:v>156.6</c:v>
                </c:pt>
                <c:pt idx="818">
                  <c:v>290.3</c:v>
                </c:pt>
                <c:pt idx="819">
                  <c:v>426.2</c:v>
                </c:pt>
                <c:pt idx="820">
                  <c:v>494.4</c:v>
                </c:pt>
                <c:pt idx="821">
                  <c:v>550.4</c:v>
                </c:pt>
                <c:pt idx="822">
                  <c:v>367</c:v>
                </c:pt>
                <c:pt idx="823">
                  <c:v>192</c:v>
                </c:pt>
                <c:pt idx="824">
                  <c:v>228.4</c:v>
                </c:pt>
                <c:pt idx="825">
                  <c:v>337.6</c:v>
                </c:pt>
                <c:pt idx="826">
                  <c:v>350.8</c:v>
                </c:pt>
                <c:pt idx="827">
                  <c:v>334.2</c:v>
                </c:pt>
                <c:pt idx="828">
                  <c:v>253</c:v>
                </c:pt>
                <c:pt idx="829">
                  <c:v>152.1</c:v>
                </c:pt>
                <c:pt idx="830">
                  <c:v>97</c:v>
                </c:pt>
                <c:pt idx="831">
                  <c:v>83.7</c:v>
                </c:pt>
                <c:pt idx="832">
                  <c:v>90.5</c:v>
                </c:pt>
                <c:pt idx="833">
                  <c:v>94.3</c:v>
                </c:pt>
                <c:pt idx="834">
                  <c:v>109.2</c:v>
                </c:pt>
                <c:pt idx="835">
                  <c:v>114.6</c:v>
                </c:pt>
                <c:pt idx="836">
                  <c:v>150.19999999999999</c:v>
                </c:pt>
                <c:pt idx="837">
                  <c:v>306.89999999999998</c:v>
                </c:pt>
                <c:pt idx="838">
                  <c:v>308.8</c:v>
                </c:pt>
                <c:pt idx="839">
                  <c:v>241.7</c:v>
                </c:pt>
                <c:pt idx="840">
                  <c:v>223.6</c:v>
                </c:pt>
                <c:pt idx="841">
                  <c:v>219.5</c:v>
                </c:pt>
                <c:pt idx="842">
                  <c:v>241.6</c:v>
                </c:pt>
                <c:pt idx="843">
                  <c:v>235.5</c:v>
                </c:pt>
                <c:pt idx="844">
                  <c:v>179</c:v>
                </c:pt>
                <c:pt idx="845">
                  <c:v>135.5</c:v>
                </c:pt>
                <c:pt idx="846">
                  <c:v>144.69999999999999</c:v>
                </c:pt>
                <c:pt idx="847">
                  <c:v>156</c:v>
                </c:pt>
                <c:pt idx="848">
                  <c:v>173.2</c:v>
                </c:pt>
                <c:pt idx="849">
                  <c:v>204</c:v>
                </c:pt>
                <c:pt idx="850">
                  <c:v>204.4</c:v>
                </c:pt>
                <c:pt idx="851">
                  <c:v>178.9</c:v>
                </c:pt>
                <c:pt idx="852">
                  <c:v>164.7</c:v>
                </c:pt>
                <c:pt idx="853">
                  <c:v>155.80000000000001</c:v>
                </c:pt>
                <c:pt idx="854">
                  <c:v>141.4</c:v>
                </c:pt>
                <c:pt idx="855">
                  <c:v>129.30000000000001</c:v>
                </c:pt>
                <c:pt idx="856">
                  <c:v>133.69999999999999</c:v>
                </c:pt>
                <c:pt idx="857">
                  <c:v>141.1</c:v>
                </c:pt>
                <c:pt idx="858">
                  <c:v>150.1</c:v>
                </c:pt>
                <c:pt idx="859">
                  <c:v>199.1</c:v>
                </c:pt>
                <c:pt idx="860">
                  <c:v>300.8</c:v>
                </c:pt>
                <c:pt idx="861">
                  <c:v>487.8</c:v>
                </c:pt>
                <c:pt idx="862">
                  <c:v>530.70000000000005</c:v>
                </c:pt>
                <c:pt idx="863">
                  <c:v>365.4</c:v>
                </c:pt>
                <c:pt idx="864">
                  <c:v>168.6</c:v>
                </c:pt>
                <c:pt idx="865">
                  <c:v>85.6</c:v>
                </c:pt>
                <c:pt idx="866">
                  <c:v>111.6</c:v>
                </c:pt>
                <c:pt idx="867">
                  <c:v>142</c:v>
                </c:pt>
                <c:pt idx="868">
                  <c:v>120.8</c:v>
                </c:pt>
                <c:pt idx="869">
                  <c:v>91.3</c:v>
                </c:pt>
                <c:pt idx="870">
                  <c:v>84.7</c:v>
                </c:pt>
                <c:pt idx="871">
                  <c:v>90.2</c:v>
                </c:pt>
                <c:pt idx="872">
                  <c:v>100.5</c:v>
                </c:pt>
                <c:pt idx="873">
                  <c:v>108.6</c:v>
                </c:pt>
                <c:pt idx="874">
                  <c:v>73</c:v>
                </c:pt>
                <c:pt idx="875">
                  <c:v>32.6</c:v>
                </c:pt>
                <c:pt idx="876">
                  <c:v>26.9</c:v>
                </c:pt>
                <c:pt idx="877">
                  <c:v>81.8</c:v>
                </c:pt>
                <c:pt idx="878">
                  <c:v>129.1</c:v>
                </c:pt>
                <c:pt idx="879">
                  <c:v>125</c:v>
                </c:pt>
                <c:pt idx="880">
                  <c:v>109.9</c:v>
                </c:pt>
                <c:pt idx="881">
                  <c:v>85.5</c:v>
                </c:pt>
                <c:pt idx="882">
                  <c:v>71.7</c:v>
                </c:pt>
                <c:pt idx="883">
                  <c:v>69</c:v>
                </c:pt>
                <c:pt idx="884">
                  <c:v>70.099999999999994</c:v>
                </c:pt>
                <c:pt idx="885">
                  <c:v>99.5</c:v>
                </c:pt>
                <c:pt idx="886">
                  <c:v>175.3</c:v>
                </c:pt>
                <c:pt idx="887">
                  <c:v>202.8</c:v>
                </c:pt>
                <c:pt idx="888">
                  <c:v>162.30000000000001</c:v>
                </c:pt>
                <c:pt idx="889">
                  <c:v>126.1</c:v>
                </c:pt>
                <c:pt idx="890">
                  <c:v>111.7</c:v>
                </c:pt>
                <c:pt idx="891">
                  <c:v>105.1</c:v>
                </c:pt>
                <c:pt idx="892">
                  <c:v>91.6</c:v>
                </c:pt>
                <c:pt idx="893">
                  <c:v>102.7</c:v>
                </c:pt>
                <c:pt idx="894">
                  <c:v>126.2</c:v>
                </c:pt>
                <c:pt idx="895">
                  <c:v>115.2</c:v>
                </c:pt>
                <c:pt idx="896">
                  <c:v>91.5</c:v>
                </c:pt>
                <c:pt idx="897">
                  <c:v>78</c:v>
                </c:pt>
                <c:pt idx="898">
                  <c:v>73.3</c:v>
                </c:pt>
                <c:pt idx="899">
                  <c:v>71.5</c:v>
                </c:pt>
                <c:pt idx="900">
                  <c:v>49.9</c:v>
                </c:pt>
                <c:pt idx="901">
                  <c:v>18.600000000000001</c:v>
                </c:pt>
                <c:pt idx="902">
                  <c:v>10.1</c:v>
                </c:pt>
                <c:pt idx="903">
                  <c:v>31.4</c:v>
                </c:pt>
                <c:pt idx="904">
                  <c:v>112.3</c:v>
                </c:pt>
                <c:pt idx="905">
                  <c:v>154.5</c:v>
                </c:pt>
                <c:pt idx="906">
                  <c:v>222.5</c:v>
                </c:pt>
                <c:pt idx="907">
                  <c:v>464.8</c:v>
                </c:pt>
                <c:pt idx="908">
                  <c:v>678.6</c:v>
                </c:pt>
                <c:pt idx="909">
                  <c:v>595</c:v>
                </c:pt>
                <c:pt idx="910">
                  <c:v>321.2</c:v>
                </c:pt>
                <c:pt idx="911">
                  <c:v>188.1</c:v>
                </c:pt>
                <c:pt idx="912">
                  <c:v>330.5</c:v>
                </c:pt>
                <c:pt idx="913">
                  <c:v>355.9</c:v>
                </c:pt>
                <c:pt idx="914">
                  <c:v>265.3</c:v>
                </c:pt>
                <c:pt idx="915">
                  <c:v>163.1</c:v>
                </c:pt>
                <c:pt idx="916">
                  <c:v>122.8</c:v>
                </c:pt>
                <c:pt idx="917">
                  <c:v>98.7</c:v>
                </c:pt>
                <c:pt idx="918">
                  <c:v>134.30000000000001</c:v>
                </c:pt>
                <c:pt idx="919">
                  <c:v>378.3</c:v>
                </c:pt>
                <c:pt idx="920">
                  <c:v>647.5</c:v>
                </c:pt>
                <c:pt idx="921">
                  <c:v>570.6</c:v>
                </c:pt>
                <c:pt idx="922">
                  <c:v>328.1</c:v>
                </c:pt>
                <c:pt idx="923">
                  <c:v>126.6</c:v>
                </c:pt>
                <c:pt idx="924">
                  <c:v>40.5</c:v>
                </c:pt>
                <c:pt idx="925">
                  <c:v>53.2</c:v>
                </c:pt>
                <c:pt idx="926">
                  <c:v>116</c:v>
                </c:pt>
                <c:pt idx="927">
                  <c:v>130.1</c:v>
                </c:pt>
                <c:pt idx="928">
                  <c:v>115.7</c:v>
                </c:pt>
                <c:pt idx="929">
                  <c:v>95.1</c:v>
                </c:pt>
                <c:pt idx="930">
                  <c:v>88.9</c:v>
                </c:pt>
                <c:pt idx="931">
                  <c:v>86.6</c:v>
                </c:pt>
                <c:pt idx="932">
                  <c:v>84.3</c:v>
                </c:pt>
                <c:pt idx="933">
                  <c:v>84.7</c:v>
                </c:pt>
                <c:pt idx="934">
                  <c:v>85.7</c:v>
                </c:pt>
                <c:pt idx="935">
                  <c:v>89.6</c:v>
                </c:pt>
                <c:pt idx="936">
                  <c:v>92.1</c:v>
                </c:pt>
                <c:pt idx="937">
                  <c:v>93.9</c:v>
                </c:pt>
                <c:pt idx="938">
                  <c:v>95.5</c:v>
                </c:pt>
                <c:pt idx="939">
                  <c:v>97.5</c:v>
                </c:pt>
                <c:pt idx="940">
                  <c:v>99.9</c:v>
                </c:pt>
                <c:pt idx="941">
                  <c:v>101.6</c:v>
                </c:pt>
                <c:pt idx="942">
                  <c:v>98.3</c:v>
                </c:pt>
                <c:pt idx="943">
                  <c:v>82.1</c:v>
                </c:pt>
                <c:pt idx="944">
                  <c:v>79</c:v>
                </c:pt>
                <c:pt idx="945">
                  <c:v>112.2</c:v>
                </c:pt>
                <c:pt idx="946">
                  <c:v>171</c:v>
                </c:pt>
                <c:pt idx="947">
                  <c:v>196.1</c:v>
                </c:pt>
                <c:pt idx="948">
                  <c:v>171.9</c:v>
                </c:pt>
                <c:pt idx="949">
                  <c:v>101.2</c:v>
                </c:pt>
                <c:pt idx="950">
                  <c:v>41.5</c:v>
                </c:pt>
                <c:pt idx="951">
                  <c:v>6</c:v>
                </c:pt>
                <c:pt idx="952">
                  <c:v>11.4</c:v>
                </c:pt>
                <c:pt idx="953">
                  <c:v>67.8</c:v>
                </c:pt>
                <c:pt idx="954">
                  <c:v>176.6</c:v>
                </c:pt>
                <c:pt idx="955">
                  <c:v>192.7</c:v>
                </c:pt>
                <c:pt idx="956">
                  <c:v>260.89999999999998</c:v>
                </c:pt>
                <c:pt idx="957">
                  <c:v>391.6</c:v>
                </c:pt>
                <c:pt idx="958">
                  <c:v>351.2</c:v>
                </c:pt>
                <c:pt idx="959">
                  <c:v>285.2</c:v>
                </c:pt>
                <c:pt idx="960">
                  <c:v>216.9</c:v>
                </c:pt>
                <c:pt idx="961">
                  <c:v>390.3</c:v>
                </c:pt>
                <c:pt idx="962">
                  <c:v>660.7</c:v>
                </c:pt>
                <c:pt idx="963">
                  <c:v>523.29999999999995</c:v>
                </c:pt>
                <c:pt idx="964">
                  <c:v>306.7</c:v>
                </c:pt>
                <c:pt idx="965">
                  <c:v>211.4</c:v>
                </c:pt>
                <c:pt idx="966">
                  <c:v>160.69999999999999</c:v>
                </c:pt>
                <c:pt idx="967">
                  <c:v>114.7</c:v>
                </c:pt>
                <c:pt idx="968">
                  <c:v>63.5</c:v>
                </c:pt>
                <c:pt idx="969">
                  <c:v>32.6</c:v>
                </c:pt>
                <c:pt idx="970">
                  <c:v>19.399999999999999</c:v>
                </c:pt>
                <c:pt idx="971">
                  <c:v>49.1</c:v>
                </c:pt>
                <c:pt idx="972">
                  <c:v>120.4</c:v>
                </c:pt>
                <c:pt idx="973">
                  <c:v>169.1</c:v>
                </c:pt>
                <c:pt idx="974">
                  <c:v>187.1</c:v>
                </c:pt>
                <c:pt idx="975">
                  <c:v>189.8</c:v>
                </c:pt>
                <c:pt idx="976">
                  <c:v>178.5</c:v>
                </c:pt>
                <c:pt idx="977">
                  <c:v>154.9</c:v>
                </c:pt>
                <c:pt idx="978">
                  <c:v>139.30000000000001</c:v>
                </c:pt>
                <c:pt idx="979">
                  <c:v>134.5</c:v>
                </c:pt>
                <c:pt idx="980">
                  <c:v>135.19999999999999</c:v>
                </c:pt>
                <c:pt idx="981">
                  <c:v>136.1</c:v>
                </c:pt>
                <c:pt idx="982">
                  <c:v>136.1</c:v>
                </c:pt>
                <c:pt idx="983">
                  <c:v>135.5</c:v>
                </c:pt>
                <c:pt idx="984">
                  <c:v>134</c:v>
                </c:pt>
                <c:pt idx="985">
                  <c:v>131.69999999999999</c:v>
                </c:pt>
                <c:pt idx="986">
                  <c:v>130.30000000000001</c:v>
                </c:pt>
                <c:pt idx="987">
                  <c:v>129.30000000000001</c:v>
                </c:pt>
                <c:pt idx="988">
                  <c:v>128.6</c:v>
                </c:pt>
                <c:pt idx="989">
                  <c:v>127.4</c:v>
                </c:pt>
                <c:pt idx="990">
                  <c:v>125.2</c:v>
                </c:pt>
                <c:pt idx="991">
                  <c:v>123.7</c:v>
                </c:pt>
                <c:pt idx="992">
                  <c:v>122.9</c:v>
                </c:pt>
                <c:pt idx="993">
                  <c:v>121.9</c:v>
                </c:pt>
                <c:pt idx="994">
                  <c:v>121.1</c:v>
                </c:pt>
                <c:pt idx="995">
                  <c:v>120.2</c:v>
                </c:pt>
                <c:pt idx="996">
                  <c:v>119.4</c:v>
                </c:pt>
                <c:pt idx="997">
                  <c:v>119</c:v>
                </c:pt>
                <c:pt idx="998">
                  <c:v>117.9</c:v>
                </c:pt>
                <c:pt idx="999">
                  <c:v>116.3</c:v>
                </c:pt>
                <c:pt idx="1000">
                  <c:v>115.3</c:v>
                </c:pt>
                <c:pt idx="1001">
                  <c:v>114.5</c:v>
                </c:pt>
                <c:pt idx="1002">
                  <c:v>114.3</c:v>
                </c:pt>
                <c:pt idx="1003">
                  <c:v>114</c:v>
                </c:pt>
                <c:pt idx="1004">
                  <c:v>113.7</c:v>
                </c:pt>
                <c:pt idx="1005">
                  <c:v>113.4</c:v>
                </c:pt>
                <c:pt idx="1006">
                  <c:v>113</c:v>
                </c:pt>
                <c:pt idx="1007">
                  <c:v>112.6</c:v>
                </c:pt>
                <c:pt idx="1008">
                  <c:v>112.3</c:v>
                </c:pt>
                <c:pt idx="1009">
                  <c:v>112.2</c:v>
                </c:pt>
                <c:pt idx="1010">
                  <c:v>112.2</c:v>
                </c:pt>
                <c:pt idx="1011">
                  <c:v>112.1</c:v>
                </c:pt>
                <c:pt idx="1012">
                  <c:v>111.8</c:v>
                </c:pt>
                <c:pt idx="1013">
                  <c:v>111.5</c:v>
                </c:pt>
                <c:pt idx="1014">
                  <c:v>111.1</c:v>
                </c:pt>
                <c:pt idx="1015">
                  <c:v>110.7</c:v>
                </c:pt>
                <c:pt idx="1016">
                  <c:v>110.5</c:v>
                </c:pt>
                <c:pt idx="1017">
                  <c:v>110.5</c:v>
                </c:pt>
                <c:pt idx="1018">
                  <c:v>110.5</c:v>
                </c:pt>
                <c:pt idx="1019">
                  <c:v>109.9</c:v>
                </c:pt>
                <c:pt idx="1020">
                  <c:v>109.2</c:v>
                </c:pt>
                <c:pt idx="1021">
                  <c:v>109.1</c:v>
                </c:pt>
                <c:pt idx="1022">
                  <c:v>108.7</c:v>
                </c:pt>
                <c:pt idx="1023">
                  <c:v>108.2</c:v>
                </c:pt>
                <c:pt idx="1024">
                  <c:v>110.2</c:v>
                </c:pt>
                <c:pt idx="1025">
                  <c:v>114.3</c:v>
                </c:pt>
                <c:pt idx="1026">
                  <c:v>153.5</c:v>
                </c:pt>
                <c:pt idx="1027">
                  <c:v>285.60000000000002</c:v>
                </c:pt>
                <c:pt idx="1028">
                  <c:v>246.1</c:v>
                </c:pt>
                <c:pt idx="1029">
                  <c:v>170.5</c:v>
                </c:pt>
                <c:pt idx="1030">
                  <c:v>240.5</c:v>
                </c:pt>
                <c:pt idx="1031">
                  <c:v>457.6</c:v>
                </c:pt>
                <c:pt idx="1032">
                  <c:v>438</c:v>
                </c:pt>
                <c:pt idx="1033">
                  <c:v>224.9</c:v>
                </c:pt>
                <c:pt idx="1034">
                  <c:v>125.2</c:v>
                </c:pt>
                <c:pt idx="1035">
                  <c:v>253.8</c:v>
                </c:pt>
                <c:pt idx="1036">
                  <c:v>425.6</c:v>
                </c:pt>
                <c:pt idx="1037">
                  <c:v>451.4</c:v>
                </c:pt>
                <c:pt idx="1038">
                  <c:v>377.7</c:v>
                </c:pt>
                <c:pt idx="1039">
                  <c:v>264.5</c:v>
                </c:pt>
                <c:pt idx="1040">
                  <c:v>146.30000000000001</c:v>
                </c:pt>
                <c:pt idx="1041">
                  <c:v>198.8</c:v>
                </c:pt>
                <c:pt idx="1042">
                  <c:v>334.3</c:v>
                </c:pt>
                <c:pt idx="1043">
                  <c:v>311.39999999999998</c:v>
                </c:pt>
                <c:pt idx="1044">
                  <c:v>195</c:v>
                </c:pt>
                <c:pt idx="1045">
                  <c:v>112</c:v>
                </c:pt>
                <c:pt idx="1046">
                  <c:v>71.099999999999994</c:v>
                </c:pt>
                <c:pt idx="1047">
                  <c:v>52.4</c:v>
                </c:pt>
                <c:pt idx="1048">
                  <c:v>32</c:v>
                </c:pt>
                <c:pt idx="1049">
                  <c:v>12</c:v>
                </c:pt>
                <c:pt idx="1050">
                  <c:v>8.3000000000000007</c:v>
                </c:pt>
                <c:pt idx="1051">
                  <c:v>8.4</c:v>
                </c:pt>
                <c:pt idx="1052">
                  <c:v>17.899999999999999</c:v>
                </c:pt>
                <c:pt idx="1053">
                  <c:v>73.400000000000006</c:v>
                </c:pt>
                <c:pt idx="1054">
                  <c:v>100.6</c:v>
                </c:pt>
                <c:pt idx="1055">
                  <c:v>102.9</c:v>
                </c:pt>
                <c:pt idx="1056">
                  <c:v>181.8</c:v>
                </c:pt>
                <c:pt idx="1057">
                  <c:v>218.3</c:v>
                </c:pt>
                <c:pt idx="1058">
                  <c:v>195.2</c:v>
                </c:pt>
                <c:pt idx="1059">
                  <c:v>182.2</c:v>
                </c:pt>
                <c:pt idx="1060">
                  <c:v>182.6</c:v>
                </c:pt>
                <c:pt idx="1061">
                  <c:v>142.5</c:v>
                </c:pt>
                <c:pt idx="1062">
                  <c:v>138.4</c:v>
                </c:pt>
                <c:pt idx="1063">
                  <c:v>189</c:v>
                </c:pt>
                <c:pt idx="1064">
                  <c:v>192.8</c:v>
                </c:pt>
                <c:pt idx="1065">
                  <c:v>275.2</c:v>
                </c:pt>
                <c:pt idx="1066">
                  <c:v>315.89999999999998</c:v>
                </c:pt>
                <c:pt idx="1067">
                  <c:v>228.6</c:v>
                </c:pt>
                <c:pt idx="1068">
                  <c:v>148</c:v>
                </c:pt>
                <c:pt idx="1069">
                  <c:v>151.30000000000001</c:v>
                </c:pt>
                <c:pt idx="1070">
                  <c:v>201.1</c:v>
                </c:pt>
                <c:pt idx="1071">
                  <c:v>210.3</c:v>
                </c:pt>
                <c:pt idx="1072">
                  <c:v>233.9</c:v>
                </c:pt>
                <c:pt idx="1073">
                  <c:v>255.7</c:v>
                </c:pt>
                <c:pt idx="1074">
                  <c:v>324.89999999999998</c:v>
                </c:pt>
                <c:pt idx="1075">
                  <c:v>594.70000000000005</c:v>
                </c:pt>
                <c:pt idx="1076">
                  <c:v>767.4</c:v>
                </c:pt>
                <c:pt idx="1077">
                  <c:v>540.5</c:v>
                </c:pt>
                <c:pt idx="1078">
                  <c:v>325.10000000000002</c:v>
                </c:pt>
                <c:pt idx="1079">
                  <c:v>247.7</c:v>
                </c:pt>
                <c:pt idx="1080">
                  <c:v>174.2</c:v>
                </c:pt>
                <c:pt idx="1081">
                  <c:v>116.5</c:v>
                </c:pt>
                <c:pt idx="1082">
                  <c:v>51.7</c:v>
                </c:pt>
                <c:pt idx="1083">
                  <c:v>6.4</c:v>
                </c:pt>
                <c:pt idx="1084">
                  <c:v>7.6</c:v>
                </c:pt>
                <c:pt idx="1085">
                  <c:v>28</c:v>
                </c:pt>
                <c:pt idx="1086">
                  <c:v>98.6</c:v>
                </c:pt>
                <c:pt idx="1087">
                  <c:v>117.2</c:v>
                </c:pt>
                <c:pt idx="1088">
                  <c:v>93.5</c:v>
                </c:pt>
                <c:pt idx="1089">
                  <c:v>72.599999999999994</c:v>
                </c:pt>
                <c:pt idx="1090">
                  <c:v>92.4</c:v>
                </c:pt>
                <c:pt idx="1091">
                  <c:v>197.7</c:v>
                </c:pt>
                <c:pt idx="1092">
                  <c:v>398</c:v>
                </c:pt>
                <c:pt idx="1093">
                  <c:v>668.4</c:v>
                </c:pt>
                <c:pt idx="1094">
                  <c:v>623.5</c:v>
                </c:pt>
                <c:pt idx="1095">
                  <c:v>359.1</c:v>
                </c:pt>
                <c:pt idx="1096">
                  <c:v>130.6</c:v>
                </c:pt>
                <c:pt idx="1097">
                  <c:v>10.3</c:v>
                </c:pt>
                <c:pt idx="1098">
                  <c:v>1.4</c:v>
                </c:pt>
                <c:pt idx="1099">
                  <c:v>57.3</c:v>
                </c:pt>
                <c:pt idx="1100">
                  <c:v>235.9</c:v>
                </c:pt>
                <c:pt idx="1101">
                  <c:v>500.4</c:v>
                </c:pt>
                <c:pt idx="1102">
                  <c:v>634.20000000000005</c:v>
                </c:pt>
                <c:pt idx="1103">
                  <c:v>510</c:v>
                </c:pt>
                <c:pt idx="1104">
                  <c:v>332.7</c:v>
                </c:pt>
                <c:pt idx="1105">
                  <c:v>160.69999999999999</c:v>
                </c:pt>
                <c:pt idx="1106">
                  <c:v>76.099999999999994</c:v>
                </c:pt>
                <c:pt idx="1107">
                  <c:v>50.3</c:v>
                </c:pt>
                <c:pt idx="1108">
                  <c:v>85.4</c:v>
                </c:pt>
                <c:pt idx="1109">
                  <c:v>123.8</c:v>
                </c:pt>
                <c:pt idx="1110">
                  <c:v>262.5</c:v>
                </c:pt>
                <c:pt idx="1111">
                  <c:v>444.2</c:v>
                </c:pt>
                <c:pt idx="1112">
                  <c:v>377.9</c:v>
                </c:pt>
                <c:pt idx="1113">
                  <c:v>271.5</c:v>
                </c:pt>
                <c:pt idx="1114">
                  <c:v>308.89999999999998</c:v>
                </c:pt>
                <c:pt idx="1115">
                  <c:v>243.3</c:v>
                </c:pt>
                <c:pt idx="1116">
                  <c:v>146.30000000000001</c:v>
                </c:pt>
                <c:pt idx="1117">
                  <c:v>91.8</c:v>
                </c:pt>
                <c:pt idx="1118">
                  <c:v>43.7</c:v>
                </c:pt>
                <c:pt idx="1119">
                  <c:v>43.2</c:v>
                </c:pt>
                <c:pt idx="1120">
                  <c:v>98.6</c:v>
                </c:pt>
                <c:pt idx="1121">
                  <c:v>116.4</c:v>
                </c:pt>
                <c:pt idx="1122">
                  <c:v>71.3</c:v>
                </c:pt>
                <c:pt idx="1123">
                  <c:v>27.4</c:v>
                </c:pt>
                <c:pt idx="1124">
                  <c:v>12.2</c:v>
                </c:pt>
                <c:pt idx="1125">
                  <c:v>8.3000000000000007</c:v>
                </c:pt>
                <c:pt idx="1126">
                  <c:v>16.8</c:v>
                </c:pt>
                <c:pt idx="1127">
                  <c:v>60.1</c:v>
                </c:pt>
                <c:pt idx="1128">
                  <c:v>106.8</c:v>
                </c:pt>
                <c:pt idx="1129">
                  <c:v>120.7</c:v>
                </c:pt>
                <c:pt idx="1130">
                  <c:v>140.19999999999999</c:v>
                </c:pt>
                <c:pt idx="1131">
                  <c:v>162.9</c:v>
                </c:pt>
                <c:pt idx="1132">
                  <c:v>161</c:v>
                </c:pt>
                <c:pt idx="1133">
                  <c:v>151.9</c:v>
                </c:pt>
                <c:pt idx="1134">
                  <c:v>145.30000000000001</c:v>
                </c:pt>
                <c:pt idx="1135">
                  <c:v>142.69999999999999</c:v>
                </c:pt>
                <c:pt idx="1136">
                  <c:v>138.30000000000001</c:v>
                </c:pt>
                <c:pt idx="1137">
                  <c:v>138.4</c:v>
                </c:pt>
                <c:pt idx="1138">
                  <c:v>130.1</c:v>
                </c:pt>
                <c:pt idx="1139">
                  <c:v>112.8</c:v>
                </c:pt>
                <c:pt idx="1140">
                  <c:v>97.1</c:v>
                </c:pt>
                <c:pt idx="1141">
                  <c:v>157.1</c:v>
                </c:pt>
                <c:pt idx="1142">
                  <c:v>337.4</c:v>
                </c:pt>
                <c:pt idx="1143">
                  <c:v>306.7</c:v>
                </c:pt>
                <c:pt idx="1144">
                  <c:v>175.1</c:v>
                </c:pt>
                <c:pt idx="1145">
                  <c:v>58.5</c:v>
                </c:pt>
                <c:pt idx="1146">
                  <c:v>19.899999999999999</c:v>
                </c:pt>
                <c:pt idx="1147">
                  <c:v>18.399999999999999</c:v>
                </c:pt>
                <c:pt idx="1148">
                  <c:v>70.3</c:v>
                </c:pt>
                <c:pt idx="1149">
                  <c:v>139.80000000000001</c:v>
                </c:pt>
                <c:pt idx="1150">
                  <c:v>223.9</c:v>
                </c:pt>
                <c:pt idx="1151">
                  <c:v>338.6</c:v>
                </c:pt>
                <c:pt idx="1152">
                  <c:v>310.39999999999998</c:v>
                </c:pt>
                <c:pt idx="1153">
                  <c:v>402.8</c:v>
                </c:pt>
                <c:pt idx="1154">
                  <c:v>648.79999999999995</c:v>
                </c:pt>
                <c:pt idx="1155">
                  <c:v>533.79999999999995</c:v>
                </c:pt>
                <c:pt idx="1156">
                  <c:v>317.7</c:v>
                </c:pt>
                <c:pt idx="1157">
                  <c:v>548.6</c:v>
                </c:pt>
                <c:pt idx="1158">
                  <c:v>880.7</c:v>
                </c:pt>
                <c:pt idx="1159">
                  <c:v>1024.7</c:v>
                </c:pt>
                <c:pt idx="1160">
                  <c:v>918.5</c:v>
                </c:pt>
                <c:pt idx="1161">
                  <c:v>560.6</c:v>
                </c:pt>
                <c:pt idx="1162">
                  <c:v>260.5</c:v>
                </c:pt>
                <c:pt idx="1163">
                  <c:v>262.8</c:v>
                </c:pt>
                <c:pt idx="1164">
                  <c:v>250</c:v>
                </c:pt>
                <c:pt idx="1165">
                  <c:v>236</c:v>
                </c:pt>
                <c:pt idx="1166">
                  <c:v>225.9</c:v>
                </c:pt>
                <c:pt idx="1167">
                  <c:v>394.8</c:v>
                </c:pt>
                <c:pt idx="1168">
                  <c:v>590</c:v>
                </c:pt>
                <c:pt idx="1169">
                  <c:v>580.4</c:v>
                </c:pt>
                <c:pt idx="1170">
                  <c:v>329.4</c:v>
                </c:pt>
                <c:pt idx="1171">
                  <c:v>192.9</c:v>
                </c:pt>
                <c:pt idx="1172">
                  <c:v>163.4</c:v>
                </c:pt>
                <c:pt idx="1173">
                  <c:v>164.5</c:v>
                </c:pt>
                <c:pt idx="1174">
                  <c:v>165.4</c:v>
                </c:pt>
                <c:pt idx="1175">
                  <c:v>151.69999999999999</c:v>
                </c:pt>
                <c:pt idx="1176">
                  <c:v>146.69999999999999</c:v>
                </c:pt>
                <c:pt idx="1177">
                  <c:v>147.4</c:v>
                </c:pt>
                <c:pt idx="1178">
                  <c:v>152.5</c:v>
                </c:pt>
                <c:pt idx="1179">
                  <c:v>173.9</c:v>
                </c:pt>
                <c:pt idx="1180">
                  <c:v>176.7</c:v>
                </c:pt>
                <c:pt idx="1181">
                  <c:v>163.5</c:v>
                </c:pt>
                <c:pt idx="1182">
                  <c:v>144.1</c:v>
                </c:pt>
                <c:pt idx="1183">
                  <c:v>123.2</c:v>
                </c:pt>
                <c:pt idx="1184">
                  <c:v>101.4</c:v>
                </c:pt>
                <c:pt idx="1185">
                  <c:v>108.3</c:v>
                </c:pt>
                <c:pt idx="1186">
                  <c:v>133</c:v>
                </c:pt>
                <c:pt idx="1187">
                  <c:v>137.69999999999999</c:v>
                </c:pt>
                <c:pt idx="1188">
                  <c:v>130.19999999999999</c:v>
                </c:pt>
                <c:pt idx="1189">
                  <c:v>112.2</c:v>
                </c:pt>
                <c:pt idx="1190">
                  <c:v>112.2</c:v>
                </c:pt>
                <c:pt idx="1191">
                  <c:v>132</c:v>
                </c:pt>
                <c:pt idx="1192">
                  <c:v>143.6</c:v>
                </c:pt>
                <c:pt idx="1193">
                  <c:v>147.5</c:v>
                </c:pt>
                <c:pt idx="1194">
                  <c:v>167.6</c:v>
                </c:pt>
                <c:pt idx="1195">
                  <c:v>173.5</c:v>
                </c:pt>
                <c:pt idx="1196">
                  <c:v>217.4</c:v>
                </c:pt>
                <c:pt idx="1197">
                  <c:v>224.9</c:v>
                </c:pt>
                <c:pt idx="1198">
                  <c:v>164.8</c:v>
                </c:pt>
                <c:pt idx="1199">
                  <c:v>124.1</c:v>
                </c:pt>
                <c:pt idx="1200">
                  <c:v>205.6</c:v>
                </c:pt>
                <c:pt idx="1201">
                  <c:v>408.3</c:v>
                </c:pt>
                <c:pt idx="1202">
                  <c:v>453.4</c:v>
                </c:pt>
                <c:pt idx="1203">
                  <c:v>408.6</c:v>
                </c:pt>
                <c:pt idx="1204">
                  <c:v>238.1</c:v>
                </c:pt>
                <c:pt idx="1205">
                  <c:v>137</c:v>
                </c:pt>
                <c:pt idx="1206">
                  <c:v>127.2</c:v>
                </c:pt>
                <c:pt idx="1207">
                  <c:v>137.80000000000001</c:v>
                </c:pt>
                <c:pt idx="1208">
                  <c:v>145.9</c:v>
                </c:pt>
                <c:pt idx="1209">
                  <c:v>137.9</c:v>
                </c:pt>
                <c:pt idx="1210">
                  <c:v>124.1</c:v>
                </c:pt>
                <c:pt idx="1211">
                  <c:v>114.8</c:v>
                </c:pt>
                <c:pt idx="1212">
                  <c:v>116.8</c:v>
                </c:pt>
                <c:pt idx="1213">
                  <c:v>112.3</c:v>
                </c:pt>
                <c:pt idx="1214">
                  <c:v>110.6</c:v>
                </c:pt>
                <c:pt idx="1215">
                  <c:v>112.6</c:v>
                </c:pt>
                <c:pt idx="1216">
                  <c:v>113.5</c:v>
                </c:pt>
                <c:pt idx="1217">
                  <c:v>115.9</c:v>
                </c:pt>
                <c:pt idx="1218">
                  <c:v>118.4</c:v>
                </c:pt>
                <c:pt idx="1219">
                  <c:v>117.5</c:v>
                </c:pt>
                <c:pt idx="1220">
                  <c:v>115.8</c:v>
                </c:pt>
                <c:pt idx="1221">
                  <c:v>115.9</c:v>
                </c:pt>
                <c:pt idx="1222">
                  <c:v>116.3</c:v>
                </c:pt>
                <c:pt idx="1223">
                  <c:v>115.2</c:v>
                </c:pt>
                <c:pt idx="1224">
                  <c:v>111.7</c:v>
                </c:pt>
                <c:pt idx="1225">
                  <c:v>122.7</c:v>
                </c:pt>
                <c:pt idx="1226">
                  <c:v>142.19999999999999</c:v>
                </c:pt>
                <c:pt idx="1227">
                  <c:v>131.4</c:v>
                </c:pt>
                <c:pt idx="1228">
                  <c:v>119.9</c:v>
                </c:pt>
                <c:pt idx="1229">
                  <c:v>126.3</c:v>
                </c:pt>
                <c:pt idx="1230">
                  <c:v>137.80000000000001</c:v>
                </c:pt>
                <c:pt idx="1231">
                  <c:v>127.4</c:v>
                </c:pt>
                <c:pt idx="1232">
                  <c:v>106.5</c:v>
                </c:pt>
                <c:pt idx="1233">
                  <c:v>108</c:v>
                </c:pt>
                <c:pt idx="1234">
                  <c:v>121.5</c:v>
                </c:pt>
                <c:pt idx="1235">
                  <c:v>120.7</c:v>
                </c:pt>
                <c:pt idx="1236">
                  <c:v>114.4</c:v>
                </c:pt>
                <c:pt idx="1237">
                  <c:v>107.3</c:v>
                </c:pt>
                <c:pt idx="1238">
                  <c:v>102.7</c:v>
                </c:pt>
                <c:pt idx="1239">
                  <c:v>103.6</c:v>
                </c:pt>
                <c:pt idx="1240">
                  <c:v>109</c:v>
                </c:pt>
                <c:pt idx="1241">
                  <c:v>115.6</c:v>
                </c:pt>
                <c:pt idx="1242">
                  <c:v>117.8</c:v>
                </c:pt>
                <c:pt idx="1243">
                  <c:v>116.9</c:v>
                </c:pt>
                <c:pt idx="1244">
                  <c:v>116</c:v>
                </c:pt>
                <c:pt idx="1245">
                  <c:v>113.9</c:v>
                </c:pt>
                <c:pt idx="1246">
                  <c:v>112</c:v>
                </c:pt>
                <c:pt idx="1247">
                  <c:v>112.2</c:v>
                </c:pt>
                <c:pt idx="1248">
                  <c:v>111.6</c:v>
                </c:pt>
                <c:pt idx="1249">
                  <c:v>111</c:v>
                </c:pt>
                <c:pt idx="1250">
                  <c:v>110.1</c:v>
                </c:pt>
                <c:pt idx="1251">
                  <c:v>109.6</c:v>
                </c:pt>
                <c:pt idx="1252">
                  <c:v>108.2</c:v>
                </c:pt>
                <c:pt idx="1253">
                  <c:v>102.7</c:v>
                </c:pt>
                <c:pt idx="1254">
                  <c:v>95.9</c:v>
                </c:pt>
                <c:pt idx="1255">
                  <c:v>92.1</c:v>
                </c:pt>
                <c:pt idx="1256">
                  <c:v>88.2</c:v>
                </c:pt>
                <c:pt idx="1257">
                  <c:v>84.4</c:v>
                </c:pt>
                <c:pt idx="1258">
                  <c:v>84.8</c:v>
                </c:pt>
                <c:pt idx="1259">
                  <c:v>85.2</c:v>
                </c:pt>
                <c:pt idx="1260">
                  <c:v>90.6</c:v>
                </c:pt>
                <c:pt idx="1261">
                  <c:v>191.4</c:v>
                </c:pt>
                <c:pt idx="1262">
                  <c:v>283.8</c:v>
                </c:pt>
                <c:pt idx="1263">
                  <c:v>249.4</c:v>
                </c:pt>
                <c:pt idx="1264">
                  <c:v>151.80000000000001</c:v>
                </c:pt>
                <c:pt idx="1265">
                  <c:v>106.8</c:v>
                </c:pt>
                <c:pt idx="1266">
                  <c:v>95.1</c:v>
                </c:pt>
                <c:pt idx="1267">
                  <c:v>81.900000000000006</c:v>
                </c:pt>
                <c:pt idx="1268">
                  <c:v>75.2</c:v>
                </c:pt>
                <c:pt idx="1269">
                  <c:v>80.400000000000006</c:v>
                </c:pt>
                <c:pt idx="1270">
                  <c:v>85</c:v>
                </c:pt>
                <c:pt idx="1271">
                  <c:v>88.2</c:v>
                </c:pt>
                <c:pt idx="1272">
                  <c:v>86.1</c:v>
                </c:pt>
                <c:pt idx="1273">
                  <c:v>81.2</c:v>
                </c:pt>
                <c:pt idx="1274">
                  <c:v>93.1</c:v>
                </c:pt>
                <c:pt idx="1275">
                  <c:v>131.9</c:v>
                </c:pt>
                <c:pt idx="1276">
                  <c:v>129.30000000000001</c:v>
                </c:pt>
                <c:pt idx="1277">
                  <c:v>114.7</c:v>
                </c:pt>
                <c:pt idx="1278">
                  <c:v>102.7</c:v>
                </c:pt>
                <c:pt idx="1279">
                  <c:v>113.4</c:v>
                </c:pt>
                <c:pt idx="1280">
                  <c:v>131.19999999999999</c:v>
                </c:pt>
                <c:pt idx="1281">
                  <c:v>130.4</c:v>
                </c:pt>
                <c:pt idx="1282">
                  <c:v>127.3</c:v>
                </c:pt>
                <c:pt idx="1283">
                  <c:v>124.2</c:v>
                </c:pt>
                <c:pt idx="1284">
                  <c:v>109.5</c:v>
                </c:pt>
                <c:pt idx="1285">
                  <c:v>93.8</c:v>
                </c:pt>
                <c:pt idx="1286">
                  <c:v>89.9</c:v>
                </c:pt>
                <c:pt idx="1287">
                  <c:v>89.4</c:v>
                </c:pt>
                <c:pt idx="1288">
                  <c:v>84.8</c:v>
                </c:pt>
                <c:pt idx="1289">
                  <c:v>82.1</c:v>
                </c:pt>
                <c:pt idx="1290">
                  <c:v>82.7</c:v>
                </c:pt>
                <c:pt idx="1291">
                  <c:v>83.4</c:v>
                </c:pt>
                <c:pt idx="1292">
                  <c:v>83.5</c:v>
                </c:pt>
                <c:pt idx="1293">
                  <c:v>82.2</c:v>
                </c:pt>
                <c:pt idx="1294">
                  <c:v>80.099999999999994</c:v>
                </c:pt>
                <c:pt idx="1295">
                  <c:v>95.9</c:v>
                </c:pt>
                <c:pt idx="1296">
                  <c:v>123.5</c:v>
                </c:pt>
                <c:pt idx="1297">
                  <c:v>124.3</c:v>
                </c:pt>
                <c:pt idx="1298">
                  <c:v>109</c:v>
                </c:pt>
                <c:pt idx="1299">
                  <c:v>102.5</c:v>
                </c:pt>
                <c:pt idx="1300">
                  <c:v>107.1</c:v>
                </c:pt>
                <c:pt idx="1301">
                  <c:v>108.4</c:v>
                </c:pt>
                <c:pt idx="1302">
                  <c:v>98.3</c:v>
                </c:pt>
                <c:pt idx="1303">
                  <c:v>90.6</c:v>
                </c:pt>
                <c:pt idx="1304">
                  <c:v>92.1</c:v>
                </c:pt>
                <c:pt idx="1305">
                  <c:v>100.4</c:v>
                </c:pt>
                <c:pt idx="1306">
                  <c:v>108.9</c:v>
                </c:pt>
                <c:pt idx="1307">
                  <c:v>109.2</c:v>
                </c:pt>
                <c:pt idx="1308">
                  <c:v>108.4</c:v>
                </c:pt>
                <c:pt idx="1309">
                  <c:v>108</c:v>
                </c:pt>
                <c:pt idx="1310">
                  <c:v>105.1</c:v>
                </c:pt>
                <c:pt idx="1311">
                  <c:v>95.7</c:v>
                </c:pt>
                <c:pt idx="1312">
                  <c:v>89</c:v>
                </c:pt>
                <c:pt idx="1313">
                  <c:v>81.5</c:v>
                </c:pt>
                <c:pt idx="1314">
                  <c:v>77.7</c:v>
                </c:pt>
                <c:pt idx="1315">
                  <c:v>76.2</c:v>
                </c:pt>
                <c:pt idx="1316">
                  <c:v>73.900000000000006</c:v>
                </c:pt>
                <c:pt idx="1317">
                  <c:v>63.1</c:v>
                </c:pt>
                <c:pt idx="1318">
                  <c:v>98.5</c:v>
                </c:pt>
                <c:pt idx="1319">
                  <c:v>140.5</c:v>
                </c:pt>
                <c:pt idx="1320">
                  <c:v>135.6</c:v>
                </c:pt>
                <c:pt idx="1321">
                  <c:v>180.7</c:v>
                </c:pt>
                <c:pt idx="1322">
                  <c:v>446.4</c:v>
                </c:pt>
                <c:pt idx="1323">
                  <c:v>635.79999999999995</c:v>
                </c:pt>
                <c:pt idx="1324">
                  <c:v>622.1</c:v>
                </c:pt>
                <c:pt idx="1325">
                  <c:v>747.1</c:v>
                </c:pt>
                <c:pt idx="1326">
                  <c:v>639.6</c:v>
                </c:pt>
                <c:pt idx="1327">
                  <c:v>367.8</c:v>
                </c:pt>
                <c:pt idx="1328">
                  <c:v>127.1</c:v>
                </c:pt>
                <c:pt idx="1329">
                  <c:v>149.9</c:v>
                </c:pt>
                <c:pt idx="1330">
                  <c:v>208.5</c:v>
                </c:pt>
                <c:pt idx="1331">
                  <c:v>282.8</c:v>
                </c:pt>
                <c:pt idx="1332">
                  <c:v>239.9</c:v>
                </c:pt>
                <c:pt idx="1333">
                  <c:v>165.6</c:v>
                </c:pt>
                <c:pt idx="1334">
                  <c:v>117.9</c:v>
                </c:pt>
                <c:pt idx="1335">
                  <c:v>131.5</c:v>
                </c:pt>
                <c:pt idx="1336">
                  <c:v>133.5</c:v>
                </c:pt>
                <c:pt idx="1337">
                  <c:v>111</c:v>
                </c:pt>
                <c:pt idx="1338">
                  <c:v>92.2</c:v>
                </c:pt>
                <c:pt idx="1339">
                  <c:v>109.7</c:v>
                </c:pt>
                <c:pt idx="1340">
                  <c:v>206.3</c:v>
                </c:pt>
                <c:pt idx="1341">
                  <c:v>403.5</c:v>
                </c:pt>
                <c:pt idx="1342">
                  <c:v>427.4</c:v>
                </c:pt>
                <c:pt idx="1343">
                  <c:v>366.2</c:v>
                </c:pt>
                <c:pt idx="1344">
                  <c:v>256.8</c:v>
                </c:pt>
                <c:pt idx="1345">
                  <c:v>110.3</c:v>
                </c:pt>
                <c:pt idx="1346">
                  <c:v>83.4</c:v>
                </c:pt>
                <c:pt idx="1347">
                  <c:v>87.8</c:v>
                </c:pt>
                <c:pt idx="1348">
                  <c:v>63.2</c:v>
                </c:pt>
                <c:pt idx="1349">
                  <c:v>32</c:v>
                </c:pt>
                <c:pt idx="1350">
                  <c:v>11</c:v>
                </c:pt>
                <c:pt idx="1351">
                  <c:v>7.1</c:v>
                </c:pt>
                <c:pt idx="1352">
                  <c:v>6.9</c:v>
                </c:pt>
                <c:pt idx="1353">
                  <c:v>6.8</c:v>
                </c:pt>
                <c:pt idx="1354">
                  <c:v>6.5</c:v>
                </c:pt>
                <c:pt idx="1355">
                  <c:v>6.2</c:v>
                </c:pt>
                <c:pt idx="1356">
                  <c:v>6</c:v>
                </c:pt>
                <c:pt idx="1357">
                  <c:v>7.8</c:v>
                </c:pt>
                <c:pt idx="1358">
                  <c:v>16</c:v>
                </c:pt>
                <c:pt idx="1359">
                  <c:v>15.9</c:v>
                </c:pt>
                <c:pt idx="1360">
                  <c:v>51.1</c:v>
                </c:pt>
                <c:pt idx="1361">
                  <c:v>171.4</c:v>
                </c:pt>
                <c:pt idx="1362">
                  <c:v>427.6</c:v>
                </c:pt>
                <c:pt idx="1363">
                  <c:v>535.5</c:v>
                </c:pt>
                <c:pt idx="1364">
                  <c:v>434.9</c:v>
                </c:pt>
                <c:pt idx="1365">
                  <c:v>235.7</c:v>
                </c:pt>
                <c:pt idx="1366">
                  <c:v>102.5</c:v>
                </c:pt>
                <c:pt idx="1367">
                  <c:v>14.2</c:v>
                </c:pt>
                <c:pt idx="1368">
                  <c:v>22.9</c:v>
                </c:pt>
                <c:pt idx="1369">
                  <c:v>84.1</c:v>
                </c:pt>
                <c:pt idx="1370">
                  <c:v>111.7</c:v>
                </c:pt>
                <c:pt idx="1371">
                  <c:v>107.5</c:v>
                </c:pt>
                <c:pt idx="1372">
                  <c:v>96.3</c:v>
                </c:pt>
                <c:pt idx="1373">
                  <c:v>48.2</c:v>
                </c:pt>
                <c:pt idx="1374">
                  <c:v>19.7</c:v>
                </c:pt>
                <c:pt idx="1375">
                  <c:v>9.3000000000000007</c:v>
                </c:pt>
                <c:pt idx="1376">
                  <c:v>17.899999999999999</c:v>
                </c:pt>
                <c:pt idx="1377">
                  <c:v>33.9</c:v>
                </c:pt>
                <c:pt idx="1378">
                  <c:v>31.2</c:v>
                </c:pt>
                <c:pt idx="1379">
                  <c:v>46.8</c:v>
                </c:pt>
                <c:pt idx="1380">
                  <c:v>133.19999999999999</c:v>
                </c:pt>
                <c:pt idx="1381">
                  <c:v>329.4</c:v>
                </c:pt>
                <c:pt idx="1382">
                  <c:v>331.5</c:v>
                </c:pt>
                <c:pt idx="1383">
                  <c:v>230.1</c:v>
                </c:pt>
                <c:pt idx="1384">
                  <c:v>222.9</c:v>
                </c:pt>
                <c:pt idx="1385">
                  <c:v>225.1</c:v>
                </c:pt>
                <c:pt idx="1386">
                  <c:v>425</c:v>
                </c:pt>
                <c:pt idx="1387">
                  <c:v>821.6</c:v>
                </c:pt>
                <c:pt idx="1388">
                  <c:v>853</c:v>
                </c:pt>
                <c:pt idx="1389">
                  <c:v>668.7</c:v>
                </c:pt>
                <c:pt idx="1390">
                  <c:v>432.9</c:v>
                </c:pt>
                <c:pt idx="1391">
                  <c:v>483.5</c:v>
                </c:pt>
                <c:pt idx="1392">
                  <c:v>355.2</c:v>
                </c:pt>
                <c:pt idx="1393">
                  <c:v>197.3</c:v>
                </c:pt>
                <c:pt idx="1394">
                  <c:v>135.4</c:v>
                </c:pt>
                <c:pt idx="1395">
                  <c:v>96.3</c:v>
                </c:pt>
                <c:pt idx="1396">
                  <c:v>73.8</c:v>
                </c:pt>
                <c:pt idx="1397">
                  <c:v>38.4</c:v>
                </c:pt>
                <c:pt idx="1398">
                  <c:v>9.1</c:v>
                </c:pt>
                <c:pt idx="1399">
                  <c:v>8.5</c:v>
                </c:pt>
                <c:pt idx="1400">
                  <c:v>9.1</c:v>
                </c:pt>
                <c:pt idx="1401">
                  <c:v>13.3</c:v>
                </c:pt>
                <c:pt idx="1402">
                  <c:v>19.7</c:v>
                </c:pt>
                <c:pt idx="1403">
                  <c:v>19.5</c:v>
                </c:pt>
                <c:pt idx="1404">
                  <c:v>34.200000000000003</c:v>
                </c:pt>
                <c:pt idx="1405">
                  <c:v>58.1</c:v>
                </c:pt>
                <c:pt idx="1406">
                  <c:v>110.6</c:v>
                </c:pt>
                <c:pt idx="1407">
                  <c:v>129.30000000000001</c:v>
                </c:pt>
                <c:pt idx="1408">
                  <c:v>108.4</c:v>
                </c:pt>
                <c:pt idx="1409">
                  <c:v>85.3</c:v>
                </c:pt>
                <c:pt idx="1410">
                  <c:v>66.7</c:v>
                </c:pt>
                <c:pt idx="1411">
                  <c:v>74.900000000000006</c:v>
                </c:pt>
                <c:pt idx="1412">
                  <c:v>164.7</c:v>
                </c:pt>
                <c:pt idx="1413">
                  <c:v>371.3</c:v>
                </c:pt>
                <c:pt idx="1414">
                  <c:v>454.7</c:v>
                </c:pt>
                <c:pt idx="1415">
                  <c:v>304.2</c:v>
                </c:pt>
                <c:pt idx="1416">
                  <c:v>305.3</c:v>
                </c:pt>
                <c:pt idx="1417">
                  <c:v>273.39999999999998</c:v>
                </c:pt>
                <c:pt idx="1418">
                  <c:v>160.6</c:v>
                </c:pt>
                <c:pt idx="1419">
                  <c:v>89.4</c:v>
                </c:pt>
                <c:pt idx="1420">
                  <c:v>29.9</c:v>
                </c:pt>
                <c:pt idx="1421">
                  <c:v>56.5</c:v>
                </c:pt>
                <c:pt idx="1422">
                  <c:v>258.89999999999998</c:v>
                </c:pt>
                <c:pt idx="1423">
                  <c:v>443.3</c:v>
                </c:pt>
                <c:pt idx="1424">
                  <c:v>602.20000000000005</c:v>
                </c:pt>
                <c:pt idx="1425">
                  <c:v>548.4</c:v>
                </c:pt>
                <c:pt idx="1426">
                  <c:v>284.7</c:v>
                </c:pt>
                <c:pt idx="1427">
                  <c:v>165.5</c:v>
                </c:pt>
                <c:pt idx="1428">
                  <c:v>92.2</c:v>
                </c:pt>
                <c:pt idx="1429">
                  <c:v>19.3</c:v>
                </c:pt>
                <c:pt idx="1430">
                  <c:v>6.7</c:v>
                </c:pt>
                <c:pt idx="1431">
                  <c:v>11</c:v>
                </c:pt>
                <c:pt idx="1432">
                  <c:v>46</c:v>
                </c:pt>
                <c:pt idx="1433">
                  <c:v>84.4</c:v>
                </c:pt>
                <c:pt idx="1434">
                  <c:v>147</c:v>
                </c:pt>
                <c:pt idx="1435">
                  <c:v>162.1</c:v>
                </c:pt>
                <c:pt idx="1436">
                  <c:v>133.80000000000001</c:v>
                </c:pt>
                <c:pt idx="1437">
                  <c:v>109.2</c:v>
                </c:pt>
                <c:pt idx="1438">
                  <c:v>103.1</c:v>
                </c:pt>
                <c:pt idx="1439">
                  <c:v>77.7</c:v>
                </c:pt>
                <c:pt idx="1440">
                  <c:v>32.1</c:v>
                </c:pt>
                <c:pt idx="1441">
                  <c:v>27.2</c:v>
                </c:pt>
                <c:pt idx="1442">
                  <c:v>79.3</c:v>
                </c:pt>
                <c:pt idx="1443">
                  <c:v>144.4</c:v>
                </c:pt>
                <c:pt idx="1444">
                  <c:v>134.4</c:v>
                </c:pt>
                <c:pt idx="1445">
                  <c:v>115.7</c:v>
                </c:pt>
                <c:pt idx="1446">
                  <c:v>93.4</c:v>
                </c:pt>
                <c:pt idx="1447">
                  <c:v>94.1</c:v>
                </c:pt>
                <c:pt idx="1448">
                  <c:v>121.7</c:v>
                </c:pt>
                <c:pt idx="1449">
                  <c:v>163.4</c:v>
                </c:pt>
                <c:pt idx="1450">
                  <c:v>182.6</c:v>
                </c:pt>
                <c:pt idx="1451">
                  <c:v>178.9</c:v>
                </c:pt>
                <c:pt idx="1452">
                  <c:v>162.30000000000001</c:v>
                </c:pt>
                <c:pt idx="1453">
                  <c:v>142.19999999999999</c:v>
                </c:pt>
                <c:pt idx="1454">
                  <c:v>131.9</c:v>
                </c:pt>
                <c:pt idx="1455">
                  <c:v>131.69999999999999</c:v>
                </c:pt>
                <c:pt idx="1456">
                  <c:v>133</c:v>
                </c:pt>
                <c:pt idx="1457">
                  <c:v>133.6</c:v>
                </c:pt>
                <c:pt idx="1458">
                  <c:v>133.4</c:v>
                </c:pt>
                <c:pt idx="1459">
                  <c:v>132.1</c:v>
                </c:pt>
                <c:pt idx="1460">
                  <c:v>130.4</c:v>
                </c:pt>
                <c:pt idx="1461">
                  <c:v>129.4</c:v>
                </c:pt>
                <c:pt idx="1462">
                  <c:v>128.80000000000001</c:v>
                </c:pt>
                <c:pt idx="1463">
                  <c:v>128.30000000000001</c:v>
                </c:pt>
                <c:pt idx="1464">
                  <c:v>127.9</c:v>
                </c:pt>
                <c:pt idx="1465">
                  <c:v>126.9</c:v>
                </c:pt>
                <c:pt idx="1466">
                  <c:v>126.3</c:v>
                </c:pt>
                <c:pt idx="1467">
                  <c:v>125.6</c:v>
                </c:pt>
                <c:pt idx="1468">
                  <c:v>124.2</c:v>
                </c:pt>
                <c:pt idx="1469">
                  <c:v>122.7</c:v>
                </c:pt>
                <c:pt idx="1470">
                  <c:v>122.3</c:v>
                </c:pt>
                <c:pt idx="1471">
                  <c:v>122.4</c:v>
                </c:pt>
                <c:pt idx="1472">
                  <c:v>122.5</c:v>
                </c:pt>
                <c:pt idx="1473">
                  <c:v>122.3</c:v>
                </c:pt>
                <c:pt idx="1474">
                  <c:v>121.8</c:v>
                </c:pt>
                <c:pt idx="1475">
                  <c:v>121.5</c:v>
                </c:pt>
                <c:pt idx="1476">
                  <c:v>145.5</c:v>
                </c:pt>
                <c:pt idx="1477">
                  <c:v>210.3</c:v>
                </c:pt>
                <c:pt idx="1478">
                  <c:v>191.4</c:v>
                </c:pt>
                <c:pt idx="1479">
                  <c:v>149.6</c:v>
                </c:pt>
                <c:pt idx="1480">
                  <c:v>148.9</c:v>
                </c:pt>
                <c:pt idx="1481">
                  <c:v>149.30000000000001</c:v>
                </c:pt>
                <c:pt idx="1482">
                  <c:v>135.80000000000001</c:v>
                </c:pt>
                <c:pt idx="1483">
                  <c:v>107.3</c:v>
                </c:pt>
                <c:pt idx="1484">
                  <c:v>91.4</c:v>
                </c:pt>
                <c:pt idx="1485">
                  <c:v>95.4</c:v>
                </c:pt>
                <c:pt idx="1486">
                  <c:v>172.1</c:v>
                </c:pt>
                <c:pt idx="1487">
                  <c:v>311.8</c:v>
                </c:pt>
                <c:pt idx="1488">
                  <c:v>360.7</c:v>
                </c:pt>
                <c:pt idx="1489">
                  <c:v>404.3</c:v>
                </c:pt>
                <c:pt idx="1490">
                  <c:v>312.39999999999998</c:v>
                </c:pt>
                <c:pt idx="1491">
                  <c:v>151.1</c:v>
                </c:pt>
                <c:pt idx="1492">
                  <c:v>134.19999999999999</c:v>
                </c:pt>
                <c:pt idx="1493">
                  <c:v>348.1</c:v>
                </c:pt>
                <c:pt idx="1494">
                  <c:v>435.3</c:v>
                </c:pt>
                <c:pt idx="1495">
                  <c:v>361.7</c:v>
                </c:pt>
                <c:pt idx="1496">
                  <c:v>192.5</c:v>
                </c:pt>
                <c:pt idx="1497">
                  <c:v>105.2</c:v>
                </c:pt>
                <c:pt idx="1498">
                  <c:v>85.8</c:v>
                </c:pt>
                <c:pt idx="1499">
                  <c:v>90.8</c:v>
                </c:pt>
                <c:pt idx="1500">
                  <c:v>100.6</c:v>
                </c:pt>
                <c:pt idx="1501">
                  <c:v>107</c:v>
                </c:pt>
                <c:pt idx="1502">
                  <c:v>108.6</c:v>
                </c:pt>
                <c:pt idx="1503">
                  <c:v>102.8</c:v>
                </c:pt>
                <c:pt idx="1504">
                  <c:v>101.8</c:v>
                </c:pt>
                <c:pt idx="1505">
                  <c:v>112.1</c:v>
                </c:pt>
                <c:pt idx="1506">
                  <c:v>121.3</c:v>
                </c:pt>
                <c:pt idx="1507">
                  <c:v>154.80000000000001</c:v>
                </c:pt>
                <c:pt idx="1508">
                  <c:v>267.3</c:v>
                </c:pt>
                <c:pt idx="1509">
                  <c:v>361.2</c:v>
                </c:pt>
                <c:pt idx="1510">
                  <c:v>276.39999999999998</c:v>
                </c:pt>
                <c:pt idx="1511">
                  <c:v>170.9</c:v>
                </c:pt>
                <c:pt idx="1512">
                  <c:v>241.4</c:v>
                </c:pt>
                <c:pt idx="1513">
                  <c:v>399.5</c:v>
                </c:pt>
                <c:pt idx="1514">
                  <c:v>449.6</c:v>
                </c:pt>
                <c:pt idx="1515">
                  <c:v>552.29999999999995</c:v>
                </c:pt>
                <c:pt idx="1516">
                  <c:v>487.6</c:v>
                </c:pt>
                <c:pt idx="1517">
                  <c:v>328.5</c:v>
                </c:pt>
                <c:pt idx="1518">
                  <c:v>321.89999999999998</c:v>
                </c:pt>
                <c:pt idx="1519">
                  <c:v>450.1</c:v>
                </c:pt>
                <c:pt idx="1520">
                  <c:v>418.6</c:v>
                </c:pt>
                <c:pt idx="1521">
                  <c:v>321.2</c:v>
                </c:pt>
                <c:pt idx="1522">
                  <c:v>219.6</c:v>
                </c:pt>
                <c:pt idx="1523">
                  <c:v>120.5</c:v>
                </c:pt>
                <c:pt idx="1524">
                  <c:v>41.2</c:v>
                </c:pt>
                <c:pt idx="1525">
                  <c:v>8.4</c:v>
                </c:pt>
                <c:pt idx="1526">
                  <c:v>4.5999999999999996</c:v>
                </c:pt>
                <c:pt idx="1527">
                  <c:v>6.4</c:v>
                </c:pt>
                <c:pt idx="1528">
                  <c:v>29.7</c:v>
                </c:pt>
                <c:pt idx="1529">
                  <c:v>99.6</c:v>
                </c:pt>
                <c:pt idx="1530">
                  <c:v>122.9</c:v>
                </c:pt>
                <c:pt idx="1531">
                  <c:v>109.5</c:v>
                </c:pt>
                <c:pt idx="1532">
                  <c:v>183.7</c:v>
                </c:pt>
                <c:pt idx="1533">
                  <c:v>243.8</c:v>
                </c:pt>
                <c:pt idx="1534">
                  <c:v>260.2</c:v>
                </c:pt>
                <c:pt idx="1535">
                  <c:v>252.8</c:v>
                </c:pt>
                <c:pt idx="1536">
                  <c:v>229.8</c:v>
                </c:pt>
                <c:pt idx="1537">
                  <c:v>250.3</c:v>
                </c:pt>
                <c:pt idx="1538">
                  <c:v>396.5</c:v>
                </c:pt>
                <c:pt idx="1539">
                  <c:v>587.70000000000005</c:v>
                </c:pt>
                <c:pt idx="1540">
                  <c:v>650.4</c:v>
                </c:pt>
                <c:pt idx="1541">
                  <c:v>576.79999999999995</c:v>
                </c:pt>
                <c:pt idx="1542">
                  <c:v>472.9</c:v>
                </c:pt>
                <c:pt idx="1543">
                  <c:v>342.3</c:v>
                </c:pt>
                <c:pt idx="1544">
                  <c:v>285.10000000000002</c:v>
                </c:pt>
                <c:pt idx="1545">
                  <c:v>336</c:v>
                </c:pt>
                <c:pt idx="1546">
                  <c:v>363.4</c:v>
                </c:pt>
                <c:pt idx="1547">
                  <c:v>360.1</c:v>
                </c:pt>
                <c:pt idx="1548">
                  <c:v>346.5</c:v>
                </c:pt>
                <c:pt idx="1549">
                  <c:v>322.5</c:v>
                </c:pt>
                <c:pt idx="1550">
                  <c:v>282.39999999999998</c:v>
                </c:pt>
                <c:pt idx="1551">
                  <c:v>275.89999999999998</c:v>
                </c:pt>
                <c:pt idx="1552">
                  <c:v>354.7</c:v>
                </c:pt>
                <c:pt idx="1553">
                  <c:v>405.6</c:v>
                </c:pt>
                <c:pt idx="1554">
                  <c:v>416.1</c:v>
                </c:pt>
                <c:pt idx="1555">
                  <c:v>444</c:v>
                </c:pt>
                <c:pt idx="1556">
                  <c:v>479.4</c:v>
                </c:pt>
                <c:pt idx="1557">
                  <c:v>499.9</c:v>
                </c:pt>
                <c:pt idx="1558">
                  <c:v>493.9</c:v>
                </c:pt>
                <c:pt idx="1559">
                  <c:v>433.6</c:v>
                </c:pt>
                <c:pt idx="1560">
                  <c:v>447.4</c:v>
                </c:pt>
                <c:pt idx="1561">
                  <c:v>638.70000000000005</c:v>
                </c:pt>
                <c:pt idx="1562">
                  <c:v>744.9</c:v>
                </c:pt>
                <c:pt idx="1563">
                  <c:v>756</c:v>
                </c:pt>
                <c:pt idx="1564">
                  <c:v>732.2</c:v>
                </c:pt>
                <c:pt idx="1565">
                  <c:v>721.5</c:v>
                </c:pt>
                <c:pt idx="1566">
                  <c:v>719.8</c:v>
                </c:pt>
                <c:pt idx="1567">
                  <c:v>712.2</c:v>
                </c:pt>
                <c:pt idx="1568">
                  <c:v>695.1</c:v>
                </c:pt>
                <c:pt idx="1569">
                  <c:v>685.2</c:v>
                </c:pt>
                <c:pt idx="1570">
                  <c:v>684.3</c:v>
                </c:pt>
                <c:pt idx="1571">
                  <c:v>669.8</c:v>
                </c:pt>
                <c:pt idx="1572">
                  <c:v>604.1</c:v>
                </c:pt>
                <c:pt idx="1573">
                  <c:v>512.6</c:v>
                </c:pt>
                <c:pt idx="1574">
                  <c:v>416.5</c:v>
                </c:pt>
                <c:pt idx="1575">
                  <c:v>392.5</c:v>
                </c:pt>
                <c:pt idx="1576">
                  <c:v>414.2</c:v>
                </c:pt>
                <c:pt idx="1577">
                  <c:v>416.7</c:v>
                </c:pt>
                <c:pt idx="1578">
                  <c:v>370.6</c:v>
                </c:pt>
                <c:pt idx="1579">
                  <c:v>326.8</c:v>
                </c:pt>
                <c:pt idx="1580">
                  <c:v>319.5</c:v>
                </c:pt>
                <c:pt idx="1581">
                  <c:v>327.10000000000002</c:v>
                </c:pt>
                <c:pt idx="1582">
                  <c:v>297.8</c:v>
                </c:pt>
                <c:pt idx="1583">
                  <c:v>253</c:v>
                </c:pt>
                <c:pt idx="1584">
                  <c:v>210.9</c:v>
                </c:pt>
                <c:pt idx="1585">
                  <c:v>110.5</c:v>
                </c:pt>
                <c:pt idx="1586">
                  <c:v>93.3</c:v>
                </c:pt>
                <c:pt idx="1587">
                  <c:v>155.1</c:v>
                </c:pt>
                <c:pt idx="1588">
                  <c:v>168.3</c:v>
                </c:pt>
                <c:pt idx="1589">
                  <c:v>167.6</c:v>
                </c:pt>
                <c:pt idx="1590">
                  <c:v>150.80000000000001</c:v>
                </c:pt>
                <c:pt idx="1591">
                  <c:v>134.19999999999999</c:v>
                </c:pt>
                <c:pt idx="1592">
                  <c:v>132.6</c:v>
                </c:pt>
                <c:pt idx="1593">
                  <c:v>136</c:v>
                </c:pt>
                <c:pt idx="1594">
                  <c:v>141</c:v>
                </c:pt>
                <c:pt idx="1595">
                  <c:v>143.1</c:v>
                </c:pt>
                <c:pt idx="1596">
                  <c:v>139.69999999999999</c:v>
                </c:pt>
                <c:pt idx="1597">
                  <c:v>124.1</c:v>
                </c:pt>
                <c:pt idx="1598">
                  <c:v>104.3</c:v>
                </c:pt>
                <c:pt idx="1599">
                  <c:v>87.9</c:v>
                </c:pt>
                <c:pt idx="1600">
                  <c:v>81.3</c:v>
                </c:pt>
                <c:pt idx="1601">
                  <c:v>84.8</c:v>
                </c:pt>
                <c:pt idx="1602">
                  <c:v>93.6</c:v>
                </c:pt>
                <c:pt idx="1603">
                  <c:v>123.3</c:v>
                </c:pt>
                <c:pt idx="1604">
                  <c:v>177.9</c:v>
                </c:pt>
                <c:pt idx="1605">
                  <c:v>198.9</c:v>
                </c:pt>
                <c:pt idx="1606">
                  <c:v>172.1</c:v>
                </c:pt>
                <c:pt idx="1607">
                  <c:v>176.7</c:v>
                </c:pt>
                <c:pt idx="1608">
                  <c:v>189.8</c:v>
                </c:pt>
                <c:pt idx="1609">
                  <c:v>198.4</c:v>
                </c:pt>
                <c:pt idx="1610">
                  <c:v>205</c:v>
                </c:pt>
                <c:pt idx="1611">
                  <c:v>200.8</c:v>
                </c:pt>
                <c:pt idx="1612">
                  <c:v>219.4</c:v>
                </c:pt>
                <c:pt idx="1613">
                  <c:v>252.4</c:v>
                </c:pt>
                <c:pt idx="1614">
                  <c:v>271.2</c:v>
                </c:pt>
                <c:pt idx="1615">
                  <c:v>277.2</c:v>
                </c:pt>
                <c:pt idx="1616">
                  <c:v>285.7</c:v>
                </c:pt>
                <c:pt idx="1617">
                  <c:v>292.8</c:v>
                </c:pt>
                <c:pt idx="1618">
                  <c:v>311.8</c:v>
                </c:pt>
                <c:pt idx="1619">
                  <c:v>424.8</c:v>
                </c:pt>
                <c:pt idx="1620">
                  <c:v>524.6</c:v>
                </c:pt>
                <c:pt idx="1621">
                  <c:v>507.7</c:v>
                </c:pt>
                <c:pt idx="1622">
                  <c:v>290.10000000000002</c:v>
                </c:pt>
                <c:pt idx="1623">
                  <c:v>153.1</c:v>
                </c:pt>
                <c:pt idx="1624">
                  <c:v>118.1</c:v>
                </c:pt>
                <c:pt idx="1625">
                  <c:v>79.8</c:v>
                </c:pt>
                <c:pt idx="1626">
                  <c:v>76.099999999999994</c:v>
                </c:pt>
                <c:pt idx="1627">
                  <c:v>79.5</c:v>
                </c:pt>
                <c:pt idx="1628">
                  <c:v>85.2</c:v>
                </c:pt>
                <c:pt idx="1629">
                  <c:v>106.6</c:v>
                </c:pt>
                <c:pt idx="1630">
                  <c:v>131.80000000000001</c:v>
                </c:pt>
                <c:pt idx="1631">
                  <c:v>128.19999999999999</c:v>
                </c:pt>
                <c:pt idx="1632">
                  <c:v>106</c:v>
                </c:pt>
                <c:pt idx="1633">
                  <c:v>89.1</c:v>
                </c:pt>
                <c:pt idx="1634">
                  <c:v>83.8</c:v>
                </c:pt>
                <c:pt idx="1635">
                  <c:v>104.9</c:v>
                </c:pt>
                <c:pt idx="1636">
                  <c:v>275.5</c:v>
                </c:pt>
                <c:pt idx="1637">
                  <c:v>425.4</c:v>
                </c:pt>
                <c:pt idx="1638">
                  <c:v>393.8</c:v>
                </c:pt>
                <c:pt idx="1639">
                  <c:v>223.7</c:v>
                </c:pt>
                <c:pt idx="1640">
                  <c:v>225.2</c:v>
                </c:pt>
                <c:pt idx="1641">
                  <c:v>495</c:v>
                </c:pt>
                <c:pt idx="1642">
                  <c:v>657</c:v>
                </c:pt>
                <c:pt idx="1643">
                  <c:v>513.79999999999995</c:v>
                </c:pt>
                <c:pt idx="1644">
                  <c:v>371.3</c:v>
                </c:pt>
                <c:pt idx="1645">
                  <c:v>493.5</c:v>
                </c:pt>
                <c:pt idx="1646">
                  <c:v>534.79999999999995</c:v>
                </c:pt>
                <c:pt idx="1647">
                  <c:v>369.8</c:v>
                </c:pt>
                <c:pt idx="1648">
                  <c:v>301.3</c:v>
                </c:pt>
                <c:pt idx="1649">
                  <c:v>322.2</c:v>
                </c:pt>
                <c:pt idx="1650">
                  <c:v>383.6</c:v>
                </c:pt>
                <c:pt idx="1651">
                  <c:v>498.9</c:v>
                </c:pt>
                <c:pt idx="1652">
                  <c:v>567.6</c:v>
                </c:pt>
                <c:pt idx="1653">
                  <c:v>584.79999999999995</c:v>
                </c:pt>
                <c:pt idx="1654">
                  <c:v>577.4</c:v>
                </c:pt>
                <c:pt idx="1655">
                  <c:v>573.6</c:v>
                </c:pt>
                <c:pt idx="1656">
                  <c:v>568.4</c:v>
                </c:pt>
                <c:pt idx="1657">
                  <c:v>561</c:v>
                </c:pt>
                <c:pt idx="1658">
                  <c:v>588.9</c:v>
                </c:pt>
                <c:pt idx="1659">
                  <c:v>627.5</c:v>
                </c:pt>
                <c:pt idx="1660">
                  <c:v>635.20000000000005</c:v>
                </c:pt>
                <c:pt idx="1661">
                  <c:v>628.9</c:v>
                </c:pt>
                <c:pt idx="1662">
                  <c:v>620.1</c:v>
                </c:pt>
                <c:pt idx="1663">
                  <c:v>607.29999999999995</c:v>
                </c:pt>
                <c:pt idx="1664">
                  <c:v>569.70000000000005</c:v>
                </c:pt>
                <c:pt idx="1665">
                  <c:v>533.79999999999995</c:v>
                </c:pt>
                <c:pt idx="1666">
                  <c:v>499.9</c:v>
                </c:pt>
                <c:pt idx="1667">
                  <c:v>468.6</c:v>
                </c:pt>
                <c:pt idx="1668">
                  <c:v>464.2</c:v>
                </c:pt>
                <c:pt idx="1669">
                  <c:v>486.9</c:v>
                </c:pt>
                <c:pt idx="1670">
                  <c:v>534.20000000000005</c:v>
                </c:pt>
                <c:pt idx="1671">
                  <c:v>554</c:v>
                </c:pt>
                <c:pt idx="1672">
                  <c:v>532.4</c:v>
                </c:pt>
                <c:pt idx="1673">
                  <c:v>471.9</c:v>
                </c:pt>
                <c:pt idx="1674">
                  <c:v>433.3</c:v>
                </c:pt>
                <c:pt idx="1675">
                  <c:v>398.8</c:v>
                </c:pt>
                <c:pt idx="1676">
                  <c:v>370.7</c:v>
                </c:pt>
                <c:pt idx="1677">
                  <c:v>365.9</c:v>
                </c:pt>
                <c:pt idx="1678">
                  <c:v>436.7</c:v>
                </c:pt>
                <c:pt idx="1679">
                  <c:v>507.5</c:v>
                </c:pt>
                <c:pt idx="1680">
                  <c:v>502.6</c:v>
                </c:pt>
                <c:pt idx="1681">
                  <c:v>450.3</c:v>
                </c:pt>
                <c:pt idx="1682">
                  <c:v>483.4</c:v>
                </c:pt>
                <c:pt idx="1683">
                  <c:v>543.1</c:v>
                </c:pt>
                <c:pt idx="1684">
                  <c:v>556.4</c:v>
                </c:pt>
                <c:pt idx="1685">
                  <c:v>541.70000000000005</c:v>
                </c:pt>
                <c:pt idx="1686">
                  <c:v>510.2</c:v>
                </c:pt>
                <c:pt idx="1687">
                  <c:v>485.4</c:v>
                </c:pt>
                <c:pt idx="1688">
                  <c:v>491.6</c:v>
                </c:pt>
                <c:pt idx="1689">
                  <c:v>504</c:v>
                </c:pt>
                <c:pt idx="1690">
                  <c:v>507.7</c:v>
                </c:pt>
                <c:pt idx="1691">
                  <c:v>495.5</c:v>
                </c:pt>
                <c:pt idx="1692">
                  <c:v>485.1</c:v>
                </c:pt>
                <c:pt idx="1693">
                  <c:v>479</c:v>
                </c:pt>
                <c:pt idx="1694">
                  <c:v>469</c:v>
                </c:pt>
                <c:pt idx="1695">
                  <c:v>487.6</c:v>
                </c:pt>
                <c:pt idx="1696">
                  <c:v>499.2</c:v>
                </c:pt>
                <c:pt idx="1697">
                  <c:v>456.7</c:v>
                </c:pt>
                <c:pt idx="1698">
                  <c:v>412</c:v>
                </c:pt>
                <c:pt idx="1699">
                  <c:v>423.4</c:v>
                </c:pt>
                <c:pt idx="1700">
                  <c:v>434.4</c:v>
                </c:pt>
                <c:pt idx="1701">
                  <c:v>395.4</c:v>
                </c:pt>
                <c:pt idx="1702">
                  <c:v>391.3</c:v>
                </c:pt>
                <c:pt idx="1703">
                  <c:v>410</c:v>
                </c:pt>
                <c:pt idx="1704">
                  <c:v>441.2</c:v>
                </c:pt>
                <c:pt idx="1705">
                  <c:v>469.4</c:v>
                </c:pt>
                <c:pt idx="1706">
                  <c:v>471.5</c:v>
                </c:pt>
                <c:pt idx="1707">
                  <c:v>457.7</c:v>
                </c:pt>
                <c:pt idx="1708">
                  <c:v>453.9</c:v>
                </c:pt>
                <c:pt idx="1709">
                  <c:v>473.4</c:v>
                </c:pt>
                <c:pt idx="1710">
                  <c:v>499.8</c:v>
                </c:pt>
                <c:pt idx="1711">
                  <c:v>515.6</c:v>
                </c:pt>
                <c:pt idx="1712">
                  <c:v>524.4</c:v>
                </c:pt>
                <c:pt idx="1713">
                  <c:v>523.1</c:v>
                </c:pt>
                <c:pt idx="1714">
                  <c:v>535.4</c:v>
                </c:pt>
                <c:pt idx="1715">
                  <c:v>564.29999999999995</c:v>
                </c:pt>
                <c:pt idx="1716">
                  <c:v>587.20000000000005</c:v>
                </c:pt>
                <c:pt idx="1717">
                  <c:v>607.9</c:v>
                </c:pt>
                <c:pt idx="1718">
                  <c:v>642</c:v>
                </c:pt>
                <c:pt idx="1719">
                  <c:v>658.4</c:v>
                </c:pt>
                <c:pt idx="1720">
                  <c:v>537.1</c:v>
                </c:pt>
                <c:pt idx="1721">
                  <c:v>434.8</c:v>
                </c:pt>
                <c:pt idx="1722">
                  <c:v>422.2</c:v>
                </c:pt>
                <c:pt idx="1723">
                  <c:v>375.8</c:v>
                </c:pt>
                <c:pt idx="1724">
                  <c:v>257</c:v>
                </c:pt>
                <c:pt idx="1725">
                  <c:v>111.5</c:v>
                </c:pt>
                <c:pt idx="1726">
                  <c:v>11.4</c:v>
                </c:pt>
                <c:pt idx="1727">
                  <c:v>3.3</c:v>
                </c:pt>
                <c:pt idx="1728">
                  <c:v>3</c:v>
                </c:pt>
                <c:pt idx="1729">
                  <c:v>6.8</c:v>
                </c:pt>
                <c:pt idx="1730">
                  <c:v>8.6999999999999993</c:v>
                </c:pt>
                <c:pt idx="1731">
                  <c:v>9.1999999999999993</c:v>
                </c:pt>
                <c:pt idx="1732">
                  <c:v>9.1</c:v>
                </c:pt>
                <c:pt idx="1733">
                  <c:v>8.3000000000000007</c:v>
                </c:pt>
                <c:pt idx="1734">
                  <c:v>8.1</c:v>
                </c:pt>
                <c:pt idx="1735">
                  <c:v>8</c:v>
                </c:pt>
                <c:pt idx="1736">
                  <c:v>8</c:v>
                </c:pt>
                <c:pt idx="1737">
                  <c:v>8</c:v>
                </c:pt>
                <c:pt idx="1738">
                  <c:v>8.1999999999999993</c:v>
                </c:pt>
                <c:pt idx="1739">
                  <c:v>8.1999999999999993</c:v>
                </c:pt>
                <c:pt idx="1740">
                  <c:v>9</c:v>
                </c:pt>
                <c:pt idx="1741">
                  <c:v>41.9</c:v>
                </c:pt>
                <c:pt idx="1742">
                  <c:v>106</c:v>
                </c:pt>
                <c:pt idx="1743">
                  <c:v>110.5</c:v>
                </c:pt>
                <c:pt idx="1744">
                  <c:v>89.3</c:v>
                </c:pt>
                <c:pt idx="1745">
                  <c:v>71</c:v>
                </c:pt>
                <c:pt idx="1746">
                  <c:v>68.7</c:v>
                </c:pt>
                <c:pt idx="1747">
                  <c:v>70.5</c:v>
                </c:pt>
                <c:pt idx="1748">
                  <c:v>71.2</c:v>
                </c:pt>
                <c:pt idx="1749">
                  <c:v>70.900000000000006</c:v>
                </c:pt>
                <c:pt idx="1750">
                  <c:v>70.900000000000006</c:v>
                </c:pt>
                <c:pt idx="1751">
                  <c:v>71</c:v>
                </c:pt>
                <c:pt idx="1752">
                  <c:v>69.099999999999994</c:v>
                </c:pt>
                <c:pt idx="1753">
                  <c:v>61.8</c:v>
                </c:pt>
                <c:pt idx="1754">
                  <c:v>59</c:v>
                </c:pt>
                <c:pt idx="1755">
                  <c:v>60.3</c:v>
                </c:pt>
                <c:pt idx="1756">
                  <c:v>70.8</c:v>
                </c:pt>
                <c:pt idx="1757">
                  <c:v>89.1</c:v>
                </c:pt>
                <c:pt idx="1758">
                  <c:v>97.7</c:v>
                </c:pt>
                <c:pt idx="1759">
                  <c:v>94.9</c:v>
                </c:pt>
                <c:pt idx="1760">
                  <c:v>92</c:v>
                </c:pt>
                <c:pt idx="1761">
                  <c:v>88.6</c:v>
                </c:pt>
                <c:pt idx="1762">
                  <c:v>79</c:v>
                </c:pt>
                <c:pt idx="1763">
                  <c:v>69.400000000000006</c:v>
                </c:pt>
                <c:pt idx="1764">
                  <c:v>47.1</c:v>
                </c:pt>
                <c:pt idx="1765">
                  <c:v>17.7</c:v>
                </c:pt>
                <c:pt idx="1766">
                  <c:v>10.5</c:v>
                </c:pt>
                <c:pt idx="1767">
                  <c:v>8.1</c:v>
                </c:pt>
                <c:pt idx="1768">
                  <c:v>7.3</c:v>
                </c:pt>
                <c:pt idx="1769">
                  <c:v>6.9</c:v>
                </c:pt>
                <c:pt idx="1770">
                  <c:v>9.6999999999999993</c:v>
                </c:pt>
                <c:pt idx="1771">
                  <c:v>26</c:v>
                </c:pt>
                <c:pt idx="1772">
                  <c:v>26.7</c:v>
                </c:pt>
                <c:pt idx="1773">
                  <c:v>16.600000000000001</c:v>
                </c:pt>
                <c:pt idx="1774">
                  <c:v>9.1</c:v>
                </c:pt>
                <c:pt idx="1775">
                  <c:v>7.7</c:v>
                </c:pt>
                <c:pt idx="1776">
                  <c:v>7.2</c:v>
                </c:pt>
                <c:pt idx="1777">
                  <c:v>7.4</c:v>
                </c:pt>
                <c:pt idx="1778">
                  <c:v>19.7</c:v>
                </c:pt>
                <c:pt idx="1779">
                  <c:v>34.200000000000003</c:v>
                </c:pt>
                <c:pt idx="1780">
                  <c:v>26.3</c:v>
                </c:pt>
                <c:pt idx="1781">
                  <c:v>14.3</c:v>
                </c:pt>
                <c:pt idx="1782">
                  <c:v>19.100000000000001</c:v>
                </c:pt>
                <c:pt idx="1783">
                  <c:v>54.8</c:v>
                </c:pt>
                <c:pt idx="1784">
                  <c:v>98.8</c:v>
                </c:pt>
                <c:pt idx="1785">
                  <c:v>135.6</c:v>
                </c:pt>
                <c:pt idx="1786">
                  <c:v>152.30000000000001</c:v>
                </c:pt>
                <c:pt idx="1787">
                  <c:v>155.69999999999999</c:v>
                </c:pt>
                <c:pt idx="1788">
                  <c:v>150</c:v>
                </c:pt>
                <c:pt idx="1789">
                  <c:v>144.80000000000001</c:v>
                </c:pt>
                <c:pt idx="1790">
                  <c:v>138.1</c:v>
                </c:pt>
                <c:pt idx="1791">
                  <c:v>135.30000000000001</c:v>
                </c:pt>
                <c:pt idx="1792">
                  <c:v>133.4</c:v>
                </c:pt>
                <c:pt idx="1793">
                  <c:v>130.1</c:v>
                </c:pt>
                <c:pt idx="1794">
                  <c:v>126.5</c:v>
                </c:pt>
                <c:pt idx="1795">
                  <c:v>125.4</c:v>
                </c:pt>
                <c:pt idx="1796">
                  <c:v>125.9</c:v>
                </c:pt>
                <c:pt idx="1797">
                  <c:v>126.4</c:v>
                </c:pt>
                <c:pt idx="1798">
                  <c:v>126.5</c:v>
                </c:pt>
                <c:pt idx="1799">
                  <c:v>125.9</c:v>
                </c:pt>
              </c:numCache>
            </c:numRef>
          </c:yVal>
          <c:smooth val="0"/>
          <c:extLst>
            <c:ext xmlns:c16="http://schemas.microsoft.com/office/drawing/2014/chart" uri="{C3380CC4-5D6E-409C-BE32-E72D297353CC}">
              <c16:uniqueId val="{00000001-AA80-4F4E-8C08-371C93759515}"/>
            </c:ext>
          </c:extLst>
        </c:ser>
        <c:dLbls>
          <c:showLegendKey val="0"/>
          <c:showVal val="0"/>
          <c:showCatName val="0"/>
          <c:showSerName val="0"/>
          <c:showPercent val="0"/>
          <c:showBubbleSize val="0"/>
        </c:dLbls>
        <c:axId val="238892160"/>
        <c:axId val="238892720"/>
      </c:scatterChart>
      <c:valAx>
        <c:axId val="238892160"/>
        <c:scaling>
          <c:orientation val="minMax"/>
          <c:max val="1800"/>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8892720"/>
        <c:crosses val="autoZero"/>
        <c:crossBetween val="midCat"/>
      </c:valAx>
      <c:valAx>
        <c:axId val="23889272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NOx, ppm</a:t>
                </a:r>
              </a:p>
            </c:rich>
          </c:tx>
          <c:layout>
            <c:manualLayout>
              <c:xMode val="edge"/>
              <c:yMode val="edge"/>
              <c:x val="7.3363112980580382E-3"/>
              <c:y val="0.240245939025222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8892160"/>
        <c:crosses val="autoZero"/>
        <c:crossBetween val="midCat"/>
      </c:valAx>
      <c:spPr>
        <a:noFill/>
        <a:ln>
          <a:solidFill>
            <a:schemeClr val="bg1">
              <a:lumMod val="85000"/>
            </a:schemeClr>
          </a:solidFill>
        </a:ln>
        <a:effectLst/>
      </c:spPr>
    </c:plotArea>
    <c:legend>
      <c:legendPos val="b"/>
      <c:layout>
        <c:manualLayout>
          <c:xMode val="edge"/>
          <c:yMode val="edge"/>
          <c:x val="0.37023220638349197"/>
          <c:y val="0.83397001472770826"/>
          <c:w val="0.25366653819456958"/>
          <c:h val="9.3518242512830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47093951321953"/>
          <c:y val="0.10236332623271681"/>
          <c:w val="0.65491271704248299"/>
          <c:h val="0.71205024406731698"/>
        </c:manualLayout>
      </c:layout>
      <c:scatterChart>
        <c:scatterStyle val="lineMarker"/>
        <c:varyColors val="0"/>
        <c:ser>
          <c:idx val="0"/>
          <c:order val="0"/>
          <c:tx>
            <c:v>UTAC</c:v>
          </c:tx>
          <c:spPr>
            <a:ln w="28575" cap="rnd">
              <a:solidFill>
                <a:srgbClr val="C00000"/>
              </a:solidFill>
              <a:round/>
            </a:ln>
            <a:effectLst/>
          </c:spPr>
          <c:marker>
            <c:symbol val="none"/>
          </c:marker>
          <c:yVal>
            <c:numRef>
              <c:f>Data!$Y$3:$Y$1802</c:f>
              <c:numCache>
                <c:formatCode>General</c:formatCode>
                <c:ptCount val="1800"/>
                <c:pt idx="0">
                  <c:v>1.7576860785484314</c:v>
                </c:pt>
                <c:pt idx="1">
                  <c:v>2.6486464977264403</c:v>
                </c:pt>
                <c:pt idx="2">
                  <c:v>3.8932305812835692</c:v>
                </c:pt>
                <c:pt idx="3">
                  <c:v>7.0025844097137453</c:v>
                </c:pt>
                <c:pt idx="4">
                  <c:v>13.240875530242921</c:v>
                </c:pt>
                <c:pt idx="5">
                  <c:v>23.890280342102052</c:v>
                </c:pt>
                <c:pt idx="6">
                  <c:v>41.423331832885744</c:v>
                </c:pt>
                <c:pt idx="7">
                  <c:v>60.289920043945315</c:v>
                </c:pt>
                <c:pt idx="8">
                  <c:v>76.870916748046881</c:v>
                </c:pt>
                <c:pt idx="9">
                  <c:v>89.464437866210943</c:v>
                </c:pt>
                <c:pt idx="10">
                  <c:v>96.175156402587888</c:v>
                </c:pt>
                <c:pt idx="11">
                  <c:v>98.307377624511716</c:v>
                </c:pt>
                <c:pt idx="12">
                  <c:v>106.35375671386718</c:v>
                </c:pt>
                <c:pt idx="13">
                  <c:v>192.07158203124999</c:v>
                </c:pt>
                <c:pt idx="14">
                  <c:v>386.95400085449216</c:v>
                </c:pt>
                <c:pt idx="15">
                  <c:v>429.59646606445313</c:v>
                </c:pt>
                <c:pt idx="16">
                  <c:v>323.18511657714845</c:v>
                </c:pt>
                <c:pt idx="17">
                  <c:v>216.26910705566405</c:v>
                </c:pt>
                <c:pt idx="18">
                  <c:v>258.0737365722656</c:v>
                </c:pt>
                <c:pt idx="19">
                  <c:v>386.89293518066404</c:v>
                </c:pt>
                <c:pt idx="20">
                  <c:v>194.695556640625</c:v>
                </c:pt>
                <c:pt idx="21">
                  <c:v>144.2498794555664</c:v>
                </c:pt>
                <c:pt idx="22">
                  <c:v>108.77905502319337</c:v>
                </c:pt>
                <c:pt idx="23">
                  <c:v>190.12174835205079</c:v>
                </c:pt>
                <c:pt idx="24">
                  <c:v>160.63238677978515</c:v>
                </c:pt>
                <c:pt idx="25">
                  <c:v>119.72793502807617</c:v>
                </c:pt>
                <c:pt idx="26">
                  <c:v>106.48058624267578</c:v>
                </c:pt>
                <c:pt idx="27">
                  <c:v>137.07743682861329</c:v>
                </c:pt>
                <c:pt idx="28">
                  <c:v>506.46854553222659</c:v>
                </c:pt>
                <c:pt idx="29">
                  <c:v>582.21346130371091</c:v>
                </c:pt>
                <c:pt idx="30">
                  <c:v>329.42498779296875</c:v>
                </c:pt>
                <c:pt idx="31">
                  <c:v>232.25324249267578</c:v>
                </c:pt>
                <c:pt idx="32">
                  <c:v>140.50388717651367</c:v>
                </c:pt>
                <c:pt idx="33">
                  <c:v>86.655876922607419</c:v>
                </c:pt>
                <c:pt idx="34">
                  <c:v>94.908811950683599</c:v>
                </c:pt>
                <c:pt idx="35">
                  <c:v>80.503257751464844</c:v>
                </c:pt>
                <c:pt idx="36">
                  <c:v>39.617549514770509</c:v>
                </c:pt>
                <c:pt idx="37">
                  <c:v>22.236429214477539</c:v>
                </c:pt>
                <c:pt idx="38">
                  <c:v>15.6038893699646</c:v>
                </c:pt>
                <c:pt idx="39">
                  <c:v>13.028005599975586</c:v>
                </c:pt>
                <c:pt idx="40">
                  <c:v>11.729257583618164</c:v>
                </c:pt>
                <c:pt idx="41">
                  <c:v>11.130610370635987</c:v>
                </c:pt>
                <c:pt idx="42">
                  <c:v>19.075251483917235</c:v>
                </c:pt>
                <c:pt idx="43">
                  <c:v>59.14103546142578</c:v>
                </c:pt>
                <c:pt idx="44">
                  <c:v>44.613618469238283</c:v>
                </c:pt>
                <c:pt idx="45">
                  <c:v>35.223088455200198</c:v>
                </c:pt>
                <c:pt idx="46">
                  <c:v>60.80748100280762</c:v>
                </c:pt>
                <c:pt idx="47">
                  <c:v>94.566446685791021</c:v>
                </c:pt>
                <c:pt idx="48">
                  <c:v>102.56823806762695</c:v>
                </c:pt>
                <c:pt idx="49">
                  <c:v>88.822400665283197</c:v>
                </c:pt>
                <c:pt idx="50">
                  <c:v>76.54257507324219</c:v>
                </c:pt>
                <c:pt idx="51">
                  <c:v>66.116955947875979</c:v>
                </c:pt>
                <c:pt idx="52">
                  <c:v>59.508779525756836</c:v>
                </c:pt>
                <c:pt idx="53">
                  <c:v>106.63636169433593</c:v>
                </c:pt>
                <c:pt idx="54">
                  <c:v>218.03580322265626</c:v>
                </c:pt>
                <c:pt idx="55">
                  <c:v>244.6411102294922</c:v>
                </c:pt>
                <c:pt idx="56">
                  <c:v>172.70865783691406</c:v>
                </c:pt>
                <c:pt idx="57">
                  <c:v>143.32391052246095</c:v>
                </c:pt>
                <c:pt idx="58">
                  <c:v>183.76791381835938</c:v>
                </c:pt>
                <c:pt idx="59">
                  <c:v>118.88678512573242</c:v>
                </c:pt>
                <c:pt idx="60">
                  <c:v>71.729354095458987</c:v>
                </c:pt>
                <c:pt idx="61">
                  <c:v>72.979549026489252</c:v>
                </c:pt>
                <c:pt idx="62">
                  <c:v>114.42763977050781</c:v>
                </c:pt>
                <c:pt idx="63">
                  <c:v>116.27952728271484</c:v>
                </c:pt>
                <c:pt idx="64">
                  <c:v>192.5021827697754</c:v>
                </c:pt>
                <c:pt idx="65">
                  <c:v>224.10032043457031</c:v>
                </c:pt>
                <c:pt idx="66">
                  <c:v>219.22236022949218</c:v>
                </c:pt>
                <c:pt idx="67">
                  <c:v>468.42892456054688</c:v>
                </c:pt>
                <c:pt idx="68">
                  <c:v>421.22361450195314</c:v>
                </c:pt>
                <c:pt idx="69">
                  <c:v>278.89726867675779</c:v>
                </c:pt>
                <c:pt idx="70">
                  <c:v>200.93305511474608</c:v>
                </c:pt>
                <c:pt idx="71">
                  <c:v>165.00296020507813</c:v>
                </c:pt>
                <c:pt idx="72">
                  <c:v>113.05043411254883</c:v>
                </c:pt>
                <c:pt idx="73">
                  <c:v>306.67283172607421</c:v>
                </c:pt>
                <c:pt idx="74">
                  <c:v>629.4809509277344</c:v>
                </c:pt>
                <c:pt idx="75">
                  <c:v>406.03390808105468</c:v>
                </c:pt>
                <c:pt idx="76">
                  <c:v>219.29666595458986</c:v>
                </c:pt>
                <c:pt idx="77">
                  <c:v>148.35646362304686</c:v>
                </c:pt>
                <c:pt idx="78">
                  <c:v>104.68594436645508</c:v>
                </c:pt>
                <c:pt idx="79">
                  <c:v>80.846414184570307</c:v>
                </c:pt>
                <c:pt idx="80">
                  <c:v>67.933494567871094</c:v>
                </c:pt>
                <c:pt idx="81">
                  <c:v>62.775754928588867</c:v>
                </c:pt>
                <c:pt idx="82">
                  <c:v>60.379126358032224</c:v>
                </c:pt>
                <c:pt idx="83">
                  <c:v>58.101169204711915</c:v>
                </c:pt>
                <c:pt idx="84">
                  <c:v>56.354391860961911</c:v>
                </c:pt>
                <c:pt idx="85">
                  <c:v>61.400869750976561</c:v>
                </c:pt>
                <c:pt idx="86">
                  <c:v>64.883103179931638</c:v>
                </c:pt>
                <c:pt idx="87">
                  <c:v>64.792253875732428</c:v>
                </c:pt>
                <c:pt idx="88">
                  <c:v>58.258986663818362</c:v>
                </c:pt>
                <c:pt idx="89">
                  <c:v>40.92975196838379</c:v>
                </c:pt>
                <c:pt idx="90">
                  <c:v>41.978800964355472</c:v>
                </c:pt>
                <c:pt idx="91">
                  <c:v>81.14231986999512</c:v>
                </c:pt>
                <c:pt idx="92">
                  <c:v>102.63827972412109</c:v>
                </c:pt>
                <c:pt idx="93">
                  <c:v>99.316841888427732</c:v>
                </c:pt>
                <c:pt idx="94">
                  <c:v>96.182802581787115</c:v>
                </c:pt>
                <c:pt idx="95">
                  <c:v>96.83255233764649</c:v>
                </c:pt>
                <c:pt idx="96">
                  <c:v>97.207312011718756</c:v>
                </c:pt>
                <c:pt idx="97">
                  <c:v>95.370890045166021</c:v>
                </c:pt>
                <c:pt idx="98">
                  <c:v>92.998236083984381</c:v>
                </c:pt>
                <c:pt idx="99">
                  <c:v>93.429507446289065</c:v>
                </c:pt>
                <c:pt idx="100">
                  <c:v>97.057111358642572</c:v>
                </c:pt>
                <c:pt idx="101">
                  <c:v>97.480457305908203</c:v>
                </c:pt>
                <c:pt idx="102">
                  <c:v>95.471699523925778</c:v>
                </c:pt>
                <c:pt idx="103">
                  <c:v>96.549784851074222</c:v>
                </c:pt>
                <c:pt idx="104">
                  <c:v>98.033309936523438</c:v>
                </c:pt>
                <c:pt idx="105">
                  <c:v>96.534833526611322</c:v>
                </c:pt>
                <c:pt idx="106">
                  <c:v>95.583390045166013</c:v>
                </c:pt>
                <c:pt idx="107">
                  <c:v>97.901349639892572</c:v>
                </c:pt>
                <c:pt idx="108">
                  <c:v>100.20871734619141</c:v>
                </c:pt>
                <c:pt idx="109">
                  <c:v>97.371369934082026</c:v>
                </c:pt>
                <c:pt idx="110">
                  <c:v>95.834513854980472</c:v>
                </c:pt>
                <c:pt idx="111">
                  <c:v>98.692700195312497</c:v>
                </c:pt>
                <c:pt idx="112">
                  <c:v>100.26656417846679</c:v>
                </c:pt>
                <c:pt idx="113">
                  <c:v>99.816174316406247</c:v>
                </c:pt>
                <c:pt idx="114">
                  <c:v>98.288227844238278</c:v>
                </c:pt>
                <c:pt idx="115">
                  <c:v>97.343519592285162</c:v>
                </c:pt>
                <c:pt idx="116">
                  <c:v>97.179552459716803</c:v>
                </c:pt>
                <c:pt idx="117">
                  <c:v>97.809462738037112</c:v>
                </c:pt>
                <c:pt idx="118">
                  <c:v>98.989897918701175</c:v>
                </c:pt>
                <c:pt idx="119">
                  <c:v>99.544847869873053</c:v>
                </c:pt>
                <c:pt idx="120">
                  <c:v>99.708267974853513</c:v>
                </c:pt>
                <c:pt idx="121">
                  <c:v>99.714536285400385</c:v>
                </c:pt>
                <c:pt idx="122">
                  <c:v>99.896720886230469</c:v>
                </c:pt>
                <c:pt idx="123">
                  <c:v>99.814638519287115</c:v>
                </c:pt>
                <c:pt idx="124">
                  <c:v>99.933169555664065</c:v>
                </c:pt>
                <c:pt idx="125">
                  <c:v>100.63270950317383</c:v>
                </c:pt>
                <c:pt idx="126">
                  <c:v>102.55582885742187</c:v>
                </c:pt>
                <c:pt idx="127">
                  <c:v>103.37423934936524</c:v>
                </c:pt>
                <c:pt idx="128">
                  <c:v>101.33036651611329</c:v>
                </c:pt>
                <c:pt idx="129">
                  <c:v>100.15586242675781</c:v>
                </c:pt>
                <c:pt idx="130">
                  <c:v>100.47024612426758</c:v>
                </c:pt>
                <c:pt idx="131">
                  <c:v>103.40200729370117</c:v>
                </c:pt>
                <c:pt idx="132">
                  <c:v>104.0421760559082</c:v>
                </c:pt>
                <c:pt idx="133">
                  <c:v>101.07460250854493</c:v>
                </c:pt>
                <c:pt idx="134">
                  <c:v>98.887966156005859</c:v>
                </c:pt>
                <c:pt idx="135">
                  <c:v>101.09312515258789</c:v>
                </c:pt>
                <c:pt idx="136">
                  <c:v>101.95563201904297</c:v>
                </c:pt>
                <c:pt idx="137">
                  <c:v>101.94968185424804</c:v>
                </c:pt>
                <c:pt idx="138">
                  <c:v>189.51632690429688</c:v>
                </c:pt>
                <c:pt idx="139">
                  <c:v>411.38889770507814</c:v>
                </c:pt>
                <c:pt idx="140">
                  <c:v>486.54962768554685</c:v>
                </c:pt>
                <c:pt idx="141">
                  <c:v>291.92002105712891</c:v>
                </c:pt>
                <c:pt idx="142">
                  <c:v>164.54216308593749</c:v>
                </c:pt>
                <c:pt idx="143">
                  <c:v>157.90616607666016</c:v>
                </c:pt>
                <c:pt idx="144">
                  <c:v>190.44651336669921</c:v>
                </c:pt>
                <c:pt idx="145">
                  <c:v>260.50258331298829</c:v>
                </c:pt>
                <c:pt idx="146">
                  <c:v>366.68055725097656</c:v>
                </c:pt>
                <c:pt idx="147">
                  <c:v>237.78865509033204</c:v>
                </c:pt>
                <c:pt idx="148">
                  <c:v>121.69322204589844</c:v>
                </c:pt>
                <c:pt idx="149">
                  <c:v>85.900491333007807</c:v>
                </c:pt>
                <c:pt idx="150">
                  <c:v>60.485641860961913</c:v>
                </c:pt>
                <c:pt idx="151">
                  <c:v>31.839489936828613</c:v>
                </c:pt>
                <c:pt idx="152">
                  <c:v>21.183144187927248</c:v>
                </c:pt>
                <c:pt idx="153">
                  <c:v>17.645590019226074</c:v>
                </c:pt>
                <c:pt idx="154">
                  <c:v>23.349508666992186</c:v>
                </c:pt>
                <c:pt idx="155">
                  <c:v>120.58166046142578</c:v>
                </c:pt>
                <c:pt idx="156">
                  <c:v>264.50567474365232</c:v>
                </c:pt>
                <c:pt idx="157">
                  <c:v>321.70804443359373</c:v>
                </c:pt>
                <c:pt idx="158">
                  <c:v>222.58209533691405</c:v>
                </c:pt>
                <c:pt idx="159">
                  <c:v>184.10715637207031</c:v>
                </c:pt>
                <c:pt idx="160">
                  <c:v>559.01629028320315</c:v>
                </c:pt>
                <c:pt idx="161">
                  <c:v>540.41568908691409</c:v>
                </c:pt>
                <c:pt idx="162">
                  <c:v>246.47111968994142</c:v>
                </c:pt>
                <c:pt idx="163">
                  <c:v>133.90070724487305</c:v>
                </c:pt>
                <c:pt idx="164">
                  <c:v>103.96230697631836</c:v>
                </c:pt>
                <c:pt idx="165">
                  <c:v>221.83738174438477</c:v>
                </c:pt>
                <c:pt idx="166">
                  <c:v>646.32422790527346</c:v>
                </c:pt>
                <c:pt idx="167">
                  <c:v>665.43621826171875</c:v>
                </c:pt>
                <c:pt idx="168">
                  <c:v>380.11821289062499</c:v>
                </c:pt>
                <c:pt idx="169">
                  <c:v>166.70504226684571</c:v>
                </c:pt>
                <c:pt idx="170">
                  <c:v>79.474316406249997</c:v>
                </c:pt>
                <c:pt idx="171">
                  <c:v>40.451945877075197</c:v>
                </c:pt>
                <c:pt idx="172">
                  <c:v>27.91440658569336</c:v>
                </c:pt>
                <c:pt idx="173">
                  <c:v>39.084731864929196</c:v>
                </c:pt>
                <c:pt idx="174">
                  <c:v>94.122054290771487</c:v>
                </c:pt>
                <c:pt idx="175">
                  <c:v>97.463130187988284</c:v>
                </c:pt>
                <c:pt idx="176">
                  <c:v>143.09061126708986</c:v>
                </c:pt>
                <c:pt idx="177">
                  <c:v>233.9234603881836</c:v>
                </c:pt>
                <c:pt idx="178">
                  <c:v>154.26611251831054</c:v>
                </c:pt>
                <c:pt idx="179">
                  <c:v>92.029054260253901</c:v>
                </c:pt>
                <c:pt idx="180">
                  <c:v>75.615264129638675</c:v>
                </c:pt>
                <c:pt idx="181">
                  <c:v>73.118494415283209</c:v>
                </c:pt>
                <c:pt idx="182">
                  <c:v>71.645993041992185</c:v>
                </c:pt>
                <c:pt idx="183">
                  <c:v>50.777787399291995</c:v>
                </c:pt>
                <c:pt idx="184">
                  <c:v>24.960728454589844</c:v>
                </c:pt>
                <c:pt idx="185">
                  <c:v>16.268106746673585</c:v>
                </c:pt>
                <c:pt idx="186">
                  <c:v>13.508908653259278</c:v>
                </c:pt>
                <c:pt idx="187">
                  <c:v>12.829287815093995</c:v>
                </c:pt>
                <c:pt idx="188">
                  <c:v>17.74940719604492</c:v>
                </c:pt>
                <c:pt idx="189">
                  <c:v>48.596053504943846</c:v>
                </c:pt>
                <c:pt idx="190">
                  <c:v>84.648260498046881</c:v>
                </c:pt>
                <c:pt idx="191">
                  <c:v>103.85444488525391</c:v>
                </c:pt>
                <c:pt idx="192">
                  <c:v>110.76242523193359</c:v>
                </c:pt>
                <c:pt idx="193">
                  <c:v>109.01018676757812</c:v>
                </c:pt>
                <c:pt idx="194">
                  <c:v>99.877893829345709</c:v>
                </c:pt>
                <c:pt idx="195">
                  <c:v>99.572567749023435</c:v>
                </c:pt>
                <c:pt idx="196">
                  <c:v>107.32269744873047</c:v>
                </c:pt>
                <c:pt idx="197">
                  <c:v>105.28874740600585</c:v>
                </c:pt>
                <c:pt idx="198">
                  <c:v>112.16848526000976</c:v>
                </c:pt>
                <c:pt idx="199">
                  <c:v>303.44034118652343</c:v>
                </c:pt>
                <c:pt idx="200">
                  <c:v>279.0514205932617</c:v>
                </c:pt>
                <c:pt idx="201">
                  <c:v>185.52476501464844</c:v>
                </c:pt>
                <c:pt idx="202">
                  <c:v>420.49165344238281</c:v>
                </c:pt>
                <c:pt idx="203">
                  <c:v>676.36834106445315</c:v>
                </c:pt>
                <c:pt idx="204">
                  <c:v>442.37103271484375</c:v>
                </c:pt>
                <c:pt idx="205">
                  <c:v>228.79971923828126</c:v>
                </c:pt>
                <c:pt idx="206">
                  <c:v>144.47638626098632</c:v>
                </c:pt>
                <c:pt idx="207">
                  <c:v>201.6295150756836</c:v>
                </c:pt>
                <c:pt idx="208">
                  <c:v>426.93138427734374</c:v>
                </c:pt>
                <c:pt idx="209">
                  <c:v>162.30067825317383</c:v>
                </c:pt>
                <c:pt idx="210">
                  <c:v>146.04764556884766</c:v>
                </c:pt>
                <c:pt idx="211">
                  <c:v>353.44276123046876</c:v>
                </c:pt>
                <c:pt idx="212">
                  <c:v>313.39889984130861</c:v>
                </c:pt>
                <c:pt idx="213">
                  <c:v>208.83717956542969</c:v>
                </c:pt>
                <c:pt idx="214">
                  <c:v>262.10595550537107</c:v>
                </c:pt>
                <c:pt idx="215">
                  <c:v>274.20231475830076</c:v>
                </c:pt>
                <c:pt idx="216">
                  <c:v>196.60883026123048</c:v>
                </c:pt>
                <c:pt idx="217">
                  <c:v>183.05911712646486</c:v>
                </c:pt>
                <c:pt idx="218">
                  <c:v>144.45550842285155</c:v>
                </c:pt>
                <c:pt idx="219">
                  <c:v>100.7657341003418</c:v>
                </c:pt>
                <c:pt idx="220">
                  <c:v>386.55201110839846</c:v>
                </c:pt>
                <c:pt idx="221">
                  <c:v>462.04335632324216</c:v>
                </c:pt>
                <c:pt idx="222">
                  <c:v>222.97728271484374</c:v>
                </c:pt>
                <c:pt idx="223">
                  <c:v>148.75613708496093</c:v>
                </c:pt>
                <c:pt idx="224">
                  <c:v>107.24239730834961</c:v>
                </c:pt>
                <c:pt idx="225">
                  <c:v>98.411440277099615</c:v>
                </c:pt>
                <c:pt idx="226">
                  <c:v>116.56893920898438</c:v>
                </c:pt>
                <c:pt idx="227">
                  <c:v>135.64209442138673</c:v>
                </c:pt>
                <c:pt idx="228">
                  <c:v>141.65741424560548</c:v>
                </c:pt>
                <c:pt idx="229">
                  <c:v>146.47068939208984</c:v>
                </c:pt>
                <c:pt idx="230">
                  <c:v>125.95896911621094</c:v>
                </c:pt>
                <c:pt idx="231">
                  <c:v>79.960604476928708</c:v>
                </c:pt>
                <c:pt idx="232">
                  <c:v>35.357896614074704</c:v>
                </c:pt>
                <c:pt idx="233">
                  <c:v>18.040265369415284</c:v>
                </c:pt>
                <c:pt idx="234">
                  <c:v>12.822764301300049</c:v>
                </c:pt>
                <c:pt idx="235">
                  <c:v>10.43651237487793</c:v>
                </c:pt>
                <c:pt idx="236">
                  <c:v>9.2450859069824212</c:v>
                </c:pt>
                <c:pt idx="237">
                  <c:v>8.495416450500489</c:v>
                </c:pt>
                <c:pt idx="238">
                  <c:v>7.9821483612060549</c:v>
                </c:pt>
                <c:pt idx="239">
                  <c:v>7.7938222885131836</c:v>
                </c:pt>
                <c:pt idx="240">
                  <c:v>41.652649211883542</c:v>
                </c:pt>
                <c:pt idx="241">
                  <c:v>47.827486228942874</c:v>
                </c:pt>
                <c:pt idx="242">
                  <c:v>19.50846710205078</c:v>
                </c:pt>
                <c:pt idx="243">
                  <c:v>12.428956604003906</c:v>
                </c:pt>
                <c:pt idx="244">
                  <c:v>10.083827686309814</c:v>
                </c:pt>
                <c:pt idx="245">
                  <c:v>9.4179813385009759</c:v>
                </c:pt>
                <c:pt idx="246">
                  <c:v>36.086607551574708</c:v>
                </c:pt>
                <c:pt idx="247">
                  <c:v>106.6722427368164</c:v>
                </c:pt>
                <c:pt idx="248">
                  <c:v>59.213109970092773</c:v>
                </c:pt>
                <c:pt idx="249">
                  <c:v>33.731715583801268</c:v>
                </c:pt>
                <c:pt idx="250">
                  <c:v>51.30176124572754</c:v>
                </c:pt>
                <c:pt idx="251">
                  <c:v>103.42371139526367</c:v>
                </c:pt>
                <c:pt idx="252">
                  <c:v>113.81527099609374</c:v>
                </c:pt>
                <c:pt idx="253">
                  <c:v>97.30517578125</c:v>
                </c:pt>
                <c:pt idx="254">
                  <c:v>92.917649078369138</c:v>
                </c:pt>
                <c:pt idx="255">
                  <c:v>84.276347351074222</c:v>
                </c:pt>
                <c:pt idx="256">
                  <c:v>133.4051414489746</c:v>
                </c:pt>
                <c:pt idx="257">
                  <c:v>355.71535339355466</c:v>
                </c:pt>
                <c:pt idx="258">
                  <c:v>578.75538024902346</c:v>
                </c:pt>
                <c:pt idx="259">
                  <c:v>494.51701660156249</c:v>
                </c:pt>
                <c:pt idx="260">
                  <c:v>313.15614318847656</c:v>
                </c:pt>
                <c:pt idx="261">
                  <c:v>539.54208984374998</c:v>
                </c:pt>
                <c:pt idx="262">
                  <c:v>310.28679962158202</c:v>
                </c:pt>
                <c:pt idx="263">
                  <c:v>172.74442291259766</c:v>
                </c:pt>
                <c:pt idx="264">
                  <c:v>105.510302734375</c:v>
                </c:pt>
                <c:pt idx="265">
                  <c:v>306.08023529052736</c:v>
                </c:pt>
                <c:pt idx="266">
                  <c:v>364.18740234375002</c:v>
                </c:pt>
                <c:pt idx="267">
                  <c:v>302.80013732910157</c:v>
                </c:pt>
                <c:pt idx="268">
                  <c:v>184.85442962646485</c:v>
                </c:pt>
                <c:pt idx="269">
                  <c:v>106.92002639770507</c:v>
                </c:pt>
                <c:pt idx="270">
                  <c:v>86.32723770141601</c:v>
                </c:pt>
                <c:pt idx="271">
                  <c:v>78.456629180908209</c:v>
                </c:pt>
                <c:pt idx="272">
                  <c:v>72.654651641845703</c:v>
                </c:pt>
                <c:pt idx="273">
                  <c:v>37.080262374877933</c:v>
                </c:pt>
                <c:pt idx="274">
                  <c:v>17.868566226959228</c:v>
                </c:pt>
                <c:pt idx="275">
                  <c:v>12.678841876983643</c:v>
                </c:pt>
                <c:pt idx="276">
                  <c:v>10.559337329864501</c:v>
                </c:pt>
                <c:pt idx="277">
                  <c:v>17.736433029174805</c:v>
                </c:pt>
                <c:pt idx="278">
                  <c:v>87.868449401855472</c:v>
                </c:pt>
                <c:pt idx="279">
                  <c:v>310.3105644226074</c:v>
                </c:pt>
                <c:pt idx="280">
                  <c:v>520.71182556152348</c:v>
                </c:pt>
                <c:pt idx="281">
                  <c:v>474.70491943359377</c:v>
                </c:pt>
                <c:pt idx="282">
                  <c:v>384.44545593261716</c:v>
                </c:pt>
                <c:pt idx="283">
                  <c:v>213.67272033691407</c:v>
                </c:pt>
                <c:pt idx="284">
                  <c:v>192.46626434326171</c:v>
                </c:pt>
                <c:pt idx="285">
                  <c:v>146.99611511230469</c:v>
                </c:pt>
                <c:pt idx="286">
                  <c:v>348.35361022949218</c:v>
                </c:pt>
                <c:pt idx="287">
                  <c:v>768.8862182617188</c:v>
                </c:pt>
                <c:pt idx="288">
                  <c:v>389.09310455322264</c:v>
                </c:pt>
                <c:pt idx="289">
                  <c:v>116.96532135009765</c:v>
                </c:pt>
                <c:pt idx="290">
                  <c:v>49.481330108642581</c:v>
                </c:pt>
                <c:pt idx="291">
                  <c:v>30.956118011474608</c:v>
                </c:pt>
                <c:pt idx="292">
                  <c:v>53.765911865234372</c:v>
                </c:pt>
                <c:pt idx="293">
                  <c:v>83.720898437499997</c:v>
                </c:pt>
                <c:pt idx="294">
                  <c:v>127.27097549438477</c:v>
                </c:pt>
                <c:pt idx="295">
                  <c:v>117.02737884521484</c:v>
                </c:pt>
                <c:pt idx="296">
                  <c:v>132.14653472900392</c:v>
                </c:pt>
                <c:pt idx="297">
                  <c:v>165.79945526123046</c:v>
                </c:pt>
                <c:pt idx="298">
                  <c:v>153.67649993896484</c:v>
                </c:pt>
                <c:pt idx="299">
                  <c:v>122.05259094238281</c:v>
                </c:pt>
                <c:pt idx="300">
                  <c:v>96.864833068847659</c:v>
                </c:pt>
                <c:pt idx="301">
                  <c:v>83.899098205566403</c:v>
                </c:pt>
                <c:pt idx="302">
                  <c:v>69.600898742675781</c:v>
                </c:pt>
                <c:pt idx="303">
                  <c:v>32.40750865936279</c:v>
                </c:pt>
                <c:pt idx="304">
                  <c:v>18.978379631042479</c:v>
                </c:pt>
                <c:pt idx="305">
                  <c:v>70.0969274520874</c:v>
                </c:pt>
                <c:pt idx="306">
                  <c:v>83.259304046630859</c:v>
                </c:pt>
                <c:pt idx="307">
                  <c:v>93.891254425048828</c:v>
                </c:pt>
                <c:pt idx="308">
                  <c:v>103.85626983642578</c:v>
                </c:pt>
                <c:pt idx="309">
                  <c:v>93.894659423828131</c:v>
                </c:pt>
                <c:pt idx="310">
                  <c:v>88.471424102783203</c:v>
                </c:pt>
                <c:pt idx="311">
                  <c:v>85.777015686035156</c:v>
                </c:pt>
                <c:pt idx="312">
                  <c:v>79.916735076904303</c:v>
                </c:pt>
                <c:pt idx="313">
                  <c:v>59.603038406372072</c:v>
                </c:pt>
                <c:pt idx="314">
                  <c:v>27.99212474822998</c:v>
                </c:pt>
                <c:pt idx="315">
                  <c:v>14.129274272918702</c:v>
                </c:pt>
                <c:pt idx="316">
                  <c:v>10.402593898773194</c:v>
                </c:pt>
                <c:pt idx="317">
                  <c:v>10.978499031066894</c:v>
                </c:pt>
                <c:pt idx="318">
                  <c:v>78.985935592651373</c:v>
                </c:pt>
                <c:pt idx="319">
                  <c:v>79.488410949707031</c:v>
                </c:pt>
                <c:pt idx="320">
                  <c:v>85.336973571777349</c:v>
                </c:pt>
                <c:pt idx="321">
                  <c:v>99.056922149658206</c:v>
                </c:pt>
                <c:pt idx="322">
                  <c:v>84.536975860595703</c:v>
                </c:pt>
                <c:pt idx="323">
                  <c:v>72.636737823486328</c:v>
                </c:pt>
                <c:pt idx="324">
                  <c:v>68.236334991455081</c:v>
                </c:pt>
                <c:pt idx="325">
                  <c:v>65.522006988525391</c:v>
                </c:pt>
                <c:pt idx="326">
                  <c:v>62.257797241210938</c:v>
                </c:pt>
                <c:pt idx="327">
                  <c:v>46.460602569580075</c:v>
                </c:pt>
                <c:pt idx="328">
                  <c:v>21.994319152832031</c:v>
                </c:pt>
                <c:pt idx="329">
                  <c:v>14.043490600585937</c:v>
                </c:pt>
                <c:pt idx="330">
                  <c:v>35.578285789489748</c:v>
                </c:pt>
                <c:pt idx="331">
                  <c:v>82.820547485351568</c:v>
                </c:pt>
                <c:pt idx="332">
                  <c:v>101.55552978515625</c:v>
                </c:pt>
                <c:pt idx="333">
                  <c:v>95.201914978027347</c:v>
                </c:pt>
                <c:pt idx="334">
                  <c:v>89.924158477783209</c:v>
                </c:pt>
                <c:pt idx="335">
                  <c:v>87.433815002441406</c:v>
                </c:pt>
                <c:pt idx="336">
                  <c:v>122.17558975219727</c:v>
                </c:pt>
                <c:pt idx="337">
                  <c:v>202.34183807373046</c:v>
                </c:pt>
                <c:pt idx="338">
                  <c:v>211.48740844726564</c:v>
                </c:pt>
                <c:pt idx="339">
                  <c:v>287.98985290527344</c:v>
                </c:pt>
                <c:pt idx="340">
                  <c:v>270.27801208496095</c:v>
                </c:pt>
                <c:pt idx="341">
                  <c:v>175.97561035156249</c:v>
                </c:pt>
                <c:pt idx="342">
                  <c:v>115.55965270996094</c:v>
                </c:pt>
                <c:pt idx="343">
                  <c:v>81.110084533691406</c:v>
                </c:pt>
                <c:pt idx="344">
                  <c:v>67.966181945800784</c:v>
                </c:pt>
                <c:pt idx="345">
                  <c:v>61.530466461181639</c:v>
                </c:pt>
                <c:pt idx="346">
                  <c:v>60.280517196655275</c:v>
                </c:pt>
                <c:pt idx="347">
                  <c:v>58.95841827392578</c:v>
                </c:pt>
                <c:pt idx="348">
                  <c:v>60.374184417724607</c:v>
                </c:pt>
                <c:pt idx="349">
                  <c:v>63.930291366577151</c:v>
                </c:pt>
                <c:pt idx="350">
                  <c:v>63.553993225097656</c:v>
                </c:pt>
                <c:pt idx="351">
                  <c:v>63.135001754760744</c:v>
                </c:pt>
                <c:pt idx="352">
                  <c:v>60.684109115600585</c:v>
                </c:pt>
                <c:pt idx="353">
                  <c:v>60.43168754577637</c:v>
                </c:pt>
                <c:pt idx="354">
                  <c:v>62.511144638061523</c:v>
                </c:pt>
                <c:pt idx="355">
                  <c:v>63.715897369384763</c:v>
                </c:pt>
                <c:pt idx="356">
                  <c:v>63.902487182617186</c:v>
                </c:pt>
                <c:pt idx="357">
                  <c:v>57.888784408569336</c:v>
                </c:pt>
                <c:pt idx="358">
                  <c:v>32.448241806030275</c:v>
                </c:pt>
                <c:pt idx="359">
                  <c:v>12.625530624389649</c:v>
                </c:pt>
                <c:pt idx="360">
                  <c:v>8.7586817741394043</c:v>
                </c:pt>
                <c:pt idx="361">
                  <c:v>28.299791431427003</c:v>
                </c:pt>
                <c:pt idx="362">
                  <c:v>73.351596450805658</c:v>
                </c:pt>
                <c:pt idx="363">
                  <c:v>81.054579162597662</c:v>
                </c:pt>
                <c:pt idx="364">
                  <c:v>76.232569122314459</c:v>
                </c:pt>
                <c:pt idx="365">
                  <c:v>72.532833099365234</c:v>
                </c:pt>
                <c:pt idx="366">
                  <c:v>74.715532684326178</c:v>
                </c:pt>
                <c:pt idx="367">
                  <c:v>102.11436386108399</c:v>
                </c:pt>
                <c:pt idx="368">
                  <c:v>96.316383361816406</c:v>
                </c:pt>
                <c:pt idx="369">
                  <c:v>78.54073791503906</c:v>
                </c:pt>
                <c:pt idx="370">
                  <c:v>59.287951660156253</c:v>
                </c:pt>
                <c:pt idx="371">
                  <c:v>33.832032585144042</c:v>
                </c:pt>
                <c:pt idx="372">
                  <c:v>16.565547370910643</c:v>
                </c:pt>
                <c:pt idx="373">
                  <c:v>11.325856399536132</c:v>
                </c:pt>
                <c:pt idx="374">
                  <c:v>11.125343894958496</c:v>
                </c:pt>
                <c:pt idx="375">
                  <c:v>33.459265232086182</c:v>
                </c:pt>
                <c:pt idx="376">
                  <c:v>89.364694213867182</c:v>
                </c:pt>
                <c:pt idx="377">
                  <c:v>107.34414367675781</c:v>
                </c:pt>
                <c:pt idx="378">
                  <c:v>98.346937561035162</c:v>
                </c:pt>
                <c:pt idx="379">
                  <c:v>89.9672248840332</c:v>
                </c:pt>
                <c:pt idx="380">
                  <c:v>90.907075500488276</c:v>
                </c:pt>
                <c:pt idx="381">
                  <c:v>93.912267303466791</c:v>
                </c:pt>
                <c:pt idx="382">
                  <c:v>97.592837524414065</c:v>
                </c:pt>
                <c:pt idx="383">
                  <c:v>99.662631988525391</c:v>
                </c:pt>
                <c:pt idx="384">
                  <c:v>100.01905746459961</c:v>
                </c:pt>
                <c:pt idx="385">
                  <c:v>101.11178207397461</c:v>
                </c:pt>
                <c:pt idx="386">
                  <c:v>102.65561218261719</c:v>
                </c:pt>
                <c:pt idx="387">
                  <c:v>103.83468399047851</c:v>
                </c:pt>
                <c:pt idx="388">
                  <c:v>104.09818878173829</c:v>
                </c:pt>
                <c:pt idx="389">
                  <c:v>101.79752883911132</c:v>
                </c:pt>
                <c:pt idx="390">
                  <c:v>96.987004852294916</c:v>
                </c:pt>
                <c:pt idx="391">
                  <c:v>91.833826446533209</c:v>
                </c:pt>
                <c:pt idx="392">
                  <c:v>99.480733489990229</c:v>
                </c:pt>
                <c:pt idx="393">
                  <c:v>175.62449264526367</c:v>
                </c:pt>
                <c:pt idx="394">
                  <c:v>517.84597778320313</c:v>
                </c:pt>
                <c:pt idx="395">
                  <c:v>299.83363189697263</c:v>
                </c:pt>
                <c:pt idx="396">
                  <c:v>169.43978195190431</c:v>
                </c:pt>
                <c:pt idx="397">
                  <c:v>138.73097763061523</c:v>
                </c:pt>
                <c:pt idx="398">
                  <c:v>342.34258880615232</c:v>
                </c:pt>
                <c:pt idx="399">
                  <c:v>215.36142120361328</c:v>
                </c:pt>
                <c:pt idx="400">
                  <c:v>120.0025505065918</c:v>
                </c:pt>
                <c:pt idx="401">
                  <c:v>56.823985671997072</c:v>
                </c:pt>
                <c:pt idx="402">
                  <c:v>24.523263740539551</c:v>
                </c:pt>
                <c:pt idx="403">
                  <c:v>14.819342994689942</c:v>
                </c:pt>
                <c:pt idx="404">
                  <c:v>11.251325416564942</c:v>
                </c:pt>
                <c:pt idx="405">
                  <c:v>19.942738723754882</c:v>
                </c:pt>
                <c:pt idx="406">
                  <c:v>65.837638473510737</c:v>
                </c:pt>
                <c:pt idx="407">
                  <c:v>96.081436920166013</c:v>
                </c:pt>
                <c:pt idx="408">
                  <c:v>95.305973815917966</c:v>
                </c:pt>
                <c:pt idx="409">
                  <c:v>95.651275634765625</c:v>
                </c:pt>
                <c:pt idx="410">
                  <c:v>98.145387268066401</c:v>
                </c:pt>
                <c:pt idx="411">
                  <c:v>100.89485855102539</c:v>
                </c:pt>
                <c:pt idx="412">
                  <c:v>96.602555084228513</c:v>
                </c:pt>
                <c:pt idx="413">
                  <c:v>87.401180267333984</c:v>
                </c:pt>
                <c:pt idx="414">
                  <c:v>88.835905456542974</c:v>
                </c:pt>
                <c:pt idx="415">
                  <c:v>94.368920135498044</c:v>
                </c:pt>
                <c:pt idx="416">
                  <c:v>96.523127746582034</c:v>
                </c:pt>
                <c:pt idx="417">
                  <c:v>83.933395385742188</c:v>
                </c:pt>
                <c:pt idx="418">
                  <c:v>71.35696640014649</c:v>
                </c:pt>
                <c:pt idx="419">
                  <c:v>65.286622619628901</c:v>
                </c:pt>
                <c:pt idx="420">
                  <c:v>77.271588134765622</c:v>
                </c:pt>
                <c:pt idx="421">
                  <c:v>101.81250076293945</c:v>
                </c:pt>
                <c:pt idx="422">
                  <c:v>109.4417625427246</c:v>
                </c:pt>
                <c:pt idx="423">
                  <c:v>151.10551834106445</c:v>
                </c:pt>
                <c:pt idx="424">
                  <c:v>517.28081054687505</c:v>
                </c:pt>
                <c:pt idx="425">
                  <c:v>716.73232421875002</c:v>
                </c:pt>
                <c:pt idx="426">
                  <c:v>333.85381317138672</c:v>
                </c:pt>
                <c:pt idx="427">
                  <c:v>110.66999816894531</c:v>
                </c:pt>
                <c:pt idx="428">
                  <c:v>130.05445098876953</c:v>
                </c:pt>
                <c:pt idx="429">
                  <c:v>165.14692993164061</c:v>
                </c:pt>
                <c:pt idx="430">
                  <c:v>138.64129180908202</c:v>
                </c:pt>
                <c:pt idx="431">
                  <c:v>117.49316101074218</c:v>
                </c:pt>
                <c:pt idx="432">
                  <c:v>105.67147369384766</c:v>
                </c:pt>
                <c:pt idx="433">
                  <c:v>98.661487579345703</c:v>
                </c:pt>
                <c:pt idx="434">
                  <c:v>95.37066650390625</c:v>
                </c:pt>
                <c:pt idx="435">
                  <c:v>74.540535354614263</c:v>
                </c:pt>
                <c:pt idx="436">
                  <c:v>62.661798858642577</c:v>
                </c:pt>
                <c:pt idx="437">
                  <c:v>141.44619522094726</c:v>
                </c:pt>
                <c:pt idx="438">
                  <c:v>141.88785934448242</c:v>
                </c:pt>
                <c:pt idx="439">
                  <c:v>129.10230712890626</c:v>
                </c:pt>
                <c:pt idx="440">
                  <c:v>213.04658355712891</c:v>
                </c:pt>
                <c:pt idx="441">
                  <c:v>226.9649627685547</c:v>
                </c:pt>
                <c:pt idx="442">
                  <c:v>197.85604095458984</c:v>
                </c:pt>
                <c:pt idx="443">
                  <c:v>167.42128448486329</c:v>
                </c:pt>
                <c:pt idx="444">
                  <c:v>144.02729492187501</c:v>
                </c:pt>
                <c:pt idx="445">
                  <c:v>128.89379959106446</c:v>
                </c:pt>
                <c:pt idx="446">
                  <c:v>119.01837158203125</c:v>
                </c:pt>
                <c:pt idx="447">
                  <c:v>111.94031448364258</c:v>
                </c:pt>
                <c:pt idx="448">
                  <c:v>108.24384231567383</c:v>
                </c:pt>
                <c:pt idx="449">
                  <c:v>105.93757095336915</c:v>
                </c:pt>
                <c:pt idx="450">
                  <c:v>104.07675857543946</c:v>
                </c:pt>
                <c:pt idx="451">
                  <c:v>102.12266998291015</c:v>
                </c:pt>
                <c:pt idx="452">
                  <c:v>99.553159332275385</c:v>
                </c:pt>
                <c:pt idx="453">
                  <c:v>96.810799407958982</c:v>
                </c:pt>
                <c:pt idx="454">
                  <c:v>95.144651031494135</c:v>
                </c:pt>
                <c:pt idx="455">
                  <c:v>94.481930541992185</c:v>
                </c:pt>
                <c:pt idx="456">
                  <c:v>93.605023956298822</c:v>
                </c:pt>
                <c:pt idx="457">
                  <c:v>92.039704132080075</c:v>
                </c:pt>
                <c:pt idx="458">
                  <c:v>90.752680969238284</c:v>
                </c:pt>
                <c:pt idx="459">
                  <c:v>89.945901489257807</c:v>
                </c:pt>
                <c:pt idx="460">
                  <c:v>89.343447113037115</c:v>
                </c:pt>
                <c:pt idx="461">
                  <c:v>89.991688537597653</c:v>
                </c:pt>
                <c:pt idx="462">
                  <c:v>89.611724090576175</c:v>
                </c:pt>
                <c:pt idx="463">
                  <c:v>88.682180786132818</c:v>
                </c:pt>
                <c:pt idx="464">
                  <c:v>87.867140960693362</c:v>
                </c:pt>
                <c:pt idx="465">
                  <c:v>87.526663970947268</c:v>
                </c:pt>
                <c:pt idx="466">
                  <c:v>87.277699279785153</c:v>
                </c:pt>
                <c:pt idx="467">
                  <c:v>87.231367492675787</c:v>
                </c:pt>
                <c:pt idx="468">
                  <c:v>86.697281646728513</c:v>
                </c:pt>
                <c:pt idx="469">
                  <c:v>86.134861755371091</c:v>
                </c:pt>
                <c:pt idx="470">
                  <c:v>84.343576812744146</c:v>
                </c:pt>
                <c:pt idx="471">
                  <c:v>82.31753234863281</c:v>
                </c:pt>
                <c:pt idx="472">
                  <c:v>81.220433807373041</c:v>
                </c:pt>
                <c:pt idx="473">
                  <c:v>81.094898986816403</c:v>
                </c:pt>
                <c:pt idx="474">
                  <c:v>81.228536224365229</c:v>
                </c:pt>
                <c:pt idx="475">
                  <c:v>81.425526428222653</c:v>
                </c:pt>
                <c:pt idx="476">
                  <c:v>81.652862548828125</c:v>
                </c:pt>
                <c:pt idx="477">
                  <c:v>81.736993408203119</c:v>
                </c:pt>
                <c:pt idx="478">
                  <c:v>81.983615875244141</c:v>
                </c:pt>
                <c:pt idx="479">
                  <c:v>82.018524932861325</c:v>
                </c:pt>
                <c:pt idx="480">
                  <c:v>81.964536285400385</c:v>
                </c:pt>
                <c:pt idx="481">
                  <c:v>80.960704040527347</c:v>
                </c:pt>
                <c:pt idx="482">
                  <c:v>80.076385498046875</c:v>
                </c:pt>
                <c:pt idx="483">
                  <c:v>79.493630218505857</c:v>
                </c:pt>
                <c:pt idx="484">
                  <c:v>79.116465759277347</c:v>
                </c:pt>
                <c:pt idx="485">
                  <c:v>78.669604492187503</c:v>
                </c:pt>
                <c:pt idx="486">
                  <c:v>78.00595397949219</c:v>
                </c:pt>
                <c:pt idx="487">
                  <c:v>77.480884552001953</c:v>
                </c:pt>
                <c:pt idx="488">
                  <c:v>77.687641143798828</c:v>
                </c:pt>
                <c:pt idx="489">
                  <c:v>77.834806823730474</c:v>
                </c:pt>
                <c:pt idx="490">
                  <c:v>77.865315246582028</c:v>
                </c:pt>
                <c:pt idx="491">
                  <c:v>77.887405395507813</c:v>
                </c:pt>
                <c:pt idx="492">
                  <c:v>77.606096649169928</c:v>
                </c:pt>
                <c:pt idx="493">
                  <c:v>77.419285583496091</c:v>
                </c:pt>
                <c:pt idx="494">
                  <c:v>77.342689514160156</c:v>
                </c:pt>
                <c:pt idx="495">
                  <c:v>77.277473449707031</c:v>
                </c:pt>
                <c:pt idx="496">
                  <c:v>85.800606536865232</c:v>
                </c:pt>
                <c:pt idx="497">
                  <c:v>188.37862701416014</c:v>
                </c:pt>
                <c:pt idx="498">
                  <c:v>293.33551025390625</c:v>
                </c:pt>
                <c:pt idx="499">
                  <c:v>329.93977966308591</c:v>
                </c:pt>
                <c:pt idx="500">
                  <c:v>349.49728393554688</c:v>
                </c:pt>
                <c:pt idx="501">
                  <c:v>357.98365478515626</c:v>
                </c:pt>
                <c:pt idx="502">
                  <c:v>365.44489440917971</c:v>
                </c:pt>
                <c:pt idx="503">
                  <c:v>371.04771728515624</c:v>
                </c:pt>
                <c:pt idx="504">
                  <c:v>375.09355163574219</c:v>
                </c:pt>
                <c:pt idx="505">
                  <c:v>377.01788330078125</c:v>
                </c:pt>
                <c:pt idx="506">
                  <c:v>380.42239379882813</c:v>
                </c:pt>
                <c:pt idx="507">
                  <c:v>381.46621398925782</c:v>
                </c:pt>
                <c:pt idx="508">
                  <c:v>381.26548156738284</c:v>
                </c:pt>
                <c:pt idx="509">
                  <c:v>374.76213684082029</c:v>
                </c:pt>
                <c:pt idx="510">
                  <c:v>377.37767639160154</c:v>
                </c:pt>
                <c:pt idx="511">
                  <c:v>513.69064025878902</c:v>
                </c:pt>
                <c:pt idx="512">
                  <c:v>867.65750732421873</c:v>
                </c:pt>
                <c:pt idx="513">
                  <c:v>868.50643920898438</c:v>
                </c:pt>
                <c:pt idx="514">
                  <c:v>662.96455688476567</c:v>
                </c:pt>
                <c:pt idx="515">
                  <c:v>320.05606231689455</c:v>
                </c:pt>
                <c:pt idx="516">
                  <c:v>124.57878646850585</c:v>
                </c:pt>
                <c:pt idx="517">
                  <c:v>154.04131774902345</c:v>
                </c:pt>
                <c:pt idx="518">
                  <c:v>162.17242889404298</c:v>
                </c:pt>
                <c:pt idx="519">
                  <c:v>125.90828933715821</c:v>
                </c:pt>
                <c:pt idx="520">
                  <c:v>83.355616760253909</c:v>
                </c:pt>
                <c:pt idx="521">
                  <c:v>39.918416023254395</c:v>
                </c:pt>
                <c:pt idx="522">
                  <c:v>25.845034408569337</c:v>
                </c:pt>
                <c:pt idx="523">
                  <c:v>22.569874000549316</c:v>
                </c:pt>
                <c:pt idx="524">
                  <c:v>33.042224311828612</c:v>
                </c:pt>
                <c:pt idx="525">
                  <c:v>79.546272277832031</c:v>
                </c:pt>
                <c:pt idx="526">
                  <c:v>124.09944458007813</c:v>
                </c:pt>
                <c:pt idx="527">
                  <c:v>134.69175109863281</c:v>
                </c:pt>
                <c:pt idx="528">
                  <c:v>127.20383758544922</c:v>
                </c:pt>
                <c:pt idx="529">
                  <c:v>114.34328155517578</c:v>
                </c:pt>
                <c:pt idx="530">
                  <c:v>105.24956130981445</c:v>
                </c:pt>
                <c:pt idx="531">
                  <c:v>98.751051330566412</c:v>
                </c:pt>
                <c:pt idx="532">
                  <c:v>96.509514617919919</c:v>
                </c:pt>
                <c:pt idx="533">
                  <c:v>106.30233078002929</c:v>
                </c:pt>
                <c:pt idx="534">
                  <c:v>113.16305541992188</c:v>
                </c:pt>
                <c:pt idx="535">
                  <c:v>190.16106872558595</c:v>
                </c:pt>
                <c:pt idx="536">
                  <c:v>497.13909912109375</c:v>
                </c:pt>
                <c:pt idx="537">
                  <c:v>338.6245178222656</c:v>
                </c:pt>
                <c:pt idx="538">
                  <c:v>166.8594955444336</c:v>
                </c:pt>
                <c:pt idx="539">
                  <c:v>110.22275619506836</c:v>
                </c:pt>
                <c:pt idx="540">
                  <c:v>58.052406311035156</c:v>
                </c:pt>
                <c:pt idx="541">
                  <c:v>103.13427276611328</c:v>
                </c:pt>
                <c:pt idx="542">
                  <c:v>109.85583114624023</c:v>
                </c:pt>
                <c:pt idx="543">
                  <c:v>74.243638610839838</c:v>
                </c:pt>
                <c:pt idx="544">
                  <c:v>36.324397468566893</c:v>
                </c:pt>
                <c:pt idx="545">
                  <c:v>26.322596931457518</c:v>
                </c:pt>
                <c:pt idx="546">
                  <c:v>53.469674682617189</c:v>
                </c:pt>
                <c:pt idx="547">
                  <c:v>82.575734710693354</c:v>
                </c:pt>
                <c:pt idx="548">
                  <c:v>99.695308685302734</c:v>
                </c:pt>
                <c:pt idx="549">
                  <c:v>107.25737228393555</c:v>
                </c:pt>
                <c:pt idx="550">
                  <c:v>109.84898834228515</c:v>
                </c:pt>
                <c:pt idx="551">
                  <c:v>111.47361907958984</c:v>
                </c:pt>
                <c:pt idx="552">
                  <c:v>119.39438018798828</c:v>
                </c:pt>
                <c:pt idx="553">
                  <c:v>126.47265243530273</c:v>
                </c:pt>
                <c:pt idx="554">
                  <c:v>119.25388717651367</c:v>
                </c:pt>
                <c:pt idx="555">
                  <c:v>107.15738067626953</c:v>
                </c:pt>
                <c:pt idx="556">
                  <c:v>95.845869445800787</c:v>
                </c:pt>
                <c:pt idx="557">
                  <c:v>93.663470458984378</c:v>
                </c:pt>
                <c:pt idx="558">
                  <c:v>88.439538574218744</c:v>
                </c:pt>
                <c:pt idx="559">
                  <c:v>82.617019653320313</c:v>
                </c:pt>
                <c:pt idx="560">
                  <c:v>77.936395263671869</c:v>
                </c:pt>
                <c:pt idx="561">
                  <c:v>76.342453765869138</c:v>
                </c:pt>
                <c:pt idx="562">
                  <c:v>77.672098541259771</c:v>
                </c:pt>
                <c:pt idx="563">
                  <c:v>60.724814987182619</c:v>
                </c:pt>
                <c:pt idx="564">
                  <c:v>39.881728744506837</c:v>
                </c:pt>
                <c:pt idx="565">
                  <c:v>29.658013916015626</c:v>
                </c:pt>
                <c:pt idx="566">
                  <c:v>80.399654769897467</c:v>
                </c:pt>
                <c:pt idx="567">
                  <c:v>172.66375885009765</c:v>
                </c:pt>
                <c:pt idx="568">
                  <c:v>182.93370056152344</c:v>
                </c:pt>
                <c:pt idx="569">
                  <c:v>154.76399993896484</c:v>
                </c:pt>
                <c:pt idx="570">
                  <c:v>125.71973190307617</c:v>
                </c:pt>
                <c:pt idx="571">
                  <c:v>107.05271072387696</c:v>
                </c:pt>
                <c:pt idx="572">
                  <c:v>99.218144226074216</c:v>
                </c:pt>
                <c:pt idx="573">
                  <c:v>96.658148193359381</c:v>
                </c:pt>
                <c:pt idx="574">
                  <c:v>95.835321807861334</c:v>
                </c:pt>
                <c:pt idx="575">
                  <c:v>95.058572387695307</c:v>
                </c:pt>
                <c:pt idx="576">
                  <c:v>93.777204895019537</c:v>
                </c:pt>
                <c:pt idx="577">
                  <c:v>92.572572326660151</c:v>
                </c:pt>
                <c:pt idx="578">
                  <c:v>92.096552276611334</c:v>
                </c:pt>
                <c:pt idx="579">
                  <c:v>91.81027526855469</c:v>
                </c:pt>
                <c:pt idx="580">
                  <c:v>90.957061004638675</c:v>
                </c:pt>
                <c:pt idx="581">
                  <c:v>90.18692245483399</c:v>
                </c:pt>
                <c:pt idx="582">
                  <c:v>89.495757293701175</c:v>
                </c:pt>
                <c:pt idx="583">
                  <c:v>89.188825225830072</c:v>
                </c:pt>
                <c:pt idx="584">
                  <c:v>89.092305755615229</c:v>
                </c:pt>
                <c:pt idx="585">
                  <c:v>89.181889343261716</c:v>
                </c:pt>
                <c:pt idx="586">
                  <c:v>89.101090240478513</c:v>
                </c:pt>
                <c:pt idx="587">
                  <c:v>88.68417612711589</c:v>
                </c:pt>
                <c:pt idx="588">
                  <c:v>88.108105468749997</c:v>
                </c:pt>
                <c:pt idx="589">
                  <c:v>87.800209045410156</c:v>
                </c:pt>
                <c:pt idx="590">
                  <c:v>88.201103973388669</c:v>
                </c:pt>
                <c:pt idx="591">
                  <c:v>88.476100158691409</c:v>
                </c:pt>
                <c:pt idx="592">
                  <c:v>87.691545104980463</c:v>
                </c:pt>
                <c:pt idx="593">
                  <c:v>87.179817199707031</c:v>
                </c:pt>
                <c:pt idx="594">
                  <c:v>87.110758972167972</c:v>
                </c:pt>
                <c:pt idx="595">
                  <c:v>87.24289245605469</c:v>
                </c:pt>
                <c:pt idx="596">
                  <c:v>87.540354156494146</c:v>
                </c:pt>
                <c:pt idx="597">
                  <c:v>87.679280090332028</c:v>
                </c:pt>
                <c:pt idx="598">
                  <c:v>87.59008712768555</c:v>
                </c:pt>
                <c:pt idx="599">
                  <c:v>87.556875610351568</c:v>
                </c:pt>
                <c:pt idx="600">
                  <c:v>102.88520050048828</c:v>
                </c:pt>
                <c:pt idx="601">
                  <c:v>168.53086242675781</c:v>
                </c:pt>
                <c:pt idx="602">
                  <c:v>204.64211730957032</c:v>
                </c:pt>
                <c:pt idx="603">
                  <c:v>526.70436096191406</c:v>
                </c:pt>
                <c:pt idx="604">
                  <c:v>279.2019973754883</c:v>
                </c:pt>
                <c:pt idx="605">
                  <c:v>227.18489990234374</c:v>
                </c:pt>
                <c:pt idx="606">
                  <c:v>620.08369750976567</c:v>
                </c:pt>
                <c:pt idx="607">
                  <c:v>656.60971984863284</c:v>
                </c:pt>
                <c:pt idx="608">
                  <c:v>329.57903747558595</c:v>
                </c:pt>
                <c:pt idx="609">
                  <c:v>144.87073669433593</c:v>
                </c:pt>
                <c:pt idx="610">
                  <c:v>338.1848175048828</c:v>
                </c:pt>
                <c:pt idx="611">
                  <c:v>587.38339233398438</c:v>
                </c:pt>
                <c:pt idx="612">
                  <c:v>315.49535064697267</c:v>
                </c:pt>
                <c:pt idx="613">
                  <c:v>141.3719512939453</c:v>
                </c:pt>
                <c:pt idx="614">
                  <c:v>158.43967437744141</c:v>
                </c:pt>
                <c:pt idx="615">
                  <c:v>187.60424041748047</c:v>
                </c:pt>
                <c:pt idx="616">
                  <c:v>134.1610252380371</c:v>
                </c:pt>
                <c:pt idx="617">
                  <c:v>102.71967239379883</c:v>
                </c:pt>
                <c:pt idx="618">
                  <c:v>67.26477127075195</c:v>
                </c:pt>
                <c:pt idx="619">
                  <c:v>31.16988925933838</c:v>
                </c:pt>
                <c:pt idx="620">
                  <c:v>36.224021148681643</c:v>
                </c:pt>
                <c:pt idx="621">
                  <c:v>160.46857757568358</c:v>
                </c:pt>
                <c:pt idx="622">
                  <c:v>153.36589660644532</c:v>
                </c:pt>
                <c:pt idx="623">
                  <c:v>109.51835632324219</c:v>
                </c:pt>
                <c:pt idx="624">
                  <c:v>91.706478881835935</c:v>
                </c:pt>
                <c:pt idx="625">
                  <c:v>84.829424285888678</c:v>
                </c:pt>
                <c:pt idx="626">
                  <c:v>86.044448089599612</c:v>
                </c:pt>
                <c:pt idx="627">
                  <c:v>92.961894989013672</c:v>
                </c:pt>
                <c:pt idx="628">
                  <c:v>94.04604797363281</c:v>
                </c:pt>
                <c:pt idx="629">
                  <c:v>94.505061340332034</c:v>
                </c:pt>
                <c:pt idx="630">
                  <c:v>120.98995513916016</c:v>
                </c:pt>
                <c:pt idx="631">
                  <c:v>169.54440765380861</c:v>
                </c:pt>
                <c:pt idx="632">
                  <c:v>540.02947082519529</c:v>
                </c:pt>
                <c:pt idx="633">
                  <c:v>458.25148010253906</c:v>
                </c:pt>
                <c:pt idx="634">
                  <c:v>164.12689285278321</c:v>
                </c:pt>
                <c:pt idx="635">
                  <c:v>209.26436157226561</c:v>
                </c:pt>
                <c:pt idx="636">
                  <c:v>200.61838684082031</c:v>
                </c:pt>
                <c:pt idx="637">
                  <c:v>132.20120086669922</c:v>
                </c:pt>
                <c:pt idx="638">
                  <c:v>93.390242004394537</c:v>
                </c:pt>
                <c:pt idx="639">
                  <c:v>89.045092773437503</c:v>
                </c:pt>
                <c:pt idx="640">
                  <c:v>90.001486206054693</c:v>
                </c:pt>
                <c:pt idx="641">
                  <c:v>94.598968505859375</c:v>
                </c:pt>
                <c:pt idx="642">
                  <c:v>158.19841766357422</c:v>
                </c:pt>
                <c:pt idx="643">
                  <c:v>206.99007568359374</c:v>
                </c:pt>
                <c:pt idx="644">
                  <c:v>184.26417694091796</c:v>
                </c:pt>
                <c:pt idx="645">
                  <c:v>159.79650115966797</c:v>
                </c:pt>
                <c:pt idx="646">
                  <c:v>165.01619873046874</c:v>
                </c:pt>
                <c:pt idx="647">
                  <c:v>173.7611083984375</c:v>
                </c:pt>
                <c:pt idx="648">
                  <c:v>168.87598571777343</c:v>
                </c:pt>
                <c:pt idx="649">
                  <c:v>142.6868782043457</c:v>
                </c:pt>
                <c:pt idx="650">
                  <c:v>80.416590499877927</c:v>
                </c:pt>
                <c:pt idx="651">
                  <c:v>29.130926132202148</c:v>
                </c:pt>
                <c:pt idx="652">
                  <c:v>15.711312007904052</c:v>
                </c:pt>
                <c:pt idx="653">
                  <c:v>11.315915012359619</c:v>
                </c:pt>
                <c:pt idx="654">
                  <c:v>38.430420494079591</c:v>
                </c:pt>
                <c:pt idx="655">
                  <c:v>31.634210968017577</c:v>
                </c:pt>
                <c:pt idx="656">
                  <c:v>13.964662456512452</c:v>
                </c:pt>
                <c:pt idx="657">
                  <c:v>10.125716781616211</c:v>
                </c:pt>
                <c:pt idx="658">
                  <c:v>8.7944756507873532</c:v>
                </c:pt>
                <c:pt idx="659">
                  <c:v>10.662057399749756</c:v>
                </c:pt>
                <c:pt idx="660">
                  <c:v>54.44136562347412</c:v>
                </c:pt>
                <c:pt idx="661">
                  <c:v>142.0704200744629</c:v>
                </c:pt>
                <c:pt idx="662">
                  <c:v>182.00629119873048</c:v>
                </c:pt>
                <c:pt idx="663">
                  <c:v>170.65561065673828</c:v>
                </c:pt>
                <c:pt idx="664">
                  <c:v>142.74917297363282</c:v>
                </c:pt>
                <c:pt idx="665">
                  <c:v>337.38056640625001</c:v>
                </c:pt>
                <c:pt idx="666">
                  <c:v>214.76364440917968</c:v>
                </c:pt>
                <c:pt idx="667">
                  <c:v>176.62367706298829</c:v>
                </c:pt>
                <c:pt idx="668">
                  <c:v>498.76469116210939</c:v>
                </c:pt>
                <c:pt idx="669">
                  <c:v>582.00657348632808</c:v>
                </c:pt>
                <c:pt idx="670">
                  <c:v>193.14851684570311</c:v>
                </c:pt>
                <c:pt idx="671">
                  <c:v>234.51570587158204</c:v>
                </c:pt>
                <c:pt idx="672">
                  <c:v>565.65938110351567</c:v>
                </c:pt>
                <c:pt idx="673">
                  <c:v>604.95374450683596</c:v>
                </c:pt>
                <c:pt idx="674">
                  <c:v>277.35197906494142</c:v>
                </c:pt>
                <c:pt idx="675">
                  <c:v>163.59176330566407</c:v>
                </c:pt>
                <c:pt idx="676">
                  <c:v>96.217037963867185</c:v>
                </c:pt>
                <c:pt idx="677">
                  <c:v>42.539354705810545</c:v>
                </c:pt>
                <c:pt idx="678">
                  <c:v>26.431772994995118</c:v>
                </c:pt>
                <c:pt idx="679">
                  <c:v>53.753997039794925</c:v>
                </c:pt>
                <c:pt idx="680">
                  <c:v>98.643117523193354</c:v>
                </c:pt>
                <c:pt idx="681">
                  <c:v>40.775854873657224</c:v>
                </c:pt>
                <c:pt idx="682">
                  <c:v>27.372167968749999</c:v>
                </c:pt>
                <c:pt idx="683">
                  <c:v>105.35535697937011</c:v>
                </c:pt>
                <c:pt idx="684">
                  <c:v>244.26644134521484</c:v>
                </c:pt>
                <c:pt idx="685">
                  <c:v>281.34658508300782</c:v>
                </c:pt>
                <c:pt idx="686">
                  <c:v>312.27393798828126</c:v>
                </c:pt>
                <c:pt idx="687">
                  <c:v>340.91463623046877</c:v>
                </c:pt>
                <c:pt idx="688">
                  <c:v>153.9770492553711</c:v>
                </c:pt>
                <c:pt idx="689">
                  <c:v>265.58367462158202</c:v>
                </c:pt>
                <c:pt idx="690">
                  <c:v>222.22378234863282</c:v>
                </c:pt>
                <c:pt idx="691">
                  <c:v>142.90808639526367</c:v>
                </c:pt>
                <c:pt idx="692">
                  <c:v>114.38244857788087</c:v>
                </c:pt>
                <c:pt idx="693">
                  <c:v>121.30222167968751</c:v>
                </c:pt>
                <c:pt idx="694">
                  <c:v>122.68664169311523</c:v>
                </c:pt>
                <c:pt idx="695">
                  <c:v>94.697962951660159</c:v>
                </c:pt>
                <c:pt idx="696">
                  <c:v>80.495628356933594</c:v>
                </c:pt>
                <c:pt idx="697">
                  <c:v>138.36954879760742</c:v>
                </c:pt>
                <c:pt idx="698">
                  <c:v>164.55610656738281</c:v>
                </c:pt>
                <c:pt idx="699">
                  <c:v>142.59500732421876</c:v>
                </c:pt>
                <c:pt idx="700">
                  <c:v>115.469921875</c:v>
                </c:pt>
                <c:pt idx="701">
                  <c:v>165.79141387939453</c:v>
                </c:pt>
                <c:pt idx="702">
                  <c:v>222.78722076416017</c:v>
                </c:pt>
                <c:pt idx="703">
                  <c:v>220.18567504882813</c:v>
                </c:pt>
                <c:pt idx="704">
                  <c:v>195.87886657714844</c:v>
                </c:pt>
                <c:pt idx="705">
                  <c:v>172.38652191162109</c:v>
                </c:pt>
                <c:pt idx="706">
                  <c:v>152.61284790039062</c:v>
                </c:pt>
                <c:pt idx="707">
                  <c:v>134.18107376098632</c:v>
                </c:pt>
                <c:pt idx="708">
                  <c:v>116.33136596679688</c:v>
                </c:pt>
                <c:pt idx="709">
                  <c:v>143.94412231445313</c:v>
                </c:pt>
                <c:pt idx="710">
                  <c:v>174.35489501953126</c:v>
                </c:pt>
                <c:pt idx="711">
                  <c:v>105.98013458251953</c:v>
                </c:pt>
                <c:pt idx="712">
                  <c:v>83.48569030761719</c:v>
                </c:pt>
                <c:pt idx="713">
                  <c:v>50.23506317138672</c:v>
                </c:pt>
                <c:pt idx="714">
                  <c:v>17.769918727874757</c:v>
                </c:pt>
                <c:pt idx="715">
                  <c:v>10.330510997772217</c:v>
                </c:pt>
                <c:pt idx="716">
                  <c:v>8.6396310806274421</c:v>
                </c:pt>
                <c:pt idx="717">
                  <c:v>128.53498783111573</c:v>
                </c:pt>
                <c:pt idx="718">
                  <c:v>409.12248535156249</c:v>
                </c:pt>
                <c:pt idx="719">
                  <c:v>378.5318664550781</c:v>
                </c:pt>
                <c:pt idx="720">
                  <c:v>574.14972839355471</c:v>
                </c:pt>
                <c:pt idx="721">
                  <c:v>343.20930175781251</c:v>
                </c:pt>
                <c:pt idx="722">
                  <c:v>177.53772735595703</c:v>
                </c:pt>
                <c:pt idx="723">
                  <c:v>423.39299926757815</c:v>
                </c:pt>
                <c:pt idx="724">
                  <c:v>564.04219665527341</c:v>
                </c:pt>
                <c:pt idx="725">
                  <c:v>269.13533020019531</c:v>
                </c:pt>
                <c:pt idx="726">
                  <c:v>183.64031677246095</c:v>
                </c:pt>
                <c:pt idx="727">
                  <c:v>245.93971862792969</c:v>
                </c:pt>
                <c:pt idx="728">
                  <c:v>189.60771331787109</c:v>
                </c:pt>
                <c:pt idx="729">
                  <c:v>161.22897033691407</c:v>
                </c:pt>
                <c:pt idx="730">
                  <c:v>126.81359100341797</c:v>
                </c:pt>
                <c:pt idx="731">
                  <c:v>104.63832778930664</c:v>
                </c:pt>
                <c:pt idx="732">
                  <c:v>86.490715789794919</c:v>
                </c:pt>
                <c:pt idx="733">
                  <c:v>77.036979675292969</c:v>
                </c:pt>
                <c:pt idx="734">
                  <c:v>80.25546493530274</c:v>
                </c:pt>
                <c:pt idx="735">
                  <c:v>83.970416259765628</c:v>
                </c:pt>
                <c:pt idx="736">
                  <c:v>85.887185668945307</c:v>
                </c:pt>
                <c:pt idx="737">
                  <c:v>84.61551132202149</c:v>
                </c:pt>
                <c:pt idx="738">
                  <c:v>83.839376831054693</c:v>
                </c:pt>
                <c:pt idx="739">
                  <c:v>102.03104553222656</c:v>
                </c:pt>
                <c:pt idx="740">
                  <c:v>108.40366744995117</c:v>
                </c:pt>
                <c:pt idx="741">
                  <c:v>99.323345184326172</c:v>
                </c:pt>
                <c:pt idx="742">
                  <c:v>96.610411071777349</c:v>
                </c:pt>
                <c:pt idx="743">
                  <c:v>90.899433135986328</c:v>
                </c:pt>
                <c:pt idx="744">
                  <c:v>85.892613983154291</c:v>
                </c:pt>
                <c:pt idx="745">
                  <c:v>83.2135612487793</c:v>
                </c:pt>
                <c:pt idx="746">
                  <c:v>84.579388427734372</c:v>
                </c:pt>
                <c:pt idx="747">
                  <c:v>185.64442443847656</c:v>
                </c:pt>
                <c:pt idx="748">
                  <c:v>133.12014465332032</c:v>
                </c:pt>
                <c:pt idx="749">
                  <c:v>309.69203338623049</c:v>
                </c:pt>
                <c:pt idx="750">
                  <c:v>623.8853698730469</c:v>
                </c:pt>
                <c:pt idx="751">
                  <c:v>432.65940246582034</c:v>
                </c:pt>
                <c:pt idx="752">
                  <c:v>259.80840148925779</c:v>
                </c:pt>
                <c:pt idx="753">
                  <c:v>98.63571472167969</c:v>
                </c:pt>
                <c:pt idx="754">
                  <c:v>44.2186580657959</c:v>
                </c:pt>
                <c:pt idx="755">
                  <c:v>26.849824333190917</c:v>
                </c:pt>
                <c:pt idx="756">
                  <c:v>60.874231529235843</c:v>
                </c:pt>
                <c:pt idx="757">
                  <c:v>47.041704177856445</c:v>
                </c:pt>
                <c:pt idx="758">
                  <c:v>23.849685287475587</c:v>
                </c:pt>
                <c:pt idx="759">
                  <c:v>31.990604782104491</c:v>
                </c:pt>
                <c:pt idx="760">
                  <c:v>83.205243301391604</c:v>
                </c:pt>
                <c:pt idx="761">
                  <c:v>137.79712982177733</c:v>
                </c:pt>
                <c:pt idx="762">
                  <c:v>232.72796936035155</c:v>
                </c:pt>
                <c:pt idx="763">
                  <c:v>338.07772827148438</c:v>
                </c:pt>
                <c:pt idx="764">
                  <c:v>267.81255187988279</c:v>
                </c:pt>
                <c:pt idx="765">
                  <c:v>183.65316162109374</c:v>
                </c:pt>
                <c:pt idx="766">
                  <c:v>411.25376281738284</c:v>
                </c:pt>
                <c:pt idx="767">
                  <c:v>331.66684570312498</c:v>
                </c:pt>
                <c:pt idx="768">
                  <c:v>524.31489257812495</c:v>
                </c:pt>
                <c:pt idx="769">
                  <c:v>330.3270202636719</c:v>
                </c:pt>
                <c:pt idx="770">
                  <c:v>166.38984527587891</c:v>
                </c:pt>
                <c:pt idx="771">
                  <c:v>610.26531982421875</c:v>
                </c:pt>
                <c:pt idx="772">
                  <c:v>718.71402587890623</c:v>
                </c:pt>
                <c:pt idx="773">
                  <c:v>573.94189453125</c:v>
                </c:pt>
                <c:pt idx="774">
                  <c:v>417.48905944824219</c:v>
                </c:pt>
                <c:pt idx="775">
                  <c:v>258.33787689208987</c:v>
                </c:pt>
                <c:pt idx="776">
                  <c:v>166.97630920410157</c:v>
                </c:pt>
                <c:pt idx="777">
                  <c:v>445.59680328369143</c:v>
                </c:pt>
                <c:pt idx="778">
                  <c:v>531.72549133300777</c:v>
                </c:pt>
                <c:pt idx="779">
                  <c:v>318.2079147338867</c:v>
                </c:pt>
                <c:pt idx="780">
                  <c:v>171.34803009033203</c:v>
                </c:pt>
                <c:pt idx="781">
                  <c:v>133.42328948974608</c:v>
                </c:pt>
                <c:pt idx="782">
                  <c:v>130.82801361083983</c:v>
                </c:pt>
                <c:pt idx="783">
                  <c:v>198.16862487792969</c:v>
                </c:pt>
                <c:pt idx="784">
                  <c:v>163.90299224853516</c:v>
                </c:pt>
                <c:pt idx="785">
                  <c:v>134.35808868408202</c:v>
                </c:pt>
                <c:pt idx="786">
                  <c:v>114.55451278686523</c:v>
                </c:pt>
                <c:pt idx="787">
                  <c:v>108.67621154785157</c:v>
                </c:pt>
                <c:pt idx="788">
                  <c:v>111.85661544799805</c:v>
                </c:pt>
                <c:pt idx="789">
                  <c:v>101.98312911987304</c:v>
                </c:pt>
                <c:pt idx="790">
                  <c:v>104.80335235595703</c:v>
                </c:pt>
                <c:pt idx="791">
                  <c:v>100.58444519042969</c:v>
                </c:pt>
                <c:pt idx="792">
                  <c:v>42.676568984985352</c:v>
                </c:pt>
                <c:pt idx="793">
                  <c:v>18.247668838500978</c:v>
                </c:pt>
                <c:pt idx="794">
                  <c:v>11.684840488433839</c:v>
                </c:pt>
                <c:pt idx="795">
                  <c:v>8.8725096702575676</c:v>
                </c:pt>
                <c:pt idx="796">
                  <c:v>7.82184944152832</c:v>
                </c:pt>
                <c:pt idx="797">
                  <c:v>12.471872854232789</c:v>
                </c:pt>
                <c:pt idx="798">
                  <c:v>125.41373901367187</c:v>
                </c:pt>
                <c:pt idx="799">
                  <c:v>162.43538513183594</c:v>
                </c:pt>
                <c:pt idx="800">
                  <c:v>159.59359054565431</c:v>
                </c:pt>
                <c:pt idx="801">
                  <c:v>610.79750976562502</c:v>
                </c:pt>
                <c:pt idx="802">
                  <c:v>880.86850585937498</c:v>
                </c:pt>
                <c:pt idx="803">
                  <c:v>673.73288879394534</c:v>
                </c:pt>
                <c:pt idx="804">
                  <c:v>311.37910079956055</c:v>
                </c:pt>
                <c:pt idx="805">
                  <c:v>93.181175994873044</c:v>
                </c:pt>
                <c:pt idx="806">
                  <c:v>133.0174705505371</c:v>
                </c:pt>
                <c:pt idx="807">
                  <c:v>179.00206298828124</c:v>
                </c:pt>
                <c:pt idx="808">
                  <c:v>88.406022262573245</c:v>
                </c:pt>
                <c:pt idx="809">
                  <c:v>30.390444564819337</c:v>
                </c:pt>
                <c:pt idx="810">
                  <c:v>18.797631835937501</c:v>
                </c:pt>
                <c:pt idx="811">
                  <c:v>18.185724258422852</c:v>
                </c:pt>
                <c:pt idx="812">
                  <c:v>79.23867492675781</c:v>
                </c:pt>
                <c:pt idx="813">
                  <c:v>167.26888732910157</c:v>
                </c:pt>
                <c:pt idx="814">
                  <c:v>201.95115966796874</c:v>
                </c:pt>
                <c:pt idx="815">
                  <c:v>216.39354400634767</c:v>
                </c:pt>
                <c:pt idx="816">
                  <c:v>184.5350311279297</c:v>
                </c:pt>
                <c:pt idx="817">
                  <c:v>145.81919097900391</c:v>
                </c:pt>
                <c:pt idx="818">
                  <c:v>189.94505462646484</c:v>
                </c:pt>
                <c:pt idx="819">
                  <c:v>517.17351379394529</c:v>
                </c:pt>
                <c:pt idx="820">
                  <c:v>360.21539916992185</c:v>
                </c:pt>
                <c:pt idx="821">
                  <c:v>635.82672729492185</c:v>
                </c:pt>
                <c:pt idx="822">
                  <c:v>418.93778686523439</c:v>
                </c:pt>
                <c:pt idx="823">
                  <c:v>134.12734527587889</c:v>
                </c:pt>
                <c:pt idx="824">
                  <c:v>236.55117034912109</c:v>
                </c:pt>
                <c:pt idx="825">
                  <c:v>367.09132690429686</c:v>
                </c:pt>
                <c:pt idx="826">
                  <c:v>383.9028381347656</c:v>
                </c:pt>
                <c:pt idx="827">
                  <c:v>331.40162658691406</c:v>
                </c:pt>
                <c:pt idx="828">
                  <c:v>324.61042175292971</c:v>
                </c:pt>
                <c:pt idx="829">
                  <c:v>172.60904235839843</c:v>
                </c:pt>
                <c:pt idx="830">
                  <c:v>111.67759475708007</c:v>
                </c:pt>
                <c:pt idx="831">
                  <c:v>99.538639068603516</c:v>
                </c:pt>
                <c:pt idx="832">
                  <c:v>97.760096740722659</c:v>
                </c:pt>
                <c:pt idx="833">
                  <c:v>92.062200927734381</c:v>
                </c:pt>
                <c:pt idx="834">
                  <c:v>111.16842880249024</c:v>
                </c:pt>
                <c:pt idx="835">
                  <c:v>126.58694534301758</c:v>
                </c:pt>
                <c:pt idx="836">
                  <c:v>102.21220779418945</c:v>
                </c:pt>
                <c:pt idx="837">
                  <c:v>268.4422637939453</c:v>
                </c:pt>
                <c:pt idx="838">
                  <c:v>371.29774322509763</c:v>
                </c:pt>
                <c:pt idx="839">
                  <c:v>188.39877166748047</c:v>
                </c:pt>
                <c:pt idx="840">
                  <c:v>243.81758880615234</c:v>
                </c:pt>
                <c:pt idx="841">
                  <c:v>224.53895416259766</c:v>
                </c:pt>
                <c:pt idx="842">
                  <c:v>254.50010223388671</c:v>
                </c:pt>
                <c:pt idx="843">
                  <c:v>279.31069030761716</c:v>
                </c:pt>
                <c:pt idx="844">
                  <c:v>191.55611572265624</c:v>
                </c:pt>
                <c:pt idx="845">
                  <c:v>142.32969055175781</c:v>
                </c:pt>
                <c:pt idx="846">
                  <c:v>147.26470184326172</c:v>
                </c:pt>
                <c:pt idx="847">
                  <c:v>169.49545440673828</c:v>
                </c:pt>
                <c:pt idx="848">
                  <c:v>169.19062347412108</c:v>
                </c:pt>
                <c:pt idx="849">
                  <c:v>214.00577697753906</c:v>
                </c:pt>
                <c:pt idx="850">
                  <c:v>229.61958618164061</c:v>
                </c:pt>
                <c:pt idx="851">
                  <c:v>177.83411712646483</c:v>
                </c:pt>
                <c:pt idx="852">
                  <c:v>168.03899078369142</c:v>
                </c:pt>
                <c:pt idx="853">
                  <c:v>166.53486328125001</c:v>
                </c:pt>
                <c:pt idx="854">
                  <c:v>152.18226623535156</c:v>
                </c:pt>
                <c:pt idx="855">
                  <c:v>128.52774047851563</c:v>
                </c:pt>
                <c:pt idx="856">
                  <c:v>137.88633117675781</c:v>
                </c:pt>
                <c:pt idx="857">
                  <c:v>151.8054168701172</c:v>
                </c:pt>
                <c:pt idx="858">
                  <c:v>147.07524719238282</c:v>
                </c:pt>
                <c:pt idx="859">
                  <c:v>184.05864410400392</c:v>
                </c:pt>
                <c:pt idx="860">
                  <c:v>243.25288696289061</c:v>
                </c:pt>
                <c:pt idx="861">
                  <c:v>497.59743347167966</c:v>
                </c:pt>
                <c:pt idx="862">
                  <c:v>582.06342163085935</c:v>
                </c:pt>
                <c:pt idx="863">
                  <c:v>414.38461303710938</c:v>
                </c:pt>
                <c:pt idx="864">
                  <c:v>190.84755706787109</c:v>
                </c:pt>
                <c:pt idx="865">
                  <c:v>133.46345977783204</c:v>
                </c:pt>
                <c:pt idx="866">
                  <c:v>93.479670715332034</c:v>
                </c:pt>
                <c:pt idx="867">
                  <c:v>179.8420394897461</c:v>
                </c:pt>
                <c:pt idx="868">
                  <c:v>135.79067993164063</c:v>
                </c:pt>
                <c:pt idx="869">
                  <c:v>89.7045280456543</c:v>
                </c:pt>
                <c:pt idx="870">
                  <c:v>83.667068481445313</c:v>
                </c:pt>
                <c:pt idx="871">
                  <c:v>90.960351562499994</c:v>
                </c:pt>
                <c:pt idx="872">
                  <c:v>97.456574249267575</c:v>
                </c:pt>
                <c:pt idx="873">
                  <c:v>115.42350997924805</c:v>
                </c:pt>
                <c:pt idx="874">
                  <c:v>89.640008926391602</c:v>
                </c:pt>
                <c:pt idx="875">
                  <c:v>30.036314773559571</c:v>
                </c:pt>
                <c:pt idx="876">
                  <c:v>14.813639259338379</c:v>
                </c:pt>
                <c:pt idx="877">
                  <c:v>53.616558265686038</c:v>
                </c:pt>
                <c:pt idx="878">
                  <c:v>131.68329544067382</c:v>
                </c:pt>
                <c:pt idx="879">
                  <c:v>124.36760711669922</c:v>
                </c:pt>
                <c:pt idx="880">
                  <c:v>105.69964065551758</c:v>
                </c:pt>
                <c:pt idx="881">
                  <c:v>89.948725891113284</c:v>
                </c:pt>
                <c:pt idx="882">
                  <c:v>71.061167907714847</c:v>
                </c:pt>
                <c:pt idx="883">
                  <c:v>66.119760131835932</c:v>
                </c:pt>
                <c:pt idx="884">
                  <c:v>68.886730194091797</c:v>
                </c:pt>
                <c:pt idx="885">
                  <c:v>70.723844909667974</c:v>
                </c:pt>
                <c:pt idx="886">
                  <c:v>160.91618728637695</c:v>
                </c:pt>
                <c:pt idx="887">
                  <c:v>231.12970428466798</c:v>
                </c:pt>
                <c:pt idx="888">
                  <c:v>161.20737152099611</c:v>
                </c:pt>
                <c:pt idx="889">
                  <c:v>124.24115982055665</c:v>
                </c:pt>
                <c:pt idx="890">
                  <c:v>111.90182876586914</c:v>
                </c:pt>
                <c:pt idx="891">
                  <c:v>109.11299743652344</c:v>
                </c:pt>
                <c:pt idx="892">
                  <c:v>95.582116699218744</c:v>
                </c:pt>
                <c:pt idx="893">
                  <c:v>82.18575820922851</c:v>
                </c:pt>
                <c:pt idx="894">
                  <c:v>139.84787216186524</c:v>
                </c:pt>
                <c:pt idx="895">
                  <c:v>119.8312370300293</c:v>
                </c:pt>
                <c:pt idx="896">
                  <c:v>87.314379119873053</c:v>
                </c:pt>
                <c:pt idx="897">
                  <c:v>75.697557830810553</c:v>
                </c:pt>
                <c:pt idx="898">
                  <c:v>72.582452392578119</c:v>
                </c:pt>
                <c:pt idx="899">
                  <c:v>72.220292663574213</c:v>
                </c:pt>
                <c:pt idx="900">
                  <c:v>62.264603424072263</c:v>
                </c:pt>
                <c:pt idx="901">
                  <c:v>24.39069585800171</c:v>
                </c:pt>
                <c:pt idx="902">
                  <c:v>10.659373188018799</c:v>
                </c:pt>
                <c:pt idx="903">
                  <c:v>7.9888289451599119</c:v>
                </c:pt>
                <c:pt idx="904">
                  <c:v>71.434368515014654</c:v>
                </c:pt>
                <c:pt idx="905">
                  <c:v>162.64791870117188</c:v>
                </c:pt>
                <c:pt idx="906">
                  <c:v>152.73106384277344</c:v>
                </c:pt>
                <c:pt idx="907">
                  <c:v>323.10319519042969</c:v>
                </c:pt>
                <c:pt idx="908">
                  <c:v>781.77846679687502</c:v>
                </c:pt>
                <c:pt idx="909">
                  <c:v>638.27472229003911</c:v>
                </c:pt>
                <c:pt idx="910">
                  <c:v>362.45054473876951</c:v>
                </c:pt>
                <c:pt idx="911">
                  <c:v>136.67989654541014</c:v>
                </c:pt>
                <c:pt idx="912">
                  <c:v>327.27155914306638</c:v>
                </c:pt>
                <c:pt idx="913">
                  <c:v>435.57926940917969</c:v>
                </c:pt>
                <c:pt idx="914">
                  <c:v>254.78249206542969</c:v>
                </c:pt>
                <c:pt idx="915">
                  <c:v>200.30510253906249</c:v>
                </c:pt>
                <c:pt idx="916">
                  <c:v>147.91330566406251</c:v>
                </c:pt>
                <c:pt idx="917">
                  <c:v>118.87754592895507</c:v>
                </c:pt>
                <c:pt idx="918">
                  <c:v>97.7685546875</c:v>
                </c:pt>
                <c:pt idx="919">
                  <c:v>227.32759857177734</c:v>
                </c:pt>
                <c:pt idx="920">
                  <c:v>777.59464111328123</c:v>
                </c:pt>
                <c:pt idx="921">
                  <c:v>613.6247619628906</c:v>
                </c:pt>
                <c:pt idx="922">
                  <c:v>291.80612792968748</c:v>
                </c:pt>
                <c:pt idx="923">
                  <c:v>199.8188446044922</c:v>
                </c:pt>
                <c:pt idx="924">
                  <c:v>78.180229187011719</c:v>
                </c:pt>
                <c:pt idx="925">
                  <c:v>40.797328186035159</c:v>
                </c:pt>
                <c:pt idx="926">
                  <c:v>122.38802947998047</c:v>
                </c:pt>
                <c:pt idx="927">
                  <c:v>146.56226959228516</c:v>
                </c:pt>
                <c:pt idx="928">
                  <c:v>111.0716064453125</c:v>
                </c:pt>
                <c:pt idx="929">
                  <c:v>93.454450988769537</c:v>
                </c:pt>
                <c:pt idx="930">
                  <c:v>88.022209167480469</c:v>
                </c:pt>
                <c:pt idx="931">
                  <c:v>84.089879608154291</c:v>
                </c:pt>
                <c:pt idx="932">
                  <c:v>82.205548095703122</c:v>
                </c:pt>
                <c:pt idx="933">
                  <c:v>80.851782226562506</c:v>
                </c:pt>
                <c:pt idx="934">
                  <c:v>82.307380676269531</c:v>
                </c:pt>
                <c:pt idx="935">
                  <c:v>88.577164459228513</c:v>
                </c:pt>
                <c:pt idx="936">
                  <c:v>90.084842681884766</c:v>
                </c:pt>
                <c:pt idx="937">
                  <c:v>90.898970794677737</c:v>
                </c:pt>
                <c:pt idx="938">
                  <c:v>93.357645416259771</c:v>
                </c:pt>
                <c:pt idx="939">
                  <c:v>95.693060302734381</c:v>
                </c:pt>
                <c:pt idx="940">
                  <c:v>97.243159484863284</c:v>
                </c:pt>
                <c:pt idx="941">
                  <c:v>101.23300857543946</c:v>
                </c:pt>
                <c:pt idx="942">
                  <c:v>100.07699203491211</c:v>
                </c:pt>
                <c:pt idx="943">
                  <c:v>83.048039245605466</c:v>
                </c:pt>
                <c:pt idx="944">
                  <c:v>73.303366088867193</c:v>
                </c:pt>
                <c:pt idx="945">
                  <c:v>92.891482543945315</c:v>
                </c:pt>
                <c:pt idx="946">
                  <c:v>166.55459213256836</c:v>
                </c:pt>
                <c:pt idx="947">
                  <c:v>202.32284393310547</c:v>
                </c:pt>
                <c:pt idx="948">
                  <c:v>195.63831939697266</c:v>
                </c:pt>
                <c:pt idx="949">
                  <c:v>121.18802032470703</c:v>
                </c:pt>
                <c:pt idx="950">
                  <c:v>47.084267044067381</c:v>
                </c:pt>
                <c:pt idx="951">
                  <c:v>18.190549659729005</c:v>
                </c:pt>
                <c:pt idx="952">
                  <c:v>11.372520828247071</c:v>
                </c:pt>
                <c:pt idx="953">
                  <c:v>23.156517791748048</c:v>
                </c:pt>
                <c:pt idx="954">
                  <c:v>144.83197555541992</c:v>
                </c:pt>
                <c:pt idx="955">
                  <c:v>201.15939483642578</c:v>
                </c:pt>
                <c:pt idx="956">
                  <c:v>176.21806945800782</c:v>
                </c:pt>
                <c:pt idx="957">
                  <c:v>422.58474426269532</c:v>
                </c:pt>
                <c:pt idx="958">
                  <c:v>318.58858947753907</c:v>
                </c:pt>
                <c:pt idx="959">
                  <c:v>313.49703979492188</c:v>
                </c:pt>
                <c:pt idx="960">
                  <c:v>216.29769897460938</c:v>
                </c:pt>
                <c:pt idx="961">
                  <c:v>236.24505615234375</c:v>
                </c:pt>
                <c:pt idx="962">
                  <c:v>793.44580078125</c:v>
                </c:pt>
                <c:pt idx="963">
                  <c:v>583.77695007324223</c:v>
                </c:pt>
                <c:pt idx="964">
                  <c:v>232.22146453857422</c:v>
                </c:pt>
                <c:pt idx="965">
                  <c:v>299.38104248046875</c:v>
                </c:pt>
                <c:pt idx="966">
                  <c:v>216.61168212890624</c:v>
                </c:pt>
                <c:pt idx="967">
                  <c:v>147.14336624145508</c:v>
                </c:pt>
                <c:pt idx="968">
                  <c:v>100.48746643066406</c:v>
                </c:pt>
                <c:pt idx="969">
                  <c:v>51.855183219909669</c:v>
                </c:pt>
                <c:pt idx="970">
                  <c:v>23.70509490966797</c:v>
                </c:pt>
                <c:pt idx="971">
                  <c:v>20.132561111450194</c:v>
                </c:pt>
                <c:pt idx="972">
                  <c:v>72.548024749755854</c:v>
                </c:pt>
                <c:pt idx="973">
                  <c:v>158.51660766601563</c:v>
                </c:pt>
                <c:pt idx="974">
                  <c:v>167.52500000000001</c:v>
                </c:pt>
                <c:pt idx="975">
                  <c:v>183.80379028320311</c:v>
                </c:pt>
                <c:pt idx="976">
                  <c:v>188.23050079345703</c:v>
                </c:pt>
                <c:pt idx="977">
                  <c:v>160.10735321044922</c:v>
                </c:pt>
                <c:pt idx="978">
                  <c:v>141.00392913818359</c:v>
                </c:pt>
                <c:pt idx="979">
                  <c:v>134.61695861816406</c:v>
                </c:pt>
                <c:pt idx="980">
                  <c:v>133.94508819580079</c:v>
                </c:pt>
                <c:pt idx="981">
                  <c:v>134.53872070312499</c:v>
                </c:pt>
                <c:pt idx="982">
                  <c:v>134.19547882080079</c:v>
                </c:pt>
                <c:pt idx="983">
                  <c:v>133.54508819580079</c:v>
                </c:pt>
                <c:pt idx="984">
                  <c:v>131.96218414306639</c:v>
                </c:pt>
                <c:pt idx="985">
                  <c:v>130.17193145751952</c:v>
                </c:pt>
                <c:pt idx="986">
                  <c:v>128.28762435913086</c:v>
                </c:pt>
                <c:pt idx="987">
                  <c:v>127.05151138305663</c:v>
                </c:pt>
                <c:pt idx="988">
                  <c:v>126.29407653808593</c:v>
                </c:pt>
                <c:pt idx="989">
                  <c:v>125.60542984008789</c:v>
                </c:pt>
                <c:pt idx="990">
                  <c:v>123.06385726928711</c:v>
                </c:pt>
                <c:pt idx="991">
                  <c:v>121.3367805480957</c:v>
                </c:pt>
                <c:pt idx="992">
                  <c:v>120.61364288330078</c:v>
                </c:pt>
                <c:pt idx="993">
                  <c:v>119.74721832275391</c:v>
                </c:pt>
                <c:pt idx="994">
                  <c:v>118.79279251098633</c:v>
                </c:pt>
                <c:pt idx="995">
                  <c:v>117.8672607421875</c:v>
                </c:pt>
                <c:pt idx="996">
                  <c:v>117.24321670532227</c:v>
                </c:pt>
                <c:pt idx="997">
                  <c:v>116.4804786682129</c:v>
                </c:pt>
                <c:pt idx="998">
                  <c:v>115.70566711425781</c:v>
                </c:pt>
                <c:pt idx="999">
                  <c:v>114.14149932861328</c:v>
                </c:pt>
                <c:pt idx="1000">
                  <c:v>113.1343376159668</c:v>
                </c:pt>
                <c:pt idx="1001">
                  <c:v>112.09774017333984</c:v>
                </c:pt>
                <c:pt idx="1002">
                  <c:v>111.75823059082032</c:v>
                </c:pt>
                <c:pt idx="1003">
                  <c:v>111.71644592285156</c:v>
                </c:pt>
                <c:pt idx="1004">
                  <c:v>111.6393325805664</c:v>
                </c:pt>
                <c:pt idx="1005">
                  <c:v>111.27407836914063</c:v>
                </c:pt>
                <c:pt idx="1006">
                  <c:v>111.04889373779297</c:v>
                </c:pt>
                <c:pt idx="1007">
                  <c:v>110.58678741455078</c:v>
                </c:pt>
                <c:pt idx="1008">
                  <c:v>110.13567886352538</c:v>
                </c:pt>
                <c:pt idx="1009">
                  <c:v>109.97646179199219</c:v>
                </c:pt>
                <c:pt idx="1010">
                  <c:v>110.32587966918945</c:v>
                </c:pt>
                <c:pt idx="1011">
                  <c:v>110.66120910644531</c:v>
                </c:pt>
                <c:pt idx="1012">
                  <c:v>109.8974723815918</c:v>
                </c:pt>
                <c:pt idx="1013">
                  <c:v>109.4239631652832</c:v>
                </c:pt>
                <c:pt idx="1014">
                  <c:v>109.42156829833985</c:v>
                </c:pt>
                <c:pt idx="1015">
                  <c:v>108.89331512451172</c:v>
                </c:pt>
                <c:pt idx="1016">
                  <c:v>108.60795211791992</c:v>
                </c:pt>
                <c:pt idx="1017">
                  <c:v>108.80574722290039</c:v>
                </c:pt>
                <c:pt idx="1018">
                  <c:v>108.59936599731445</c:v>
                </c:pt>
                <c:pt idx="1019">
                  <c:v>107.87966613769531</c:v>
                </c:pt>
                <c:pt idx="1020">
                  <c:v>107.33097076416016</c:v>
                </c:pt>
                <c:pt idx="1021">
                  <c:v>107.32689056396484</c:v>
                </c:pt>
                <c:pt idx="1022">
                  <c:v>107.05337066650391</c:v>
                </c:pt>
                <c:pt idx="1023">
                  <c:v>105.72185287475585</c:v>
                </c:pt>
                <c:pt idx="1024">
                  <c:v>106.72977828979492</c:v>
                </c:pt>
                <c:pt idx="1025">
                  <c:v>122.21313934326172</c:v>
                </c:pt>
                <c:pt idx="1026">
                  <c:v>108.68868408203124</c:v>
                </c:pt>
                <c:pt idx="1027">
                  <c:v>287.78255310058591</c:v>
                </c:pt>
                <c:pt idx="1028">
                  <c:v>299.98609466552733</c:v>
                </c:pt>
                <c:pt idx="1029">
                  <c:v>121.06924514770508</c:v>
                </c:pt>
                <c:pt idx="1030">
                  <c:v>163.44603576660157</c:v>
                </c:pt>
                <c:pt idx="1031">
                  <c:v>479.71258087158202</c:v>
                </c:pt>
                <c:pt idx="1032">
                  <c:v>493.58722534179685</c:v>
                </c:pt>
                <c:pt idx="1033">
                  <c:v>227.60374603271484</c:v>
                </c:pt>
                <c:pt idx="1034">
                  <c:v>109.61419296264648</c:v>
                </c:pt>
                <c:pt idx="1035">
                  <c:v>176.14735260009766</c:v>
                </c:pt>
                <c:pt idx="1036">
                  <c:v>470.44910583496096</c:v>
                </c:pt>
                <c:pt idx="1037">
                  <c:v>502.25323486328125</c:v>
                </c:pt>
                <c:pt idx="1038">
                  <c:v>389.79478759765624</c:v>
                </c:pt>
                <c:pt idx="1039">
                  <c:v>331.96133422851563</c:v>
                </c:pt>
                <c:pt idx="1040">
                  <c:v>154.62144241333007</c:v>
                </c:pt>
                <c:pt idx="1041">
                  <c:v>125.13768997192383</c:v>
                </c:pt>
                <c:pt idx="1042">
                  <c:v>401.10592041015627</c:v>
                </c:pt>
                <c:pt idx="1043">
                  <c:v>326.41985321044922</c:v>
                </c:pt>
                <c:pt idx="1044">
                  <c:v>213.01099090576173</c:v>
                </c:pt>
                <c:pt idx="1045">
                  <c:v>131.98908233642578</c:v>
                </c:pt>
                <c:pt idx="1046">
                  <c:v>92.042868041992193</c:v>
                </c:pt>
                <c:pt idx="1047">
                  <c:v>76.738881683349604</c:v>
                </c:pt>
                <c:pt idx="1048">
                  <c:v>47.997923088073733</c:v>
                </c:pt>
                <c:pt idx="1049">
                  <c:v>19.472354698181153</c:v>
                </c:pt>
                <c:pt idx="1050">
                  <c:v>11.410592365264893</c:v>
                </c:pt>
                <c:pt idx="1051">
                  <c:v>8.6764195442199714</c:v>
                </c:pt>
                <c:pt idx="1052">
                  <c:v>7.447690486907959</c:v>
                </c:pt>
                <c:pt idx="1053">
                  <c:v>34.067495584487915</c:v>
                </c:pt>
                <c:pt idx="1054">
                  <c:v>124.88981781005859</c:v>
                </c:pt>
                <c:pt idx="1055">
                  <c:v>80.843077087402349</c:v>
                </c:pt>
                <c:pt idx="1056">
                  <c:v>122.04723815917968</c:v>
                </c:pt>
                <c:pt idx="1057">
                  <c:v>267.83749847412111</c:v>
                </c:pt>
                <c:pt idx="1058">
                  <c:v>186.01855010986327</c:v>
                </c:pt>
                <c:pt idx="1059">
                  <c:v>165.51747436523436</c:v>
                </c:pt>
                <c:pt idx="1060">
                  <c:v>198.24445495605468</c:v>
                </c:pt>
                <c:pt idx="1061">
                  <c:v>172.19194183349609</c:v>
                </c:pt>
                <c:pt idx="1062">
                  <c:v>112.55562286376953</c:v>
                </c:pt>
                <c:pt idx="1063">
                  <c:v>209.4010108947754</c:v>
                </c:pt>
                <c:pt idx="1064">
                  <c:v>181.55489196777344</c:v>
                </c:pt>
                <c:pt idx="1065">
                  <c:v>238.93159484863281</c:v>
                </c:pt>
                <c:pt idx="1066">
                  <c:v>393.85523681640626</c:v>
                </c:pt>
                <c:pt idx="1067">
                  <c:v>221.35292968749999</c:v>
                </c:pt>
                <c:pt idx="1068">
                  <c:v>148.83314056396483</c:v>
                </c:pt>
                <c:pt idx="1069">
                  <c:v>143.32925643920899</c:v>
                </c:pt>
                <c:pt idx="1070">
                  <c:v>220.38717346191407</c:v>
                </c:pt>
                <c:pt idx="1071">
                  <c:v>230.2591552734375</c:v>
                </c:pt>
                <c:pt idx="1072">
                  <c:v>215.95878143310546</c:v>
                </c:pt>
                <c:pt idx="1073">
                  <c:v>287.89049072265624</c:v>
                </c:pt>
                <c:pt idx="1074">
                  <c:v>229.58040008544921</c:v>
                </c:pt>
                <c:pt idx="1075">
                  <c:v>524.53749237060549</c:v>
                </c:pt>
                <c:pt idx="1076">
                  <c:v>904.90505981445313</c:v>
                </c:pt>
                <c:pt idx="1077">
                  <c:v>578.89992370605466</c:v>
                </c:pt>
                <c:pt idx="1078">
                  <c:v>270.45967102050781</c:v>
                </c:pt>
                <c:pt idx="1079">
                  <c:v>337.01893615722656</c:v>
                </c:pt>
                <c:pt idx="1080">
                  <c:v>234.20384826660157</c:v>
                </c:pt>
                <c:pt idx="1081">
                  <c:v>175.95982513427734</c:v>
                </c:pt>
                <c:pt idx="1082">
                  <c:v>80.334551620483396</c:v>
                </c:pt>
                <c:pt idx="1083">
                  <c:v>28.594954109191896</c:v>
                </c:pt>
                <c:pt idx="1084">
                  <c:v>16.409037399291993</c:v>
                </c:pt>
                <c:pt idx="1085">
                  <c:v>12.214974212646485</c:v>
                </c:pt>
                <c:pt idx="1086">
                  <c:v>63.367923927307132</c:v>
                </c:pt>
                <c:pt idx="1087">
                  <c:v>142.54863815307618</c:v>
                </c:pt>
                <c:pt idx="1088">
                  <c:v>93.639075469970706</c:v>
                </c:pt>
                <c:pt idx="1089">
                  <c:v>65.019654846191401</c:v>
                </c:pt>
                <c:pt idx="1090">
                  <c:v>66.775918960571289</c:v>
                </c:pt>
                <c:pt idx="1091">
                  <c:v>165.90800094604492</c:v>
                </c:pt>
                <c:pt idx="1092">
                  <c:v>287.56515808105468</c:v>
                </c:pt>
                <c:pt idx="1093">
                  <c:v>728.01116333007815</c:v>
                </c:pt>
                <c:pt idx="1094">
                  <c:v>733.4979309082031</c:v>
                </c:pt>
                <c:pt idx="1095">
                  <c:v>393.67816162109375</c:v>
                </c:pt>
                <c:pt idx="1096">
                  <c:v>178.8383918762207</c:v>
                </c:pt>
                <c:pt idx="1097">
                  <c:v>59.484230041503906</c:v>
                </c:pt>
                <c:pt idx="1098">
                  <c:v>30.040902900695801</c:v>
                </c:pt>
                <c:pt idx="1099">
                  <c:v>24.781004714965821</c:v>
                </c:pt>
                <c:pt idx="1100">
                  <c:v>111.18391723632813</c:v>
                </c:pt>
                <c:pt idx="1101">
                  <c:v>347.49369964599612</c:v>
                </c:pt>
                <c:pt idx="1102">
                  <c:v>716.02468872070313</c:v>
                </c:pt>
                <c:pt idx="1103">
                  <c:v>574.21983947753904</c:v>
                </c:pt>
                <c:pt idx="1104">
                  <c:v>406.10149841308595</c:v>
                </c:pt>
                <c:pt idx="1105">
                  <c:v>247.64707641601564</c:v>
                </c:pt>
                <c:pt idx="1106">
                  <c:v>158.60995254516601</c:v>
                </c:pt>
                <c:pt idx="1107">
                  <c:v>73.559138488769534</c:v>
                </c:pt>
                <c:pt idx="1108">
                  <c:v>74.688702392578122</c:v>
                </c:pt>
                <c:pt idx="1109">
                  <c:v>121.88505477905274</c:v>
                </c:pt>
                <c:pt idx="1110">
                  <c:v>183.19046707153319</c:v>
                </c:pt>
                <c:pt idx="1111">
                  <c:v>474.35663757324221</c:v>
                </c:pt>
                <c:pt idx="1112">
                  <c:v>428.14385681152345</c:v>
                </c:pt>
                <c:pt idx="1113">
                  <c:v>209.58775787353517</c:v>
                </c:pt>
                <c:pt idx="1114">
                  <c:v>326.84691467285154</c:v>
                </c:pt>
                <c:pt idx="1115">
                  <c:v>334.80872344970703</c:v>
                </c:pt>
                <c:pt idx="1116">
                  <c:v>116.06459045410156</c:v>
                </c:pt>
                <c:pt idx="1117">
                  <c:v>150.27140045166016</c:v>
                </c:pt>
                <c:pt idx="1118">
                  <c:v>61.384183120727542</c:v>
                </c:pt>
                <c:pt idx="1119">
                  <c:v>26.738548660278319</c:v>
                </c:pt>
                <c:pt idx="1120">
                  <c:v>77.187821197509763</c:v>
                </c:pt>
                <c:pt idx="1121">
                  <c:v>137.41156616210938</c:v>
                </c:pt>
                <c:pt idx="1122">
                  <c:v>86.737548446655268</c:v>
                </c:pt>
                <c:pt idx="1123">
                  <c:v>27.425270652770998</c:v>
                </c:pt>
                <c:pt idx="1124">
                  <c:v>13.047851276397704</c:v>
                </c:pt>
                <c:pt idx="1125">
                  <c:v>9.4518272399902337</c:v>
                </c:pt>
                <c:pt idx="1126">
                  <c:v>8.3457289695739743</c:v>
                </c:pt>
                <c:pt idx="1127">
                  <c:v>25.387549877166748</c:v>
                </c:pt>
                <c:pt idx="1128">
                  <c:v>86.296572875976565</c:v>
                </c:pt>
                <c:pt idx="1129">
                  <c:v>106.71079406738281</c:v>
                </c:pt>
                <c:pt idx="1130">
                  <c:v>120.74891815185546</c:v>
                </c:pt>
                <c:pt idx="1131">
                  <c:v>150.31484832763672</c:v>
                </c:pt>
                <c:pt idx="1132">
                  <c:v>168.30952758789061</c:v>
                </c:pt>
                <c:pt idx="1133">
                  <c:v>150.47447662353517</c:v>
                </c:pt>
                <c:pt idx="1134">
                  <c:v>139.58462524414063</c:v>
                </c:pt>
                <c:pt idx="1135">
                  <c:v>144.63455963134766</c:v>
                </c:pt>
                <c:pt idx="1136">
                  <c:v>135.61114654541015</c:v>
                </c:pt>
                <c:pt idx="1137">
                  <c:v>138.17931365966797</c:v>
                </c:pt>
                <c:pt idx="1138">
                  <c:v>139.95287475585937</c:v>
                </c:pt>
                <c:pt idx="1139">
                  <c:v>116.1390251159668</c:v>
                </c:pt>
                <c:pt idx="1140">
                  <c:v>109.40947647094727</c:v>
                </c:pt>
                <c:pt idx="1141">
                  <c:v>85.148701477050778</c:v>
                </c:pt>
                <c:pt idx="1142">
                  <c:v>329.38248901367189</c:v>
                </c:pt>
                <c:pt idx="1143">
                  <c:v>364.75707550048827</c:v>
                </c:pt>
                <c:pt idx="1144">
                  <c:v>173.97256774902343</c:v>
                </c:pt>
                <c:pt idx="1145">
                  <c:v>97.009393310546869</c:v>
                </c:pt>
                <c:pt idx="1146">
                  <c:v>38.314875030517577</c:v>
                </c:pt>
                <c:pt idx="1147">
                  <c:v>21.04299430847168</c:v>
                </c:pt>
                <c:pt idx="1148">
                  <c:v>36.383122634887698</c:v>
                </c:pt>
                <c:pt idx="1149">
                  <c:v>120.90621719360351</c:v>
                </c:pt>
                <c:pt idx="1150">
                  <c:v>173.45453491210938</c:v>
                </c:pt>
                <c:pt idx="1151">
                  <c:v>313.05195922851561</c:v>
                </c:pt>
                <c:pt idx="1152">
                  <c:v>341.34417419433595</c:v>
                </c:pt>
                <c:pt idx="1153">
                  <c:v>218.05271682739257</c:v>
                </c:pt>
                <c:pt idx="1154">
                  <c:v>742.28197937011714</c:v>
                </c:pt>
                <c:pt idx="1155">
                  <c:v>611.18571777343755</c:v>
                </c:pt>
                <c:pt idx="1156">
                  <c:v>224.11052093505859</c:v>
                </c:pt>
                <c:pt idx="1157">
                  <c:v>408.61736450195315</c:v>
                </c:pt>
                <c:pt idx="1158">
                  <c:v>1003.1597229003906</c:v>
                </c:pt>
                <c:pt idx="1159">
                  <c:v>1060.307080078125</c:v>
                </c:pt>
                <c:pt idx="1160">
                  <c:v>1006.2121826171875</c:v>
                </c:pt>
                <c:pt idx="1161">
                  <c:v>675.45550842285161</c:v>
                </c:pt>
                <c:pt idx="1162">
                  <c:v>291.69853363037112</c:v>
                </c:pt>
                <c:pt idx="1163">
                  <c:v>308.6009811401367</c:v>
                </c:pt>
                <c:pt idx="1164">
                  <c:v>334.21090393066407</c:v>
                </c:pt>
                <c:pt idx="1165">
                  <c:v>224.51859130859376</c:v>
                </c:pt>
                <c:pt idx="1166">
                  <c:v>264.22080841064451</c:v>
                </c:pt>
                <c:pt idx="1167">
                  <c:v>259.03940277099611</c:v>
                </c:pt>
                <c:pt idx="1168">
                  <c:v>668.42422485351563</c:v>
                </c:pt>
                <c:pt idx="1169">
                  <c:v>691.4077270507812</c:v>
                </c:pt>
                <c:pt idx="1170">
                  <c:v>377.20290679931639</c:v>
                </c:pt>
                <c:pt idx="1171">
                  <c:v>199.31794586181641</c:v>
                </c:pt>
                <c:pt idx="1172">
                  <c:v>198.78208007812501</c:v>
                </c:pt>
                <c:pt idx="1173">
                  <c:v>191.84101867675781</c:v>
                </c:pt>
                <c:pt idx="1174">
                  <c:v>180.05178070068359</c:v>
                </c:pt>
                <c:pt idx="1175">
                  <c:v>162.3688934326172</c:v>
                </c:pt>
                <c:pt idx="1176">
                  <c:v>147.54059295654298</c:v>
                </c:pt>
                <c:pt idx="1177">
                  <c:v>153.40724792480469</c:v>
                </c:pt>
                <c:pt idx="1178">
                  <c:v>148.42839508056642</c:v>
                </c:pt>
                <c:pt idx="1179">
                  <c:v>182.26251525878905</c:v>
                </c:pt>
                <c:pt idx="1180">
                  <c:v>190.25631713867188</c:v>
                </c:pt>
                <c:pt idx="1181">
                  <c:v>162.72162933349608</c:v>
                </c:pt>
                <c:pt idx="1182">
                  <c:v>148.87808990478516</c:v>
                </c:pt>
                <c:pt idx="1183">
                  <c:v>130.42548446655275</c:v>
                </c:pt>
                <c:pt idx="1184">
                  <c:v>105.10485763549805</c:v>
                </c:pt>
                <c:pt idx="1185">
                  <c:v>94.868961334228516</c:v>
                </c:pt>
                <c:pt idx="1186">
                  <c:v>146.07606506347656</c:v>
                </c:pt>
                <c:pt idx="1187">
                  <c:v>142.44265441894532</c:v>
                </c:pt>
                <c:pt idx="1188">
                  <c:v>131.79413604736328</c:v>
                </c:pt>
                <c:pt idx="1189">
                  <c:v>111.96622467041016</c:v>
                </c:pt>
                <c:pt idx="1190">
                  <c:v>101.34597244262696</c:v>
                </c:pt>
                <c:pt idx="1191">
                  <c:v>133.5610336303711</c:v>
                </c:pt>
                <c:pt idx="1192">
                  <c:v>150.19515991210938</c:v>
                </c:pt>
                <c:pt idx="1193">
                  <c:v>146.59483795166017</c:v>
                </c:pt>
                <c:pt idx="1194">
                  <c:v>161.02875671386718</c:v>
                </c:pt>
                <c:pt idx="1195">
                  <c:v>190.98417358398439</c:v>
                </c:pt>
                <c:pt idx="1196">
                  <c:v>167.80437622070312</c:v>
                </c:pt>
                <c:pt idx="1197">
                  <c:v>288.44758758544924</c:v>
                </c:pt>
                <c:pt idx="1198">
                  <c:v>161.60197448730469</c:v>
                </c:pt>
                <c:pt idx="1199">
                  <c:v>138.06818847656251</c:v>
                </c:pt>
                <c:pt idx="1200">
                  <c:v>112.1182960510254</c:v>
                </c:pt>
                <c:pt idx="1201">
                  <c:v>411.73743743896483</c:v>
                </c:pt>
                <c:pt idx="1202">
                  <c:v>422.62996826171877</c:v>
                </c:pt>
                <c:pt idx="1203">
                  <c:v>480.94587707519531</c:v>
                </c:pt>
                <c:pt idx="1204">
                  <c:v>290.29850769042969</c:v>
                </c:pt>
                <c:pt idx="1205">
                  <c:v>135.55284271240234</c:v>
                </c:pt>
                <c:pt idx="1206">
                  <c:v>152.31742248535156</c:v>
                </c:pt>
                <c:pt idx="1207">
                  <c:v>150.03194732666014</c:v>
                </c:pt>
                <c:pt idx="1208">
                  <c:v>154.18616943359376</c:v>
                </c:pt>
                <c:pt idx="1209">
                  <c:v>147.08562469482422</c:v>
                </c:pt>
                <c:pt idx="1210">
                  <c:v>129.48200378417968</c:v>
                </c:pt>
                <c:pt idx="1211">
                  <c:v>110.72411727905273</c:v>
                </c:pt>
                <c:pt idx="1212">
                  <c:v>118.94839324951172</c:v>
                </c:pt>
                <c:pt idx="1213">
                  <c:v>115.03610000610351</c:v>
                </c:pt>
                <c:pt idx="1214">
                  <c:v>106.66269073486328</c:v>
                </c:pt>
                <c:pt idx="1215">
                  <c:v>117.20176391601562</c:v>
                </c:pt>
                <c:pt idx="1216">
                  <c:v>114.00827178955078</c:v>
                </c:pt>
                <c:pt idx="1217">
                  <c:v>115.9597053527832</c:v>
                </c:pt>
                <c:pt idx="1218">
                  <c:v>121.13600387573243</c:v>
                </c:pt>
                <c:pt idx="1219">
                  <c:v>116.83042526245117</c:v>
                </c:pt>
                <c:pt idx="1220">
                  <c:v>113.31017456054687</c:v>
                </c:pt>
                <c:pt idx="1221">
                  <c:v>117.35744628906249</c:v>
                </c:pt>
                <c:pt idx="1222">
                  <c:v>117.79328079223633</c:v>
                </c:pt>
                <c:pt idx="1223">
                  <c:v>116.45327072143554</c:v>
                </c:pt>
                <c:pt idx="1224">
                  <c:v>107.66603012084961</c:v>
                </c:pt>
                <c:pt idx="1225">
                  <c:v>113.63293685913087</c:v>
                </c:pt>
                <c:pt idx="1226">
                  <c:v>153.16020660400392</c:v>
                </c:pt>
                <c:pt idx="1227">
                  <c:v>135.12440643310546</c:v>
                </c:pt>
                <c:pt idx="1228">
                  <c:v>108.54514083862304</c:v>
                </c:pt>
                <c:pt idx="1229">
                  <c:v>129.4568962097168</c:v>
                </c:pt>
                <c:pt idx="1230">
                  <c:v>145.07349700927733</c:v>
                </c:pt>
                <c:pt idx="1231">
                  <c:v>138.32121047973632</c:v>
                </c:pt>
                <c:pt idx="1232">
                  <c:v>105.94081649780273</c:v>
                </c:pt>
                <c:pt idx="1233">
                  <c:v>100.83480300903321</c:v>
                </c:pt>
                <c:pt idx="1234">
                  <c:v>131.3081024169922</c:v>
                </c:pt>
                <c:pt idx="1235">
                  <c:v>122.60268173217773</c:v>
                </c:pt>
                <c:pt idx="1236">
                  <c:v>108.98055191040039</c:v>
                </c:pt>
                <c:pt idx="1237">
                  <c:v>109.55493621826172</c:v>
                </c:pt>
                <c:pt idx="1238">
                  <c:v>100.26272735595703</c:v>
                </c:pt>
                <c:pt idx="1239">
                  <c:v>100.31498184204102</c:v>
                </c:pt>
                <c:pt idx="1240">
                  <c:v>108.97041091918945</c:v>
                </c:pt>
                <c:pt idx="1241">
                  <c:v>114.43555450439453</c:v>
                </c:pt>
                <c:pt idx="1242">
                  <c:v>117.57219696044922</c:v>
                </c:pt>
                <c:pt idx="1243">
                  <c:v>116.6064353942871</c:v>
                </c:pt>
                <c:pt idx="1244">
                  <c:v>114.37051315307617</c:v>
                </c:pt>
                <c:pt idx="1245">
                  <c:v>111.19130477905273</c:v>
                </c:pt>
                <c:pt idx="1246">
                  <c:v>109.74494552612305</c:v>
                </c:pt>
                <c:pt idx="1247">
                  <c:v>110.69677047729492</c:v>
                </c:pt>
                <c:pt idx="1248">
                  <c:v>109.96311416625977</c:v>
                </c:pt>
                <c:pt idx="1249">
                  <c:v>109.37975616455078</c:v>
                </c:pt>
                <c:pt idx="1250">
                  <c:v>107.37079696655273</c:v>
                </c:pt>
                <c:pt idx="1251">
                  <c:v>107.58428649902343</c:v>
                </c:pt>
                <c:pt idx="1252">
                  <c:v>107.40860977172852</c:v>
                </c:pt>
                <c:pt idx="1253">
                  <c:v>102.44685897827148</c:v>
                </c:pt>
                <c:pt idx="1254">
                  <c:v>95.280377960205072</c:v>
                </c:pt>
                <c:pt idx="1255">
                  <c:v>90.896640777587891</c:v>
                </c:pt>
                <c:pt idx="1256">
                  <c:v>87.804257202148435</c:v>
                </c:pt>
                <c:pt idx="1257">
                  <c:v>81.843525695800778</c:v>
                </c:pt>
                <c:pt idx="1258">
                  <c:v>82.789293670654303</c:v>
                </c:pt>
                <c:pt idx="1259">
                  <c:v>84.221360778808588</c:v>
                </c:pt>
                <c:pt idx="1260">
                  <c:v>79.337610626220709</c:v>
                </c:pt>
                <c:pt idx="1261">
                  <c:v>124.37692260742188</c:v>
                </c:pt>
                <c:pt idx="1262">
                  <c:v>325.86781463623049</c:v>
                </c:pt>
                <c:pt idx="1263">
                  <c:v>265.94972991943359</c:v>
                </c:pt>
                <c:pt idx="1264">
                  <c:v>156.08150253295898</c:v>
                </c:pt>
                <c:pt idx="1265">
                  <c:v>115.4288345336914</c:v>
                </c:pt>
                <c:pt idx="1266">
                  <c:v>107.40423431396485</c:v>
                </c:pt>
                <c:pt idx="1267">
                  <c:v>94.200910186767572</c:v>
                </c:pt>
                <c:pt idx="1268">
                  <c:v>73.489402770996094</c:v>
                </c:pt>
                <c:pt idx="1269">
                  <c:v>80.611501312255854</c:v>
                </c:pt>
                <c:pt idx="1270">
                  <c:v>88.130923461914065</c:v>
                </c:pt>
                <c:pt idx="1271">
                  <c:v>88.97839431762695</c:v>
                </c:pt>
                <c:pt idx="1272">
                  <c:v>82.537885284423822</c:v>
                </c:pt>
                <c:pt idx="1273">
                  <c:v>77.705770111083979</c:v>
                </c:pt>
                <c:pt idx="1274">
                  <c:v>80.171768951416013</c:v>
                </c:pt>
                <c:pt idx="1275">
                  <c:v>131.28363113403321</c:v>
                </c:pt>
                <c:pt idx="1276">
                  <c:v>136.10324783325194</c:v>
                </c:pt>
                <c:pt idx="1277">
                  <c:v>110.2997428894043</c:v>
                </c:pt>
                <c:pt idx="1278">
                  <c:v>99.571250152587893</c:v>
                </c:pt>
                <c:pt idx="1279">
                  <c:v>108.93352127075195</c:v>
                </c:pt>
                <c:pt idx="1280">
                  <c:v>141.1142593383789</c:v>
                </c:pt>
                <c:pt idx="1281">
                  <c:v>132.04708786010741</c:v>
                </c:pt>
                <c:pt idx="1282">
                  <c:v>125.61992416381835</c:v>
                </c:pt>
                <c:pt idx="1283">
                  <c:v>127.75222244262696</c:v>
                </c:pt>
                <c:pt idx="1284">
                  <c:v>116.47726287841797</c:v>
                </c:pt>
                <c:pt idx="1285">
                  <c:v>93.123654174804685</c:v>
                </c:pt>
                <c:pt idx="1286">
                  <c:v>88.658718109130859</c:v>
                </c:pt>
                <c:pt idx="1287">
                  <c:v>91.510946655273443</c:v>
                </c:pt>
                <c:pt idx="1288">
                  <c:v>82.7643440246582</c:v>
                </c:pt>
                <c:pt idx="1289">
                  <c:v>80.067446136474615</c:v>
                </c:pt>
                <c:pt idx="1290">
                  <c:v>80.8533935546875</c:v>
                </c:pt>
                <c:pt idx="1291">
                  <c:v>81.224430084228516</c:v>
                </c:pt>
                <c:pt idx="1292">
                  <c:v>81.521281433105472</c:v>
                </c:pt>
                <c:pt idx="1293">
                  <c:v>80.166844940185541</c:v>
                </c:pt>
                <c:pt idx="1294">
                  <c:v>76.216802978515631</c:v>
                </c:pt>
                <c:pt idx="1295">
                  <c:v>80.294847106933588</c:v>
                </c:pt>
                <c:pt idx="1296">
                  <c:v>125.14400482177734</c:v>
                </c:pt>
                <c:pt idx="1297">
                  <c:v>132.02965850830077</c:v>
                </c:pt>
                <c:pt idx="1298">
                  <c:v>105.09815979003906</c:v>
                </c:pt>
                <c:pt idx="1299">
                  <c:v>96.798187255859375</c:v>
                </c:pt>
                <c:pt idx="1300">
                  <c:v>113.98739776611328</c:v>
                </c:pt>
                <c:pt idx="1301">
                  <c:v>111.96779251098633</c:v>
                </c:pt>
                <c:pt idx="1302">
                  <c:v>96.571773529052734</c:v>
                </c:pt>
                <c:pt idx="1303">
                  <c:v>88.610520935058588</c:v>
                </c:pt>
                <c:pt idx="1304">
                  <c:v>90.404301452636716</c:v>
                </c:pt>
                <c:pt idx="1305">
                  <c:v>102.03014678955078</c:v>
                </c:pt>
                <c:pt idx="1306">
                  <c:v>111.51520385742188</c:v>
                </c:pt>
                <c:pt idx="1307">
                  <c:v>110.48746414184571</c:v>
                </c:pt>
                <c:pt idx="1308">
                  <c:v>108.9818733215332</c:v>
                </c:pt>
                <c:pt idx="1309">
                  <c:v>109.87407913208008</c:v>
                </c:pt>
                <c:pt idx="1310">
                  <c:v>106.09429168701172</c:v>
                </c:pt>
                <c:pt idx="1311">
                  <c:v>95.627632141113281</c:v>
                </c:pt>
                <c:pt idx="1312">
                  <c:v>89.090338134765631</c:v>
                </c:pt>
                <c:pt idx="1313">
                  <c:v>81.996306610107425</c:v>
                </c:pt>
                <c:pt idx="1314">
                  <c:v>76.42187423706055</c:v>
                </c:pt>
                <c:pt idx="1315">
                  <c:v>74.255602264404303</c:v>
                </c:pt>
                <c:pt idx="1316">
                  <c:v>74.219427490234381</c:v>
                </c:pt>
                <c:pt idx="1317">
                  <c:v>62.349263000488278</c:v>
                </c:pt>
                <c:pt idx="1318">
                  <c:v>66.223991775512701</c:v>
                </c:pt>
                <c:pt idx="1319">
                  <c:v>151.7288787841797</c:v>
                </c:pt>
                <c:pt idx="1320">
                  <c:v>140.41813812255859</c:v>
                </c:pt>
                <c:pt idx="1321">
                  <c:v>104.58405303955078</c:v>
                </c:pt>
                <c:pt idx="1322">
                  <c:v>420.18418731689451</c:v>
                </c:pt>
                <c:pt idx="1323">
                  <c:v>700.83945922851558</c:v>
                </c:pt>
                <c:pt idx="1324">
                  <c:v>508.6873748779297</c:v>
                </c:pt>
                <c:pt idx="1325">
                  <c:v>839.10595703125</c:v>
                </c:pt>
                <c:pt idx="1326">
                  <c:v>721.19620971679683</c:v>
                </c:pt>
                <c:pt idx="1327">
                  <c:v>379.51198730468752</c:v>
                </c:pt>
                <c:pt idx="1328">
                  <c:v>165.98385009765624</c:v>
                </c:pt>
                <c:pt idx="1329">
                  <c:v>169.12896804809571</c:v>
                </c:pt>
                <c:pt idx="1330">
                  <c:v>200.26279449462891</c:v>
                </c:pt>
                <c:pt idx="1331">
                  <c:v>354.03647766113284</c:v>
                </c:pt>
                <c:pt idx="1332">
                  <c:v>232.46055603027344</c:v>
                </c:pt>
                <c:pt idx="1333">
                  <c:v>185.01046295166014</c:v>
                </c:pt>
                <c:pt idx="1334">
                  <c:v>125.87695922851563</c:v>
                </c:pt>
                <c:pt idx="1335">
                  <c:v>134.27060165405274</c:v>
                </c:pt>
                <c:pt idx="1336">
                  <c:v>146.9894989013672</c:v>
                </c:pt>
                <c:pt idx="1337">
                  <c:v>116.87843170166016</c:v>
                </c:pt>
                <c:pt idx="1338">
                  <c:v>89.153248596191403</c:v>
                </c:pt>
                <c:pt idx="1339">
                  <c:v>99.002497863769534</c:v>
                </c:pt>
                <c:pt idx="1340">
                  <c:v>159.52753601074218</c:v>
                </c:pt>
                <c:pt idx="1341">
                  <c:v>450.84459686279297</c:v>
                </c:pt>
                <c:pt idx="1342">
                  <c:v>413.52969665527343</c:v>
                </c:pt>
                <c:pt idx="1343">
                  <c:v>315.38667755126954</c:v>
                </c:pt>
                <c:pt idx="1344">
                  <c:v>319.07209625244138</c:v>
                </c:pt>
                <c:pt idx="1345">
                  <c:v>123.2965576171875</c:v>
                </c:pt>
                <c:pt idx="1346">
                  <c:v>97.591751861572263</c:v>
                </c:pt>
                <c:pt idx="1347">
                  <c:v>107.80853958129883</c:v>
                </c:pt>
                <c:pt idx="1348">
                  <c:v>90.385643005371094</c:v>
                </c:pt>
                <c:pt idx="1349">
                  <c:v>34.438424682617189</c:v>
                </c:pt>
                <c:pt idx="1350">
                  <c:v>15.828550338745117</c:v>
                </c:pt>
                <c:pt idx="1351">
                  <c:v>10.843843841552735</c:v>
                </c:pt>
                <c:pt idx="1352">
                  <c:v>7.703895473480225</c:v>
                </c:pt>
                <c:pt idx="1353">
                  <c:v>5.5918582916259769</c:v>
                </c:pt>
                <c:pt idx="1354">
                  <c:v>4.6134363174438473</c:v>
                </c:pt>
                <c:pt idx="1355">
                  <c:v>3.9983942270278932</c:v>
                </c:pt>
                <c:pt idx="1356">
                  <c:v>3.5955091238021852</c:v>
                </c:pt>
                <c:pt idx="1357">
                  <c:v>3.5982725620269775</c:v>
                </c:pt>
                <c:pt idx="1358">
                  <c:v>18.958223104476929</c:v>
                </c:pt>
                <c:pt idx="1359">
                  <c:v>10.895117950439452</c:v>
                </c:pt>
                <c:pt idx="1360">
                  <c:v>14.255472898483276</c:v>
                </c:pt>
                <c:pt idx="1361">
                  <c:v>106.44498596191406</c:v>
                </c:pt>
                <c:pt idx="1362">
                  <c:v>367.47120361328126</c:v>
                </c:pt>
                <c:pt idx="1363">
                  <c:v>572.78643188476565</c:v>
                </c:pt>
                <c:pt idx="1364">
                  <c:v>449.7637878417969</c:v>
                </c:pt>
                <c:pt idx="1365">
                  <c:v>262.11942596435546</c:v>
                </c:pt>
                <c:pt idx="1366">
                  <c:v>142.42924041748046</c:v>
                </c:pt>
                <c:pt idx="1367">
                  <c:v>51.216358947753903</c:v>
                </c:pt>
                <c:pt idx="1368">
                  <c:v>23.766529083251953</c:v>
                </c:pt>
                <c:pt idx="1369">
                  <c:v>89.446492958068845</c:v>
                </c:pt>
                <c:pt idx="1370">
                  <c:v>116.68904266357421</c:v>
                </c:pt>
                <c:pt idx="1371">
                  <c:v>103.67359008789063</c:v>
                </c:pt>
                <c:pt idx="1372">
                  <c:v>101.51408767700195</c:v>
                </c:pt>
                <c:pt idx="1373">
                  <c:v>62.89326286315918</c:v>
                </c:pt>
                <c:pt idx="1374">
                  <c:v>22.060399532318115</c:v>
                </c:pt>
                <c:pt idx="1375">
                  <c:v>10.356415843963623</c:v>
                </c:pt>
                <c:pt idx="1376">
                  <c:v>9.1947822093963616</c:v>
                </c:pt>
                <c:pt idx="1377">
                  <c:v>43.659265518188477</c:v>
                </c:pt>
                <c:pt idx="1378">
                  <c:v>23.807800102233887</c:v>
                </c:pt>
                <c:pt idx="1379">
                  <c:v>18.007709884643553</c:v>
                </c:pt>
                <c:pt idx="1380">
                  <c:v>79.811082458496088</c:v>
                </c:pt>
                <c:pt idx="1381">
                  <c:v>253.95351867675782</c:v>
                </c:pt>
                <c:pt idx="1382">
                  <c:v>412.78354187011718</c:v>
                </c:pt>
                <c:pt idx="1383">
                  <c:v>144.13762207031249</c:v>
                </c:pt>
                <c:pt idx="1384">
                  <c:v>228.50648956298829</c:v>
                </c:pt>
                <c:pt idx="1385">
                  <c:v>231.95496063232423</c:v>
                </c:pt>
                <c:pt idx="1386">
                  <c:v>269.54272918701173</c:v>
                </c:pt>
                <c:pt idx="1387">
                  <c:v>886.43157348632815</c:v>
                </c:pt>
                <c:pt idx="1388">
                  <c:v>887.29843139648438</c:v>
                </c:pt>
                <c:pt idx="1389">
                  <c:v>716.5512756347656</c:v>
                </c:pt>
                <c:pt idx="1390">
                  <c:v>350.13564147949216</c:v>
                </c:pt>
                <c:pt idx="1391">
                  <c:v>526.21170043945313</c:v>
                </c:pt>
                <c:pt idx="1392">
                  <c:v>437.17879638671877</c:v>
                </c:pt>
                <c:pt idx="1393">
                  <c:v>223.88663330078126</c:v>
                </c:pt>
                <c:pt idx="1394">
                  <c:v>172.7100814819336</c:v>
                </c:pt>
                <c:pt idx="1395">
                  <c:v>136.4163688659668</c:v>
                </c:pt>
                <c:pt idx="1396">
                  <c:v>104.90800552368164</c:v>
                </c:pt>
                <c:pt idx="1397">
                  <c:v>52.915178108215329</c:v>
                </c:pt>
                <c:pt idx="1398">
                  <c:v>21.453637695312501</c:v>
                </c:pt>
                <c:pt idx="1399">
                  <c:v>13.392431735992432</c:v>
                </c:pt>
                <c:pt idx="1400">
                  <c:v>10.301647567749024</c:v>
                </c:pt>
                <c:pt idx="1401">
                  <c:v>9.7425765991210938</c:v>
                </c:pt>
                <c:pt idx="1402">
                  <c:v>25.633232307434081</c:v>
                </c:pt>
                <c:pt idx="1403">
                  <c:v>14.205034732818604</c:v>
                </c:pt>
                <c:pt idx="1404">
                  <c:v>17.931540775299073</c:v>
                </c:pt>
                <c:pt idx="1405">
                  <c:v>55.968361663818357</c:v>
                </c:pt>
                <c:pt idx="1406">
                  <c:v>75.166156387329096</c:v>
                </c:pt>
                <c:pt idx="1407">
                  <c:v>149.394287109375</c:v>
                </c:pt>
                <c:pt idx="1408">
                  <c:v>107.45978546142578</c:v>
                </c:pt>
                <c:pt idx="1409">
                  <c:v>83.783605194091791</c:v>
                </c:pt>
                <c:pt idx="1410">
                  <c:v>73.089357757568365</c:v>
                </c:pt>
                <c:pt idx="1411">
                  <c:v>49.555047225952151</c:v>
                </c:pt>
                <c:pt idx="1412">
                  <c:v>119.99146041870117</c:v>
                </c:pt>
                <c:pt idx="1413">
                  <c:v>290.32998809814455</c:v>
                </c:pt>
                <c:pt idx="1414">
                  <c:v>561.56033935546873</c:v>
                </c:pt>
                <c:pt idx="1415">
                  <c:v>232.37310485839845</c:v>
                </c:pt>
                <c:pt idx="1416">
                  <c:v>299.06951141357422</c:v>
                </c:pt>
                <c:pt idx="1417">
                  <c:v>358.05847930908203</c:v>
                </c:pt>
                <c:pt idx="1418">
                  <c:v>166.18083953857422</c:v>
                </c:pt>
                <c:pt idx="1419">
                  <c:v>124.53650436401367</c:v>
                </c:pt>
                <c:pt idx="1420">
                  <c:v>56.383725738525392</c:v>
                </c:pt>
                <c:pt idx="1421">
                  <c:v>23.096565818786623</c:v>
                </c:pt>
                <c:pt idx="1422">
                  <c:v>208.78547096252441</c:v>
                </c:pt>
                <c:pt idx="1423">
                  <c:v>413.6754211425781</c:v>
                </c:pt>
                <c:pt idx="1424">
                  <c:v>541.1161010742187</c:v>
                </c:pt>
                <c:pt idx="1425">
                  <c:v>634.95338745117192</c:v>
                </c:pt>
                <c:pt idx="1426">
                  <c:v>280.78199768066406</c:v>
                </c:pt>
                <c:pt idx="1427">
                  <c:v>201.96449127197266</c:v>
                </c:pt>
                <c:pt idx="1428">
                  <c:v>143.47695541381836</c:v>
                </c:pt>
                <c:pt idx="1429">
                  <c:v>57.350667190551761</c:v>
                </c:pt>
                <c:pt idx="1430">
                  <c:v>24.319106674194337</c:v>
                </c:pt>
                <c:pt idx="1431">
                  <c:v>14.732449913024903</c:v>
                </c:pt>
                <c:pt idx="1432">
                  <c:v>25.299121475219728</c:v>
                </c:pt>
                <c:pt idx="1433">
                  <c:v>86.930573272705075</c:v>
                </c:pt>
                <c:pt idx="1434">
                  <c:v>117.24413375854492</c:v>
                </c:pt>
                <c:pt idx="1435">
                  <c:v>188.92851867675782</c:v>
                </c:pt>
                <c:pt idx="1436">
                  <c:v>129.15620880126954</c:v>
                </c:pt>
                <c:pt idx="1437">
                  <c:v>102.76398239135742</c:v>
                </c:pt>
                <c:pt idx="1438">
                  <c:v>106.10122070312499</c:v>
                </c:pt>
                <c:pt idx="1439">
                  <c:v>94.715039825439447</c:v>
                </c:pt>
                <c:pt idx="1440">
                  <c:v>39.626350212097165</c:v>
                </c:pt>
                <c:pt idx="1441">
                  <c:v>17.853453922271729</c:v>
                </c:pt>
                <c:pt idx="1442">
                  <c:v>48.245575141906741</c:v>
                </c:pt>
                <c:pt idx="1443">
                  <c:v>149.63136291503906</c:v>
                </c:pt>
                <c:pt idx="1444">
                  <c:v>143.60281600952149</c:v>
                </c:pt>
                <c:pt idx="1445">
                  <c:v>112.88143692016601</c:v>
                </c:pt>
                <c:pt idx="1446">
                  <c:v>97.398268890380862</c:v>
                </c:pt>
                <c:pt idx="1447">
                  <c:v>85.391387176513675</c:v>
                </c:pt>
                <c:pt idx="1448">
                  <c:v>102.79976959228516</c:v>
                </c:pt>
                <c:pt idx="1449">
                  <c:v>143.23869552612305</c:v>
                </c:pt>
                <c:pt idx="1450">
                  <c:v>179.20402984619142</c:v>
                </c:pt>
                <c:pt idx="1451">
                  <c:v>184.50912933349611</c:v>
                </c:pt>
                <c:pt idx="1452">
                  <c:v>166.22222137451172</c:v>
                </c:pt>
                <c:pt idx="1453">
                  <c:v>146.69602966308594</c:v>
                </c:pt>
                <c:pt idx="1454">
                  <c:v>134.86040191650392</c:v>
                </c:pt>
                <c:pt idx="1455">
                  <c:v>132.47222900390625</c:v>
                </c:pt>
                <c:pt idx="1456">
                  <c:v>133.15938720703124</c:v>
                </c:pt>
                <c:pt idx="1457">
                  <c:v>133.72920837402344</c:v>
                </c:pt>
                <c:pt idx="1458">
                  <c:v>132.98914337158203</c:v>
                </c:pt>
                <c:pt idx="1459">
                  <c:v>131.30027008056641</c:v>
                </c:pt>
                <c:pt idx="1460">
                  <c:v>130.04408721923829</c:v>
                </c:pt>
                <c:pt idx="1461">
                  <c:v>128.74644165039064</c:v>
                </c:pt>
                <c:pt idx="1462">
                  <c:v>127.81964111328125</c:v>
                </c:pt>
                <c:pt idx="1463">
                  <c:v>127.82174072265624</c:v>
                </c:pt>
                <c:pt idx="1464">
                  <c:v>127.34857635498047</c:v>
                </c:pt>
                <c:pt idx="1465">
                  <c:v>126.2789306640625</c:v>
                </c:pt>
                <c:pt idx="1466">
                  <c:v>125.92949295043945</c:v>
                </c:pt>
                <c:pt idx="1467">
                  <c:v>125.60798263549805</c:v>
                </c:pt>
                <c:pt idx="1468">
                  <c:v>123.77364578247071</c:v>
                </c:pt>
                <c:pt idx="1469">
                  <c:v>122.04020156860352</c:v>
                </c:pt>
                <c:pt idx="1470">
                  <c:v>121.36187286376953</c:v>
                </c:pt>
                <c:pt idx="1471">
                  <c:v>122.10602798461915</c:v>
                </c:pt>
                <c:pt idx="1472">
                  <c:v>122.83917694091797</c:v>
                </c:pt>
                <c:pt idx="1473">
                  <c:v>121.93031845092773</c:v>
                </c:pt>
                <c:pt idx="1474">
                  <c:v>121.1409912109375</c:v>
                </c:pt>
                <c:pt idx="1475">
                  <c:v>120.90467241075304</c:v>
                </c:pt>
                <c:pt idx="1476">
                  <c:v>121.85121688842773</c:v>
                </c:pt>
                <c:pt idx="1477">
                  <c:v>212.20848388671874</c:v>
                </c:pt>
                <c:pt idx="1478">
                  <c:v>228.14329986572267</c:v>
                </c:pt>
                <c:pt idx="1479">
                  <c:v>137.99574584960936</c:v>
                </c:pt>
                <c:pt idx="1480">
                  <c:v>155.74105682373047</c:v>
                </c:pt>
                <c:pt idx="1481">
                  <c:v>145.19992828369141</c:v>
                </c:pt>
                <c:pt idx="1482">
                  <c:v>154.41017303466796</c:v>
                </c:pt>
                <c:pt idx="1483">
                  <c:v>112.65326309204102</c:v>
                </c:pt>
                <c:pt idx="1484">
                  <c:v>92.108410644531247</c:v>
                </c:pt>
                <c:pt idx="1485">
                  <c:v>93.365021514892575</c:v>
                </c:pt>
                <c:pt idx="1486">
                  <c:v>132.0769027709961</c:v>
                </c:pt>
                <c:pt idx="1487">
                  <c:v>305.36852874755857</c:v>
                </c:pt>
                <c:pt idx="1488">
                  <c:v>355.43100585937498</c:v>
                </c:pt>
                <c:pt idx="1489">
                  <c:v>391.26313171386721</c:v>
                </c:pt>
                <c:pt idx="1490">
                  <c:v>371.14076843261716</c:v>
                </c:pt>
                <c:pt idx="1491">
                  <c:v>134.26084823608397</c:v>
                </c:pt>
                <c:pt idx="1492">
                  <c:v>92.617681884765631</c:v>
                </c:pt>
                <c:pt idx="1493">
                  <c:v>328.67592773437502</c:v>
                </c:pt>
                <c:pt idx="1494">
                  <c:v>474.73935852050784</c:v>
                </c:pt>
                <c:pt idx="1495">
                  <c:v>390.39411010742185</c:v>
                </c:pt>
                <c:pt idx="1496">
                  <c:v>217.72370300292968</c:v>
                </c:pt>
                <c:pt idx="1497">
                  <c:v>121.35106048583984</c:v>
                </c:pt>
                <c:pt idx="1498">
                  <c:v>104.32474441528321</c:v>
                </c:pt>
                <c:pt idx="1499">
                  <c:v>104.69801635742188</c:v>
                </c:pt>
                <c:pt idx="1500">
                  <c:v>103.37667312622071</c:v>
                </c:pt>
                <c:pt idx="1501">
                  <c:v>115.73239517211914</c:v>
                </c:pt>
                <c:pt idx="1502">
                  <c:v>113.98893814086914</c:v>
                </c:pt>
                <c:pt idx="1503">
                  <c:v>102.76993331909179</c:v>
                </c:pt>
                <c:pt idx="1504">
                  <c:v>99.272663116455078</c:v>
                </c:pt>
                <c:pt idx="1505">
                  <c:v>120.93758773803711</c:v>
                </c:pt>
                <c:pt idx="1506">
                  <c:v>124.75736236572266</c:v>
                </c:pt>
                <c:pt idx="1507">
                  <c:v>133.42076110839844</c:v>
                </c:pt>
                <c:pt idx="1508">
                  <c:v>210.81107635498046</c:v>
                </c:pt>
                <c:pt idx="1509">
                  <c:v>425.95541687011718</c:v>
                </c:pt>
                <c:pt idx="1510">
                  <c:v>274.61955871582029</c:v>
                </c:pt>
                <c:pt idx="1511">
                  <c:v>163.78002014160157</c:v>
                </c:pt>
                <c:pt idx="1512">
                  <c:v>164.64984359741212</c:v>
                </c:pt>
                <c:pt idx="1513">
                  <c:v>462.40206909179688</c:v>
                </c:pt>
                <c:pt idx="1514">
                  <c:v>306.40984344482422</c:v>
                </c:pt>
                <c:pt idx="1515">
                  <c:v>636.42445678710942</c:v>
                </c:pt>
                <c:pt idx="1516">
                  <c:v>541.33624267578125</c:v>
                </c:pt>
                <c:pt idx="1517">
                  <c:v>334.65177917480469</c:v>
                </c:pt>
                <c:pt idx="1518">
                  <c:v>255.99424591064454</c:v>
                </c:pt>
                <c:pt idx="1519">
                  <c:v>528.13373718261721</c:v>
                </c:pt>
                <c:pt idx="1520">
                  <c:v>437.02495117187499</c:v>
                </c:pt>
                <c:pt idx="1521">
                  <c:v>360.62016296386719</c:v>
                </c:pt>
                <c:pt idx="1522">
                  <c:v>266.91421051025389</c:v>
                </c:pt>
                <c:pt idx="1523">
                  <c:v>165.64067230224609</c:v>
                </c:pt>
                <c:pt idx="1524">
                  <c:v>75.108401489257815</c:v>
                </c:pt>
                <c:pt idx="1525">
                  <c:v>31.687226486206054</c:v>
                </c:pt>
                <c:pt idx="1526">
                  <c:v>16.596899127960206</c:v>
                </c:pt>
                <c:pt idx="1527">
                  <c:v>11.464810943603515</c:v>
                </c:pt>
                <c:pt idx="1528">
                  <c:v>10.47366943359375</c:v>
                </c:pt>
                <c:pt idx="1529">
                  <c:v>95.082901191711429</c:v>
                </c:pt>
                <c:pt idx="1530">
                  <c:v>131.42302246093749</c:v>
                </c:pt>
                <c:pt idx="1531">
                  <c:v>103.50220413208008</c:v>
                </c:pt>
                <c:pt idx="1532">
                  <c:v>138.47199935913085</c:v>
                </c:pt>
                <c:pt idx="1533">
                  <c:v>299.03458404541016</c:v>
                </c:pt>
                <c:pt idx="1534">
                  <c:v>236.08982391357421</c:v>
                </c:pt>
                <c:pt idx="1535">
                  <c:v>291.25314331054688</c:v>
                </c:pt>
                <c:pt idx="1536">
                  <c:v>214.23988952636719</c:v>
                </c:pt>
                <c:pt idx="1537">
                  <c:v>261.54327545166018</c:v>
                </c:pt>
                <c:pt idx="1538">
                  <c:v>327.17022094726565</c:v>
                </c:pt>
                <c:pt idx="1539">
                  <c:v>655.64028320312502</c:v>
                </c:pt>
                <c:pt idx="1540">
                  <c:v>699.04628906250002</c:v>
                </c:pt>
                <c:pt idx="1541">
                  <c:v>593.89445800781255</c:v>
                </c:pt>
                <c:pt idx="1542">
                  <c:v>509.39225463867189</c:v>
                </c:pt>
                <c:pt idx="1543">
                  <c:v>382.64854431152344</c:v>
                </c:pt>
                <c:pt idx="1544">
                  <c:v>256.96292419433593</c:v>
                </c:pt>
                <c:pt idx="1545">
                  <c:v>371.72553100585935</c:v>
                </c:pt>
                <c:pt idx="1546">
                  <c:v>399.2369323730469</c:v>
                </c:pt>
                <c:pt idx="1547">
                  <c:v>378.22750244140627</c:v>
                </c:pt>
                <c:pt idx="1548">
                  <c:v>361.33224487304688</c:v>
                </c:pt>
                <c:pt idx="1549">
                  <c:v>356.54934692382813</c:v>
                </c:pt>
                <c:pt idx="1550">
                  <c:v>291.29570617675779</c:v>
                </c:pt>
                <c:pt idx="1551">
                  <c:v>269.37484130859377</c:v>
                </c:pt>
                <c:pt idx="1552">
                  <c:v>343.20897521972654</c:v>
                </c:pt>
                <c:pt idx="1553">
                  <c:v>435.47713012695311</c:v>
                </c:pt>
                <c:pt idx="1554">
                  <c:v>429.37582702636718</c:v>
                </c:pt>
                <c:pt idx="1555">
                  <c:v>439.78578186035156</c:v>
                </c:pt>
                <c:pt idx="1556">
                  <c:v>505.62098693847656</c:v>
                </c:pt>
                <c:pt idx="1557">
                  <c:v>533.287109375</c:v>
                </c:pt>
                <c:pt idx="1558">
                  <c:v>515.33784790039067</c:v>
                </c:pt>
                <c:pt idx="1559">
                  <c:v>483.3621795654297</c:v>
                </c:pt>
                <c:pt idx="1560">
                  <c:v>303.56070709228516</c:v>
                </c:pt>
                <c:pt idx="1561">
                  <c:v>667.56077575683594</c:v>
                </c:pt>
                <c:pt idx="1562">
                  <c:v>801.71889648437502</c:v>
                </c:pt>
                <c:pt idx="1563">
                  <c:v>792.14057617187495</c:v>
                </c:pt>
                <c:pt idx="1564">
                  <c:v>771.4912231445312</c:v>
                </c:pt>
                <c:pt idx="1565">
                  <c:v>773.6165649414063</c:v>
                </c:pt>
                <c:pt idx="1566">
                  <c:v>780.02475585937498</c:v>
                </c:pt>
                <c:pt idx="1567">
                  <c:v>762.29701538085942</c:v>
                </c:pt>
                <c:pt idx="1568">
                  <c:v>734.75637817382813</c:v>
                </c:pt>
                <c:pt idx="1569">
                  <c:v>733.21785278320317</c:v>
                </c:pt>
                <c:pt idx="1570">
                  <c:v>728.76909790039065</c:v>
                </c:pt>
                <c:pt idx="1571">
                  <c:v>724.6069274902344</c:v>
                </c:pt>
                <c:pt idx="1572">
                  <c:v>657.92831420898438</c:v>
                </c:pt>
                <c:pt idx="1573">
                  <c:v>552.28539733886714</c:v>
                </c:pt>
                <c:pt idx="1574">
                  <c:v>442.32170410156249</c:v>
                </c:pt>
                <c:pt idx="1575">
                  <c:v>422.49956359863279</c:v>
                </c:pt>
                <c:pt idx="1576">
                  <c:v>447.63994750976565</c:v>
                </c:pt>
                <c:pt idx="1577">
                  <c:v>453.42893676757814</c:v>
                </c:pt>
                <c:pt idx="1578">
                  <c:v>395.54830627441407</c:v>
                </c:pt>
                <c:pt idx="1579">
                  <c:v>315.16994018554686</c:v>
                </c:pt>
                <c:pt idx="1580">
                  <c:v>330.79335937500002</c:v>
                </c:pt>
                <c:pt idx="1581">
                  <c:v>346.79177551269532</c:v>
                </c:pt>
                <c:pt idx="1582">
                  <c:v>330.2240020751953</c:v>
                </c:pt>
                <c:pt idx="1583">
                  <c:v>261.18141937255859</c:v>
                </c:pt>
                <c:pt idx="1584">
                  <c:v>256.81880035400388</c:v>
                </c:pt>
                <c:pt idx="1585">
                  <c:v>133.23138122558595</c:v>
                </c:pt>
                <c:pt idx="1586">
                  <c:v>58.70532150268555</c:v>
                </c:pt>
                <c:pt idx="1587">
                  <c:v>187.48322830200195</c:v>
                </c:pt>
                <c:pt idx="1588">
                  <c:v>166.82023468017579</c:v>
                </c:pt>
                <c:pt idx="1589">
                  <c:v>176.11935119628907</c:v>
                </c:pt>
                <c:pt idx="1590">
                  <c:v>149.38162078857422</c:v>
                </c:pt>
                <c:pt idx="1591">
                  <c:v>134.70159301757812</c:v>
                </c:pt>
                <c:pt idx="1592">
                  <c:v>131.96331176757812</c:v>
                </c:pt>
                <c:pt idx="1593">
                  <c:v>139.83402252197266</c:v>
                </c:pt>
                <c:pt idx="1594">
                  <c:v>145.29655761718749</c:v>
                </c:pt>
                <c:pt idx="1595">
                  <c:v>147.38410797119141</c:v>
                </c:pt>
                <c:pt idx="1596">
                  <c:v>141.26479949951172</c:v>
                </c:pt>
                <c:pt idx="1597">
                  <c:v>129.30477447509764</c:v>
                </c:pt>
                <c:pt idx="1598">
                  <c:v>110.09670410156249</c:v>
                </c:pt>
                <c:pt idx="1599">
                  <c:v>86.601055145263672</c:v>
                </c:pt>
                <c:pt idx="1600">
                  <c:v>80.551643371582031</c:v>
                </c:pt>
                <c:pt idx="1601">
                  <c:v>83.052308654785151</c:v>
                </c:pt>
                <c:pt idx="1602">
                  <c:v>95.941212463378903</c:v>
                </c:pt>
                <c:pt idx="1603">
                  <c:v>99.204964447021482</c:v>
                </c:pt>
                <c:pt idx="1604">
                  <c:v>174.72650985717775</c:v>
                </c:pt>
                <c:pt idx="1605">
                  <c:v>215.89938201904297</c:v>
                </c:pt>
                <c:pt idx="1606">
                  <c:v>168.198486328125</c:v>
                </c:pt>
                <c:pt idx="1607">
                  <c:v>162.00900802612304</c:v>
                </c:pt>
                <c:pt idx="1608">
                  <c:v>213.6247528076172</c:v>
                </c:pt>
                <c:pt idx="1609">
                  <c:v>188.25593719482421</c:v>
                </c:pt>
                <c:pt idx="1610">
                  <c:v>224.592041015625</c:v>
                </c:pt>
                <c:pt idx="1611">
                  <c:v>201.51108398437501</c:v>
                </c:pt>
                <c:pt idx="1612">
                  <c:v>207.24409027099608</c:v>
                </c:pt>
                <c:pt idx="1613">
                  <c:v>265.34382629394531</c:v>
                </c:pt>
                <c:pt idx="1614">
                  <c:v>279.87534484863284</c:v>
                </c:pt>
                <c:pt idx="1615">
                  <c:v>284.30345764160154</c:v>
                </c:pt>
                <c:pt idx="1616">
                  <c:v>295.50045776367188</c:v>
                </c:pt>
                <c:pt idx="1617">
                  <c:v>304.56742553710939</c:v>
                </c:pt>
                <c:pt idx="1618">
                  <c:v>309.8333801269531</c:v>
                </c:pt>
                <c:pt idx="1619">
                  <c:v>379.48777465820314</c:v>
                </c:pt>
                <c:pt idx="1620">
                  <c:v>564.5156372070312</c:v>
                </c:pt>
                <c:pt idx="1621">
                  <c:v>556.91966857910154</c:v>
                </c:pt>
                <c:pt idx="1622">
                  <c:v>377.01880340576173</c:v>
                </c:pt>
                <c:pt idx="1623">
                  <c:v>128.41120758056641</c:v>
                </c:pt>
                <c:pt idx="1624">
                  <c:v>171.00895843505859</c:v>
                </c:pt>
                <c:pt idx="1625">
                  <c:v>109.68812713623046</c:v>
                </c:pt>
                <c:pt idx="1626">
                  <c:v>83.122541809082037</c:v>
                </c:pt>
                <c:pt idx="1627">
                  <c:v>84.912705993652338</c:v>
                </c:pt>
                <c:pt idx="1628">
                  <c:v>81.554518127441412</c:v>
                </c:pt>
                <c:pt idx="1629">
                  <c:v>101.38157958984375</c:v>
                </c:pt>
                <c:pt idx="1630">
                  <c:v>129.61643676757814</c:v>
                </c:pt>
                <c:pt idx="1631">
                  <c:v>136.24841766357423</c:v>
                </c:pt>
                <c:pt idx="1632">
                  <c:v>105.17146072387695</c:v>
                </c:pt>
                <c:pt idx="1633">
                  <c:v>88.809736633300787</c:v>
                </c:pt>
                <c:pt idx="1634">
                  <c:v>83.133088684082026</c:v>
                </c:pt>
                <c:pt idx="1635">
                  <c:v>83.850141143798822</c:v>
                </c:pt>
                <c:pt idx="1636">
                  <c:v>203.80781860351561</c:v>
                </c:pt>
                <c:pt idx="1637">
                  <c:v>450.35622863769532</c:v>
                </c:pt>
                <c:pt idx="1638">
                  <c:v>431.33029479980468</c:v>
                </c:pt>
                <c:pt idx="1639">
                  <c:v>242.89924545288085</c:v>
                </c:pt>
                <c:pt idx="1640">
                  <c:v>161.78074951171874</c:v>
                </c:pt>
                <c:pt idx="1641">
                  <c:v>413.55127105712893</c:v>
                </c:pt>
                <c:pt idx="1642">
                  <c:v>746.2858947753906</c:v>
                </c:pt>
                <c:pt idx="1643">
                  <c:v>491.32013244628905</c:v>
                </c:pt>
                <c:pt idx="1644">
                  <c:v>330.75775909423828</c:v>
                </c:pt>
                <c:pt idx="1645">
                  <c:v>446.11431732177732</c:v>
                </c:pt>
                <c:pt idx="1646">
                  <c:v>650.14896850585933</c:v>
                </c:pt>
                <c:pt idx="1647">
                  <c:v>354.65896606445313</c:v>
                </c:pt>
                <c:pt idx="1648">
                  <c:v>287.67012329101561</c:v>
                </c:pt>
                <c:pt idx="1649">
                  <c:v>359.00969543457029</c:v>
                </c:pt>
                <c:pt idx="1650">
                  <c:v>355.35068969726564</c:v>
                </c:pt>
                <c:pt idx="1651">
                  <c:v>518.43323669433596</c:v>
                </c:pt>
                <c:pt idx="1652">
                  <c:v>591.0612670898438</c:v>
                </c:pt>
                <c:pt idx="1653">
                  <c:v>596.70476074218755</c:v>
                </c:pt>
                <c:pt idx="1654">
                  <c:v>603.98837890624998</c:v>
                </c:pt>
                <c:pt idx="1655">
                  <c:v>602.50284423828123</c:v>
                </c:pt>
                <c:pt idx="1656">
                  <c:v>591.33591918945308</c:v>
                </c:pt>
                <c:pt idx="1657">
                  <c:v>577.18256225585935</c:v>
                </c:pt>
                <c:pt idx="1658">
                  <c:v>606.22102661132817</c:v>
                </c:pt>
                <c:pt idx="1659">
                  <c:v>663.56817016601565</c:v>
                </c:pt>
                <c:pt idx="1660">
                  <c:v>668.61386718749998</c:v>
                </c:pt>
                <c:pt idx="1661">
                  <c:v>651.16000366210938</c:v>
                </c:pt>
                <c:pt idx="1662">
                  <c:v>642.2015502929687</c:v>
                </c:pt>
                <c:pt idx="1663">
                  <c:v>632.04899902343755</c:v>
                </c:pt>
                <c:pt idx="1664">
                  <c:v>605.00941772460942</c:v>
                </c:pt>
                <c:pt idx="1665">
                  <c:v>555.48043823242188</c:v>
                </c:pt>
                <c:pt idx="1666">
                  <c:v>528.31842346191411</c:v>
                </c:pt>
                <c:pt idx="1667">
                  <c:v>491.69183044433595</c:v>
                </c:pt>
                <c:pt idx="1668">
                  <c:v>480.31308593749998</c:v>
                </c:pt>
                <c:pt idx="1669">
                  <c:v>501.55074768066407</c:v>
                </c:pt>
                <c:pt idx="1670">
                  <c:v>556.08566894531248</c:v>
                </c:pt>
                <c:pt idx="1671">
                  <c:v>578.63240356445317</c:v>
                </c:pt>
                <c:pt idx="1672">
                  <c:v>565.01558227539067</c:v>
                </c:pt>
                <c:pt idx="1673">
                  <c:v>479.48708801269532</c:v>
                </c:pt>
                <c:pt idx="1674">
                  <c:v>452.33963012695313</c:v>
                </c:pt>
                <c:pt idx="1675">
                  <c:v>433.5373504638672</c:v>
                </c:pt>
                <c:pt idx="1676">
                  <c:v>386.40206604003907</c:v>
                </c:pt>
                <c:pt idx="1677">
                  <c:v>371.22977294921873</c:v>
                </c:pt>
                <c:pt idx="1678">
                  <c:v>418.57644653320313</c:v>
                </c:pt>
                <c:pt idx="1679">
                  <c:v>540.93306884765627</c:v>
                </c:pt>
                <c:pt idx="1680">
                  <c:v>534.58196716308589</c:v>
                </c:pt>
                <c:pt idx="1681">
                  <c:v>431.5313751220703</c:v>
                </c:pt>
                <c:pt idx="1682">
                  <c:v>497.34134216308593</c:v>
                </c:pt>
                <c:pt idx="1683">
                  <c:v>580.63179931640627</c:v>
                </c:pt>
                <c:pt idx="1684">
                  <c:v>574.01714477539065</c:v>
                </c:pt>
                <c:pt idx="1685">
                  <c:v>550.3786560058594</c:v>
                </c:pt>
                <c:pt idx="1686">
                  <c:v>539.70975341796873</c:v>
                </c:pt>
                <c:pt idx="1687">
                  <c:v>489.33309936523438</c:v>
                </c:pt>
                <c:pt idx="1688">
                  <c:v>514.37082214355473</c:v>
                </c:pt>
                <c:pt idx="1689">
                  <c:v>529.5701904296875</c:v>
                </c:pt>
                <c:pt idx="1690">
                  <c:v>530.55484008789063</c:v>
                </c:pt>
                <c:pt idx="1691">
                  <c:v>510.11134033203126</c:v>
                </c:pt>
                <c:pt idx="1692">
                  <c:v>498.46548767089843</c:v>
                </c:pt>
                <c:pt idx="1693">
                  <c:v>504.95512695312499</c:v>
                </c:pt>
                <c:pt idx="1694">
                  <c:v>471.92665710449216</c:v>
                </c:pt>
                <c:pt idx="1695">
                  <c:v>513.90007934570315</c:v>
                </c:pt>
                <c:pt idx="1696">
                  <c:v>532.79595947265625</c:v>
                </c:pt>
                <c:pt idx="1697">
                  <c:v>470.78858642578126</c:v>
                </c:pt>
                <c:pt idx="1698">
                  <c:v>417.2957824707031</c:v>
                </c:pt>
                <c:pt idx="1699">
                  <c:v>437.78602905273436</c:v>
                </c:pt>
                <c:pt idx="1700">
                  <c:v>476.21672668457029</c:v>
                </c:pt>
                <c:pt idx="1701">
                  <c:v>417.3350891113281</c:v>
                </c:pt>
                <c:pt idx="1702">
                  <c:v>382.02088317871096</c:v>
                </c:pt>
                <c:pt idx="1703">
                  <c:v>424.5654327392578</c:v>
                </c:pt>
                <c:pt idx="1704">
                  <c:v>436.51504821777343</c:v>
                </c:pt>
                <c:pt idx="1705">
                  <c:v>482.65425109863281</c:v>
                </c:pt>
                <c:pt idx="1706">
                  <c:v>498.16111755371094</c:v>
                </c:pt>
                <c:pt idx="1707">
                  <c:v>462.72384948730468</c:v>
                </c:pt>
                <c:pt idx="1708">
                  <c:v>466.47211914062501</c:v>
                </c:pt>
                <c:pt idx="1709">
                  <c:v>482.21627502441407</c:v>
                </c:pt>
                <c:pt idx="1710">
                  <c:v>522.21891174316409</c:v>
                </c:pt>
                <c:pt idx="1711">
                  <c:v>532.46771850585935</c:v>
                </c:pt>
                <c:pt idx="1712">
                  <c:v>544.91703491210933</c:v>
                </c:pt>
                <c:pt idx="1713">
                  <c:v>540.59980468749995</c:v>
                </c:pt>
                <c:pt idx="1714">
                  <c:v>546.35642700195308</c:v>
                </c:pt>
                <c:pt idx="1715">
                  <c:v>585.15536499023438</c:v>
                </c:pt>
                <c:pt idx="1716">
                  <c:v>611.9365173339844</c:v>
                </c:pt>
                <c:pt idx="1717">
                  <c:v>626.03196411132808</c:v>
                </c:pt>
                <c:pt idx="1718">
                  <c:v>649.8753601074219</c:v>
                </c:pt>
                <c:pt idx="1719">
                  <c:v>722.3043151855469</c:v>
                </c:pt>
                <c:pt idx="1720">
                  <c:v>562.93795471191402</c:v>
                </c:pt>
                <c:pt idx="1721">
                  <c:v>428.83283691406251</c:v>
                </c:pt>
                <c:pt idx="1722">
                  <c:v>458.20674133300781</c:v>
                </c:pt>
                <c:pt idx="1723">
                  <c:v>442.49420166015625</c:v>
                </c:pt>
                <c:pt idx="1724">
                  <c:v>282.95158081054689</c:v>
                </c:pt>
                <c:pt idx="1725">
                  <c:v>165.44232482910155</c:v>
                </c:pt>
                <c:pt idx="1726">
                  <c:v>48.906843376159671</c:v>
                </c:pt>
                <c:pt idx="1727">
                  <c:v>21.280121421813966</c:v>
                </c:pt>
                <c:pt idx="1728">
                  <c:v>13.879323291778565</c:v>
                </c:pt>
                <c:pt idx="1729">
                  <c:v>10.421781253814697</c:v>
                </c:pt>
                <c:pt idx="1730">
                  <c:v>8.5823829650878913</c:v>
                </c:pt>
                <c:pt idx="1731">
                  <c:v>7.5082896709442135</c:v>
                </c:pt>
                <c:pt idx="1732">
                  <c:v>6.711487436294556</c:v>
                </c:pt>
                <c:pt idx="1733">
                  <c:v>6.0838417530059816</c:v>
                </c:pt>
                <c:pt idx="1734">
                  <c:v>5.5870147228240965</c:v>
                </c:pt>
                <c:pt idx="1735">
                  <c:v>5.3822422027587891</c:v>
                </c:pt>
                <c:pt idx="1736">
                  <c:v>6.4417057037353516</c:v>
                </c:pt>
                <c:pt idx="1737">
                  <c:v>6.6846740722656248</c:v>
                </c:pt>
                <c:pt idx="1738">
                  <c:v>6.4972244262695309</c:v>
                </c:pt>
                <c:pt idx="1739">
                  <c:v>6.5405189990997314</c:v>
                </c:pt>
                <c:pt idx="1740">
                  <c:v>6.2560909748077389</c:v>
                </c:pt>
                <c:pt idx="1741">
                  <c:v>9.0963328838348385</c:v>
                </c:pt>
                <c:pt idx="1742">
                  <c:v>89.429319763183599</c:v>
                </c:pt>
                <c:pt idx="1743">
                  <c:v>116.35916290283203</c:v>
                </c:pt>
                <c:pt idx="1744">
                  <c:v>80.337343597412115</c:v>
                </c:pt>
                <c:pt idx="1745">
                  <c:v>66.988018035888672</c:v>
                </c:pt>
                <c:pt idx="1746">
                  <c:v>65.748664855957031</c:v>
                </c:pt>
                <c:pt idx="1747">
                  <c:v>68.904071807861328</c:v>
                </c:pt>
                <c:pt idx="1748">
                  <c:v>69.103401947021482</c:v>
                </c:pt>
                <c:pt idx="1749">
                  <c:v>67.740940856933591</c:v>
                </c:pt>
                <c:pt idx="1750">
                  <c:v>68.377339935302729</c:v>
                </c:pt>
                <c:pt idx="1751">
                  <c:v>69.226140594482416</c:v>
                </c:pt>
                <c:pt idx="1752">
                  <c:v>67.875862884521482</c:v>
                </c:pt>
                <c:pt idx="1753">
                  <c:v>58.27924919128418</c:v>
                </c:pt>
                <c:pt idx="1754">
                  <c:v>55.293708038330081</c:v>
                </c:pt>
                <c:pt idx="1755">
                  <c:v>57.447585296630862</c:v>
                </c:pt>
                <c:pt idx="1756">
                  <c:v>64.693017959594727</c:v>
                </c:pt>
                <c:pt idx="1757">
                  <c:v>83.988778686523432</c:v>
                </c:pt>
                <c:pt idx="1758">
                  <c:v>99.273595428466791</c:v>
                </c:pt>
                <c:pt idx="1759">
                  <c:v>93.023955535888675</c:v>
                </c:pt>
                <c:pt idx="1760">
                  <c:v>85.909051513671869</c:v>
                </c:pt>
                <c:pt idx="1761">
                  <c:v>88.082445526123053</c:v>
                </c:pt>
                <c:pt idx="1762">
                  <c:v>79.891675567626947</c:v>
                </c:pt>
                <c:pt idx="1763">
                  <c:v>70.261975860595697</c:v>
                </c:pt>
                <c:pt idx="1764">
                  <c:v>56.021663665771484</c:v>
                </c:pt>
                <c:pt idx="1765">
                  <c:v>21.760543632507325</c:v>
                </c:pt>
                <c:pt idx="1766">
                  <c:v>11.176039505004884</c:v>
                </c:pt>
                <c:pt idx="1767">
                  <c:v>7.7812187671661377</c:v>
                </c:pt>
                <c:pt idx="1768">
                  <c:v>5.6130164146423338</c:v>
                </c:pt>
                <c:pt idx="1769">
                  <c:v>4.6942879676818849</c:v>
                </c:pt>
                <c:pt idx="1770">
                  <c:v>4.2630253791809078</c:v>
                </c:pt>
                <c:pt idx="1771">
                  <c:v>19.855396795272828</c:v>
                </c:pt>
                <c:pt idx="1772">
                  <c:v>29.322894096374512</c:v>
                </c:pt>
                <c:pt idx="1773">
                  <c:v>9.946979904174805</c:v>
                </c:pt>
                <c:pt idx="1774">
                  <c:v>6.2364576339721678</c:v>
                </c:pt>
                <c:pt idx="1775">
                  <c:v>4.9930160045623779</c:v>
                </c:pt>
                <c:pt idx="1776">
                  <c:v>4.4466030120849611</c:v>
                </c:pt>
                <c:pt idx="1777">
                  <c:v>4.1981225967407223</c:v>
                </c:pt>
                <c:pt idx="1778">
                  <c:v>5.6745678901672365</c:v>
                </c:pt>
                <c:pt idx="1779">
                  <c:v>40.206888198852539</c:v>
                </c:pt>
                <c:pt idx="1780">
                  <c:v>21.04544630050659</c:v>
                </c:pt>
                <c:pt idx="1781">
                  <c:v>9.0268441677093509</c:v>
                </c:pt>
                <c:pt idx="1782">
                  <c:v>7.2617092132568359</c:v>
                </c:pt>
                <c:pt idx="1783">
                  <c:v>34.299242591857912</c:v>
                </c:pt>
                <c:pt idx="1784">
                  <c:v>75.697578430175781</c:v>
                </c:pt>
                <c:pt idx="1785">
                  <c:v>114.77825088500977</c:v>
                </c:pt>
                <c:pt idx="1786">
                  <c:v>145.98093109130861</c:v>
                </c:pt>
                <c:pt idx="1787">
                  <c:v>154.60258331298829</c:v>
                </c:pt>
                <c:pt idx="1788">
                  <c:v>150.22214508056641</c:v>
                </c:pt>
                <c:pt idx="1789">
                  <c:v>143.34688110351561</c:v>
                </c:pt>
                <c:pt idx="1790">
                  <c:v>137.75773468017579</c:v>
                </c:pt>
                <c:pt idx="1791">
                  <c:v>134.67677764892579</c:v>
                </c:pt>
                <c:pt idx="1792">
                  <c:v>133.58249359130861</c:v>
                </c:pt>
                <c:pt idx="1793">
                  <c:v>131.57011260986329</c:v>
                </c:pt>
                <c:pt idx="1794">
                  <c:v>125.3075080871582</c:v>
                </c:pt>
                <c:pt idx="1795">
                  <c:v>123.78551940917968</c:v>
                </c:pt>
                <c:pt idx="1796">
                  <c:v>125.17286834716796</c:v>
                </c:pt>
                <c:pt idx="1797">
                  <c:v>125.61078109741212</c:v>
                </c:pt>
                <c:pt idx="1798">
                  <c:v>125.01797637939453</c:v>
                </c:pt>
                <c:pt idx="1799">
                  <c:v>124.40531921386719</c:v>
                </c:pt>
              </c:numCache>
            </c:numRef>
          </c:yVal>
          <c:smooth val="0"/>
          <c:extLst>
            <c:ext xmlns:c16="http://schemas.microsoft.com/office/drawing/2014/chart" uri="{C3380CC4-5D6E-409C-BE32-E72D297353CC}">
              <c16:uniqueId val="{00000000-C661-4AAC-9747-03C8EE00C1A1}"/>
            </c:ext>
          </c:extLst>
        </c:ser>
        <c:ser>
          <c:idx val="1"/>
          <c:order val="1"/>
          <c:tx>
            <c:v>SEMTECH LDV</c:v>
          </c:tx>
          <c:spPr>
            <a:ln w="28575" cap="rnd">
              <a:solidFill>
                <a:schemeClr val="accent1"/>
              </a:solidFill>
              <a:round/>
            </a:ln>
            <a:effectLst/>
          </c:spPr>
          <c:marker>
            <c:symbol val="none"/>
          </c:marker>
          <c:yVal>
            <c:numRef>
              <c:f>'PEMS data'!$R$5:$R$1805</c:f>
              <c:numCache>
                <c:formatCode>General</c:formatCode>
                <c:ptCount val="1801"/>
                <c:pt idx="0">
                  <c:v>1.8</c:v>
                </c:pt>
                <c:pt idx="1">
                  <c:v>3.1</c:v>
                </c:pt>
                <c:pt idx="2">
                  <c:v>5</c:v>
                </c:pt>
                <c:pt idx="3">
                  <c:v>9.3000000000000007</c:v>
                </c:pt>
                <c:pt idx="4">
                  <c:v>17.5</c:v>
                </c:pt>
                <c:pt idx="5">
                  <c:v>32.200000000000003</c:v>
                </c:pt>
                <c:pt idx="6">
                  <c:v>48.1</c:v>
                </c:pt>
                <c:pt idx="7">
                  <c:v>65.5</c:v>
                </c:pt>
                <c:pt idx="8">
                  <c:v>80.900000000000006</c:v>
                </c:pt>
                <c:pt idx="9">
                  <c:v>88.2</c:v>
                </c:pt>
                <c:pt idx="10">
                  <c:v>92.2</c:v>
                </c:pt>
                <c:pt idx="11">
                  <c:v>95.6</c:v>
                </c:pt>
                <c:pt idx="12">
                  <c:v>126.2</c:v>
                </c:pt>
                <c:pt idx="13">
                  <c:v>235.9</c:v>
                </c:pt>
                <c:pt idx="14">
                  <c:v>345.9</c:v>
                </c:pt>
                <c:pt idx="15">
                  <c:v>371.6</c:v>
                </c:pt>
                <c:pt idx="16">
                  <c:v>290</c:v>
                </c:pt>
                <c:pt idx="17">
                  <c:v>213.6</c:v>
                </c:pt>
                <c:pt idx="18">
                  <c:v>278.60000000000002</c:v>
                </c:pt>
                <c:pt idx="19">
                  <c:v>276.89999999999998</c:v>
                </c:pt>
                <c:pt idx="20">
                  <c:v>182.8</c:v>
                </c:pt>
                <c:pt idx="21">
                  <c:v>114.8</c:v>
                </c:pt>
                <c:pt idx="22">
                  <c:v>113.2</c:v>
                </c:pt>
                <c:pt idx="23">
                  <c:v>148.69999999999999</c:v>
                </c:pt>
                <c:pt idx="24">
                  <c:v>141.4</c:v>
                </c:pt>
                <c:pt idx="25">
                  <c:v>112.3</c:v>
                </c:pt>
                <c:pt idx="26">
                  <c:v>99.1</c:v>
                </c:pt>
                <c:pt idx="27">
                  <c:v>250.4</c:v>
                </c:pt>
                <c:pt idx="28">
                  <c:v>466.3</c:v>
                </c:pt>
                <c:pt idx="29">
                  <c:v>487.1</c:v>
                </c:pt>
                <c:pt idx="30">
                  <c:v>314.3</c:v>
                </c:pt>
                <c:pt idx="31">
                  <c:v>183.8</c:v>
                </c:pt>
                <c:pt idx="32">
                  <c:v>95.6</c:v>
                </c:pt>
                <c:pt idx="33">
                  <c:v>58.9</c:v>
                </c:pt>
                <c:pt idx="34">
                  <c:v>71.400000000000006</c:v>
                </c:pt>
                <c:pt idx="35">
                  <c:v>55.5</c:v>
                </c:pt>
                <c:pt idx="36">
                  <c:v>28.2</c:v>
                </c:pt>
                <c:pt idx="37">
                  <c:v>17.5</c:v>
                </c:pt>
                <c:pt idx="38">
                  <c:v>12.4</c:v>
                </c:pt>
                <c:pt idx="39">
                  <c:v>11.8</c:v>
                </c:pt>
                <c:pt idx="40">
                  <c:v>11.6</c:v>
                </c:pt>
                <c:pt idx="41">
                  <c:v>13.6</c:v>
                </c:pt>
                <c:pt idx="42">
                  <c:v>35.799999999999997</c:v>
                </c:pt>
                <c:pt idx="43">
                  <c:v>51.3</c:v>
                </c:pt>
                <c:pt idx="44">
                  <c:v>47.4</c:v>
                </c:pt>
                <c:pt idx="45">
                  <c:v>47.8</c:v>
                </c:pt>
                <c:pt idx="46">
                  <c:v>72.099999999999994</c:v>
                </c:pt>
                <c:pt idx="47">
                  <c:v>96.8</c:v>
                </c:pt>
                <c:pt idx="48">
                  <c:v>95.9</c:v>
                </c:pt>
                <c:pt idx="49">
                  <c:v>88.7</c:v>
                </c:pt>
                <c:pt idx="50">
                  <c:v>74.400000000000006</c:v>
                </c:pt>
                <c:pt idx="51">
                  <c:v>64.7</c:v>
                </c:pt>
                <c:pt idx="52">
                  <c:v>77.3</c:v>
                </c:pt>
                <c:pt idx="53">
                  <c:v>140.9</c:v>
                </c:pt>
                <c:pt idx="54">
                  <c:v>210.9</c:v>
                </c:pt>
                <c:pt idx="55">
                  <c:v>213.8</c:v>
                </c:pt>
                <c:pt idx="56">
                  <c:v>164.7</c:v>
                </c:pt>
                <c:pt idx="57">
                  <c:v>153</c:v>
                </c:pt>
                <c:pt idx="58">
                  <c:v>137.30000000000001</c:v>
                </c:pt>
                <c:pt idx="59">
                  <c:v>96</c:v>
                </c:pt>
                <c:pt idx="60">
                  <c:v>70.2</c:v>
                </c:pt>
                <c:pt idx="61">
                  <c:v>81</c:v>
                </c:pt>
                <c:pt idx="62">
                  <c:v>102.8</c:v>
                </c:pt>
                <c:pt idx="63">
                  <c:v>134.80000000000001</c:v>
                </c:pt>
                <c:pt idx="64">
                  <c:v>193</c:v>
                </c:pt>
                <c:pt idx="65">
                  <c:v>201.3</c:v>
                </c:pt>
                <c:pt idx="66">
                  <c:v>296.3</c:v>
                </c:pt>
                <c:pt idx="67">
                  <c:v>417.3</c:v>
                </c:pt>
                <c:pt idx="68">
                  <c:v>385.7</c:v>
                </c:pt>
                <c:pt idx="69">
                  <c:v>267.5</c:v>
                </c:pt>
                <c:pt idx="70">
                  <c:v>165.5</c:v>
                </c:pt>
                <c:pt idx="71">
                  <c:v>124.7</c:v>
                </c:pt>
                <c:pt idx="72">
                  <c:v>163.5</c:v>
                </c:pt>
                <c:pt idx="73">
                  <c:v>367</c:v>
                </c:pt>
                <c:pt idx="74">
                  <c:v>500.9</c:v>
                </c:pt>
                <c:pt idx="75">
                  <c:v>379.1</c:v>
                </c:pt>
                <c:pt idx="76">
                  <c:v>204.6</c:v>
                </c:pt>
                <c:pt idx="77">
                  <c:v>105.9</c:v>
                </c:pt>
                <c:pt idx="78">
                  <c:v>63</c:v>
                </c:pt>
                <c:pt idx="79">
                  <c:v>59</c:v>
                </c:pt>
                <c:pt idx="80">
                  <c:v>56</c:v>
                </c:pt>
                <c:pt idx="81">
                  <c:v>56.3</c:v>
                </c:pt>
                <c:pt idx="82">
                  <c:v>57</c:v>
                </c:pt>
                <c:pt idx="83">
                  <c:v>56.2</c:v>
                </c:pt>
                <c:pt idx="84">
                  <c:v>56.7</c:v>
                </c:pt>
                <c:pt idx="85">
                  <c:v>58.3</c:v>
                </c:pt>
                <c:pt idx="86">
                  <c:v>61.5</c:v>
                </c:pt>
                <c:pt idx="87">
                  <c:v>62.1</c:v>
                </c:pt>
                <c:pt idx="88">
                  <c:v>54.2</c:v>
                </c:pt>
                <c:pt idx="89">
                  <c:v>43.5</c:v>
                </c:pt>
                <c:pt idx="90">
                  <c:v>55.6</c:v>
                </c:pt>
                <c:pt idx="91">
                  <c:v>86</c:v>
                </c:pt>
                <c:pt idx="92">
                  <c:v>99.8</c:v>
                </c:pt>
                <c:pt idx="93">
                  <c:v>96.9</c:v>
                </c:pt>
                <c:pt idx="94">
                  <c:v>94</c:v>
                </c:pt>
                <c:pt idx="95">
                  <c:v>92.9</c:v>
                </c:pt>
                <c:pt idx="96">
                  <c:v>92.5</c:v>
                </c:pt>
                <c:pt idx="97">
                  <c:v>92.1</c:v>
                </c:pt>
                <c:pt idx="98">
                  <c:v>90.8</c:v>
                </c:pt>
                <c:pt idx="99">
                  <c:v>90.6</c:v>
                </c:pt>
                <c:pt idx="100">
                  <c:v>91.2</c:v>
                </c:pt>
                <c:pt idx="101">
                  <c:v>91.6</c:v>
                </c:pt>
                <c:pt idx="102">
                  <c:v>91.6</c:v>
                </c:pt>
                <c:pt idx="103">
                  <c:v>91.7</c:v>
                </c:pt>
                <c:pt idx="104">
                  <c:v>92</c:v>
                </c:pt>
                <c:pt idx="105">
                  <c:v>91.8</c:v>
                </c:pt>
                <c:pt idx="106">
                  <c:v>92</c:v>
                </c:pt>
                <c:pt idx="107">
                  <c:v>92.6</c:v>
                </c:pt>
                <c:pt idx="108">
                  <c:v>93.3</c:v>
                </c:pt>
                <c:pt idx="109">
                  <c:v>93.1</c:v>
                </c:pt>
                <c:pt idx="110">
                  <c:v>93</c:v>
                </c:pt>
                <c:pt idx="111">
                  <c:v>93.4</c:v>
                </c:pt>
                <c:pt idx="112">
                  <c:v>94.1</c:v>
                </c:pt>
                <c:pt idx="113">
                  <c:v>94.4</c:v>
                </c:pt>
                <c:pt idx="114">
                  <c:v>94.2</c:v>
                </c:pt>
                <c:pt idx="115">
                  <c:v>93.9</c:v>
                </c:pt>
                <c:pt idx="116">
                  <c:v>93.5</c:v>
                </c:pt>
                <c:pt idx="117">
                  <c:v>93.6</c:v>
                </c:pt>
                <c:pt idx="118">
                  <c:v>93.9</c:v>
                </c:pt>
                <c:pt idx="119">
                  <c:v>93.8</c:v>
                </c:pt>
                <c:pt idx="120">
                  <c:v>94.2</c:v>
                </c:pt>
                <c:pt idx="121">
                  <c:v>94.4</c:v>
                </c:pt>
                <c:pt idx="122">
                  <c:v>94.4</c:v>
                </c:pt>
                <c:pt idx="123">
                  <c:v>94.5</c:v>
                </c:pt>
                <c:pt idx="124">
                  <c:v>94.9</c:v>
                </c:pt>
                <c:pt idx="125">
                  <c:v>95.4</c:v>
                </c:pt>
                <c:pt idx="126">
                  <c:v>96.6</c:v>
                </c:pt>
                <c:pt idx="127">
                  <c:v>97.3</c:v>
                </c:pt>
                <c:pt idx="128">
                  <c:v>97.1</c:v>
                </c:pt>
                <c:pt idx="129">
                  <c:v>97.1</c:v>
                </c:pt>
                <c:pt idx="130">
                  <c:v>97.2</c:v>
                </c:pt>
                <c:pt idx="131">
                  <c:v>97.4</c:v>
                </c:pt>
                <c:pt idx="132">
                  <c:v>97.6</c:v>
                </c:pt>
                <c:pt idx="133">
                  <c:v>97.4</c:v>
                </c:pt>
                <c:pt idx="134">
                  <c:v>96.6</c:v>
                </c:pt>
                <c:pt idx="135">
                  <c:v>96.4</c:v>
                </c:pt>
                <c:pt idx="136">
                  <c:v>97</c:v>
                </c:pt>
                <c:pt idx="137">
                  <c:v>129.80000000000001</c:v>
                </c:pt>
                <c:pt idx="138">
                  <c:v>245.4</c:v>
                </c:pt>
                <c:pt idx="139">
                  <c:v>408.9</c:v>
                </c:pt>
                <c:pt idx="140">
                  <c:v>416.4</c:v>
                </c:pt>
                <c:pt idx="141">
                  <c:v>284.5</c:v>
                </c:pt>
                <c:pt idx="142">
                  <c:v>151</c:v>
                </c:pt>
                <c:pt idx="143">
                  <c:v>140.5</c:v>
                </c:pt>
                <c:pt idx="144">
                  <c:v>176.8</c:v>
                </c:pt>
                <c:pt idx="145">
                  <c:v>269.60000000000002</c:v>
                </c:pt>
                <c:pt idx="146">
                  <c:v>285.5</c:v>
                </c:pt>
                <c:pt idx="147">
                  <c:v>193.6</c:v>
                </c:pt>
                <c:pt idx="148">
                  <c:v>103.5</c:v>
                </c:pt>
                <c:pt idx="149">
                  <c:v>64.3</c:v>
                </c:pt>
                <c:pt idx="150">
                  <c:v>36.6</c:v>
                </c:pt>
                <c:pt idx="151">
                  <c:v>21.1</c:v>
                </c:pt>
                <c:pt idx="152">
                  <c:v>17.7</c:v>
                </c:pt>
                <c:pt idx="153">
                  <c:v>16.7</c:v>
                </c:pt>
                <c:pt idx="154">
                  <c:v>48.3</c:v>
                </c:pt>
                <c:pt idx="155">
                  <c:v>150.80000000000001</c:v>
                </c:pt>
                <c:pt idx="156">
                  <c:v>264.89999999999998</c:v>
                </c:pt>
                <c:pt idx="157">
                  <c:v>283.89999999999998</c:v>
                </c:pt>
                <c:pt idx="158">
                  <c:v>225.2</c:v>
                </c:pt>
                <c:pt idx="159">
                  <c:v>294.3</c:v>
                </c:pt>
                <c:pt idx="160">
                  <c:v>487.9</c:v>
                </c:pt>
                <c:pt idx="161">
                  <c:v>446.9</c:v>
                </c:pt>
                <c:pt idx="162">
                  <c:v>225.7</c:v>
                </c:pt>
                <c:pt idx="163">
                  <c:v>112.8</c:v>
                </c:pt>
                <c:pt idx="164">
                  <c:v>109.4</c:v>
                </c:pt>
                <c:pt idx="165">
                  <c:v>300.8</c:v>
                </c:pt>
                <c:pt idx="166">
                  <c:v>540.5</c:v>
                </c:pt>
                <c:pt idx="167">
                  <c:v>571.20000000000005</c:v>
                </c:pt>
                <c:pt idx="168">
                  <c:v>342.9</c:v>
                </c:pt>
                <c:pt idx="169">
                  <c:v>143.30000000000001</c:v>
                </c:pt>
                <c:pt idx="170">
                  <c:v>21.4</c:v>
                </c:pt>
                <c:pt idx="171">
                  <c:v>9.3000000000000007</c:v>
                </c:pt>
                <c:pt idx="172">
                  <c:v>16.600000000000001</c:v>
                </c:pt>
                <c:pt idx="173">
                  <c:v>48.1</c:v>
                </c:pt>
                <c:pt idx="174">
                  <c:v>81.3</c:v>
                </c:pt>
                <c:pt idx="175">
                  <c:v>109.4</c:v>
                </c:pt>
                <c:pt idx="176">
                  <c:v>171.5</c:v>
                </c:pt>
                <c:pt idx="177">
                  <c:v>186.2</c:v>
                </c:pt>
                <c:pt idx="178">
                  <c:v>138.69999999999999</c:v>
                </c:pt>
                <c:pt idx="179">
                  <c:v>88.6</c:v>
                </c:pt>
                <c:pt idx="180">
                  <c:v>72.599999999999994</c:v>
                </c:pt>
                <c:pt idx="181">
                  <c:v>68.7</c:v>
                </c:pt>
                <c:pt idx="182">
                  <c:v>64.5</c:v>
                </c:pt>
                <c:pt idx="183">
                  <c:v>46.5</c:v>
                </c:pt>
                <c:pt idx="184">
                  <c:v>23.2</c:v>
                </c:pt>
                <c:pt idx="185">
                  <c:v>15.7</c:v>
                </c:pt>
                <c:pt idx="186">
                  <c:v>13.7</c:v>
                </c:pt>
                <c:pt idx="187">
                  <c:v>15</c:v>
                </c:pt>
                <c:pt idx="188">
                  <c:v>27.7</c:v>
                </c:pt>
                <c:pt idx="189">
                  <c:v>61.1</c:v>
                </c:pt>
                <c:pt idx="190">
                  <c:v>93.7</c:v>
                </c:pt>
                <c:pt idx="191">
                  <c:v>104.2</c:v>
                </c:pt>
                <c:pt idx="192">
                  <c:v>107.4</c:v>
                </c:pt>
                <c:pt idx="193">
                  <c:v>104.9</c:v>
                </c:pt>
                <c:pt idx="194">
                  <c:v>102.3</c:v>
                </c:pt>
                <c:pt idx="195">
                  <c:v>101.3</c:v>
                </c:pt>
                <c:pt idx="196">
                  <c:v>102.1</c:v>
                </c:pt>
                <c:pt idx="197">
                  <c:v>103.6</c:v>
                </c:pt>
                <c:pt idx="198">
                  <c:v>170.7</c:v>
                </c:pt>
                <c:pt idx="199">
                  <c:v>256.3</c:v>
                </c:pt>
                <c:pt idx="200">
                  <c:v>242.6</c:v>
                </c:pt>
                <c:pt idx="201">
                  <c:v>269.89999999999998</c:v>
                </c:pt>
                <c:pt idx="202">
                  <c:v>439.8</c:v>
                </c:pt>
                <c:pt idx="203">
                  <c:v>542.29999999999995</c:v>
                </c:pt>
                <c:pt idx="204">
                  <c:v>398.1</c:v>
                </c:pt>
                <c:pt idx="205">
                  <c:v>214.6</c:v>
                </c:pt>
                <c:pt idx="206">
                  <c:v>135</c:v>
                </c:pt>
                <c:pt idx="207">
                  <c:v>251.5</c:v>
                </c:pt>
                <c:pt idx="208">
                  <c:v>302.3</c:v>
                </c:pt>
                <c:pt idx="209">
                  <c:v>187.3</c:v>
                </c:pt>
                <c:pt idx="210">
                  <c:v>198.9</c:v>
                </c:pt>
                <c:pt idx="211">
                  <c:v>275.3</c:v>
                </c:pt>
                <c:pt idx="212">
                  <c:v>256.7</c:v>
                </c:pt>
                <c:pt idx="213">
                  <c:v>217.3</c:v>
                </c:pt>
                <c:pt idx="214">
                  <c:v>229.4</c:v>
                </c:pt>
                <c:pt idx="215">
                  <c:v>222.3</c:v>
                </c:pt>
                <c:pt idx="216">
                  <c:v>185.8</c:v>
                </c:pt>
                <c:pt idx="217">
                  <c:v>157</c:v>
                </c:pt>
                <c:pt idx="218">
                  <c:v>117.8</c:v>
                </c:pt>
                <c:pt idx="219">
                  <c:v>176.3</c:v>
                </c:pt>
                <c:pt idx="220">
                  <c:v>371.9</c:v>
                </c:pt>
                <c:pt idx="221">
                  <c:v>371.9</c:v>
                </c:pt>
                <c:pt idx="222">
                  <c:v>231.5</c:v>
                </c:pt>
                <c:pt idx="223">
                  <c:v>114.6</c:v>
                </c:pt>
                <c:pt idx="224">
                  <c:v>87.2</c:v>
                </c:pt>
                <c:pt idx="225">
                  <c:v>89.2</c:v>
                </c:pt>
                <c:pt idx="226">
                  <c:v>104.6</c:v>
                </c:pt>
                <c:pt idx="227">
                  <c:v>119.6</c:v>
                </c:pt>
                <c:pt idx="228">
                  <c:v>130.80000000000001</c:v>
                </c:pt>
                <c:pt idx="229">
                  <c:v>132.1</c:v>
                </c:pt>
                <c:pt idx="230">
                  <c:v>111.8</c:v>
                </c:pt>
                <c:pt idx="231">
                  <c:v>66.599999999999994</c:v>
                </c:pt>
                <c:pt idx="232">
                  <c:v>27</c:v>
                </c:pt>
                <c:pt idx="233">
                  <c:v>14.9</c:v>
                </c:pt>
                <c:pt idx="234">
                  <c:v>10.7</c:v>
                </c:pt>
                <c:pt idx="235">
                  <c:v>10.5</c:v>
                </c:pt>
                <c:pt idx="236">
                  <c:v>10.5</c:v>
                </c:pt>
                <c:pt idx="237">
                  <c:v>10.5</c:v>
                </c:pt>
                <c:pt idx="238">
                  <c:v>10.1</c:v>
                </c:pt>
                <c:pt idx="239">
                  <c:v>17.7</c:v>
                </c:pt>
                <c:pt idx="240">
                  <c:v>45.3</c:v>
                </c:pt>
                <c:pt idx="241">
                  <c:v>43.4</c:v>
                </c:pt>
                <c:pt idx="242">
                  <c:v>27.8</c:v>
                </c:pt>
                <c:pt idx="243">
                  <c:v>16.2</c:v>
                </c:pt>
                <c:pt idx="244">
                  <c:v>13.2</c:v>
                </c:pt>
                <c:pt idx="245">
                  <c:v>21.8</c:v>
                </c:pt>
                <c:pt idx="246">
                  <c:v>69.900000000000006</c:v>
                </c:pt>
                <c:pt idx="247">
                  <c:v>92</c:v>
                </c:pt>
                <c:pt idx="248">
                  <c:v>69</c:v>
                </c:pt>
                <c:pt idx="249">
                  <c:v>52.5</c:v>
                </c:pt>
                <c:pt idx="250">
                  <c:v>66.7</c:v>
                </c:pt>
                <c:pt idx="251">
                  <c:v>102.8</c:v>
                </c:pt>
                <c:pt idx="252">
                  <c:v>106.4</c:v>
                </c:pt>
                <c:pt idx="253">
                  <c:v>101.3</c:v>
                </c:pt>
                <c:pt idx="254">
                  <c:v>96.7</c:v>
                </c:pt>
                <c:pt idx="255">
                  <c:v>101.4</c:v>
                </c:pt>
                <c:pt idx="256">
                  <c:v>198.6</c:v>
                </c:pt>
                <c:pt idx="257">
                  <c:v>392.5</c:v>
                </c:pt>
                <c:pt idx="258">
                  <c:v>492.2</c:v>
                </c:pt>
                <c:pt idx="259">
                  <c:v>435.5</c:v>
                </c:pt>
                <c:pt idx="260">
                  <c:v>401.9</c:v>
                </c:pt>
                <c:pt idx="261">
                  <c:v>421.1</c:v>
                </c:pt>
                <c:pt idx="262">
                  <c:v>279.2</c:v>
                </c:pt>
                <c:pt idx="263">
                  <c:v>143</c:v>
                </c:pt>
                <c:pt idx="264">
                  <c:v>154.1</c:v>
                </c:pt>
                <c:pt idx="265">
                  <c:v>273.3</c:v>
                </c:pt>
                <c:pt idx="266">
                  <c:v>306.8</c:v>
                </c:pt>
                <c:pt idx="267">
                  <c:v>255.6</c:v>
                </c:pt>
                <c:pt idx="268">
                  <c:v>149.5</c:v>
                </c:pt>
                <c:pt idx="269">
                  <c:v>94</c:v>
                </c:pt>
                <c:pt idx="270">
                  <c:v>72.099999999999994</c:v>
                </c:pt>
                <c:pt idx="271">
                  <c:v>69.400000000000006</c:v>
                </c:pt>
                <c:pt idx="272">
                  <c:v>60</c:v>
                </c:pt>
                <c:pt idx="273">
                  <c:v>34.5</c:v>
                </c:pt>
                <c:pt idx="274">
                  <c:v>15.3</c:v>
                </c:pt>
                <c:pt idx="275">
                  <c:v>11.6</c:v>
                </c:pt>
                <c:pt idx="276">
                  <c:v>14.1</c:v>
                </c:pt>
                <c:pt idx="277">
                  <c:v>48.7</c:v>
                </c:pt>
                <c:pt idx="278">
                  <c:v>148.80000000000001</c:v>
                </c:pt>
                <c:pt idx="279">
                  <c:v>384</c:v>
                </c:pt>
                <c:pt idx="280">
                  <c:v>464.9</c:v>
                </c:pt>
                <c:pt idx="281">
                  <c:v>443.7</c:v>
                </c:pt>
                <c:pt idx="282">
                  <c:v>328.8</c:v>
                </c:pt>
                <c:pt idx="283">
                  <c:v>211</c:v>
                </c:pt>
                <c:pt idx="284">
                  <c:v>163.1</c:v>
                </c:pt>
                <c:pt idx="285">
                  <c:v>188.9</c:v>
                </c:pt>
                <c:pt idx="286">
                  <c:v>432.4</c:v>
                </c:pt>
                <c:pt idx="287">
                  <c:v>570</c:v>
                </c:pt>
                <c:pt idx="288">
                  <c:v>354.6</c:v>
                </c:pt>
                <c:pt idx="289">
                  <c:v>122.7</c:v>
                </c:pt>
                <c:pt idx="290">
                  <c:v>16</c:v>
                </c:pt>
                <c:pt idx="291">
                  <c:v>17.899999999999999</c:v>
                </c:pt>
                <c:pt idx="292">
                  <c:v>51.4</c:v>
                </c:pt>
                <c:pt idx="293">
                  <c:v>96.9</c:v>
                </c:pt>
                <c:pt idx="294">
                  <c:v>116.9</c:v>
                </c:pt>
                <c:pt idx="295">
                  <c:v>120</c:v>
                </c:pt>
                <c:pt idx="296">
                  <c:v>140.19999999999999</c:v>
                </c:pt>
                <c:pt idx="297">
                  <c:v>151</c:v>
                </c:pt>
                <c:pt idx="298">
                  <c:v>143.30000000000001</c:v>
                </c:pt>
                <c:pt idx="299">
                  <c:v>115.6</c:v>
                </c:pt>
                <c:pt idx="300">
                  <c:v>93.9</c:v>
                </c:pt>
                <c:pt idx="301">
                  <c:v>80</c:v>
                </c:pt>
                <c:pt idx="302">
                  <c:v>54.2</c:v>
                </c:pt>
                <c:pt idx="303">
                  <c:v>32.299999999999997</c:v>
                </c:pt>
                <c:pt idx="304">
                  <c:v>33.200000000000003</c:v>
                </c:pt>
                <c:pt idx="305">
                  <c:v>68.099999999999994</c:v>
                </c:pt>
                <c:pt idx="306">
                  <c:v>87.3</c:v>
                </c:pt>
                <c:pt idx="307">
                  <c:v>102.4</c:v>
                </c:pt>
                <c:pt idx="308">
                  <c:v>103.4</c:v>
                </c:pt>
                <c:pt idx="309">
                  <c:v>98.8</c:v>
                </c:pt>
                <c:pt idx="310">
                  <c:v>93.4</c:v>
                </c:pt>
                <c:pt idx="311">
                  <c:v>89.9</c:v>
                </c:pt>
                <c:pt idx="312">
                  <c:v>79.8</c:v>
                </c:pt>
                <c:pt idx="313">
                  <c:v>50.3</c:v>
                </c:pt>
                <c:pt idx="314">
                  <c:v>24.8</c:v>
                </c:pt>
                <c:pt idx="315">
                  <c:v>12.8</c:v>
                </c:pt>
                <c:pt idx="316">
                  <c:v>9.4</c:v>
                </c:pt>
                <c:pt idx="317">
                  <c:v>30.6</c:v>
                </c:pt>
                <c:pt idx="318">
                  <c:v>74.2</c:v>
                </c:pt>
                <c:pt idx="319">
                  <c:v>87.3</c:v>
                </c:pt>
                <c:pt idx="320">
                  <c:v>96.4</c:v>
                </c:pt>
                <c:pt idx="321">
                  <c:v>96.2</c:v>
                </c:pt>
                <c:pt idx="322">
                  <c:v>88</c:v>
                </c:pt>
                <c:pt idx="323">
                  <c:v>78.3</c:v>
                </c:pt>
                <c:pt idx="324">
                  <c:v>70.3</c:v>
                </c:pt>
                <c:pt idx="325">
                  <c:v>67.2</c:v>
                </c:pt>
                <c:pt idx="326">
                  <c:v>61.9</c:v>
                </c:pt>
                <c:pt idx="327">
                  <c:v>40.9</c:v>
                </c:pt>
                <c:pt idx="328">
                  <c:v>24.6</c:v>
                </c:pt>
                <c:pt idx="329">
                  <c:v>23.6</c:v>
                </c:pt>
                <c:pt idx="330">
                  <c:v>54.8</c:v>
                </c:pt>
                <c:pt idx="331">
                  <c:v>87.3</c:v>
                </c:pt>
                <c:pt idx="332">
                  <c:v>100.9</c:v>
                </c:pt>
                <c:pt idx="333">
                  <c:v>98.5</c:v>
                </c:pt>
                <c:pt idx="334">
                  <c:v>93.7</c:v>
                </c:pt>
                <c:pt idx="335">
                  <c:v>98.1</c:v>
                </c:pt>
                <c:pt idx="336">
                  <c:v>141.4</c:v>
                </c:pt>
                <c:pt idx="337">
                  <c:v>185.7</c:v>
                </c:pt>
                <c:pt idx="338">
                  <c:v>233.3</c:v>
                </c:pt>
                <c:pt idx="339">
                  <c:v>259.3</c:v>
                </c:pt>
                <c:pt idx="340">
                  <c:v>231.4</c:v>
                </c:pt>
                <c:pt idx="341">
                  <c:v>152.9</c:v>
                </c:pt>
                <c:pt idx="342">
                  <c:v>100.3</c:v>
                </c:pt>
                <c:pt idx="343">
                  <c:v>70.099999999999994</c:v>
                </c:pt>
                <c:pt idx="344">
                  <c:v>58.6</c:v>
                </c:pt>
                <c:pt idx="345">
                  <c:v>59.2</c:v>
                </c:pt>
                <c:pt idx="346">
                  <c:v>60.6</c:v>
                </c:pt>
                <c:pt idx="347">
                  <c:v>60.7</c:v>
                </c:pt>
                <c:pt idx="348">
                  <c:v>61.6</c:v>
                </c:pt>
                <c:pt idx="349">
                  <c:v>62.5</c:v>
                </c:pt>
                <c:pt idx="350">
                  <c:v>64.2</c:v>
                </c:pt>
                <c:pt idx="351">
                  <c:v>64.8</c:v>
                </c:pt>
                <c:pt idx="352">
                  <c:v>64.7</c:v>
                </c:pt>
                <c:pt idx="353">
                  <c:v>64.2</c:v>
                </c:pt>
                <c:pt idx="354">
                  <c:v>63.9</c:v>
                </c:pt>
                <c:pt idx="355">
                  <c:v>63.9</c:v>
                </c:pt>
                <c:pt idx="356">
                  <c:v>64</c:v>
                </c:pt>
                <c:pt idx="357">
                  <c:v>56.2</c:v>
                </c:pt>
                <c:pt idx="358">
                  <c:v>31.9</c:v>
                </c:pt>
                <c:pt idx="359">
                  <c:v>15.7</c:v>
                </c:pt>
                <c:pt idx="360">
                  <c:v>15.9</c:v>
                </c:pt>
                <c:pt idx="361">
                  <c:v>45.8</c:v>
                </c:pt>
                <c:pt idx="362">
                  <c:v>72.8</c:v>
                </c:pt>
                <c:pt idx="363">
                  <c:v>82.6</c:v>
                </c:pt>
                <c:pt idx="364">
                  <c:v>78.7</c:v>
                </c:pt>
                <c:pt idx="365">
                  <c:v>74.7</c:v>
                </c:pt>
                <c:pt idx="366">
                  <c:v>79.400000000000006</c:v>
                </c:pt>
                <c:pt idx="367">
                  <c:v>93.6</c:v>
                </c:pt>
                <c:pt idx="368">
                  <c:v>93.1</c:v>
                </c:pt>
                <c:pt idx="369">
                  <c:v>78.8</c:v>
                </c:pt>
                <c:pt idx="370">
                  <c:v>55.3</c:v>
                </c:pt>
                <c:pt idx="371">
                  <c:v>30.1</c:v>
                </c:pt>
                <c:pt idx="372">
                  <c:v>14.4</c:v>
                </c:pt>
                <c:pt idx="373">
                  <c:v>12.5</c:v>
                </c:pt>
                <c:pt idx="374">
                  <c:v>21.3</c:v>
                </c:pt>
                <c:pt idx="375">
                  <c:v>62.1</c:v>
                </c:pt>
                <c:pt idx="376">
                  <c:v>96.8</c:v>
                </c:pt>
                <c:pt idx="377">
                  <c:v>107.1</c:v>
                </c:pt>
                <c:pt idx="378">
                  <c:v>100.2</c:v>
                </c:pt>
                <c:pt idx="379">
                  <c:v>95.6</c:v>
                </c:pt>
                <c:pt idx="380">
                  <c:v>93.1</c:v>
                </c:pt>
                <c:pt idx="381">
                  <c:v>93.2</c:v>
                </c:pt>
                <c:pt idx="382">
                  <c:v>95.6</c:v>
                </c:pt>
                <c:pt idx="383">
                  <c:v>98.3</c:v>
                </c:pt>
                <c:pt idx="384">
                  <c:v>99.3</c:v>
                </c:pt>
                <c:pt idx="385">
                  <c:v>100.4</c:v>
                </c:pt>
                <c:pt idx="386">
                  <c:v>101.7</c:v>
                </c:pt>
                <c:pt idx="387">
                  <c:v>102.5</c:v>
                </c:pt>
                <c:pt idx="388">
                  <c:v>102.4</c:v>
                </c:pt>
                <c:pt idx="389">
                  <c:v>101.6</c:v>
                </c:pt>
                <c:pt idx="390">
                  <c:v>97.1</c:v>
                </c:pt>
                <c:pt idx="391">
                  <c:v>93.1</c:v>
                </c:pt>
                <c:pt idx="392">
                  <c:v>112.4</c:v>
                </c:pt>
                <c:pt idx="393">
                  <c:v>269.2</c:v>
                </c:pt>
                <c:pt idx="394">
                  <c:v>429.1</c:v>
                </c:pt>
                <c:pt idx="395">
                  <c:v>317</c:v>
                </c:pt>
                <c:pt idx="396">
                  <c:v>180.9</c:v>
                </c:pt>
                <c:pt idx="397">
                  <c:v>194.1</c:v>
                </c:pt>
                <c:pt idx="398">
                  <c:v>261.89999999999998</c:v>
                </c:pt>
                <c:pt idx="399">
                  <c:v>204.5</c:v>
                </c:pt>
                <c:pt idx="400">
                  <c:v>97.4</c:v>
                </c:pt>
                <c:pt idx="401">
                  <c:v>40.4</c:v>
                </c:pt>
                <c:pt idx="402">
                  <c:v>10.4</c:v>
                </c:pt>
                <c:pt idx="403">
                  <c:v>6.1</c:v>
                </c:pt>
                <c:pt idx="404">
                  <c:v>11.6</c:v>
                </c:pt>
                <c:pt idx="405">
                  <c:v>41.1</c:v>
                </c:pt>
                <c:pt idx="406">
                  <c:v>80</c:v>
                </c:pt>
                <c:pt idx="407">
                  <c:v>98.8</c:v>
                </c:pt>
                <c:pt idx="408">
                  <c:v>101.8</c:v>
                </c:pt>
                <c:pt idx="409">
                  <c:v>98.7</c:v>
                </c:pt>
                <c:pt idx="410">
                  <c:v>97.4</c:v>
                </c:pt>
                <c:pt idx="411">
                  <c:v>97.1</c:v>
                </c:pt>
                <c:pt idx="412">
                  <c:v>94.4</c:v>
                </c:pt>
                <c:pt idx="413">
                  <c:v>88.4</c:v>
                </c:pt>
                <c:pt idx="414">
                  <c:v>87.9</c:v>
                </c:pt>
                <c:pt idx="415">
                  <c:v>88.3</c:v>
                </c:pt>
                <c:pt idx="416">
                  <c:v>89.7</c:v>
                </c:pt>
                <c:pt idx="417">
                  <c:v>84.8</c:v>
                </c:pt>
                <c:pt idx="418">
                  <c:v>74.2</c:v>
                </c:pt>
                <c:pt idx="419">
                  <c:v>72.599999999999994</c:v>
                </c:pt>
                <c:pt idx="420">
                  <c:v>84.1</c:v>
                </c:pt>
                <c:pt idx="421">
                  <c:v>101.8</c:v>
                </c:pt>
                <c:pt idx="422">
                  <c:v>120.2</c:v>
                </c:pt>
                <c:pt idx="423">
                  <c:v>238.7</c:v>
                </c:pt>
                <c:pt idx="424">
                  <c:v>488</c:v>
                </c:pt>
                <c:pt idx="425">
                  <c:v>585.5</c:v>
                </c:pt>
                <c:pt idx="426">
                  <c:v>336.9</c:v>
                </c:pt>
                <c:pt idx="427">
                  <c:v>135</c:v>
                </c:pt>
                <c:pt idx="428">
                  <c:v>103.5</c:v>
                </c:pt>
                <c:pt idx="429">
                  <c:v>133.9</c:v>
                </c:pt>
                <c:pt idx="430">
                  <c:v>129</c:v>
                </c:pt>
                <c:pt idx="431">
                  <c:v>115.3</c:v>
                </c:pt>
                <c:pt idx="432">
                  <c:v>104.4</c:v>
                </c:pt>
                <c:pt idx="433">
                  <c:v>97.4</c:v>
                </c:pt>
                <c:pt idx="434">
                  <c:v>89.5</c:v>
                </c:pt>
                <c:pt idx="435">
                  <c:v>75.2</c:v>
                </c:pt>
                <c:pt idx="436">
                  <c:v>93.6</c:v>
                </c:pt>
                <c:pt idx="437">
                  <c:v>129.6</c:v>
                </c:pt>
                <c:pt idx="438">
                  <c:v>137.80000000000001</c:v>
                </c:pt>
                <c:pt idx="439">
                  <c:v>173.5</c:v>
                </c:pt>
                <c:pt idx="440">
                  <c:v>210.6</c:v>
                </c:pt>
                <c:pt idx="441">
                  <c:v>212.1</c:v>
                </c:pt>
                <c:pt idx="442">
                  <c:v>191.1</c:v>
                </c:pt>
                <c:pt idx="443">
                  <c:v>160.30000000000001</c:v>
                </c:pt>
                <c:pt idx="444">
                  <c:v>136.5</c:v>
                </c:pt>
                <c:pt idx="445">
                  <c:v>121.1</c:v>
                </c:pt>
                <c:pt idx="446">
                  <c:v>115.4</c:v>
                </c:pt>
                <c:pt idx="447">
                  <c:v>110.2</c:v>
                </c:pt>
                <c:pt idx="448">
                  <c:v>107.9</c:v>
                </c:pt>
                <c:pt idx="449">
                  <c:v>106.6</c:v>
                </c:pt>
                <c:pt idx="450">
                  <c:v>104.5</c:v>
                </c:pt>
                <c:pt idx="451">
                  <c:v>103.1</c:v>
                </c:pt>
                <c:pt idx="452">
                  <c:v>101.1</c:v>
                </c:pt>
                <c:pt idx="453">
                  <c:v>98.5</c:v>
                </c:pt>
                <c:pt idx="454">
                  <c:v>96.7</c:v>
                </c:pt>
                <c:pt idx="455">
                  <c:v>95.6</c:v>
                </c:pt>
                <c:pt idx="456">
                  <c:v>94.8</c:v>
                </c:pt>
                <c:pt idx="457">
                  <c:v>93.6</c:v>
                </c:pt>
                <c:pt idx="458">
                  <c:v>92.4</c:v>
                </c:pt>
                <c:pt idx="459">
                  <c:v>91.7</c:v>
                </c:pt>
                <c:pt idx="460">
                  <c:v>91.7</c:v>
                </c:pt>
                <c:pt idx="461">
                  <c:v>91.8</c:v>
                </c:pt>
                <c:pt idx="462">
                  <c:v>91.7</c:v>
                </c:pt>
                <c:pt idx="463">
                  <c:v>91.2</c:v>
                </c:pt>
                <c:pt idx="464">
                  <c:v>90.7</c:v>
                </c:pt>
                <c:pt idx="465">
                  <c:v>90.1</c:v>
                </c:pt>
                <c:pt idx="466">
                  <c:v>89.8</c:v>
                </c:pt>
                <c:pt idx="467">
                  <c:v>89.5</c:v>
                </c:pt>
                <c:pt idx="468">
                  <c:v>89</c:v>
                </c:pt>
                <c:pt idx="469">
                  <c:v>88.5</c:v>
                </c:pt>
                <c:pt idx="470">
                  <c:v>87.4</c:v>
                </c:pt>
                <c:pt idx="471">
                  <c:v>85.6</c:v>
                </c:pt>
                <c:pt idx="472">
                  <c:v>84.8</c:v>
                </c:pt>
                <c:pt idx="473">
                  <c:v>84.3</c:v>
                </c:pt>
                <c:pt idx="474">
                  <c:v>84</c:v>
                </c:pt>
                <c:pt idx="475">
                  <c:v>83.6</c:v>
                </c:pt>
                <c:pt idx="476">
                  <c:v>83.6</c:v>
                </c:pt>
                <c:pt idx="477">
                  <c:v>83.6</c:v>
                </c:pt>
                <c:pt idx="478">
                  <c:v>83.7</c:v>
                </c:pt>
                <c:pt idx="479">
                  <c:v>83.7</c:v>
                </c:pt>
                <c:pt idx="480">
                  <c:v>83.4</c:v>
                </c:pt>
                <c:pt idx="481">
                  <c:v>83.1</c:v>
                </c:pt>
                <c:pt idx="482">
                  <c:v>82.3</c:v>
                </c:pt>
                <c:pt idx="483">
                  <c:v>81.7</c:v>
                </c:pt>
                <c:pt idx="484">
                  <c:v>81.2</c:v>
                </c:pt>
                <c:pt idx="485">
                  <c:v>81</c:v>
                </c:pt>
                <c:pt idx="486">
                  <c:v>80.7</c:v>
                </c:pt>
                <c:pt idx="487">
                  <c:v>80.099999999999994</c:v>
                </c:pt>
                <c:pt idx="488">
                  <c:v>80</c:v>
                </c:pt>
                <c:pt idx="489">
                  <c:v>80</c:v>
                </c:pt>
                <c:pt idx="490">
                  <c:v>80.099999999999994</c:v>
                </c:pt>
                <c:pt idx="491">
                  <c:v>80</c:v>
                </c:pt>
                <c:pt idx="492">
                  <c:v>79.8</c:v>
                </c:pt>
                <c:pt idx="493">
                  <c:v>79.599999999999994</c:v>
                </c:pt>
                <c:pt idx="494">
                  <c:v>79.599999999999994</c:v>
                </c:pt>
                <c:pt idx="495">
                  <c:v>79.8</c:v>
                </c:pt>
                <c:pt idx="496">
                  <c:v>112.7</c:v>
                </c:pt>
                <c:pt idx="497">
                  <c:v>213.4</c:v>
                </c:pt>
                <c:pt idx="498">
                  <c:v>309.3</c:v>
                </c:pt>
                <c:pt idx="499">
                  <c:v>340.9</c:v>
                </c:pt>
                <c:pt idx="500">
                  <c:v>350.4</c:v>
                </c:pt>
                <c:pt idx="501">
                  <c:v>352</c:v>
                </c:pt>
                <c:pt idx="502">
                  <c:v>352.8</c:v>
                </c:pt>
                <c:pt idx="503">
                  <c:v>355</c:v>
                </c:pt>
                <c:pt idx="504">
                  <c:v>356.5</c:v>
                </c:pt>
                <c:pt idx="505">
                  <c:v>358.2</c:v>
                </c:pt>
                <c:pt idx="506">
                  <c:v>359.9</c:v>
                </c:pt>
                <c:pt idx="507">
                  <c:v>361</c:v>
                </c:pt>
                <c:pt idx="508">
                  <c:v>358.8</c:v>
                </c:pt>
                <c:pt idx="509">
                  <c:v>354.8</c:v>
                </c:pt>
                <c:pt idx="510">
                  <c:v>382</c:v>
                </c:pt>
                <c:pt idx="511">
                  <c:v>555.5</c:v>
                </c:pt>
                <c:pt idx="512">
                  <c:v>779</c:v>
                </c:pt>
                <c:pt idx="513">
                  <c:v>775.4</c:v>
                </c:pt>
                <c:pt idx="514">
                  <c:v>609.6</c:v>
                </c:pt>
                <c:pt idx="515">
                  <c:v>261</c:v>
                </c:pt>
                <c:pt idx="516">
                  <c:v>122.3</c:v>
                </c:pt>
                <c:pt idx="517">
                  <c:v>109.5</c:v>
                </c:pt>
                <c:pt idx="518">
                  <c:v>124</c:v>
                </c:pt>
                <c:pt idx="519">
                  <c:v>108.6</c:v>
                </c:pt>
                <c:pt idx="520">
                  <c:v>61.7</c:v>
                </c:pt>
                <c:pt idx="521">
                  <c:v>35.4</c:v>
                </c:pt>
                <c:pt idx="522">
                  <c:v>24.4</c:v>
                </c:pt>
                <c:pt idx="523">
                  <c:v>24.9</c:v>
                </c:pt>
                <c:pt idx="524">
                  <c:v>48.2</c:v>
                </c:pt>
                <c:pt idx="525">
                  <c:v>95.4</c:v>
                </c:pt>
                <c:pt idx="526">
                  <c:v>130.69999999999999</c:v>
                </c:pt>
                <c:pt idx="527">
                  <c:v>131.69999999999999</c:v>
                </c:pt>
                <c:pt idx="528">
                  <c:v>125</c:v>
                </c:pt>
                <c:pt idx="529">
                  <c:v>115.7</c:v>
                </c:pt>
                <c:pt idx="530">
                  <c:v>107.1</c:v>
                </c:pt>
                <c:pt idx="531">
                  <c:v>100.1</c:v>
                </c:pt>
                <c:pt idx="532">
                  <c:v>99.4</c:v>
                </c:pt>
                <c:pt idx="533">
                  <c:v>101.2</c:v>
                </c:pt>
                <c:pt idx="534">
                  <c:v>129.5</c:v>
                </c:pt>
                <c:pt idx="535">
                  <c:v>260.5</c:v>
                </c:pt>
                <c:pt idx="536">
                  <c:v>411.4</c:v>
                </c:pt>
                <c:pt idx="537">
                  <c:v>326.3</c:v>
                </c:pt>
                <c:pt idx="538">
                  <c:v>179.6</c:v>
                </c:pt>
                <c:pt idx="539">
                  <c:v>83.5</c:v>
                </c:pt>
                <c:pt idx="540">
                  <c:v>62.4</c:v>
                </c:pt>
                <c:pt idx="541">
                  <c:v>91.8</c:v>
                </c:pt>
                <c:pt idx="542">
                  <c:v>93.9</c:v>
                </c:pt>
                <c:pt idx="543">
                  <c:v>68.2</c:v>
                </c:pt>
                <c:pt idx="544">
                  <c:v>40.5</c:v>
                </c:pt>
                <c:pt idx="545">
                  <c:v>35.5</c:v>
                </c:pt>
                <c:pt idx="546">
                  <c:v>56.1</c:v>
                </c:pt>
                <c:pt idx="547">
                  <c:v>86.4</c:v>
                </c:pt>
                <c:pt idx="548">
                  <c:v>105.4</c:v>
                </c:pt>
                <c:pt idx="549">
                  <c:v>110</c:v>
                </c:pt>
                <c:pt idx="550">
                  <c:v>112.1</c:v>
                </c:pt>
                <c:pt idx="551">
                  <c:v>113.4</c:v>
                </c:pt>
                <c:pt idx="552">
                  <c:v>117.5</c:v>
                </c:pt>
                <c:pt idx="553">
                  <c:v>119.7</c:v>
                </c:pt>
                <c:pt idx="554">
                  <c:v>114.5</c:v>
                </c:pt>
                <c:pt idx="555">
                  <c:v>105.3</c:v>
                </c:pt>
                <c:pt idx="556">
                  <c:v>97.6</c:v>
                </c:pt>
                <c:pt idx="557">
                  <c:v>93.2</c:v>
                </c:pt>
                <c:pt idx="558">
                  <c:v>88.5</c:v>
                </c:pt>
                <c:pt idx="559">
                  <c:v>84.3</c:v>
                </c:pt>
                <c:pt idx="560">
                  <c:v>80.3</c:v>
                </c:pt>
                <c:pt idx="561">
                  <c:v>79.599999999999994</c:v>
                </c:pt>
                <c:pt idx="562">
                  <c:v>77.3</c:v>
                </c:pt>
                <c:pt idx="563">
                  <c:v>60.3</c:v>
                </c:pt>
                <c:pt idx="564">
                  <c:v>42.5</c:v>
                </c:pt>
                <c:pt idx="565">
                  <c:v>53.7</c:v>
                </c:pt>
                <c:pt idx="566">
                  <c:v>117.2</c:v>
                </c:pt>
                <c:pt idx="567">
                  <c:v>173</c:v>
                </c:pt>
                <c:pt idx="568">
                  <c:v>172.8</c:v>
                </c:pt>
                <c:pt idx="569">
                  <c:v>146.4</c:v>
                </c:pt>
                <c:pt idx="570">
                  <c:v>119.2</c:v>
                </c:pt>
                <c:pt idx="571">
                  <c:v>103.4</c:v>
                </c:pt>
                <c:pt idx="572">
                  <c:v>97.8</c:v>
                </c:pt>
                <c:pt idx="573">
                  <c:v>96.7</c:v>
                </c:pt>
                <c:pt idx="574">
                  <c:v>96.4</c:v>
                </c:pt>
                <c:pt idx="575">
                  <c:v>96.2</c:v>
                </c:pt>
                <c:pt idx="576">
                  <c:v>95</c:v>
                </c:pt>
                <c:pt idx="577">
                  <c:v>94</c:v>
                </c:pt>
                <c:pt idx="578">
                  <c:v>93.7</c:v>
                </c:pt>
                <c:pt idx="579">
                  <c:v>93.7</c:v>
                </c:pt>
                <c:pt idx="580">
                  <c:v>93.2</c:v>
                </c:pt>
                <c:pt idx="581">
                  <c:v>92.4</c:v>
                </c:pt>
                <c:pt idx="582">
                  <c:v>91.8</c:v>
                </c:pt>
                <c:pt idx="583">
                  <c:v>91.5</c:v>
                </c:pt>
                <c:pt idx="584">
                  <c:v>91.3</c:v>
                </c:pt>
                <c:pt idx="585">
                  <c:v>91</c:v>
                </c:pt>
                <c:pt idx="586">
                  <c:v>90.7</c:v>
                </c:pt>
                <c:pt idx="587">
                  <c:v>90.5</c:v>
                </c:pt>
                <c:pt idx="588">
                  <c:v>90</c:v>
                </c:pt>
                <c:pt idx="589">
                  <c:v>89.7</c:v>
                </c:pt>
                <c:pt idx="590">
                  <c:v>89.7</c:v>
                </c:pt>
                <c:pt idx="591">
                  <c:v>89.7</c:v>
                </c:pt>
                <c:pt idx="592">
                  <c:v>89.5</c:v>
                </c:pt>
                <c:pt idx="593">
                  <c:v>89.3</c:v>
                </c:pt>
                <c:pt idx="594">
                  <c:v>88.9</c:v>
                </c:pt>
                <c:pt idx="595">
                  <c:v>88.9</c:v>
                </c:pt>
                <c:pt idx="596">
                  <c:v>88.9</c:v>
                </c:pt>
                <c:pt idx="597">
                  <c:v>88.8</c:v>
                </c:pt>
                <c:pt idx="598">
                  <c:v>88.7</c:v>
                </c:pt>
                <c:pt idx="599">
                  <c:v>89.6</c:v>
                </c:pt>
                <c:pt idx="600">
                  <c:v>117.4</c:v>
                </c:pt>
                <c:pt idx="601">
                  <c:v>166.1</c:v>
                </c:pt>
                <c:pt idx="602">
                  <c:v>299.89999999999998</c:v>
                </c:pt>
                <c:pt idx="603">
                  <c:v>424.5</c:v>
                </c:pt>
                <c:pt idx="604">
                  <c:v>311.2</c:v>
                </c:pt>
                <c:pt idx="605">
                  <c:v>346.9</c:v>
                </c:pt>
                <c:pt idx="606">
                  <c:v>558.6</c:v>
                </c:pt>
                <c:pt idx="607">
                  <c:v>552.4</c:v>
                </c:pt>
                <c:pt idx="608">
                  <c:v>317.8</c:v>
                </c:pt>
                <c:pt idx="609">
                  <c:v>204.2</c:v>
                </c:pt>
                <c:pt idx="610">
                  <c:v>393.1</c:v>
                </c:pt>
                <c:pt idx="611">
                  <c:v>454.5</c:v>
                </c:pt>
                <c:pt idx="612">
                  <c:v>281.60000000000002</c:v>
                </c:pt>
                <c:pt idx="613">
                  <c:v>137.69999999999999</c:v>
                </c:pt>
                <c:pt idx="614">
                  <c:v>140.5</c:v>
                </c:pt>
                <c:pt idx="615">
                  <c:v>139.4</c:v>
                </c:pt>
                <c:pt idx="616">
                  <c:v>122.5</c:v>
                </c:pt>
                <c:pt idx="617">
                  <c:v>92.4</c:v>
                </c:pt>
                <c:pt idx="618">
                  <c:v>50.3</c:v>
                </c:pt>
                <c:pt idx="619">
                  <c:v>34.299999999999997</c:v>
                </c:pt>
                <c:pt idx="620">
                  <c:v>64.3</c:v>
                </c:pt>
                <c:pt idx="621">
                  <c:v>144.6</c:v>
                </c:pt>
                <c:pt idx="622">
                  <c:v>142.69999999999999</c:v>
                </c:pt>
                <c:pt idx="623">
                  <c:v>117.3</c:v>
                </c:pt>
                <c:pt idx="624">
                  <c:v>93.4</c:v>
                </c:pt>
                <c:pt idx="625">
                  <c:v>85.5</c:v>
                </c:pt>
                <c:pt idx="626">
                  <c:v>86.3</c:v>
                </c:pt>
                <c:pt idx="627">
                  <c:v>88.9</c:v>
                </c:pt>
                <c:pt idx="628">
                  <c:v>92.2</c:v>
                </c:pt>
                <c:pt idx="629">
                  <c:v>99.8</c:v>
                </c:pt>
                <c:pt idx="630">
                  <c:v>127.3</c:v>
                </c:pt>
                <c:pt idx="631">
                  <c:v>247.9</c:v>
                </c:pt>
                <c:pt idx="632">
                  <c:v>499.5</c:v>
                </c:pt>
                <c:pt idx="633">
                  <c:v>406</c:v>
                </c:pt>
                <c:pt idx="634">
                  <c:v>226.2</c:v>
                </c:pt>
                <c:pt idx="635">
                  <c:v>164.3</c:v>
                </c:pt>
                <c:pt idx="636">
                  <c:v>153.4</c:v>
                </c:pt>
                <c:pt idx="637">
                  <c:v>114</c:v>
                </c:pt>
                <c:pt idx="638">
                  <c:v>84.3</c:v>
                </c:pt>
                <c:pt idx="639">
                  <c:v>82.7</c:v>
                </c:pt>
                <c:pt idx="640">
                  <c:v>86.1</c:v>
                </c:pt>
                <c:pt idx="641">
                  <c:v>105.5</c:v>
                </c:pt>
                <c:pt idx="642">
                  <c:v>158.4</c:v>
                </c:pt>
                <c:pt idx="643">
                  <c:v>185.9</c:v>
                </c:pt>
                <c:pt idx="644">
                  <c:v>174.9</c:v>
                </c:pt>
                <c:pt idx="645">
                  <c:v>161.1</c:v>
                </c:pt>
                <c:pt idx="646">
                  <c:v>158.9</c:v>
                </c:pt>
                <c:pt idx="647">
                  <c:v>160.6</c:v>
                </c:pt>
                <c:pt idx="648">
                  <c:v>156.30000000000001</c:v>
                </c:pt>
                <c:pt idx="649">
                  <c:v>120.6</c:v>
                </c:pt>
                <c:pt idx="650">
                  <c:v>65.099999999999994</c:v>
                </c:pt>
                <c:pt idx="651">
                  <c:v>24.8</c:v>
                </c:pt>
                <c:pt idx="652">
                  <c:v>8.1999999999999993</c:v>
                </c:pt>
                <c:pt idx="653">
                  <c:v>14.7</c:v>
                </c:pt>
                <c:pt idx="654">
                  <c:v>28.7</c:v>
                </c:pt>
                <c:pt idx="655">
                  <c:v>31.4</c:v>
                </c:pt>
                <c:pt idx="656">
                  <c:v>22.4</c:v>
                </c:pt>
                <c:pt idx="657">
                  <c:v>13.9</c:v>
                </c:pt>
                <c:pt idx="658">
                  <c:v>12.3</c:v>
                </c:pt>
                <c:pt idx="659">
                  <c:v>30</c:v>
                </c:pt>
                <c:pt idx="660">
                  <c:v>107.3</c:v>
                </c:pt>
                <c:pt idx="661">
                  <c:v>163.80000000000001</c:v>
                </c:pt>
                <c:pt idx="662">
                  <c:v>180.2</c:v>
                </c:pt>
                <c:pt idx="663">
                  <c:v>167</c:v>
                </c:pt>
                <c:pt idx="664">
                  <c:v>198.3</c:v>
                </c:pt>
                <c:pt idx="665">
                  <c:v>273.3</c:v>
                </c:pt>
                <c:pt idx="666">
                  <c:v>228.3</c:v>
                </c:pt>
                <c:pt idx="667">
                  <c:v>258</c:v>
                </c:pt>
                <c:pt idx="668">
                  <c:v>475.2</c:v>
                </c:pt>
                <c:pt idx="669">
                  <c:v>461.8</c:v>
                </c:pt>
                <c:pt idx="670">
                  <c:v>268.60000000000002</c:v>
                </c:pt>
                <c:pt idx="671">
                  <c:v>296.5</c:v>
                </c:pt>
                <c:pt idx="672">
                  <c:v>501.3</c:v>
                </c:pt>
                <c:pt idx="673">
                  <c:v>489.3</c:v>
                </c:pt>
                <c:pt idx="674">
                  <c:v>253.5</c:v>
                </c:pt>
                <c:pt idx="675">
                  <c:v>124.2</c:v>
                </c:pt>
                <c:pt idx="676">
                  <c:v>56.9</c:v>
                </c:pt>
                <c:pt idx="677">
                  <c:v>12.3</c:v>
                </c:pt>
                <c:pt idx="678">
                  <c:v>27.2</c:v>
                </c:pt>
                <c:pt idx="679">
                  <c:v>64.3</c:v>
                </c:pt>
                <c:pt idx="680">
                  <c:v>77.3</c:v>
                </c:pt>
                <c:pt idx="681">
                  <c:v>52.5</c:v>
                </c:pt>
                <c:pt idx="682">
                  <c:v>54.9</c:v>
                </c:pt>
                <c:pt idx="683">
                  <c:v>145.1</c:v>
                </c:pt>
                <c:pt idx="684">
                  <c:v>231.9</c:v>
                </c:pt>
                <c:pt idx="685">
                  <c:v>278</c:v>
                </c:pt>
                <c:pt idx="686">
                  <c:v>313.8</c:v>
                </c:pt>
                <c:pt idx="687">
                  <c:v>273.89999999999998</c:v>
                </c:pt>
                <c:pt idx="688">
                  <c:v>214.7</c:v>
                </c:pt>
                <c:pt idx="689">
                  <c:v>217.3</c:v>
                </c:pt>
                <c:pt idx="690">
                  <c:v>185.1</c:v>
                </c:pt>
                <c:pt idx="691">
                  <c:v>123.9</c:v>
                </c:pt>
                <c:pt idx="692">
                  <c:v>108.3</c:v>
                </c:pt>
                <c:pt idx="693">
                  <c:v>111.4</c:v>
                </c:pt>
                <c:pt idx="694">
                  <c:v>109</c:v>
                </c:pt>
                <c:pt idx="695">
                  <c:v>94.2</c:v>
                </c:pt>
                <c:pt idx="696">
                  <c:v>106.6</c:v>
                </c:pt>
                <c:pt idx="697">
                  <c:v>144.80000000000001</c:v>
                </c:pt>
                <c:pt idx="698">
                  <c:v>155.30000000000001</c:v>
                </c:pt>
                <c:pt idx="699">
                  <c:v>138.30000000000001</c:v>
                </c:pt>
                <c:pt idx="700">
                  <c:v>135.4</c:v>
                </c:pt>
                <c:pt idx="701">
                  <c:v>178.8</c:v>
                </c:pt>
                <c:pt idx="702">
                  <c:v>213.6</c:v>
                </c:pt>
                <c:pt idx="703">
                  <c:v>206.7</c:v>
                </c:pt>
                <c:pt idx="704">
                  <c:v>190.3</c:v>
                </c:pt>
                <c:pt idx="705">
                  <c:v>163.80000000000001</c:v>
                </c:pt>
                <c:pt idx="706">
                  <c:v>144.1</c:v>
                </c:pt>
                <c:pt idx="707">
                  <c:v>127</c:v>
                </c:pt>
                <c:pt idx="708">
                  <c:v>118.7</c:v>
                </c:pt>
                <c:pt idx="709">
                  <c:v>140.5</c:v>
                </c:pt>
                <c:pt idx="710">
                  <c:v>145.1</c:v>
                </c:pt>
                <c:pt idx="711">
                  <c:v>108.9</c:v>
                </c:pt>
                <c:pt idx="712">
                  <c:v>75.8</c:v>
                </c:pt>
                <c:pt idx="713">
                  <c:v>35.4</c:v>
                </c:pt>
                <c:pt idx="714">
                  <c:v>15.5</c:v>
                </c:pt>
                <c:pt idx="715">
                  <c:v>10.6</c:v>
                </c:pt>
                <c:pt idx="716">
                  <c:v>42.9</c:v>
                </c:pt>
                <c:pt idx="717">
                  <c:v>216.5</c:v>
                </c:pt>
                <c:pt idx="718">
                  <c:v>344.7</c:v>
                </c:pt>
                <c:pt idx="719">
                  <c:v>437.8</c:v>
                </c:pt>
                <c:pt idx="720">
                  <c:v>461.8</c:v>
                </c:pt>
                <c:pt idx="721">
                  <c:v>326.10000000000002</c:v>
                </c:pt>
                <c:pt idx="722">
                  <c:v>251.6</c:v>
                </c:pt>
                <c:pt idx="723">
                  <c:v>417.5</c:v>
                </c:pt>
                <c:pt idx="724">
                  <c:v>451.1</c:v>
                </c:pt>
                <c:pt idx="725">
                  <c:v>281.39999999999998</c:v>
                </c:pt>
                <c:pt idx="726">
                  <c:v>201.3</c:v>
                </c:pt>
                <c:pt idx="727">
                  <c:v>182.7</c:v>
                </c:pt>
                <c:pt idx="728">
                  <c:v>169.6</c:v>
                </c:pt>
                <c:pt idx="729">
                  <c:v>144.4</c:v>
                </c:pt>
                <c:pt idx="730">
                  <c:v>115.4</c:v>
                </c:pt>
                <c:pt idx="731">
                  <c:v>97.3</c:v>
                </c:pt>
                <c:pt idx="732">
                  <c:v>84.1</c:v>
                </c:pt>
                <c:pt idx="733">
                  <c:v>77.5</c:v>
                </c:pt>
                <c:pt idx="734">
                  <c:v>79.5</c:v>
                </c:pt>
                <c:pt idx="735">
                  <c:v>81.900000000000006</c:v>
                </c:pt>
                <c:pt idx="736">
                  <c:v>84.6</c:v>
                </c:pt>
                <c:pt idx="737">
                  <c:v>85</c:v>
                </c:pt>
                <c:pt idx="738">
                  <c:v>87.8</c:v>
                </c:pt>
                <c:pt idx="739">
                  <c:v>98.8</c:v>
                </c:pt>
                <c:pt idx="740">
                  <c:v>103.1</c:v>
                </c:pt>
                <c:pt idx="741">
                  <c:v>101.1</c:v>
                </c:pt>
                <c:pt idx="742">
                  <c:v>98.6</c:v>
                </c:pt>
                <c:pt idx="743">
                  <c:v>93.7</c:v>
                </c:pt>
                <c:pt idx="744">
                  <c:v>89.4</c:v>
                </c:pt>
                <c:pt idx="745">
                  <c:v>87.2</c:v>
                </c:pt>
                <c:pt idx="746">
                  <c:v>109</c:v>
                </c:pt>
                <c:pt idx="747">
                  <c:v>156.5</c:v>
                </c:pt>
                <c:pt idx="748">
                  <c:v>193.4</c:v>
                </c:pt>
                <c:pt idx="749">
                  <c:v>386</c:v>
                </c:pt>
                <c:pt idx="750">
                  <c:v>520.6</c:v>
                </c:pt>
                <c:pt idx="751">
                  <c:v>410.9</c:v>
                </c:pt>
                <c:pt idx="752">
                  <c:v>204.9</c:v>
                </c:pt>
                <c:pt idx="753">
                  <c:v>59</c:v>
                </c:pt>
                <c:pt idx="754">
                  <c:v>20.9</c:v>
                </c:pt>
                <c:pt idx="755">
                  <c:v>26</c:v>
                </c:pt>
                <c:pt idx="756">
                  <c:v>48.5</c:v>
                </c:pt>
                <c:pt idx="757">
                  <c:v>45.1</c:v>
                </c:pt>
                <c:pt idx="758">
                  <c:v>32.4</c:v>
                </c:pt>
                <c:pt idx="759">
                  <c:v>53.3</c:v>
                </c:pt>
                <c:pt idx="760">
                  <c:v>105.1</c:v>
                </c:pt>
                <c:pt idx="761">
                  <c:v>180.5</c:v>
                </c:pt>
                <c:pt idx="762">
                  <c:v>268.39999999999998</c:v>
                </c:pt>
                <c:pt idx="763">
                  <c:v>293.8</c:v>
                </c:pt>
                <c:pt idx="764">
                  <c:v>246</c:v>
                </c:pt>
                <c:pt idx="765">
                  <c:v>265.3</c:v>
                </c:pt>
                <c:pt idx="766">
                  <c:v>355.3</c:v>
                </c:pt>
                <c:pt idx="767">
                  <c:v>406.4</c:v>
                </c:pt>
                <c:pt idx="768">
                  <c:v>452</c:v>
                </c:pt>
                <c:pt idx="769">
                  <c:v>304.5</c:v>
                </c:pt>
                <c:pt idx="770">
                  <c:v>320.5</c:v>
                </c:pt>
                <c:pt idx="771">
                  <c:v>566.9</c:v>
                </c:pt>
                <c:pt idx="772">
                  <c:v>648.1</c:v>
                </c:pt>
                <c:pt idx="773">
                  <c:v>533.79999999999995</c:v>
                </c:pt>
                <c:pt idx="774">
                  <c:v>375.3</c:v>
                </c:pt>
                <c:pt idx="775">
                  <c:v>201.1</c:v>
                </c:pt>
                <c:pt idx="776">
                  <c:v>231.2</c:v>
                </c:pt>
                <c:pt idx="777">
                  <c:v>426.3</c:v>
                </c:pt>
                <c:pt idx="778">
                  <c:v>458.1</c:v>
                </c:pt>
                <c:pt idx="779">
                  <c:v>294.5</c:v>
                </c:pt>
                <c:pt idx="780">
                  <c:v>147.6</c:v>
                </c:pt>
                <c:pt idx="781">
                  <c:v>103.7</c:v>
                </c:pt>
                <c:pt idx="782">
                  <c:v>133.9</c:v>
                </c:pt>
                <c:pt idx="783">
                  <c:v>160</c:v>
                </c:pt>
                <c:pt idx="784">
                  <c:v>154.4</c:v>
                </c:pt>
                <c:pt idx="785">
                  <c:v>132.4</c:v>
                </c:pt>
                <c:pt idx="786">
                  <c:v>111.8</c:v>
                </c:pt>
                <c:pt idx="787">
                  <c:v>109.6</c:v>
                </c:pt>
                <c:pt idx="788">
                  <c:v>108.1</c:v>
                </c:pt>
                <c:pt idx="789">
                  <c:v>105.5</c:v>
                </c:pt>
                <c:pt idx="790">
                  <c:v>105.6</c:v>
                </c:pt>
                <c:pt idx="791">
                  <c:v>83.9</c:v>
                </c:pt>
                <c:pt idx="792">
                  <c:v>38.4</c:v>
                </c:pt>
                <c:pt idx="793">
                  <c:v>16.8</c:v>
                </c:pt>
                <c:pt idx="794">
                  <c:v>10.7</c:v>
                </c:pt>
                <c:pt idx="795">
                  <c:v>10.3</c:v>
                </c:pt>
                <c:pt idx="796">
                  <c:v>11.4</c:v>
                </c:pt>
                <c:pt idx="797">
                  <c:v>62.3</c:v>
                </c:pt>
                <c:pt idx="798">
                  <c:v>140.6</c:v>
                </c:pt>
                <c:pt idx="799">
                  <c:v>154.69999999999999</c:v>
                </c:pt>
                <c:pt idx="800">
                  <c:v>316.10000000000002</c:v>
                </c:pt>
                <c:pt idx="801">
                  <c:v>596.6</c:v>
                </c:pt>
                <c:pt idx="802">
                  <c:v>752.3</c:v>
                </c:pt>
                <c:pt idx="803">
                  <c:v>581.20000000000005</c:v>
                </c:pt>
                <c:pt idx="804">
                  <c:v>259.8</c:v>
                </c:pt>
                <c:pt idx="805">
                  <c:v>91.2</c:v>
                </c:pt>
                <c:pt idx="806">
                  <c:v>108.3</c:v>
                </c:pt>
                <c:pt idx="807">
                  <c:v>126</c:v>
                </c:pt>
                <c:pt idx="808">
                  <c:v>66.3</c:v>
                </c:pt>
                <c:pt idx="809">
                  <c:v>21.8</c:v>
                </c:pt>
                <c:pt idx="810">
                  <c:v>16</c:v>
                </c:pt>
                <c:pt idx="811">
                  <c:v>49.3</c:v>
                </c:pt>
                <c:pt idx="812">
                  <c:v>120.3</c:v>
                </c:pt>
                <c:pt idx="813">
                  <c:v>183.4</c:v>
                </c:pt>
                <c:pt idx="814">
                  <c:v>218.4</c:v>
                </c:pt>
                <c:pt idx="815">
                  <c:v>207.7</c:v>
                </c:pt>
                <c:pt idx="816">
                  <c:v>175</c:v>
                </c:pt>
                <c:pt idx="817">
                  <c:v>156.6</c:v>
                </c:pt>
                <c:pt idx="818">
                  <c:v>290.3</c:v>
                </c:pt>
                <c:pt idx="819">
                  <c:v>426.2</c:v>
                </c:pt>
                <c:pt idx="820">
                  <c:v>494.4</c:v>
                </c:pt>
                <c:pt idx="821">
                  <c:v>550.4</c:v>
                </c:pt>
                <c:pt idx="822">
                  <c:v>367</c:v>
                </c:pt>
                <c:pt idx="823">
                  <c:v>192</c:v>
                </c:pt>
                <c:pt idx="824">
                  <c:v>228.4</c:v>
                </c:pt>
                <c:pt idx="825">
                  <c:v>337.6</c:v>
                </c:pt>
                <c:pt idx="826">
                  <c:v>350.8</c:v>
                </c:pt>
                <c:pt idx="827">
                  <c:v>334.2</c:v>
                </c:pt>
                <c:pt idx="828">
                  <c:v>253</c:v>
                </c:pt>
                <c:pt idx="829">
                  <c:v>152.1</c:v>
                </c:pt>
                <c:pt idx="830">
                  <c:v>97</c:v>
                </c:pt>
                <c:pt idx="831">
                  <c:v>83.7</c:v>
                </c:pt>
                <c:pt idx="832">
                  <c:v>90.5</c:v>
                </c:pt>
                <c:pt idx="833">
                  <c:v>94.3</c:v>
                </c:pt>
                <c:pt idx="834">
                  <c:v>109.2</c:v>
                </c:pt>
                <c:pt idx="835">
                  <c:v>114.6</c:v>
                </c:pt>
                <c:pt idx="836">
                  <c:v>150.19999999999999</c:v>
                </c:pt>
                <c:pt idx="837">
                  <c:v>306.89999999999998</c:v>
                </c:pt>
                <c:pt idx="838">
                  <c:v>308.8</c:v>
                </c:pt>
                <c:pt idx="839">
                  <c:v>241.7</c:v>
                </c:pt>
                <c:pt idx="840">
                  <c:v>223.6</c:v>
                </c:pt>
                <c:pt idx="841">
                  <c:v>219.5</c:v>
                </c:pt>
                <c:pt idx="842">
                  <c:v>241.6</c:v>
                </c:pt>
                <c:pt idx="843">
                  <c:v>235.5</c:v>
                </c:pt>
                <c:pt idx="844">
                  <c:v>179</c:v>
                </c:pt>
                <c:pt idx="845">
                  <c:v>135.5</c:v>
                </c:pt>
                <c:pt idx="846">
                  <c:v>144.69999999999999</c:v>
                </c:pt>
                <c:pt idx="847">
                  <c:v>156</c:v>
                </c:pt>
                <c:pt idx="848">
                  <c:v>173.2</c:v>
                </c:pt>
                <c:pt idx="849">
                  <c:v>204</c:v>
                </c:pt>
                <c:pt idx="850">
                  <c:v>204.4</c:v>
                </c:pt>
                <c:pt idx="851">
                  <c:v>178.9</c:v>
                </c:pt>
                <c:pt idx="852">
                  <c:v>164.7</c:v>
                </c:pt>
                <c:pt idx="853">
                  <c:v>155.80000000000001</c:v>
                </c:pt>
                <c:pt idx="854">
                  <c:v>141.4</c:v>
                </c:pt>
                <c:pt idx="855">
                  <c:v>129.30000000000001</c:v>
                </c:pt>
                <c:pt idx="856">
                  <c:v>133.69999999999999</c:v>
                </c:pt>
                <c:pt idx="857">
                  <c:v>141.1</c:v>
                </c:pt>
                <c:pt idx="858">
                  <c:v>150.1</c:v>
                </c:pt>
                <c:pt idx="859">
                  <c:v>199.1</c:v>
                </c:pt>
                <c:pt idx="860">
                  <c:v>300.8</c:v>
                </c:pt>
                <c:pt idx="861">
                  <c:v>487.8</c:v>
                </c:pt>
                <c:pt idx="862">
                  <c:v>530.70000000000005</c:v>
                </c:pt>
                <c:pt idx="863">
                  <c:v>365.4</c:v>
                </c:pt>
                <c:pt idx="864">
                  <c:v>168.6</c:v>
                </c:pt>
                <c:pt idx="865">
                  <c:v>85.6</c:v>
                </c:pt>
                <c:pt idx="866">
                  <c:v>111.6</c:v>
                </c:pt>
                <c:pt idx="867">
                  <c:v>142</c:v>
                </c:pt>
                <c:pt idx="868">
                  <c:v>120.8</c:v>
                </c:pt>
                <c:pt idx="869">
                  <c:v>91.3</c:v>
                </c:pt>
                <c:pt idx="870">
                  <c:v>84.7</c:v>
                </c:pt>
                <c:pt idx="871">
                  <c:v>90.2</c:v>
                </c:pt>
                <c:pt idx="872">
                  <c:v>100.5</c:v>
                </c:pt>
                <c:pt idx="873">
                  <c:v>108.6</c:v>
                </c:pt>
                <c:pt idx="874">
                  <c:v>73</c:v>
                </c:pt>
                <c:pt idx="875">
                  <c:v>32.6</c:v>
                </c:pt>
                <c:pt idx="876">
                  <c:v>26.9</c:v>
                </c:pt>
                <c:pt idx="877">
                  <c:v>81.8</c:v>
                </c:pt>
                <c:pt idx="878">
                  <c:v>129.1</c:v>
                </c:pt>
                <c:pt idx="879">
                  <c:v>125</c:v>
                </c:pt>
                <c:pt idx="880">
                  <c:v>109.9</c:v>
                </c:pt>
                <c:pt idx="881">
                  <c:v>85.5</c:v>
                </c:pt>
                <c:pt idx="882">
                  <c:v>71.7</c:v>
                </c:pt>
                <c:pt idx="883">
                  <c:v>69</c:v>
                </c:pt>
                <c:pt idx="884">
                  <c:v>70.099999999999994</c:v>
                </c:pt>
                <c:pt idx="885">
                  <c:v>99.5</c:v>
                </c:pt>
                <c:pt idx="886">
                  <c:v>175.3</c:v>
                </c:pt>
                <c:pt idx="887">
                  <c:v>202.8</c:v>
                </c:pt>
                <c:pt idx="888">
                  <c:v>162.30000000000001</c:v>
                </c:pt>
                <c:pt idx="889">
                  <c:v>126.1</c:v>
                </c:pt>
                <c:pt idx="890">
                  <c:v>111.7</c:v>
                </c:pt>
                <c:pt idx="891">
                  <c:v>105.1</c:v>
                </c:pt>
                <c:pt idx="892">
                  <c:v>91.6</c:v>
                </c:pt>
                <c:pt idx="893">
                  <c:v>102.7</c:v>
                </c:pt>
                <c:pt idx="894">
                  <c:v>126.2</c:v>
                </c:pt>
                <c:pt idx="895">
                  <c:v>115.2</c:v>
                </c:pt>
                <c:pt idx="896">
                  <c:v>91.5</c:v>
                </c:pt>
                <c:pt idx="897">
                  <c:v>78</c:v>
                </c:pt>
                <c:pt idx="898">
                  <c:v>73.3</c:v>
                </c:pt>
                <c:pt idx="899">
                  <c:v>71.5</c:v>
                </c:pt>
                <c:pt idx="900">
                  <c:v>49.9</c:v>
                </c:pt>
                <c:pt idx="901">
                  <c:v>18.600000000000001</c:v>
                </c:pt>
                <c:pt idx="902">
                  <c:v>10.1</c:v>
                </c:pt>
                <c:pt idx="903">
                  <c:v>31.4</c:v>
                </c:pt>
                <c:pt idx="904">
                  <c:v>112.3</c:v>
                </c:pt>
                <c:pt idx="905">
                  <c:v>154.5</c:v>
                </c:pt>
                <c:pt idx="906">
                  <c:v>222.5</c:v>
                </c:pt>
                <c:pt idx="907">
                  <c:v>464.8</c:v>
                </c:pt>
                <c:pt idx="908">
                  <c:v>678.6</c:v>
                </c:pt>
                <c:pt idx="909">
                  <c:v>595</c:v>
                </c:pt>
                <c:pt idx="910">
                  <c:v>321.2</c:v>
                </c:pt>
                <c:pt idx="911">
                  <c:v>188.1</c:v>
                </c:pt>
                <c:pt idx="912">
                  <c:v>330.5</c:v>
                </c:pt>
                <c:pt idx="913">
                  <c:v>355.9</c:v>
                </c:pt>
                <c:pt idx="914">
                  <c:v>265.3</c:v>
                </c:pt>
                <c:pt idx="915">
                  <c:v>163.1</c:v>
                </c:pt>
                <c:pt idx="916">
                  <c:v>122.8</c:v>
                </c:pt>
                <c:pt idx="917">
                  <c:v>98.7</c:v>
                </c:pt>
                <c:pt idx="918">
                  <c:v>134.30000000000001</c:v>
                </c:pt>
                <c:pt idx="919">
                  <c:v>378.3</c:v>
                </c:pt>
                <c:pt idx="920">
                  <c:v>647.5</c:v>
                </c:pt>
                <c:pt idx="921">
                  <c:v>570.6</c:v>
                </c:pt>
                <c:pt idx="922">
                  <c:v>328.1</c:v>
                </c:pt>
                <c:pt idx="923">
                  <c:v>126.6</c:v>
                </c:pt>
                <c:pt idx="924">
                  <c:v>40.5</c:v>
                </c:pt>
                <c:pt idx="925">
                  <c:v>53.2</c:v>
                </c:pt>
                <c:pt idx="926">
                  <c:v>116</c:v>
                </c:pt>
                <c:pt idx="927">
                  <c:v>130.1</c:v>
                </c:pt>
                <c:pt idx="928">
                  <c:v>115.7</c:v>
                </c:pt>
                <c:pt idx="929">
                  <c:v>95.1</c:v>
                </c:pt>
                <c:pt idx="930">
                  <c:v>88.9</c:v>
                </c:pt>
                <c:pt idx="931">
                  <c:v>86.6</c:v>
                </c:pt>
                <c:pt idx="932">
                  <c:v>84.3</c:v>
                </c:pt>
                <c:pt idx="933">
                  <c:v>84.7</c:v>
                </c:pt>
                <c:pt idx="934">
                  <c:v>85.7</c:v>
                </c:pt>
                <c:pt idx="935">
                  <c:v>89.6</c:v>
                </c:pt>
                <c:pt idx="936">
                  <c:v>92.1</c:v>
                </c:pt>
                <c:pt idx="937">
                  <c:v>93.9</c:v>
                </c:pt>
                <c:pt idx="938">
                  <c:v>95.5</c:v>
                </c:pt>
                <c:pt idx="939">
                  <c:v>97.5</c:v>
                </c:pt>
                <c:pt idx="940">
                  <c:v>99.9</c:v>
                </c:pt>
                <c:pt idx="941">
                  <c:v>101.6</c:v>
                </c:pt>
                <c:pt idx="942">
                  <c:v>98.3</c:v>
                </c:pt>
                <c:pt idx="943">
                  <c:v>82.1</c:v>
                </c:pt>
                <c:pt idx="944">
                  <c:v>79</c:v>
                </c:pt>
                <c:pt idx="945">
                  <c:v>112.2</c:v>
                </c:pt>
                <c:pt idx="946">
                  <c:v>171</c:v>
                </c:pt>
                <c:pt idx="947">
                  <c:v>196.1</c:v>
                </c:pt>
                <c:pt idx="948">
                  <c:v>171.9</c:v>
                </c:pt>
                <c:pt idx="949">
                  <c:v>101.2</c:v>
                </c:pt>
                <c:pt idx="950">
                  <c:v>41.5</c:v>
                </c:pt>
                <c:pt idx="951">
                  <c:v>6</c:v>
                </c:pt>
                <c:pt idx="952">
                  <c:v>11.4</c:v>
                </c:pt>
                <c:pt idx="953">
                  <c:v>67.8</c:v>
                </c:pt>
                <c:pt idx="954">
                  <c:v>176.6</c:v>
                </c:pt>
                <c:pt idx="955">
                  <c:v>192.7</c:v>
                </c:pt>
                <c:pt idx="956">
                  <c:v>260.89999999999998</c:v>
                </c:pt>
                <c:pt idx="957">
                  <c:v>391.6</c:v>
                </c:pt>
                <c:pt idx="958">
                  <c:v>351.2</c:v>
                </c:pt>
                <c:pt idx="959">
                  <c:v>285.2</c:v>
                </c:pt>
                <c:pt idx="960">
                  <c:v>216.9</c:v>
                </c:pt>
                <c:pt idx="961">
                  <c:v>390.3</c:v>
                </c:pt>
                <c:pt idx="962">
                  <c:v>660.7</c:v>
                </c:pt>
                <c:pt idx="963">
                  <c:v>523.29999999999995</c:v>
                </c:pt>
                <c:pt idx="964">
                  <c:v>306.7</c:v>
                </c:pt>
                <c:pt idx="965">
                  <c:v>211.4</c:v>
                </c:pt>
                <c:pt idx="966">
                  <c:v>160.69999999999999</c:v>
                </c:pt>
                <c:pt idx="967">
                  <c:v>114.7</c:v>
                </c:pt>
                <c:pt idx="968">
                  <c:v>63.5</c:v>
                </c:pt>
                <c:pt idx="969">
                  <c:v>32.6</c:v>
                </c:pt>
                <c:pt idx="970">
                  <c:v>19.399999999999999</c:v>
                </c:pt>
                <c:pt idx="971">
                  <c:v>49.1</c:v>
                </c:pt>
                <c:pt idx="972">
                  <c:v>120.4</c:v>
                </c:pt>
                <c:pt idx="973">
                  <c:v>169.1</c:v>
                </c:pt>
                <c:pt idx="974">
                  <c:v>187.1</c:v>
                </c:pt>
                <c:pt idx="975">
                  <c:v>189.8</c:v>
                </c:pt>
                <c:pt idx="976">
                  <c:v>178.5</c:v>
                </c:pt>
                <c:pt idx="977">
                  <c:v>154.9</c:v>
                </c:pt>
                <c:pt idx="978">
                  <c:v>139.30000000000001</c:v>
                </c:pt>
                <c:pt idx="979">
                  <c:v>134.5</c:v>
                </c:pt>
                <c:pt idx="980">
                  <c:v>135.19999999999999</c:v>
                </c:pt>
                <c:pt idx="981">
                  <c:v>136.1</c:v>
                </c:pt>
                <c:pt idx="982">
                  <c:v>136.1</c:v>
                </c:pt>
                <c:pt idx="983">
                  <c:v>135.5</c:v>
                </c:pt>
                <c:pt idx="984">
                  <c:v>134</c:v>
                </c:pt>
                <c:pt idx="985">
                  <c:v>131.69999999999999</c:v>
                </c:pt>
                <c:pt idx="986">
                  <c:v>130.30000000000001</c:v>
                </c:pt>
                <c:pt idx="987">
                  <c:v>129.30000000000001</c:v>
                </c:pt>
                <c:pt idx="988">
                  <c:v>128.6</c:v>
                </c:pt>
                <c:pt idx="989">
                  <c:v>127.4</c:v>
                </c:pt>
                <c:pt idx="990">
                  <c:v>125.2</c:v>
                </c:pt>
                <c:pt idx="991">
                  <c:v>123.7</c:v>
                </c:pt>
                <c:pt idx="992">
                  <c:v>122.9</c:v>
                </c:pt>
                <c:pt idx="993">
                  <c:v>121.9</c:v>
                </c:pt>
                <c:pt idx="994">
                  <c:v>121.1</c:v>
                </c:pt>
                <c:pt idx="995">
                  <c:v>120.2</c:v>
                </c:pt>
                <c:pt idx="996">
                  <c:v>119.4</c:v>
                </c:pt>
                <c:pt idx="997">
                  <c:v>119</c:v>
                </c:pt>
                <c:pt idx="998">
                  <c:v>117.9</c:v>
                </c:pt>
                <c:pt idx="999">
                  <c:v>116.3</c:v>
                </c:pt>
                <c:pt idx="1000">
                  <c:v>115.3</c:v>
                </c:pt>
                <c:pt idx="1001">
                  <c:v>114.5</c:v>
                </c:pt>
                <c:pt idx="1002">
                  <c:v>114.3</c:v>
                </c:pt>
                <c:pt idx="1003">
                  <c:v>114</c:v>
                </c:pt>
                <c:pt idx="1004">
                  <c:v>113.7</c:v>
                </c:pt>
                <c:pt idx="1005">
                  <c:v>113.4</c:v>
                </c:pt>
                <c:pt idx="1006">
                  <c:v>113</c:v>
                </c:pt>
                <c:pt idx="1007">
                  <c:v>112.6</c:v>
                </c:pt>
                <c:pt idx="1008">
                  <c:v>112.3</c:v>
                </c:pt>
                <c:pt idx="1009">
                  <c:v>112.2</c:v>
                </c:pt>
                <c:pt idx="1010">
                  <c:v>112.2</c:v>
                </c:pt>
                <c:pt idx="1011">
                  <c:v>112.1</c:v>
                </c:pt>
                <c:pt idx="1012">
                  <c:v>111.8</c:v>
                </c:pt>
                <c:pt idx="1013">
                  <c:v>111.5</c:v>
                </c:pt>
                <c:pt idx="1014">
                  <c:v>111.1</c:v>
                </c:pt>
                <c:pt idx="1015">
                  <c:v>110.7</c:v>
                </c:pt>
                <c:pt idx="1016">
                  <c:v>110.5</c:v>
                </c:pt>
                <c:pt idx="1017">
                  <c:v>110.5</c:v>
                </c:pt>
                <c:pt idx="1018">
                  <c:v>110.5</c:v>
                </c:pt>
                <c:pt idx="1019">
                  <c:v>109.9</c:v>
                </c:pt>
                <c:pt idx="1020">
                  <c:v>109.2</c:v>
                </c:pt>
                <c:pt idx="1021">
                  <c:v>109.1</c:v>
                </c:pt>
                <c:pt idx="1022">
                  <c:v>108.7</c:v>
                </c:pt>
                <c:pt idx="1023">
                  <c:v>108.2</c:v>
                </c:pt>
                <c:pt idx="1024">
                  <c:v>110.2</c:v>
                </c:pt>
                <c:pt idx="1025">
                  <c:v>114.3</c:v>
                </c:pt>
                <c:pt idx="1026">
                  <c:v>153.5</c:v>
                </c:pt>
                <c:pt idx="1027">
                  <c:v>285.60000000000002</c:v>
                </c:pt>
                <c:pt idx="1028">
                  <c:v>246.1</c:v>
                </c:pt>
                <c:pt idx="1029">
                  <c:v>170.5</c:v>
                </c:pt>
                <c:pt idx="1030">
                  <c:v>240.5</c:v>
                </c:pt>
                <c:pt idx="1031">
                  <c:v>457.6</c:v>
                </c:pt>
                <c:pt idx="1032">
                  <c:v>438</c:v>
                </c:pt>
                <c:pt idx="1033">
                  <c:v>224.9</c:v>
                </c:pt>
                <c:pt idx="1034">
                  <c:v>125.2</c:v>
                </c:pt>
                <c:pt idx="1035">
                  <c:v>253.8</c:v>
                </c:pt>
                <c:pt idx="1036">
                  <c:v>425.6</c:v>
                </c:pt>
                <c:pt idx="1037">
                  <c:v>451.4</c:v>
                </c:pt>
                <c:pt idx="1038">
                  <c:v>377.7</c:v>
                </c:pt>
                <c:pt idx="1039">
                  <c:v>264.5</c:v>
                </c:pt>
                <c:pt idx="1040">
                  <c:v>146.30000000000001</c:v>
                </c:pt>
                <c:pt idx="1041">
                  <c:v>198.8</c:v>
                </c:pt>
                <c:pt idx="1042">
                  <c:v>334.3</c:v>
                </c:pt>
                <c:pt idx="1043">
                  <c:v>311.39999999999998</c:v>
                </c:pt>
                <c:pt idx="1044">
                  <c:v>195</c:v>
                </c:pt>
                <c:pt idx="1045">
                  <c:v>112</c:v>
                </c:pt>
                <c:pt idx="1046">
                  <c:v>71.099999999999994</c:v>
                </c:pt>
                <c:pt idx="1047">
                  <c:v>52.4</c:v>
                </c:pt>
                <c:pt idx="1048">
                  <c:v>32</c:v>
                </c:pt>
                <c:pt idx="1049">
                  <c:v>12</c:v>
                </c:pt>
                <c:pt idx="1050">
                  <c:v>8.3000000000000007</c:v>
                </c:pt>
                <c:pt idx="1051">
                  <c:v>8.4</c:v>
                </c:pt>
                <c:pt idx="1052">
                  <c:v>17.899999999999999</c:v>
                </c:pt>
                <c:pt idx="1053">
                  <c:v>73.400000000000006</c:v>
                </c:pt>
                <c:pt idx="1054">
                  <c:v>100.6</c:v>
                </c:pt>
                <c:pt idx="1055">
                  <c:v>102.9</c:v>
                </c:pt>
                <c:pt idx="1056">
                  <c:v>181.8</c:v>
                </c:pt>
                <c:pt idx="1057">
                  <c:v>218.3</c:v>
                </c:pt>
                <c:pt idx="1058">
                  <c:v>195.2</c:v>
                </c:pt>
                <c:pt idx="1059">
                  <c:v>182.2</c:v>
                </c:pt>
                <c:pt idx="1060">
                  <c:v>182.6</c:v>
                </c:pt>
                <c:pt idx="1061">
                  <c:v>142.5</c:v>
                </c:pt>
                <c:pt idx="1062">
                  <c:v>138.4</c:v>
                </c:pt>
                <c:pt idx="1063">
                  <c:v>189</c:v>
                </c:pt>
                <c:pt idx="1064">
                  <c:v>192.8</c:v>
                </c:pt>
                <c:pt idx="1065">
                  <c:v>275.2</c:v>
                </c:pt>
                <c:pt idx="1066">
                  <c:v>315.89999999999998</c:v>
                </c:pt>
                <c:pt idx="1067">
                  <c:v>228.6</c:v>
                </c:pt>
                <c:pt idx="1068">
                  <c:v>148</c:v>
                </c:pt>
                <c:pt idx="1069">
                  <c:v>151.30000000000001</c:v>
                </c:pt>
                <c:pt idx="1070">
                  <c:v>201.1</c:v>
                </c:pt>
                <c:pt idx="1071">
                  <c:v>210.3</c:v>
                </c:pt>
                <c:pt idx="1072">
                  <c:v>233.9</c:v>
                </c:pt>
                <c:pt idx="1073">
                  <c:v>255.7</c:v>
                </c:pt>
                <c:pt idx="1074">
                  <c:v>324.89999999999998</c:v>
                </c:pt>
                <c:pt idx="1075">
                  <c:v>594.70000000000005</c:v>
                </c:pt>
                <c:pt idx="1076">
                  <c:v>767.4</c:v>
                </c:pt>
                <c:pt idx="1077">
                  <c:v>540.5</c:v>
                </c:pt>
                <c:pt idx="1078">
                  <c:v>325.10000000000002</c:v>
                </c:pt>
                <c:pt idx="1079">
                  <c:v>247.7</c:v>
                </c:pt>
                <c:pt idx="1080">
                  <c:v>174.2</c:v>
                </c:pt>
                <c:pt idx="1081">
                  <c:v>116.5</c:v>
                </c:pt>
                <c:pt idx="1082">
                  <c:v>51.7</c:v>
                </c:pt>
                <c:pt idx="1083">
                  <c:v>6.4</c:v>
                </c:pt>
                <c:pt idx="1084">
                  <c:v>7.6</c:v>
                </c:pt>
                <c:pt idx="1085">
                  <c:v>28</c:v>
                </c:pt>
                <c:pt idx="1086">
                  <c:v>98.6</c:v>
                </c:pt>
                <c:pt idx="1087">
                  <c:v>117.2</c:v>
                </c:pt>
                <c:pt idx="1088">
                  <c:v>93.5</c:v>
                </c:pt>
                <c:pt idx="1089">
                  <c:v>72.599999999999994</c:v>
                </c:pt>
                <c:pt idx="1090">
                  <c:v>92.4</c:v>
                </c:pt>
                <c:pt idx="1091">
                  <c:v>197.7</c:v>
                </c:pt>
                <c:pt idx="1092">
                  <c:v>398</c:v>
                </c:pt>
                <c:pt idx="1093">
                  <c:v>668.4</c:v>
                </c:pt>
                <c:pt idx="1094">
                  <c:v>623.5</c:v>
                </c:pt>
                <c:pt idx="1095">
                  <c:v>359.1</c:v>
                </c:pt>
                <c:pt idx="1096">
                  <c:v>130.6</c:v>
                </c:pt>
                <c:pt idx="1097">
                  <c:v>10.3</c:v>
                </c:pt>
                <c:pt idx="1098">
                  <c:v>1.4</c:v>
                </c:pt>
                <c:pt idx="1099">
                  <c:v>57.3</c:v>
                </c:pt>
                <c:pt idx="1100">
                  <c:v>235.9</c:v>
                </c:pt>
                <c:pt idx="1101">
                  <c:v>500.4</c:v>
                </c:pt>
                <c:pt idx="1102">
                  <c:v>634.20000000000005</c:v>
                </c:pt>
                <c:pt idx="1103">
                  <c:v>510</c:v>
                </c:pt>
                <c:pt idx="1104">
                  <c:v>332.7</c:v>
                </c:pt>
                <c:pt idx="1105">
                  <c:v>160.69999999999999</c:v>
                </c:pt>
                <c:pt idx="1106">
                  <c:v>76.099999999999994</c:v>
                </c:pt>
                <c:pt idx="1107">
                  <c:v>50.3</c:v>
                </c:pt>
                <c:pt idx="1108">
                  <c:v>85.4</c:v>
                </c:pt>
                <c:pt idx="1109">
                  <c:v>123.8</c:v>
                </c:pt>
                <c:pt idx="1110">
                  <c:v>262.5</c:v>
                </c:pt>
                <c:pt idx="1111">
                  <c:v>444.2</c:v>
                </c:pt>
                <c:pt idx="1112">
                  <c:v>377.9</c:v>
                </c:pt>
                <c:pt idx="1113">
                  <c:v>271.5</c:v>
                </c:pt>
                <c:pt idx="1114">
                  <c:v>308.89999999999998</c:v>
                </c:pt>
                <c:pt idx="1115">
                  <c:v>243.3</c:v>
                </c:pt>
                <c:pt idx="1116">
                  <c:v>146.30000000000001</c:v>
                </c:pt>
                <c:pt idx="1117">
                  <c:v>91.8</c:v>
                </c:pt>
                <c:pt idx="1118">
                  <c:v>43.7</c:v>
                </c:pt>
                <c:pt idx="1119">
                  <c:v>43.2</c:v>
                </c:pt>
                <c:pt idx="1120">
                  <c:v>98.6</c:v>
                </c:pt>
                <c:pt idx="1121">
                  <c:v>116.4</c:v>
                </c:pt>
                <c:pt idx="1122">
                  <c:v>71.3</c:v>
                </c:pt>
                <c:pt idx="1123">
                  <c:v>27.4</c:v>
                </c:pt>
                <c:pt idx="1124">
                  <c:v>12.2</c:v>
                </c:pt>
                <c:pt idx="1125">
                  <c:v>8.3000000000000007</c:v>
                </c:pt>
                <c:pt idx="1126">
                  <c:v>16.8</c:v>
                </c:pt>
                <c:pt idx="1127">
                  <c:v>60.1</c:v>
                </c:pt>
                <c:pt idx="1128">
                  <c:v>106.8</c:v>
                </c:pt>
                <c:pt idx="1129">
                  <c:v>120.7</c:v>
                </c:pt>
                <c:pt idx="1130">
                  <c:v>140.19999999999999</c:v>
                </c:pt>
                <c:pt idx="1131">
                  <c:v>162.9</c:v>
                </c:pt>
                <c:pt idx="1132">
                  <c:v>161</c:v>
                </c:pt>
                <c:pt idx="1133">
                  <c:v>151.9</c:v>
                </c:pt>
                <c:pt idx="1134">
                  <c:v>145.30000000000001</c:v>
                </c:pt>
                <c:pt idx="1135">
                  <c:v>142.69999999999999</c:v>
                </c:pt>
                <c:pt idx="1136">
                  <c:v>138.30000000000001</c:v>
                </c:pt>
                <c:pt idx="1137">
                  <c:v>138.4</c:v>
                </c:pt>
                <c:pt idx="1138">
                  <c:v>130.1</c:v>
                </c:pt>
                <c:pt idx="1139">
                  <c:v>112.8</c:v>
                </c:pt>
                <c:pt idx="1140">
                  <c:v>97.1</c:v>
                </c:pt>
                <c:pt idx="1141">
                  <c:v>157.1</c:v>
                </c:pt>
                <c:pt idx="1142">
                  <c:v>337.4</c:v>
                </c:pt>
                <c:pt idx="1143">
                  <c:v>306.7</c:v>
                </c:pt>
                <c:pt idx="1144">
                  <c:v>175.1</c:v>
                </c:pt>
                <c:pt idx="1145">
                  <c:v>58.5</c:v>
                </c:pt>
                <c:pt idx="1146">
                  <c:v>19.899999999999999</c:v>
                </c:pt>
                <c:pt idx="1147">
                  <c:v>18.399999999999999</c:v>
                </c:pt>
                <c:pt idx="1148">
                  <c:v>70.3</c:v>
                </c:pt>
                <c:pt idx="1149">
                  <c:v>139.80000000000001</c:v>
                </c:pt>
                <c:pt idx="1150">
                  <c:v>223.9</c:v>
                </c:pt>
                <c:pt idx="1151">
                  <c:v>338.6</c:v>
                </c:pt>
                <c:pt idx="1152">
                  <c:v>310.39999999999998</c:v>
                </c:pt>
                <c:pt idx="1153">
                  <c:v>402.8</c:v>
                </c:pt>
                <c:pt idx="1154">
                  <c:v>648.79999999999995</c:v>
                </c:pt>
                <c:pt idx="1155">
                  <c:v>533.79999999999995</c:v>
                </c:pt>
                <c:pt idx="1156">
                  <c:v>317.7</c:v>
                </c:pt>
                <c:pt idx="1157">
                  <c:v>548.6</c:v>
                </c:pt>
                <c:pt idx="1158">
                  <c:v>880.7</c:v>
                </c:pt>
                <c:pt idx="1159">
                  <c:v>1024.7</c:v>
                </c:pt>
                <c:pt idx="1160">
                  <c:v>918.5</c:v>
                </c:pt>
                <c:pt idx="1161">
                  <c:v>560.6</c:v>
                </c:pt>
                <c:pt idx="1162">
                  <c:v>260.5</c:v>
                </c:pt>
                <c:pt idx="1163">
                  <c:v>262.8</c:v>
                </c:pt>
                <c:pt idx="1164">
                  <c:v>250</c:v>
                </c:pt>
                <c:pt idx="1165">
                  <c:v>236</c:v>
                </c:pt>
                <c:pt idx="1166">
                  <c:v>225.9</c:v>
                </c:pt>
                <c:pt idx="1167">
                  <c:v>394.8</c:v>
                </c:pt>
                <c:pt idx="1168">
                  <c:v>590</c:v>
                </c:pt>
                <c:pt idx="1169">
                  <c:v>580.4</c:v>
                </c:pt>
                <c:pt idx="1170">
                  <c:v>329.4</c:v>
                </c:pt>
                <c:pt idx="1171">
                  <c:v>192.9</c:v>
                </c:pt>
                <c:pt idx="1172">
                  <c:v>163.4</c:v>
                </c:pt>
                <c:pt idx="1173">
                  <c:v>164.5</c:v>
                </c:pt>
                <c:pt idx="1174">
                  <c:v>165.4</c:v>
                </c:pt>
                <c:pt idx="1175">
                  <c:v>151.69999999999999</c:v>
                </c:pt>
                <c:pt idx="1176">
                  <c:v>146.69999999999999</c:v>
                </c:pt>
                <c:pt idx="1177">
                  <c:v>147.4</c:v>
                </c:pt>
                <c:pt idx="1178">
                  <c:v>152.5</c:v>
                </c:pt>
                <c:pt idx="1179">
                  <c:v>173.9</c:v>
                </c:pt>
                <c:pt idx="1180">
                  <c:v>176.7</c:v>
                </c:pt>
                <c:pt idx="1181">
                  <c:v>163.5</c:v>
                </c:pt>
                <c:pt idx="1182">
                  <c:v>144.1</c:v>
                </c:pt>
                <c:pt idx="1183">
                  <c:v>123.2</c:v>
                </c:pt>
                <c:pt idx="1184">
                  <c:v>101.4</c:v>
                </c:pt>
                <c:pt idx="1185">
                  <c:v>108.3</c:v>
                </c:pt>
                <c:pt idx="1186">
                  <c:v>133</c:v>
                </c:pt>
                <c:pt idx="1187">
                  <c:v>137.69999999999999</c:v>
                </c:pt>
                <c:pt idx="1188">
                  <c:v>130.19999999999999</c:v>
                </c:pt>
                <c:pt idx="1189">
                  <c:v>112.2</c:v>
                </c:pt>
                <c:pt idx="1190">
                  <c:v>112.2</c:v>
                </c:pt>
                <c:pt idx="1191">
                  <c:v>132</c:v>
                </c:pt>
                <c:pt idx="1192">
                  <c:v>143.6</c:v>
                </c:pt>
                <c:pt idx="1193">
                  <c:v>147.5</c:v>
                </c:pt>
                <c:pt idx="1194">
                  <c:v>167.6</c:v>
                </c:pt>
                <c:pt idx="1195">
                  <c:v>173.5</c:v>
                </c:pt>
                <c:pt idx="1196">
                  <c:v>217.4</c:v>
                </c:pt>
                <c:pt idx="1197">
                  <c:v>224.9</c:v>
                </c:pt>
                <c:pt idx="1198">
                  <c:v>164.8</c:v>
                </c:pt>
                <c:pt idx="1199">
                  <c:v>124.1</c:v>
                </c:pt>
                <c:pt idx="1200">
                  <c:v>205.6</c:v>
                </c:pt>
                <c:pt idx="1201">
                  <c:v>408.3</c:v>
                </c:pt>
                <c:pt idx="1202">
                  <c:v>453.4</c:v>
                </c:pt>
                <c:pt idx="1203">
                  <c:v>408.6</c:v>
                </c:pt>
                <c:pt idx="1204">
                  <c:v>238.1</c:v>
                </c:pt>
                <c:pt idx="1205">
                  <c:v>137</c:v>
                </c:pt>
                <c:pt idx="1206">
                  <c:v>127.2</c:v>
                </c:pt>
                <c:pt idx="1207">
                  <c:v>137.80000000000001</c:v>
                </c:pt>
                <c:pt idx="1208">
                  <c:v>145.9</c:v>
                </c:pt>
                <c:pt idx="1209">
                  <c:v>137.9</c:v>
                </c:pt>
                <c:pt idx="1210">
                  <c:v>124.1</c:v>
                </c:pt>
                <c:pt idx="1211">
                  <c:v>114.8</c:v>
                </c:pt>
                <c:pt idx="1212">
                  <c:v>116.8</c:v>
                </c:pt>
                <c:pt idx="1213">
                  <c:v>112.3</c:v>
                </c:pt>
                <c:pt idx="1214">
                  <c:v>110.6</c:v>
                </c:pt>
                <c:pt idx="1215">
                  <c:v>112.6</c:v>
                </c:pt>
                <c:pt idx="1216">
                  <c:v>113.5</c:v>
                </c:pt>
                <c:pt idx="1217">
                  <c:v>115.9</c:v>
                </c:pt>
                <c:pt idx="1218">
                  <c:v>118.4</c:v>
                </c:pt>
                <c:pt idx="1219">
                  <c:v>117.5</c:v>
                </c:pt>
                <c:pt idx="1220">
                  <c:v>115.8</c:v>
                </c:pt>
                <c:pt idx="1221">
                  <c:v>115.9</c:v>
                </c:pt>
                <c:pt idx="1222">
                  <c:v>116.3</c:v>
                </c:pt>
                <c:pt idx="1223">
                  <c:v>115.2</c:v>
                </c:pt>
                <c:pt idx="1224">
                  <c:v>111.7</c:v>
                </c:pt>
                <c:pt idx="1225">
                  <c:v>122.7</c:v>
                </c:pt>
                <c:pt idx="1226">
                  <c:v>142.19999999999999</c:v>
                </c:pt>
                <c:pt idx="1227">
                  <c:v>131.4</c:v>
                </c:pt>
                <c:pt idx="1228">
                  <c:v>119.9</c:v>
                </c:pt>
                <c:pt idx="1229">
                  <c:v>126.3</c:v>
                </c:pt>
                <c:pt idx="1230">
                  <c:v>137.80000000000001</c:v>
                </c:pt>
                <c:pt idx="1231">
                  <c:v>127.4</c:v>
                </c:pt>
                <c:pt idx="1232">
                  <c:v>106.5</c:v>
                </c:pt>
                <c:pt idx="1233">
                  <c:v>108</c:v>
                </c:pt>
                <c:pt idx="1234">
                  <c:v>121.5</c:v>
                </c:pt>
                <c:pt idx="1235">
                  <c:v>120.7</c:v>
                </c:pt>
                <c:pt idx="1236">
                  <c:v>114.4</c:v>
                </c:pt>
                <c:pt idx="1237">
                  <c:v>107.3</c:v>
                </c:pt>
                <c:pt idx="1238">
                  <c:v>102.7</c:v>
                </c:pt>
                <c:pt idx="1239">
                  <c:v>103.6</c:v>
                </c:pt>
                <c:pt idx="1240">
                  <c:v>109</c:v>
                </c:pt>
                <c:pt idx="1241">
                  <c:v>115.6</c:v>
                </c:pt>
                <c:pt idx="1242">
                  <c:v>117.8</c:v>
                </c:pt>
                <c:pt idx="1243">
                  <c:v>116.9</c:v>
                </c:pt>
                <c:pt idx="1244">
                  <c:v>116</c:v>
                </c:pt>
                <c:pt idx="1245">
                  <c:v>113.9</c:v>
                </c:pt>
                <c:pt idx="1246">
                  <c:v>112</c:v>
                </c:pt>
                <c:pt idx="1247">
                  <c:v>112.2</c:v>
                </c:pt>
                <c:pt idx="1248">
                  <c:v>111.6</c:v>
                </c:pt>
                <c:pt idx="1249">
                  <c:v>111</c:v>
                </c:pt>
                <c:pt idx="1250">
                  <c:v>110.1</c:v>
                </c:pt>
                <c:pt idx="1251">
                  <c:v>109.6</c:v>
                </c:pt>
                <c:pt idx="1252">
                  <c:v>108.2</c:v>
                </c:pt>
                <c:pt idx="1253">
                  <c:v>102.7</c:v>
                </c:pt>
                <c:pt idx="1254">
                  <c:v>95.9</c:v>
                </c:pt>
                <c:pt idx="1255">
                  <c:v>92.1</c:v>
                </c:pt>
                <c:pt idx="1256">
                  <c:v>88.2</c:v>
                </c:pt>
                <c:pt idx="1257">
                  <c:v>84.4</c:v>
                </c:pt>
                <c:pt idx="1258">
                  <c:v>84.8</c:v>
                </c:pt>
                <c:pt idx="1259">
                  <c:v>85.2</c:v>
                </c:pt>
                <c:pt idx="1260">
                  <c:v>90.6</c:v>
                </c:pt>
                <c:pt idx="1261">
                  <c:v>191.4</c:v>
                </c:pt>
                <c:pt idx="1262">
                  <c:v>283.8</c:v>
                </c:pt>
                <c:pt idx="1263">
                  <c:v>249.4</c:v>
                </c:pt>
                <c:pt idx="1264">
                  <c:v>151.80000000000001</c:v>
                </c:pt>
                <c:pt idx="1265">
                  <c:v>106.8</c:v>
                </c:pt>
                <c:pt idx="1266">
                  <c:v>95.1</c:v>
                </c:pt>
                <c:pt idx="1267">
                  <c:v>81.900000000000006</c:v>
                </c:pt>
                <c:pt idx="1268">
                  <c:v>75.2</c:v>
                </c:pt>
                <c:pt idx="1269">
                  <c:v>80.400000000000006</c:v>
                </c:pt>
                <c:pt idx="1270">
                  <c:v>85</c:v>
                </c:pt>
                <c:pt idx="1271">
                  <c:v>88.2</c:v>
                </c:pt>
                <c:pt idx="1272">
                  <c:v>86.1</c:v>
                </c:pt>
                <c:pt idx="1273">
                  <c:v>81.2</c:v>
                </c:pt>
                <c:pt idx="1274">
                  <c:v>93.1</c:v>
                </c:pt>
                <c:pt idx="1275">
                  <c:v>131.9</c:v>
                </c:pt>
                <c:pt idx="1276">
                  <c:v>129.30000000000001</c:v>
                </c:pt>
                <c:pt idx="1277">
                  <c:v>114.7</c:v>
                </c:pt>
                <c:pt idx="1278">
                  <c:v>102.7</c:v>
                </c:pt>
                <c:pt idx="1279">
                  <c:v>113.4</c:v>
                </c:pt>
                <c:pt idx="1280">
                  <c:v>131.19999999999999</c:v>
                </c:pt>
                <c:pt idx="1281">
                  <c:v>130.4</c:v>
                </c:pt>
                <c:pt idx="1282">
                  <c:v>127.3</c:v>
                </c:pt>
                <c:pt idx="1283">
                  <c:v>124.2</c:v>
                </c:pt>
                <c:pt idx="1284">
                  <c:v>109.5</c:v>
                </c:pt>
                <c:pt idx="1285">
                  <c:v>93.8</c:v>
                </c:pt>
                <c:pt idx="1286">
                  <c:v>89.9</c:v>
                </c:pt>
                <c:pt idx="1287">
                  <c:v>89.4</c:v>
                </c:pt>
                <c:pt idx="1288">
                  <c:v>84.8</c:v>
                </c:pt>
                <c:pt idx="1289">
                  <c:v>82.1</c:v>
                </c:pt>
                <c:pt idx="1290">
                  <c:v>82.7</c:v>
                </c:pt>
                <c:pt idx="1291">
                  <c:v>83.4</c:v>
                </c:pt>
                <c:pt idx="1292">
                  <c:v>83.5</c:v>
                </c:pt>
                <c:pt idx="1293">
                  <c:v>82.2</c:v>
                </c:pt>
                <c:pt idx="1294">
                  <c:v>80.099999999999994</c:v>
                </c:pt>
                <c:pt idx="1295">
                  <c:v>95.9</c:v>
                </c:pt>
                <c:pt idx="1296">
                  <c:v>123.5</c:v>
                </c:pt>
                <c:pt idx="1297">
                  <c:v>124.3</c:v>
                </c:pt>
                <c:pt idx="1298">
                  <c:v>109</c:v>
                </c:pt>
                <c:pt idx="1299">
                  <c:v>102.5</c:v>
                </c:pt>
                <c:pt idx="1300">
                  <c:v>107.1</c:v>
                </c:pt>
                <c:pt idx="1301">
                  <c:v>108.4</c:v>
                </c:pt>
                <c:pt idx="1302">
                  <c:v>98.3</c:v>
                </c:pt>
                <c:pt idx="1303">
                  <c:v>90.6</c:v>
                </c:pt>
                <c:pt idx="1304">
                  <c:v>92.1</c:v>
                </c:pt>
                <c:pt idx="1305">
                  <c:v>100.4</c:v>
                </c:pt>
                <c:pt idx="1306">
                  <c:v>108.9</c:v>
                </c:pt>
                <c:pt idx="1307">
                  <c:v>109.2</c:v>
                </c:pt>
                <c:pt idx="1308">
                  <c:v>108.4</c:v>
                </c:pt>
                <c:pt idx="1309">
                  <c:v>108</c:v>
                </c:pt>
                <c:pt idx="1310">
                  <c:v>105.1</c:v>
                </c:pt>
                <c:pt idx="1311">
                  <c:v>95.7</c:v>
                </c:pt>
                <c:pt idx="1312">
                  <c:v>89</c:v>
                </c:pt>
                <c:pt idx="1313">
                  <c:v>81.5</c:v>
                </c:pt>
                <c:pt idx="1314">
                  <c:v>77.7</c:v>
                </c:pt>
                <c:pt idx="1315">
                  <c:v>76.2</c:v>
                </c:pt>
                <c:pt idx="1316">
                  <c:v>73.900000000000006</c:v>
                </c:pt>
                <c:pt idx="1317">
                  <c:v>63.1</c:v>
                </c:pt>
                <c:pt idx="1318">
                  <c:v>98.5</c:v>
                </c:pt>
                <c:pt idx="1319">
                  <c:v>140.5</c:v>
                </c:pt>
                <c:pt idx="1320">
                  <c:v>135.6</c:v>
                </c:pt>
                <c:pt idx="1321">
                  <c:v>180.7</c:v>
                </c:pt>
                <c:pt idx="1322">
                  <c:v>446.4</c:v>
                </c:pt>
                <c:pt idx="1323">
                  <c:v>635.79999999999995</c:v>
                </c:pt>
                <c:pt idx="1324">
                  <c:v>622.1</c:v>
                </c:pt>
                <c:pt idx="1325">
                  <c:v>747.1</c:v>
                </c:pt>
                <c:pt idx="1326">
                  <c:v>639.6</c:v>
                </c:pt>
                <c:pt idx="1327">
                  <c:v>367.8</c:v>
                </c:pt>
                <c:pt idx="1328">
                  <c:v>127.1</c:v>
                </c:pt>
                <c:pt idx="1329">
                  <c:v>149.9</c:v>
                </c:pt>
                <c:pt idx="1330">
                  <c:v>208.5</c:v>
                </c:pt>
                <c:pt idx="1331">
                  <c:v>282.8</c:v>
                </c:pt>
                <c:pt idx="1332">
                  <c:v>239.9</c:v>
                </c:pt>
                <c:pt idx="1333">
                  <c:v>165.6</c:v>
                </c:pt>
                <c:pt idx="1334">
                  <c:v>117.9</c:v>
                </c:pt>
                <c:pt idx="1335">
                  <c:v>131.5</c:v>
                </c:pt>
                <c:pt idx="1336">
                  <c:v>133.5</c:v>
                </c:pt>
                <c:pt idx="1337">
                  <c:v>111</c:v>
                </c:pt>
                <c:pt idx="1338">
                  <c:v>92.2</c:v>
                </c:pt>
                <c:pt idx="1339">
                  <c:v>109.7</c:v>
                </c:pt>
                <c:pt idx="1340">
                  <c:v>206.3</c:v>
                </c:pt>
                <c:pt idx="1341">
                  <c:v>403.5</c:v>
                </c:pt>
                <c:pt idx="1342">
                  <c:v>427.4</c:v>
                </c:pt>
                <c:pt idx="1343">
                  <c:v>366.2</c:v>
                </c:pt>
                <c:pt idx="1344">
                  <c:v>256.8</c:v>
                </c:pt>
                <c:pt idx="1345">
                  <c:v>110.3</c:v>
                </c:pt>
                <c:pt idx="1346">
                  <c:v>83.4</c:v>
                </c:pt>
                <c:pt idx="1347">
                  <c:v>87.8</c:v>
                </c:pt>
                <c:pt idx="1348">
                  <c:v>63.2</c:v>
                </c:pt>
                <c:pt idx="1349">
                  <c:v>32</c:v>
                </c:pt>
                <c:pt idx="1350">
                  <c:v>11</c:v>
                </c:pt>
                <c:pt idx="1351">
                  <c:v>7.1</c:v>
                </c:pt>
                <c:pt idx="1352">
                  <c:v>6.9</c:v>
                </c:pt>
                <c:pt idx="1353">
                  <c:v>6.8</c:v>
                </c:pt>
                <c:pt idx="1354">
                  <c:v>6.5</c:v>
                </c:pt>
                <c:pt idx="1355">
                  <c:v>6.2</c:v>
                </c:pt>
                <c:pt idx="1356">
                  <c:v>6</c:v>
                </c:pt>
                <c:pt idx="1357">
                  <c:v>7.8</c:v>
                </c:pt>
                <c:pt idx="1358">
                  <c:v>16</c:v>
                </c:pt>
                <c:pt idx="1359">
                  <c:v>15.9</c:v>
                </c:pt>
                <c:pt idx="1360">
                  <c:v>51.1</c:v>
                </c:pt>
                <c:pt idx="1361">
                  <c:v>171.4</c:v>
                </c:pt>
                <c:pt idx="1362">
                  <c:v>427.6</c:v>
                </c:pt>
                <c:pt idx="1363">
                  <c:v>535.5</c:v>
                </c:pt>
                <c:pt idx="1364">
                  <c:v>434.9</c:v>
                </c:pt>
                <c:pt idx="1365">
                  <c:v>235.7</c:v>
                </c:pt>
                <c:pt idx="1366">
                  <c:v>102.5</c:v>
                </c:pt>
                <c:pt idx="1367">
                  <c:v>14.2</c:v>
                </c:pt>
                <c:pt idx="1368">
                  <c:v>22.9</c:v>
                </c:pt>
                <c:pt idx="1369">
                  <c:v>84.1</c:v>
                </c:pt>
                <c:pt idx="1370">
                  <c:v>111.7</c:v>
                </c:pt>
                <c:pt idx="1371">
                  <c:v>107.5</c:v>
                </c:pt>
                <c:pt idx="1372">
                  <c:v>96.3</c:v>
                </c:pt>
                <c:pt idx="1373">
                  <c:v>48.2</c:v>
                </c:pt>
                <c:pt idx="1374">
                  <c:v>19.7</c:v>
                </c:pt>
                <c:pt idx="1375">
                  <c:v>9.3000000000000007</c:v>
                </c:pt>
                <c:pt idx="1376">
                  <c:v>17.899999999999999</c:v>
                </c:pt>
                <c:pt idx="1377">
                  <c:v>33.9</c:v>
                </c:pt>
                <c:pt idx="1378">
                  <c:v>31.2</c:v>
                </c:pt>
                <c:pt idx="1379">
                  <c:v>46.8</c:v>
                </c:pt>
                <c:pt idx="1380">
                  <c:v>133.19999999999999</c:v>
                </c:pt>
                <c:pt idx="1381">
                  <c:v>329.4</c:v>
                </c:pt>
                <c:pt idx="1382">
                  <c:v>331.5</c:v>
                </c:pt>
                <c:pt idx="1383">
                  <c:v>230.1</c:v>
                </c:pt>
                <c:pt idx="1384">
                  <c:v>222.9</c:v>
                </c:pt>
                <c:pt idx="1385">
                  <c:v>225.1</c:v>
                </c:pt>
                <c:pt idx="1386">
                  <c:v>425</c:v>
                </c:pt>
                <c:pt idx="1387">
                  <c:v>821.6</c:v>
                </c:pt>
                <c:pt idx="1388">
                  <c:v>853</c:v>
                </c:pt>
                <c:pt idx="1389">
                  <c:v>668.7</c:v>
                </c:pt>
                <c:pt idx="1390">
                  <c:v>432.9</c:v>
                </c:pt>
                <c:pt idx="1391">
                  <c:v>483.5</c:v>
                </c:pt>
                <c:pt idx="1392">
                  <c:v>355.2</c:v>
                </c:pt>
                <c:pt idx="1393">
                  <c:v>197.3</c:v>
                </c:pt>
                <c:pt idx="1394">
                  <c:v>135.4</c:v>
                </c:pt>
                <c:pt idx="1395">
                  <c:v>96.3</c:v>
                </c:pt>
                <c:pt idx="1396">
                  <c:v>73.8</c:v>
                </c:pt>
                <c:pt idx="1397">
                  <c:v>38.4</c:v>
                </c:pt>
                <c:pt idx="1398">
                  <c:v>9.1</c:v>
                </c:pt>
                <c:pt idx="1399">
                  <c:v>8.5</c:v>
                </c:pt>
                <c:pt idx="1400">
                  <c:v>9.1</c:v>
                </c:pt>
                <c:pt idx="1401">
                  <c:v>13.3</c:v>
                </c:pt>
                <c:pt idx="1402">
                  <c:v>19.7</c:v>
                </c:pt>
                <c:pt idx="1403">
                  <c:v>19.5</c:v>
                </c:pt>
                <c:pt idx="1404">
                  <c:v>34.200000000000003</c:v>
                </c:pt>
                <c:pt idx="1405">
                  <c:v>58.1</c:v>
                </c:pt>
                <c:pt idx="1406">
                  <c:v>110.6</c:v>
                </c:pt>
                <c:pt idx="1407">
                  <c:v>129.30000000000001</c:v>
                </c:pt>
                <c:pt idx="1408">
                  <c:v>108.4</c:v>
                </c:pt>
                <c:pt idx="1409">
                  <c:v>85.3</c:v>
                </c:pt>
                <c:pt idx="1410">
                  <c:v>66.7</c:v>
                </c:pt>
                <c:pt idx="1411">
                  <c:v>74.900000000000006</c:v>
                </c:pt>
                <c:pt idx="1412">
                  <c:v>164.7</c:v>
                </c:pt>
                <c:pt idx="1413">
                  <c:v>371.3</c:v>
                </c:pt>
                <c:pt idx="1414">
                  <c:v>454.7</c:v>
                </c:pt>
                <c:pt idx="1415">
                  <c:v>304.2</c:v>
                </c:pt>
                <c:pt idx="1416">
                  <c:v>305.3</c:v>
                </c:pt>
                <c:pt idx="1417">
                  <c:v>273.39999999999998</c:v>
                </c:pt>
                <c:pt idx="1418">
                  <c:v>160.6</c:v>
                </c:pt>
                <c:pt idx="1419">
                  <c:v>89.4</c:v>
                </c:pt>
                <c:pt idx="1420">
                  <c:v>29.9</c:v>
                </c:pt>
                <c:pt idx="1421">
                  <c:v>56.5</c:v>
                </c:pt>
                <c:pt idx="1422">
                  <c:v>258.89999999999998</c:v>
                </c:pt>
                <c:pt idx="1423">
                  <c:v>443.3</c:v>
                </c:pt>
                <c:pt idx="1424">
                  <c:v>602.20000000000005</c:v>
                </c:pt>
                <c:pt idx="1425">
                  <c:v>548.4</c:v>
                </c:pt>
                <c:pt idx="1426">
                  <c:v>284.7</c:v>
                </c:pt>
                <c:pt idx="1427">
                  <c:v>165.5</c:v>
                </c:pt>
                <c:pt idx="1428">
                  <c:v>92.2</c:v>
                </c:pt>
                <c:pt idx="1429">
                  <c:v>19.3</c:v>
                </c:pt>
                <c:pt idx="1430">
                  <c:v>6.7</c:v>
                </c:pt>
                <c:pt idx="1431">
                  <c:v>11</c:v>
                </c:pt>
                <c:pt idx="1432">
                  <c:v>46</c:v>
                </c:pt>
                <c:pt idx="1433">
                  <c:v>84.4</c:v>
                </c:pt>
                <c:pt idx="1434">
                  <c:v>147</c:v>
                </c:pt>
                <c:pt idx="1435">
                  <c:v>162.1</c:v>
                </c:pt>
                <c:pt idx="1436">
                  <c:v>133.80000000000001</c:v>
                </c:pt>
                <c:pt idx="1437">
                  <c:v>109.2</c:v>
                </c:pt>
                <c:pt idx="1438">
                  <c:v>103.1</c:v>
                </c:pt>
                <c:pt idx="1439">
                  <c:v>77.7</c:v>
                </c:pt>
                <c:pt idx="1440">
                  <c:v>32.1</c:v>
                </c:pt>
                <c:pt idx="1441">
                  <c:v>27.2</c:v>
                </c:pt>
                <c:pt idx="1442">
                  <c:v>79.3</c:v>
                </c:pt>
                <c:pt idx="1443">
                  <c:v>144.4</c:v>
                </c:pt>
                <c:pt idx="1444">
                  <c:v>134.4</c:v>
                </c:pt>
                <c:pt idx="1445">
                  <c:v>115.7</c:v>
                </c:pt>
                <c:pt idx="1446">
                  <c:v>93.4</c:v>
                </c:pt>
                <c:pt idx="1447">
                  <c:v>94.1</c:v>
                </c:pt>
                <c:pt idx="1448">
                  <c:v>121.7</c:v>
                </c:pt>
                <c:pt idx="1449">
                  <c:v>163.4</c:v>
                </c:pt>
                <c:pt idx="1450">
                  <c:v>182.6</c:v>
                </c:pt>
                <c:pt idx="1451">
                  <c:v>178.9</c:v>
                </c:pt>
                <c:pt idx="1452">
                  <c:v>162.30000000000001</c:v>
                </c:pt>
                <c:pt idx="1453">
                  <c:v>142.19999999999999</c:v>
                </c:pt>
                <c:pt idx="1454">
                  <c:v>131.9</c:v>
                </c:pt>
                <c:pt idx="1455">
                  <c:v>131.69999999999999</c:v>
                </c:pt>
                <c:pt idx="1456">
                  <c:v>133</c:v>
                </c:pt>
                <c:pt idx="1457">
                  <c:v>133.6</c:v>
                </c:pt>
                <c:pt idx="1458">
                  <c:v>133.4</c:v>
                </c:pt>
                <c:pt idx="1459">
                  <c:v>132.1</c:v>
                </c:pt>
                <c:pt idx="1460">
                  <c:v>130.4</c:v>
                </c:pt>
                <c:pt idx="1461">
                  <c:v>129.4</c:v>
                </c:pt>
                <c:pt idx="1462">
                  <c:v>128.80000000000001</c:v>
                </c:pt>
                <c:pt idx="1463">
                  <c:v>128.30000000000001</c:v>
                </c:pt>
                <c:pt idx="1464">
                  <c:v>127.9</c:v>
                </c:pt>
                <c:pt idx="1465">
                  <c:v>126.9</c:v>
                </c:pt>
                <c:pt idx="1466">
                  <c:v>126.3</c:v>
                </c:pt>
                <c:pt idx="1467">
                  <c:v>125.6</c:v>
                </c:pt>
                <c:pt idx="1468">
                  <c:v>124.2</c:v>
                </c:pt>
                <c:pt idx="1469">
                  <c:v>122.7</c:v>
                </c:pt>
                <c:pt idx="1470">
                  <c:v>122.3</c:v>
                </c:pt>
                <c:pt idx="1471">
                  <c:v>122.4</c:v>
                </c:pt>
                <c:pt idx="1472">
                  <c:v>122.5</c:v>
                </c:pt>
                <c:pt idx="1473">
                  <c:v>122.3</c:v>
                </c:pt>
                <c:pt idx="1474">
                  <c:v>121.8</c:v>
                </c:pt>
                <c:pt idx="1475">
                  <c:v>121.5</c:v>
                </c:pt>
                <c:pt idx="1476">
                  <c:v>145.5</c:v>
                </c:pt>
                <c:pt idx="1477">
                  <c:v>210.3</c:v>
                </c:pt>
                <c:pt idx="1478">
                  <c:v>191.4</c:v>
                </c:pt>
                <c:pt idx="1479">
                  <c:v>149.6</c:v>
                </c:pt>
                <c:pt idx="1480">
                  <c:v>148.9</c:v>
                </c:pt>
                <c:pt idx="1481">
                  <c:v>149.30000000000001</c:v>
                </c:pt>
                <c:pt idx="1482">
                  <c:v>135.80000000000001</c:v>
                </c:pt>
                <c:pt idx="1483">
                  <c:v>107.3</c:v>
                </c:pt>
                <c:pt idx="1484">
                  <c:v>91.4</c:v>
                </c:pt>
                <c:pt idx="1485">
                  <c:v>95.4</c:v>
                </c:pt>
                <c:pt idx="1486">
                  <c:v>172.1</c:v>
                </c:pt>
                <c:pt idx="1487">
                  <c:v>311.8</c:v>
                </c:pt>
                <c:pt idx="1488">
                  <c:v>360.7</c:v>
                </c:pt>
                <c:pt idx="1489">
                  <c:v>404.3</c:v>
                </c:pt>
                <c:pt idx="1490">
                  <c:v>312.39999999999998</c:v>
                </c:pt>
                <c:pt idx="1491">
                  <c:v>151.1</c:v>
                </c:pt>
                <c:pt idx="1492">
                  <c:v>134.19999999999999</c:v>
                </c:pt>
                <c:pt idx="1493">
                  <c:v>348.1</c:v>
                </c:pt>
                <c:pt idx="1494">
                  <c:v>435.3</c:v>
                </c:pt>
                <c:pt idx="1495">
                  <c:v>361.7</c:v>
                </c:pt>
                <c:pt idx="1496">
                  <c:v>192.5</c:v>
                </c:pt>
                <c:pt idx="1497">
                  <c:v>105.2</c:v>
                </c:pt>
                <c:pt idx="1498">
                  <c:v>85.8</c:v>
                </c:pt>
                <c:pt idx="1499">
                  <c:v>90.8</c:v>
                </c:pt>
                <c:pt idx="1500">
                  <c:v>100.6</c:v>
                </c:pt>
                <c:pt idx="1501">
                  <c:v>107</c:v>
                </c:pt>
                <c:pt idx="1502">
                  <c:v>108.6</c:v>
                </c:pt>
                <c:pt idx="1503">
                  <c:v>102.8</c:v>
                </c:pt>
                <c:pt idx="1504">
                  <c:v>101.8</c:v>
                </c:pt>
                <c:pt idx="1505">
                  <c:v>112.1</c:v>
                </c:pt>
                <c:pt idx="1506">
                  <c:v>121.3</c:v>
                </c:pt>
                <c:pt idx="1507">
                  <c:v>154.80000000000001</c:v>
                </c:pt>
                <c:pt idx="1508">
                  <c:v>267.3</c:v>
                </c:pt>
                <c:pt idx="1509">
                  <c:v>361.2</c:v>
                </c:pt>
                <c:pt idx="1510">
                  <c:v>276.39999999999998</c:v>
                </c:pt>
                <c:pt idx="1511">
                  <c:v>170.9</c:v>
                </c:pt>
                <c:pt idx="1512">
                  <c:v>241.4</c:v>
                </c:pt>
                <c:pt idx="1513">
                  <c:v>399.5</c:v>
                </c:pt>
                <c:pt idx="1514">
                  <c:v>449.6</c:v>
                </c:pt>
                <c:pt idx="1515">
                  <c:v>552.29999999999995</c:v>
                </c:pt>
                <c:pt idx="1516">
                  <c:v>487.6</c:v>
                </c:pt>
                <c:pt idx="1517">
                  <c:v>328.5</c:v>
                </c:pt>
                <c:pt idx="1518">
                  <c:v>321.89999999999998</c:v>
                </c:pt>
                <c:pt idx="1519">
                  <c:v>450.1</c:v>
                </c:pt>
                <c:pt idx="1520">
                  <c:v>418.6</c:v>
                </c:pt>
                <c:pt idx="1521">
                  <c:v>321.2</c:v>
                </c:pt>
                <c:pt idx="1522">
                  <c:v>219.6</c:v>
                </c:pt>
                <c:pt idx="1523">
                  <c:v>120.5</c:v>
                </c:pt>
                <c:pt idx="1524">
                  <c:v>41.2</c:v>
                </c:pt>
                <c:pt idx="1525">
                  <c:v>8.4</c:v>
                </c:pt>
                <c:pt idx="1526">
                  <c:v>4.5999999999999996</c:v>
                </c:pt>
                <c:pt idx="1527">
                  <c:v>6.4</c:v>
                </c:pt>
                <c:pt idx="1528">
                  <c:v>29.7</c:v>
                </c:pt>
                <c:pt idx="1529">
                  <c:v>99.6</c:v>
                </c:pt>
                <c:pt idx="1530">
                  <c:v>122.9</c:v>
                </c:pt>
                <c:pt idx="1531">
                  <c:v>109.5</c:v>
                </c:pt>
                <c:pt idx="1532">
                  <c:v>183.7</c:v>
                </c:pt>
                <c:pt idx="1533">
                  <c:v>243.8</c:v>
                </c:pt>
                <c:pt idx="1534">
                  <c:v>260.2</c:v>
                </c:pt>
                <c:pt idx="1535">
                  <c:v>252.8</c:v>
                </c:pt>
                <c:pt idx="1536">
                  <c:v>229.8</c:v>
                </c:pt>
                <c:pt idx="1537">
                  <c:v>250.3</c:v>
                </c:pt>
                <c:pt idx="1538">
                  <c:v>396.5</c:v>
                </c:pt>
                <c:pt idx="1539">
                  <c:v>587.70000000000005</c:v>
                </c:pt>
                <c:pt idx="1540">
                  <c:v>650.4</c:v>
                </c:pt>
                <c:pt idx="1541">
                  <c:v>576.79999999999995</c:v>
                </c:pt>
                <c:pt idx="1542">
                  <c:v>472.9</c:v>
                </c:pt>
                <c:pt idx="1543">
                  <c:v>342.3</c:v>
                </c:pt>
                <c:pt idx="1544">
                  <c:v>285.10000000000002</c:v>
                </c:pt>
                <c:pt idx="1545">
                  <c:v>336</c:v>
                </c:pt>
                <c:pt idx="1546">
                  <c:v>363.4</c:v>
                </c:pt>
                <c:pt idx="1547">
                  <c:v>360.1</c:v>
                </c:pt>
                <c:pt idx="1548">
                  <c:v>346.5</c:v>
                </c:pt>
                <c:pt idx="1549">
                  <c:v>322.5</c:v>
                </c:pt>
                <c:pt idx="1550">
                  <c:v>282.39999999999998</c:v>
                </c:pt>
                <c:pt idx="1551">
                  <c:v>275.89999999999998</c:v>
                </c:pt>
                <c:pt idx="1552">
                  <c:v>354.7</c:v>
                </c:pt>
                <c:pt idx="1553">
                  <c:v>405.6</c:v>
                </c:pt>
                <c:pt idx="1554">
                  <c:v>416.1</c:v>
                </c:pt>
                <c:pt idx="1555">
                  <c:v>444</c:v>
                </c:pt>
                <c:pt idx="1556">
                  <c:v>479.4</c:v>
                </c:pt>
                <c:pt idx="1557">
                  <c:v>499.9</c:v>
                </c:pt>
                <c:pt idx="1558">
                  <c:v>493.9</c:v>
                </c:pt>
                <c:pt idx="1559">
                  <c:v>433.6</c:v>
                </c:pt>
                <c:pt idx="1560">
                  <c:v>447.4</c:v>
                </c:pt>
                <c:pt idx="1561">
                  <c:v>638.70000000000005</c:v>
                </c:pt>
                <c:pt idx="1562">
                  <c:v>744.9</c:v>
                </c:pt>
                <c:pt idx="1563">
                  <c:v>756</c:v>
                </c:pt>
                <c:pt idx="1564">
                  <c:v>732.2</c:v>
                </c:pt>
                <c:pt idx="1565">
                  <c:v>721.5</c:v>
                </c:pt>
                <c:pt idx="1566">
                  <c:v>719.8</c:v>
                </c:pt>
                <c:pt idx="1567">
                  <c:v>712.2</c:v>
                </c:pt>
                <c:pt idx="1568">
                  <c:v>695.1</c:v>
                </c:pt>
                <c:pt idx="1569">
                  <c:v>685.2</c:v>
                </c:pt>
                <c:pt idx="1570">
                  <c:v>684.3</c:v>
                </c:pt>
                <c:pt idx="1571">
                  <c:v>669.8</c:v>
                </c:pt>
                <c:pt idx="1572">
                  <c:v>604.1</c:v>
                </c:pt>
                <c:pt idx="1573">
                  <c:v>512.6</c:v>
                </c:pt>
                <c:pt idx="1574">
                  <c:v>416.5</c:v>
                </c:pt>
                <c:pt idx="1575">
                  <c:v>392.5</c:v>
                </c:pt>
                <c:pt idx="1576">
                  <c:v>414.2</c:v>
                </c:pt>
                <c:pt idx="1577">
                  <c:v>416.7</c:v>
                </c:pt>
                <c:pt idx="1578">
                  <c:v>370.6</c:v>
                </c:pt>
                <c:pt idx="1579">
                  <c:v>326.8</c:v>
                </c:pt>
                <c:pt idx="1580">
                  <c:v>319.5</c:v>
                </c:pt>
                <c:pt idx="1581">
                  <c:v>327.10000000000002</c:v>
                </c:pt>
                <c:pt idx="1582">
                  <c:v>297.8</c:v>
                </c:pt>
                <c:pt idx="1583">
                  <c:v>253</c:v>
                </c:pt>
                <c:pt idx="1584">
                  <c:v>210.9</c:v>
                </c:pt>
                <c:pt idx="1585">
                  <c:v>110.5</c:v>
                </c:pt>
                <c:pt idx="1586">
                  <c:v>93.3</c:v>
                </c:pt>
                <c:pt idx="1587">
                  <c:v>155.1</c:v>
                </c:pt>
                <c:pt idx="1588">
                  <c:v>168.3</c:v>
                </c:pt>
                <c:pt idx="1589">
                  <c:v>167.6</c:v>
                </c:pt>
                <c:pt idx="1590">
                  <c:v>150.80000000000001</c:v>
                </c:pt>
                <c:pt idx="1591">
                  <c:v>134.19999999999999</c:v>
                </c:pt>
                <c:pt idx="1592">
                  <c:v>132.6</c:v>
                </c:pt>
                <c:pt idx="1593">
                  <c:v>136</c:v>
                </c:pt>
                <c:pt idx="1594">
                  <c:v>141</c:v>
                </c:pt>
                <c:pt idx="1595">
                  <c:v>143.1</c:v>
                </c:pt>
                <c:pt idx="1596">
                  <c:v>139.69999999999999</c:v>
                </c:pt>
                <c:pt idx="1597">
                  <c:v>124.1</c:v>
                </c:pt>
                <c:pt idx="1598">
                  <c:v>104.3</c:v>
                </c:pt>
                <c:pt idx="1599">
                  <c:v>87.9</c:v>
                </c:pt>
                <c:pt idx="1600">
                  <c:v>81.3</c:v>
                </c:pt>
                <c:pt idx="1601">
                  <c:v>84.8</c:v>
                </c:pt>
                <c:pt idx="1602">
                  <c:v>93.6</c:v>
                </c:pt>
                <c:pt idx="1603">
                  <c:v>123.3</c:v>
                </c:pt>
                <c:pt idx="1604">
                  <c:v>177.9</c:v>
                </c:pt>
                <c:pt idx="1605">
                  <c:v>198.9</c:v>
                </c:pt>
                <c:pt idx="1606">
                  <c:v>172.1</c:v>
                </c:pt>
                <c:pt idx="1607">
                  <c:v>176.7</c:v>
                </c:pt>
                <c:pt idx="1608">
                  <c:v>189.8</c:v>
                </c:pt>
                <c:pt idx="1609">
                  <c:v>198.4</c:v>
                </c:pt>
                <c:pt idx="1610">
                  <c:v>205</c:v>
                </c:pt>
                <c:pt idx="1611">
                  <c:v>200.8</c:v>
                </c:pt>
                <c:pt idx="1612">
                  <c:v>219.4</c:v>
                </c:pt>
                <c:pt idx="1613">
                  <c:v>252.4</c:v>
                </c:pt>
                <c:pt idx="1614">
                  <c:v>271.2</c:v>
                </c:pt>
                <c:pt idx="1615">
                  <c:v>277.2</c:v>
                </c:pt>
                <c:pt idx="1616">
                  <c:v>285.7</c:v>
                </c:pt>
                <c:pt idx="1617">
                  <c:v>292.8</c:v>
                </c:pt>
                <c:pt idx="1618">
                  <c:v>311.8</c:v>
                </c:pt>
                <c:pt idx="1619">
                  <c:v>424.8</c:v>
                </c:pt>
                <c:pt idx="1620">
                  <c:v>524.6</c:v>
                </c:pt>
                <c:pt idx="1621">
                  <c:v>507.7</c:v>
                </c:pt>
                <c:pt idx="1622">
                  <c:v>290.10000000000002</c:v>
                </c:pt>
                <c:pt idx="1623">
                  <c:v>153.1</c:v>
                </c:pt>
                <c:pt idx="1624">
                  <c:v>118.1</c:v>
                </c:pt>
                <c:pt idx="1625">
                  <c:v>79.8</c:v>
                </c:pt>
                <c:pt idx="1626">
                  <c:v>76.099999999999994</c:v>
                </c:pt>
                <c:pt idx="1627">
                  <c:v>79.5</c:v>
                </c:pt>
                <c:pt idx="1628">
                  <c:v>85.2</c:v>
                </c:pt>
                <c:pt idx="1629">
                  <c:v>106.6</c:v>
                </c:pt>
                <c:pt idx="1630">
                  <c:v>131.80000000000001</c:v>
                </c:pt>
                <c:pt idx="1631">
                  <c:v>128.19999999999999</c:v>
                </c:pt>
                <c:pt idx="1632">
                  <c:v>106</c:v>
                </c:pt>
                <c:pt idx="1633">
                  <c:v>89.1</c:v>
                </c:pt>
                <c:pt idx="1634">
                  <c:v>83.8</c:v>
                </c:pt>
                <c:pt idx="1635">
                  <c:v>104.9</c:v>
                </c:pt>
                <c:pt idx="1636">
                  <c:v>275.5</c:v>
                </c:pt>
                <c:pt idx="1637">
                  <c:v>425.4</c:v>
                </c:pt>
                <c:pt idx="1638">
                  <c:v>393.8</c:v>
                </c:pt>
                <c:pt idx="1639">
                  <c:v>223.7</c:v>
                </c:pt>
                <c:pt idx="1640">
                  <c:v>225.2</c:v>
                </c:pt>
                <c:pt idx="1641">
                  <c:v>495</c:v>
                </c:pt>
                <c:pt idx="1642">
                  <c:v>657</c:v>
                </c:pt>
                <c:pt idx="1643">
                  <c:v>513.79999999999995</c:v>
                </c:pt>
                <c:pt idx="1644">
                  <c:v>371.3</c:v>
                </c:pt>
                <c:pt idx="1645">
                  <c:v>493.5</c:v>
                </c:pt>
                <c:pt idx="1646">
                  <c:v>534.79999999999995</c:v>
                </c:pt>
                <c:pt idx="1647">
                  <c:v>369.8</c:v>
                </c:pt>
                <c:pt idx="1648">
                  <c:v>301.3</c:v>
                </c:pt>
                <c:pt idx="1649">
                  <c:v>322.2</c:v>
                </c:pt>
                <c:pt idx="1650">
                  <c:v>383.6</c:v>
                </c:pt>
                <c:pt idx="1651">
                  <c:v>498.9</c:v>
                </c:pt>
                <c:pt idx="1652">
                  <c:v>567.6</c:v>
                </c:pt>
                <c:pt idx="1653">
                  <c:v>584.79999999999995</c:v>
                </c:pt>
                <c:pt idx="1654">
                  <c:v>577.4</c:v>
                </c:pt>
                <c:pt idx="1655">
                  <c:v>573.6</c:v>
                </c:pt>
                <c:pt idx="1656">
                  <c:v>568.4</c:v>
                </c:pt>
                <c:pt idx="1657">
                  <c:v>561</c:v>
                </c:pt>
                <c:pt idx="1658">
                  <c:v>588.9</c:v>
                </c:pt>
                <c:pt idx="1659">
                  <c:v>627.5</c:v>
                </c:pt>
                <c:pt idx="1660">
                  <c:v>635.20000000000005</c:v>
                </c:pt>
                <c:pt idx="1661">
                  <c:v>628.9</c:v>
                </c:pt>
                <c:pt idx="1662">
                  <c:v>620.1</c:v>
                </c:pt>
                <c:pt idx="1663">
                  <c:v>607.29999999999995</c:v>
                </c:pt>
                <c:pt idx="1664">
                  <c:v>569.70000000000005</c:v>
                </c:pt>
                <c:pt idx="1665">
                  <c:v>533.79999999999995</c:v>
                </c:pt>
                <c:pt idx="1666">
                  <c:v>499.9</c:v>
                </c:pt>
                <c:pt idx="1667">
                  <c:v>468.6</c:v>
                </c:pt>
                <c:pt idx="1668">
                  <c:v>464.2</c:v>
                </c:pt>
                <c:pt idx="1669">
                  <c:v>486.9</c:v>
                </c:pt>
                <c:pt idx="1670">
                  <c:v>534.20000000000005</c:v>
                </c:pt>
                <c:pt idx="1671">
                  <c:v>554</c:v>
                </c:pt>
                <c:pt idx="1672">
                  <c:v>532.4</c:v>
                </c:pt>
                <c:pt idx="1673">
                  <c:v>471.9</c:v>
                </c:pt>
                <c:pt idx="1674">
                  <c:v>433.3</c:v>
                </c:pt>
                <c:pt idx="1675">
                  <c:v>398.8</c:v>
                </c:pt>
                <c:pt idx="1676">
                  <c:v>370.7</c:v>
                </c:pt>
                <c:pt idx="1677">
                  <c:v>365.9</c:v>
                </c:pt>
                <c:pt idx="1678">
                  <c:v>436.7</c:v>
                </c:pt>
                <c:pt idx="1679">
                  <c:v>507.5</c:v>
                </c:pt>
                <c:pt idx="1680">
                  <c:v>502.6</c:v>
                </c:pt>
                <c:pt idx="1681">
                  <c:v>450.3</c:v>
                </c:pt>
                <c:pt idx="1682">
                  <c:v>483.4</c:v>
                </c:pt>
                <c:pt idx="1683">
                  <c:v>543.1</c:v>
                </c:pt>
                <c:pt idx="1684">
                  <c:v>556.4</c:v>
                </c:pt>
                <c:pt idx="1685">
                  <c:v>541.70000000000005</c:v>
                </c:pt>
                <c:pt idx="1686">
                  <c:v>510.2</c:v>
                </c:pt>
                <c:pt idx="1687">
                  <c:v>485.4</c:v>
                </c:pt>
                <c:pt idx="1688">
                  <c:v>491.6</c:v>
                </c:pt>
                <c:pt idx="1689">
                  <c:v>504</c:v>
                </c:pt>
                <c:pt idx="1690">
                  <c:v>507.7</c:v>
                </c:pt>
                <c:pt idx="1691">
                  <c:v>495.5</c:v>
                </c:pt>
                <c:pt idx="1692">
                  <c:v>485.1</c:v>
                </c:pt>
                <c:pt idx="1693">
                  <c:v>479</c:v>
                </c:pt>
                <c:pt idx="1694">
                  <c:v>469</c:v>
                </c:pt>
                <c:pt idx="1695">
                  <c:v>487.6</c:v>
                </c:pt>
                <c:pt idx="1696">
                  <c:v>499.2</c:v>
                </c:pt>
                <c:pt idx="1697">
                  <c:v>456.7</c:v>
                </c:pt>
                <c:pt idx="1698">
                  <c:v>412</c:v>
                </c:pt>
                <c:pt idx="1699">
                  <c:v>423.4</c:v>
                </c:pt>
                <c:pt idx="1700">
                  <c:v>434.4</c:v>
                </c:pt>
                <c:pt idx="1701">
                  <c:v>395.4</c:v>
                </c:pt>
                <c:pt idx="1702">
                  <c:v>391.3</c:v>
                </c:pt>
                <c:pt idx="1703">
                  <c:v>410</c:v>
                </c:pt>
                <c:pt idx="1704">
                  <c:v>441.2</c:v>
                </c:pt>
                <c:pt idx="1705">
                  <c:v>469.4</c:v>
                </c:pt>
                <c:pt idx="1706">
                  <c:v>471.5</c:v>
                </c:pt>
                <c:pt idx="1707">
                  <c:v>457.7</c:v>
                </c:pt>
                <c:pt idx="1708">
                  <c:v>453.9</c:v>
                </c:pt>
                <c:pt idx="1709">
                  <c:v>473.4</c:v>
                </c:pt>
                <c:pt idx="1710">
                  <c:v>499.8</c:v>
                </c:pt>
                <c:pt idx="1711">
                  <c:v>515.6</c:v>
                </c:pt>
                <c:pt idx="1712">
                  <c:v>524.4</c:v>
                </c:pt>
                <c:pt idx="1713">
                  <c:v>523.1</c:v>
                </c:pt>
                <c:pt idx="1714">
                  <c:v>535.4</c:v>
                </c:pt>
                <c:pt idx="1715">
                  <c:v>564.29999999999995</c:v>
                </c:pt>
                <c:pt idx="1716">
                  <c:v>587.20000000000005</c:v>
                </c:pt>
                <c:pt idx="1717">
                  <c:v>607.9</c:v>
                </c:pt>
                <c:pt idx="1718">
                  <c:v>642</c:v>
                </c:pt>
                <c:pt idx="1719">
                  <c:v>658.4</c:v>
                </c:pt>
                <c:pt idx="1720">
                  <c:v>537.1</c:v>
                </c:pt>
                <c:pt idx="1721">
                  <c:v>434.8</c:v>
                </c:pt>
                <c:pt idx="1722">
                  <c:v>422.2</c:v>
                </c:pt>
                <c:pt idx="1723">
                  <c:v>375.8</c:v>
                </c:pt>
                <c:pt idx="1724">
                  <c:v>257</c:v>
                </c:pt>
                <c:pt idx="1725">
                  <c:v>111.5</c:v>
                </c:pt>
                <c:pt idx="1726">
                  <c:v>11.4</c:v>
                </c:pt>
                <c:pt idx="1727">
                  <c:v>3.3</c:v>
                </c:pt>
                <c:pt idx="1728">
                  <c:v>3</c:v>
                </c:pt>
                <c:pt idx="1729">
                  <c:v>6.8</c:v>
                </c:pt>
                <c:pt idx="1730">
                  <c:v>8.6999999999999993</c:v>
                </c:pt>
                <c:pt idx="1731">
                  <c:v>9.1999999999999993</c:v>
                </c:pt>
                <c:pt idx="1732">
                  <c:v>9.1</c:v>
                </c:pt>
                <c:pt idx="1733">
                  <c:v>8.3000000000000007</c:v>
                </c:pt>
                <c:pt idx="1734">
                  <c:v>8.1</c:v>
                </c:pt>
                <c:pt idx="1735">
                  <c:v>8</c:v>
                </c:pt>
                <c:pt idx="1736">
                  <c:v>8</c:v>
                </c:pt>
                <c:pt idx="1737">
                  <c:v>8</c:v>
                </c:pt>
                <c:pt idx="1738">
                  <c:v>8.1999999999999993</c:v>
                </c:pt>
                <c:pt idx="1739">
                  <c:v>8.1999999999999993</c:v>
                </c:pt>
                <c:pt idx="1740">
                  <c:v>9</c:v>
                </c:pt>
                <c:pt idx="1741">
                  <c:v>41.9</c:v>
                </c:pt>
                <c:pt idx="1742">
                  <c:v>106</c:v>
                </c:pt>
                <c:pt idx="1743">
                  <c:v>110.5</c:v>
                </c:pt>
                <c:pt idx="1744">
                  <c:v>89.3</c:v>
                </c:pt>
                <c:pt idx="1745">
                  <c:v>71</c:v>
                </c:pt>
                <c:pt idx="1746">
                  <c:v>68.7</c:v>
                </c:pt>
                <c:pt idx="1747">
                  <c:v>70.5</c:v>
                </c:pt>
                <c:pt idx="1748">
                  <c:v>71.2</c:v>
                </c:pt>
                <c:pt idx="1749">
                  <c:v>70.900000000000006</c:v>
                </c:pt>
                <c:pt idx="1750">
                  <c:v>70.900000000000006</c:v>
                </c:pt>
                <c:pt idx="1751">
                  <c:v>71</c:v>
                </c:pt>
                <c:pt idx="1752">
                  <c:v>69.099999999999994</c:v>
                </c:pt>
                <c:pt idx="1753">
                  <c:v>61.8</c:v>
                </c:pt>
                <c:pt idx="1754">
                  <c:v>59</c:v>
                </c:pt>
                <c:pt idx="1755">
                  <c:v>60.3</c:v>
                </c:pt>
                <c:pt idx="1756">
                  <c:v>70.8</c:v>
                </c:pt>
                <c:pt idx="1757">
                  <c:v>89.1</c:v>
                </c:pt>
                <c:pt idx="1758">
                  <c:v>97.7</c:v>
                </c:pt>
                <c:pt idx="1759">
                  <c:v>94.9</c:v>
                </c:pt>
                <c:pt idx="1760">
                  <c:v>92</c:v>
                </c:pt>
                <c:pt idx="1761">
                  <c:v>88.6</c:v>
                </c:pt>
                <c:pt idx="1762">
                  <c:v>79</c:v>
                </c:pt>
                <c:pt idx="1763">
                  <c:v>69.400000000000006</c:v>
                </c:pt>
                <c:pt idx="1764">
                  <c:v>47.1</c:v>
                </c:pt>
                <c:pt idx="1765">
                  <c:v>17.7</c:v>
                </c:pt>
                <c:pt idx="1766">
                  <c:v>10.5</c:v>
                </c:pt>
                <c:pt idx="1767">
                  <c:v>8.1</c:v>
                </c:pt>
                <c:pt idx="1768">
                  <c:v>7.3</c:v>
                </c:pt>
                <c:pt idx="1769">
                  <c:v>6.9</c:v>
                </c:pt>
                <c:pt idx="1770">
                  <c:v>9.6999999999999993</c:v>
                </c:pt>
                <c:pt idx="1771">
                  <c:v>26</c:v>
                </c:pt>
                <c:pt idx="1772">
                  <c:v>26.7</c:v>
                </c:pt>
                <c:pt idx="1773">
                  <c:v>16.600000000000001</c:v>
                </c:pt>
                <c:pt idx="1774">
                  <c:v>9.1</c:v>
                </c:pt>
                <c:pt idx="1775">
                  <c:v>7.7</c:v>
                </c:pt>
                <c:pt idx="1776">
                  <c:v>7.2</c:v>
                </c:pt>
                <c:pt idx="1777">
                  <c:v>7.4</c:v>
                </c:pt>
                <c:pt idx="1778">
                  <c:v>19.7</c:v>
                </c:pt>
                <c:pt idx="1779">
                  <c:v>34.200000000000003</c:v>
                </c:pt>
                <c:pt idx="1780">
                  <c:v>26.3</c:v>
                </c:pt>
                <c:pt idx="1781">
                  <c:v>14.3</c:v>
                </c:pt>
                <c:pt idx="1782">
                  <c:v>19.100000000000001</c:v>
                </c:pt>
                <c:pt idx="1783">
                  <c:v>54.8</c:v>
                </c:pt>
                <c:pt idx="1784">
                  <c:v>98.8</c:v>
                </c:pt>
                <c:pt idx="1785">
                  <c:v>135.6</c:v>
                </c:pt>
                <c:pt idx="1786">
                  <c:v>152.30000000000001</c:v>
                </c:pt>
                <c:pt idx="1787">
                  <c:v>155.69999999999999</c:v>
                </c:pt>
                <c:pt idx="1788">
                  <c:v>150</c:v>
                </c:pt>
                <c:pt idx="1789">
                  <c:v>144.80000000000001</c:v>
                </c:pt>
                <c:pt idx="1790">
                  <c:v>138.1</c:v>
                </c:pt>
                <c:pt idx="1791">
                  <c:v>135.30000000000001</c:v>
                </c:pt>
                <c:pt idx="1792">
                  <c:v>133.4</c:v>
                </c:pt>
                <c:pt idx="1793">
                  <c:v>130.1</c:v>
                </c:pt>
                <c:pt idx="1794">
                  <c:v>126.5</c:v>
                </c:pt>
                <c:pt idx="1795">
                  <c:v>125.4</c:v>
                </c:pt>
                <c:pt idx="1796">
                  <c:v>125.9</c:v>
                </c:pt>
                <c:pt idx="1797">
                  <c:v>126.4</c:v>
                </c:pt>
                <c:pt idx="1798">
                  <c:v>126.5</c:v>
                </c:pt>
                <c:pt idx="1799">
                  <c:v>125.9</c:v>
                </c:pt>
              </c:numCache>
            </c:numRef>
          </c:yVal>
          <c:smooth val="0"/>
          <c:extLst>
            <c:ext xmlns:c16="http://schemas.microsoft.com/office/drawing/2014/chart" uri="{C3380CC4-5D6E-409C-BE32-E72D297353CC}">
              <c16:uniqueId val="{00000001-C661-4AAC-9747-03C8EE00C1A1}"/>
            </c:ext>
          </c:extLst>
        </c:ser>
        <c:dLbls>
          <c:showLegendKey val="0"/>
          <c:showVal val="0"/>
          <c:showCatName val="0"/>
          <c:showSerName val="0"/>
          <c:showPercent val="0"/>
          <c:showBubbleSize val="0"/>
        </c:dLbls>
        <c:axId val="238895520"/>
        <c:axId val="238896080"/>
      </c:scatterChart>
      <c:valAx>
        <c:axId val="238895520"/>
        <c:scaling>
          <c:orientation val="minMax"/>
          <c:max val="1400"/>
          <c:min val="1100"/>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8896080"/>
        <c:crosses val="autoZero"/>
        <c:crossBetween val="midCat"/>
      </c:valAx>
      <c:valAx>
        <c:axId val="238896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NOx, ppm</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8895520"/>
        <c:crosses val="autoZero"/>
        <c:crossBetween val="midCat"/>
      </c:valAx>
      <c:spPr>
        <a:noFill/>
        <a:ln>
          <a:solidFill>
            <a:srgbClr val="C0000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122905960931"/>
          <c:y val="5.7406013093564599E-2"/>
          <c:w val="0.87602215271726847"/>
          <c:h val="0.84326890951386735"/>
        </c:manualLayout>
      </c:layout>
      <c:scatterChart>
        <c:scatterStyle val="lineMarker"/>
        <c:varyColors val="0"/>
        <c:ser>
          <c:idx val="0"/>
          <c:order val="0"/>
          <c:tx>
            <c:v>UTAC</c:v>
          </c:tx>
          <c:spPr>
            <a:ln w="28575" cap="rnd">
              <a:solidFill>
                <a:srgbClr val="C00000"/>
              </a:solidFill>
              <a:round/>
            </a:ln>
            <a:effectLst/>
          </c:spPr>
          <c:marker>
            <c:symbol val="none"/>
          </c:marker>
          <c:yVal>
            <c:numRef>
              <c:f>Data!$Z$2:$Z$1802</c:f>
              <c:numCache>
                <c:formatCode>General</c:formatCode>
                <c:ptCount val="1801"/>
                <c:pt idx="0">
                  <c:v>0.27351789716631175</c:v>
                </c:pt>
                <c:pt idx="1">
                  <c:v>1.6904574751853942</c:v>
                </c:pt>
                <c:pt idx="2">
                  <c:v>2.6860012531280519</c:v>
                </c:pt>
                <c:pt idx="3">
                  <c:v>3.8477315902709961</c:v>
                </c:pt>
                <c:pt idx="4">
                  <c:v>6.5793589591979984</c:v>
                </c:pt>
                <c:pt idx="5">
                  <c:v>13.014367771148681</c:v>
                </c:pt>
                <c:pt idx="6">
                  <c:v>23.425848960876465</c:v>
                </c:pt>
                <c:pt idx="7">
                  <c:v>40.017564582824704</c:v>
                </c:pt>
                <c:pt idx="8">
                  <c:v>60.44697380065918</c:v>
                </c:pt>
                <c:pt idx="9">
                  <c:v>77.492047882080072</c:v>
                </c:pt>
                <c:pt idx="10">
                  <c:v>90.517530059814447</c:v>
                </c:pt>
                <c:pt idx="11">
                  <c:v>97.337826538085935</c:v>
                </c:pt>
                <c:pt idx="12">
                  <c:v>99.288088989257815</c:v>
                </c:pt>
                <c:pt idx="13">
                  <c:v>105.22805786132813</c:v>
                </c:pt>
                <c:pt idx="14">
                  <c:v>186.79283142089844</c:v>
                </c:pt>
                <c:pt idx="15">
                  <c:v>372.45888061523436</c:v>
                </c:pt>
                <c:pt idx="16">
                  <c:v>445.14202575683595</c:v>
                </c:pt>
                <c:pt idx="17">
                  <c:v>342.15517578125002</c:v>
                </c:pt>
                <c:pt idx="18">
                  <c:v>217.01503753662109</c:v>
                </c:pt>
                <c:pt idx="19">
                  <c:v>211.70542602539064</c:v>
                </c:pt>
                <c:pt idx="20">
                  <c:v>406.34356689453125</c:v>
                </c:pt>
                <c:pt idx="21">
                  <c:v>209.47687530517578</c:v>
                </c:pt>
                <c:pt idx="22">
                  <c:v>138.38698272705079</c:v>
                </c:pt>
                <c:pt idx="23">
                  <c:v>101.8345344543457</c:v>
                </c:pt>
                <c:pt idx="24">
                  <c:v>170.55193481445312</c:v>
                </c:pt>
                <c:pt idx="25">
                  <c:v>173.10280609130859</c:v>
                </c:pt>
                <c:pt idx="26">
                  <c:v>117.09800109863281</c:v>
                </c:pt>
                <c:pt idx="27">
                  <c:v>104.28841781616211</c:v>
                </c:pt>
                <c:pt idx="28">
                  <c:v>117.33561553955079</c:v>
                </c:pt>
                <c:pt idx="29">
                  <c:v>462.96608886718752</c:v>
                </c:pt>
                <c:pt idx="30">
                  <c:v>630.42295837402344</c:v>
                </c:pt>
                <c:pt idx="31">
                  <c:v>302.24342346191406</c:v>
                </c:pt>
                <c:pt idx="32">
                  <c:v>221.88425903320314</c:v>
                </c:pt>
                <c:pt idx="33">
                  <c:v>145.22767944335936</c:v>
                </c:pt>
                <c:pt idx="34">
                  <c:v>75.979061126708984</c:v>
                </c:pt>
                <c:pt idx="35">
                  <c:v>88.237225341796872</c:v>
                </c:pt>
                <c:pt idx="36">
                  <c:v>79.847918319702146</c:v>
                </c:pt>
                <c:pt idx="37">
                  <c:v>37.637299156188966</c:v>
                </c:pt>
                <c:pt idx="38">
                  <c:v>18.660542964935303</c:v>
                </c:pt>
                <c:pt idx="39">
                  <c:v>12.619573020935059</c:v>
                </c:pt>
                <c:pt idx="40">
                  <c:v>10.492976284027099</c:v>
                </c:pt>
                <c:pt idx="41">
                  <c:v>9.6820707321166992</c:v>
                </c:pt>
                <c:pt idx="42">
                  <c:v>9.3900950431823738</c:v>
                </c:pt>
                <c:pt idx="43">
                  <c:v>16.104919719696046</c:v>
                </c:pt>
                <c:pt idx="44">
                  <c:v>55.65687370300293</c:v>
                </c:pt>
                <c:pt idx="45">
                  <c:v>46.534783554077151</c:v>
                </c:pt>
                <c:pt idx="46">
                  <c:v>33.651613998413083</c:v>
                </c:pt>
                <c:pt idx="47">
                  <c:v>56.318746948242186</c:v>
                </c:pt>
                <c:pt idx="48">
                  <c:v>92.92215270996094</c:v>
                </c:pt>
                <c:pt idx="49">
                  <c:v>104.60143356323242</c:v>
                </c:pt>
                <c:pt idx="50">
                  <c:v>90.603157043457031</c:v>
                </c:pt>
                <c:pt idx="51">
                  <c:v>76.261138153076175</c:v>
                </c:pt>
                <c:pt idx="52">
                  <c:v>65.79554634094238</c:v>
                </c:pt>
                <c:pt idx="53">
                  <c:v>57.852629852294925</c:v>
                </c:pt>
                <c:pt idx="54">
                  <c:v>98.992481994628903</c:v>
                </c:pt>
                <c:pt idx="55">
                  <c:v>202.36599273681639</c:v>
                </c:pt>
                <c:pt idx="56">
                  <c:v>251.08220367431642</c:v>
                </c:pt>
                <c:pt idx="57">
                  <c:v>176.00276031494141</c:v>
                </c:pt>
                <c:pt idx="58">
                  <c:v>138.50228729248047</c:v>
                </c:pt>
                <c:pt idx="59">
                  <c:v>180.98500213623046</c:v>
                </c:pt>
                <c:pt idx="60">
                  <c:v>125.99130630493164</c:v>
                </c:pt>
                <c:pt idx="61">
                  <c:v>70.013788223266602</c:v>
                </c:pt>
                <c:pt idx="62">
                  <c:v>65.906290435791021</c:v>
                </c:pt>
                <c:pt idx="63">
                  <c:v>109.63984451293945</c:v>
                </c:pt>
                <c:pt idx="64">
                  <c:v>117.59495697021484</c:v>
                </c:pt>
                <c:pt idx="65">
                  <c:v>175.97347335815431</c:v>
                </c:pt>
                <c:pt idx="66">
                  <c:v>234.59489746093749</c:v>
                </c:pt>
                <c:pt idx="67">
                  <c:v>206.77108917236328</c:v>
                </c:pt>
                <c:pt idx="68">
                  <c:v>458.10927734375002</c:v>
                </c:pt>
                <c:pt idx="69">
                  <c:v>451.59101257324221</c:v>
                </c:pt>
                <c:pt idx="70">
                  <c:v>255.3590087890625</c:v>
                </c:pt>
                <c:pt idx="71">
                  <c:v>197.20646057128906</c:v>
                </c:pt>
                <c:pt idx="72">
                  <c:v>161.97600555419922</c:v>
                </c:pt>
                <c:pt idx="73">
                  <c:v>106.71464614868164</c:v>
                </c:pt>
                <c:pt idx="74">
                  <c:v>249.02614059448243</c:v>
                </c:pt>
                <c:pt idx="75">
                  <c:v>615.92946777343752</c:v>
                </c:pt>
                <c:pt idx="76">
                  <c:v>413.71788330078124</c:v>
                </c:pt>
                <c:pt idx="77">
                  <c:v>200.73336334228514</c:v>
                </c:pt>
                <c:pt idx="78">
                  <c:v>140.05179824829102</c:v>
                </c:pt>
                <c:pt idx="79">
                  <c:v>96.170296478271482</c:v>
                </c:pt>
                <c:pt idx="80">
                  <c:v>73.236060333251956</c:v>
                </c:pt>
                <c:pt idx="81">
                  <c:v>61.170061111450195</c:v>
                </c:pt>
                <c:pt idx="82">
                  <c:v>56.661814880371097</c:v>
                </c:pt>
                <c:pt idx="83">
                  <c:v>54.891168212890626</c:v>
                </c:pt>
                <c:pt idx="84">
                  <c:v>53.410204696655271</c:v>
                </c:pt>
                <c:pt idx="85">
                  <c:v>51.593555450439453</c:v>
                </c:pt>
                <c:pt idx="86">
                  <c:v>56.199642944335935</c:v>
                </c:pt>
                <c:pt idx="87">
                  <c:v>60.585009765625003</c:v>
                </c:pt>
                <c:pt idx="88">
                  <c:v>60.324470901489256</c:v>
                </c:pt>
                <c:pt idx="89">
                  <c:v>54.278586578369143</c:v>
                </c:pt>
                <c:pt idx="90">
                  <c:v>37.98046951293945</c:v>
                </c:pt>
                <c:pt idx="91">
                  <c:v>36.338578033447263</c:v>
                </c:pt>
                <c:pt idx="92">
                  <c:v>74.06218147277832</c:v>
                </c:pt>
                <c:pt idx="93">
                  <c:v>100.22705078125</c:v>
                </c:pt>
                <c:pt idx="94">
                  <c:v>97.091130065917966</c:v>
                </c:pt>
                <c:pt idx="95">
                  <c:v>92.677201843261713</c:v>
                </c:pt>
                <c:pt idx="96">
                  <c:v>92.898703765869143</c:v>
                </c:pt>
                <c:pt idx="97">
                  <c:v>93.387476348876959</c:v>
                </c:pt>
                <c:pt idx="98">
                  <c:v>91.763178253173834</c:v>
                </c:pt>
                <c:pt idx="99">
                  <c:v>88.941549682617193</c:v>
                </c:pt>
                <c:pt idx="100">
                  <c:v>89.005088806152344</c:v>
                </c:pt>
                <c:pt idx="101">
                  <c:v>92.410734558105474</c:v>
                </c:pt>
                <c:pt idx="102">
                  <c:v>93.355734252929693</c:v>
                </c:pt>
                <c:pt idx="103">
                  <c:v>91.099372100830081</c:v>
                </c:pt>
                <c:pt idx="104">
                  <c:v>91.64453201293945</c:v>
                </c:pt>
                <c:pt idx="105">
                  <c:v>93.412042999267584</c:v>
                </c:pt>
                <c:pt idx="106">
                  <c:v>91.9987190246582</c:v>
                </c:pt>
                <c:pt idx="107">
                  <c:v>90.628707122802737</c:v>
                </c:pt>
                <c:pt idx="108">
                  <c:v>92.536983489990234</c:v>
                </c:pt>
                <c:pt idx="109">
                  <c:v>95.1082145690918</c:v>
                </c:pt>
                <c:pt idx="110">
                  <c:v>92.597592926025385</c:v>
                </c:pt>
                <c:pt idx="111">
                  <c:v>90.268447113037112</c:v>
                </c:pt>
                <c:pt idx="112">
                  <c:v>92.826129150390628</c:v>
                </c:pt>
                <c:pt idx="113">
                  <c:v>94.591741943359381</c:v>
                </c:pt>
                <c:pt idx="114">
                  <c:v>94.236762237548831</c:v>
                </c:pt>
                <c:pt idx="115">
                  <c:v>92.545733642578128</c:v>
                </c:pt>
                <c:pt idx="116">
                  <c:v>91.424718475341791</c:v>
                </c:pt>
                <c:pt idx="117">
                  <c:v>90.989316558837885</c:v>
                </c:pt>
                <c:pt idx="118">
                  <c:v>91.554669189453122</c:v>
                </c:pt>
                <c:pt idx="119">
                  <c:v>92.554782867431641</c:v>
                </c:pt>
                <c:pt idx="120">
                  <c:v>93.128054809570315</c:v>
                </c:pt>
                <c:pt idx="121">
                  <c:v>93.165979003906244</c:v>
                </c:pt>
                <c:pt idx="122">
                  <c:v>93.055992889404294</c:v>
                </c:pt>
                <c:pt idx="123">
                  <c:v>92.856863403320318</c:v>
                </c:pt>
                <c:pt idx="124">
                  <c:v>92.771827697753906</c:v>
                </c:pt>
                <c:pt idx="125">
                  <c:v>92.789887237548825</c:v>
                </c:pt>
                <c:pt idx="126">
                  <c:v>93.136592864990234</c:v>
                </c:pt>
                <c:pt idx="127">
                  <c:v>95.033532714843744</c:v>
                </c:pt>
                <c:pt idx="128">
                  <c:v>95.902407073974615</c:v>
                </c:pt>
                <c:pt idx="129">
                  <c:v>94.042550659179682</c:v>
                </c:pt>
                <c:pt idx="130">
                  <c:v>92.420661926269531</c:v>
                </c:pt>
                <c:pt idx="131">
                  <c:v>92.302942657470709</c:v>
                </c:pt>
                <c:pt idx="132">
                  <c:v>95.047924804687497</c:v>
                </c:pt>
                <c:pt idx="133">
                  <c:v>96.04446640014649</c:v>
                </c:pt>
                <c:pt idx="134">
                  <c:v>93.409199523925778</c:v>
                </c:pt>
                <c:pt idx="135">
                  <c:v>90.503768920898438</c:v>
                </c:pt>
                <c:pt idx="136">
                  <c:v>92.403437805175784</c:v>
                </c:pt>
                <c:pt idx="137">
                  <c:v>93.39889297485351</c:v>
                </c:pt>
                <c:pt idx="138">
                  <c:v>92.914221191406256</c:v>
                </c:pt>
                <c:pt idx="139">
                  <c:v>159.11356124877929</c:v>
                </c:pt>
                <c:pt idx="140">
                  <c:v>371.84333496093751</c:v>
                </c:pt>
                <c:pt idx="141">
                  <c:v>493.12688293457029</c:v>
                </c:pt>
                <c:pt idx="142">
                  <c:v>257.21290740966799</c:v>
                </c:pt>
                <c:pt idx="143">
                  <c:v>144.27175292968749</c:v>
                </c:pt>
                <c:pt idx="144">
                  <c:v>132.19117736816406</c:v>
                </c:pt>
                <c:pt idx="145">
                  <c:v>160.52118988037108</c:v>
                </c:pt>
                <c:pt idx="146">
                  <c:v>221.07758026123048</c:v>
                </c:pt>
                <c:pt idx="147">
                  <c:v>337.60739746093748</c:v>
                </c:pt>
                <c:pt idx="148">
                  <c:v>233.57879791259765</c:v>
                </c:pt>
                <c:pt idx="149">
                  <c:v>104.91212539672851</c:v>
                </c:pt>
                <c:pt idx="150">
                  <c:v>68.596996688842779</c:v>
                </c:pt>
                <c:pt idx="151">
                  <c:v>45.319222640991214</c:v>
                </c:pt>
                <c:pt idx="152">
                  <c:v>22.562914276123045</c:v>
                </c:pt>
                <c:pt idx="153">
                  <c:v>13.454082298278809</c:v>
                </c:pt>
                <c:pt idx="154">
                  <c:v>11.49107904434204</c:v>
                </c:pt>
                <c:pt idx="155">
                  <c:v>14.964774608612061</c:v>
                </c:pt>
                <c:pt idx="156">
                  <c:v>92.912116622924799</c:v>
                </c:pt>
                <c:pt idx="157">
                  <c:v>242.22910614013671</c:v>
                </c:pt>
                <c:pt idx="158">
                  <c:v>288.36208801269532</c:v>
                </c:pt>
                <c:pt idx="159">
                  <c:v>231.10743255615233</c:v>
                </c:pt>
                <c:pt idx="160">
                  <c:v>145.3401008605957</c:v>
                </c:pt>
                <c:pt idx="161">
                  <c:v>458.65210876464846</c:v>
                </c:pt>
                <c:pt idx="162">
                  <c:v>544.88961486816402</c:v>
                </c:pt>
                <c:pt idx="163">
                  <c:v>199.15124969482423</c:v>
                </c:pt>
                <c:pt idx="164">
                  <c:v>104.42929992675781</c:v>
                </c:pt>
                <c:pt idx="165">
                  <c:v>79.698309326171881</c:v>
                </c:pt>
                <c:pt idx="166">
                  <c:v>149.84825439453124</c:v>
                </c:pt>
                <c:pt idx="167">
                  <c:v>540.83709106445315</c:v>
                </c:pt>
                <c:pt idx="168">
                  <c:v>651.77239379882815</c:v>
                </c:pt>
                <c:pt idx="169">
                  <c:v>321.8139358520508</c:v>
                </c:pt>
                <c:pt idx="170">
                  <c:v>135.40745391845704</c:v>
                </c:pt>
                <c:pt idx="171">
                  <c:v>57.711376190185547</c:v>
                </c:pt>
                <c:pt idx="172">
                  <c:v>24.64678955078125</c:v>
                </c:pt>
                <c:pt idx="173">
                  <c:v>16.420760917663575</c:v>
                </c:pt>
                <c:pt idx="174">
                  <c:v>23.888435077667236</c:v>
                </c:pt>
                <c:pt idx="175">
                  <c:v>73.540123748779294</c:v>
                </c:pt>
                <c:pt idx="176">
                  <c:v>77.50295715332031</c:v>
                </c:pt>
                <c:pt idx="177">
                  <c:v>100.37080688476563</c:v>
                </c:pt>
                <c:pt idx="178">
                  <c:v>194.81520233154296</c:v>
                </c:pt>
                <c:pt idx="179">
                  <c:v>135.69724044799804</c:v>
                </c:pt>
                <c:pt idx="180">
                  <c:v>71.203827667236325</c:v>
                </c:pt>
                <c:pt idx="181">
                  <c:v>54.688665771484374</c:v>
                </c:pt>
                <c:pt idx="182">
                  <c:v>52.405490875244141</c:v>
                </c:pt>
                <c:pt idx="183">
                  <c:v>51.094966506958009</c:v>
                </c:pt>
                <c:pt idx="184">
                  <c:v>37.005746459960939</c:v>
                </c:pt>
                <c:pt idx="185">
                  <c:v>16.462708187103271</c:v>
                </c:pt>
                <c:pt idx="186">
                  <c:v>10.139422798156739</c:v>
                </c:pt>
                <c:pt idx="187">
                  <c:v>8.4765892982482907</c:v>
                </c:pt>
                <c:pt idx="188">
                  <c:v>8.4793011665344231</c:v>
                </c:pt>
                <c:pt idx="189">
                  <c:v>12.627008152008056</c:v>
                </c:pt>
                <c:pt idx="190">
                  <c:v>36.957586288452148</c:v>
                </c:pt>
                <c:pt idx="191">
                  <c:v>65.810427474975583</c:v>
                </c:pt>
                <c:pt idx="192">
                  <c:v>81.385090637207028</c:v>
                </c:pt>
                <c:pt idx="193">
                  <c:v>87.121775054931646</c:v>
                </c:pt>
                <c:pt idx="194">
                  <c:v>86.749686431884768</c:v>
                </c:pt>
                <c:pt idx="195">
                  <c:v>79.866884613037115</c:v>
                </c:pt>
                <c:pt idx="196">
                  <c:v>77.995277404785156</c:v>
                </c:pt>
                <c:pt idx="197">
                  <c:v>84.62746963500976</c:v>
                </c:pt>
                <c:pt idx="198">
                  <c:v>82.970778656005862</c:v>
                </c:pt>
                <c:pt idx="199">
                  <c:v>82.98605041503906</c:v>
                </c:pt>
                <c:pt idx="200">
                  <c:v>236.63406372070313</c:v>
                </c:pt>
                <c:pt idx="201">
                  <c:v>256.18394622802737</c:v>
                </c:pt>
                <c:pt idx="202">
                  <c:v>140.44825592041016</c:v>
                </c:pt>
                <c:pt idx="203">
                  <c:v>345.11537475585936</c:v>
                </c:pt>
                <c:pt idx="204">
                  <c:v>607.42490234374998</c:v>
                </c:pt>
                <c:pt idx="205">
                  <c:v>382.06700439453124</c:v>
                </c:pt>
                <c:pt idx="206">
                  <c:v>163.87810974121095</c:v>
                </c:pt>
                <c:pt idx="207">
                  <c:v>103.23551712036132</c:v>
                </c:pt>
                <c:pt idx="208">
                  <c:v>145.74073181152343</c:v>
                </c:pt>
                <c:pt idx="209">
                  <c:v>402.96290588378906</c:v>
                </c:pt>
                <c:pt idx="210">
                  <c:v>137.30526809692384</c:v>
                </c:pt>
                <c:pt idx="211">
                  <c:v>99.932503128051763</c:v>
                </c:pt>
                <c:pt idx="212">
                  <c:v>274.95994720458987</c:v>
                </c:pt>
                <c:pt idx="213">
                  <c:v>256.44418029785157</c:v>
                </c:pt>
                <c:pt idx="214">
                  <c:v>156.69834136962891</c:v>
                </c:pt>
                <c:pt idx="215">
                  <c:v>179.36365356445313</c:v>
                </c:pt>
                <c:pt idx="216">
                  <c:v>221.00691680908204</c:v>
                </c:pt>
                <c:pt idx="217">
                  <c:v>148.93440551757811</c:v>
                </c:pt>
                <c:pt idx="218">
                  <c:v>135.97460479736327</c:v>
                </c:pt>
                <c:pt idx="219">
                  <c:v>113.81072158813477</c:v>
                </c:pt>
                <c:pt idx="220">
                  <c:v>71.86530952453613</c:v>
                </c:pt>
                <c:pt idx="221">
                  <c:v>289.39064483642579</c:v>
                </c:pt>
                <c:pt idx="222">
                  <c:v>433.04942932128904</c:v>
                </c:pt>
                <c:pt idx="223">
                  <c:v>147.75993957519532</c:v>
                </c:pt>
                <c:pt idx="224">
                  <c:v>105.98040924072265</c:v>
                </c:pt>
                <c:pt idx="225">
                  <c:v>75.326686096191409</c:v>
                </c:pt>
                <c:pt idx="226">
                  <c:v>66.38693542480469</c:v>
                </c:pt>
                <c:pt idx="227">
                  <c:v>80.163687133789068</c:v>
                </c:pt>
                <c:pt idx="228">
                  <c:v>96.951307678222662</c:v>
                </c:pt>
                <c:pt idx="229">
                  <c:v>101.00170059204102</c:v>
                </c:pt>
                <c:pt idx="230">
                  <c:v>105.59589233398438</c:v>
                </c:pt>
                <c:pt idx="231">
                  <c:v>92.406626892089847</c:v>
                </c:pt>
                <c:pt idx="232">
                  <c:v>59.328966903686521</c:v>
                </c:pt>
                <c:pt idx="233">
                  <c:v>24.108689117431641</c:v>
                </c:pt>
                <c:pt idx="234">
                  <c:v>10.545176124572754</c:v>
                </c:pt>
                <c:pt idx="235">
                  <c:v>7.2204901695251467</c:v>
                </c:pt>
                <c:pt idx="236">
                  <c:v>6.1529635906219484</c:v>
                </c:pt>
                <c:pt idx="237">
                  <c:v>5.654717969894409</c:v>
                </c:pt>
                <c:pt idx="238">
                  <c:v>5.4075127124786375</c:v>
                </c:pt>
                <c:pt idx="239">
                  <c:v>5.2567131042480471</c:v>
                </c:pt>
                <c:pt idx="240">
                  <c:v>5.2883340835571291</c:v>
                </c:pt>
                <c:pt idx="241">
                  <c:v>29.66725583076477</c:v>
                </c:pt>
                <c:pt idx="242">
                  <c:v>44.955280876159669</c:v>
                </c:pt>
                <c:pt idx="243">
                  <c:v>15.721973419189453</c:v>
                </c:pt>
                <c:pt idx="244">
                  <c:v>8.740265512466431</c:v>
                </c:pt>
                <c:pt idx="245">
                  <c:v>7.1056396961212158</c:v>
                </c:pt>
                <c:pt idx="246">
                  <c:v>6.8170111179351807</c:v>
                </c:pt>
                <c:pt idx="247">
                  <c:v>26.533334827423097</c:v>
                </c:pt>
                <c:pt idx="248">
                  <c:v>90.351795959472653</c:v>
                </c:pt>
                <c:pt idx="249">
                  <c:v>52.524847793579099</c:v>
                </c:pt>
                <c:pt idx="250">
                  <c:v>25.133093452453615</c:v>
                </c:pt>
                <c:pt idx="251">
                  <c:v>37.912273788452147</c:v>
                </c:pt>
                <c:pt idx="252">
                  <c:v>73.45300369262695</c:v>
                </c:pt>
                <c:pt idx="253">
                  <c:v>84.396488952636716</c:v>
                </c:pt>
                <c:pt idx="254">
                  <c:v>73.108289337158197</c:v>
                </c:pt>
                <c:pt idx="255">
                  <c:v>70.131665039062497</c:v>
                </c:pt>
                <c:pt idx="256">
                  <c:v>63.117558670043948</c:v>
                </c:pt>
                <c:pt idx="257">
                  <c:v>90.821264266967773</c:v>
                </c:pt>
                <c:pt idx="258">
                  <c:v>267.3241027832031</c:v>
                </c:pt>
                <c:pt idx="259">
                  <c:v>448.28154296874999</c:v>
                </c:pt>
                <c:pt idx="260">
                  <c:v>395.08144836425782</c:v>
                </c:pt>
                <c:pt idx="261">
                  <c:v>195.51067657470702</c:v>
                </c:pt>
                <c:pt idx="262">
                  <c:v>421.52004089355466</c:v>
                </c:pt>
                <c:pt idx="263">
                  <c:v>248.76943054199219</c:v>
                </c:pt>
                <c:pt idx="264">
                  <c:v>127.44402313232422</c:v>
                </c:pt>
                <c:pt idx="265">
                  <c:v>74.962079238891604</c:v>
                </c:pt>
                <c:pt idx="266">
                  <c:v>211.41663055419923</c:v>
                </c:pt>
                <c:pt idx="267">
                  <c:v>296.61943664550779</c:v>
                </c:pt>
                <c:pt idx="268">
                  <c:v>242.42239990234376</c:v>
                </c:pt>
                <c:pt idx="269">
                  <c:v>149.09639968872071</c:v>
                </c:pt>
                <c:pt idx="270">
                  <c:v>76.993202209472656</c:v>
                </c:pt>
                <c:pt idx="271">
                  <c:v>61.3574836730957</c:v>
                </c:pt>
                <c:pt idx="272">
                  <c:v>56.676908493041992</c:v>
                </c:pt>
                <c:pt idx="273">
                  <c:v>53.247000885009768</c:v>
                </c:pt>
                <c:pt idx="274">
                  <c:v>26.814519596099853</c:v>
                </c:pt>
                <c:pt idx="275">
                  <c:v>10.775112628936768</c:v>
                </c:pt>
                <c:pt idx="276">
                  <c:v>7.370392847061157</c:v>
                </c:pt>
                <c:pt idx="277">
                  <c:v>6.4779439449310301</c:v>
                </c:pt>
                <c:pt idx="278">
                  <c:v>12.177967023849487</c:v>
                </c:pt>
                <c:pt idx="279">
                  <c:v>68.792124176025396</c:v>
                </c:pt>
                <c:pt idx="280">
                  <c:v>224.09472045898437</c:v>
                </c:pt>
                <c:pt idx="281">
                  <c:v>446.17302246093749</c:v>
                </c:pt>
                <c:pt idx="282">
                  <c:v>351.99927673339846</c:v>
                </c:pt>
                <c:pt idx="283">
                  <c:v>316.81436157226563</c:v>
                </c:pt>
                <c:pt idx="284">
                  <c:v>186.4925506591797</c:v>
                </c:pt>
                <c:pt idx="285">
                  <c:v>150.23600006103516</c:v>
                </c:pt>
                <c:pt idx="286">
                  <c:v>130.72999267578126</c:v>
                </c:pt>
                <c:pt idx="287">
                  <c:v>257.79749832153323</c:v>
                </c:pt>
                <c:pt idx="288">
                  <c:v>650.44794311523435</c:v>
                </c:pt>
                <c:pt idx="289">
                  <c:v>313.18114318847654</c:v>
                </c:pt>
                <c:pt idx="290">
                  <c:v>76.764762878417969</c:v>
                </c:pt>
                <c:pt idx="291">
                  <c:v>30.095361518859864</c:v>
                </c:pt>
                <c:pt idx="292">
                  <c:v>16.631878471374513</c:v>
                </c:pt>
                <c:pt idx="293">
                  <c:v>34.557036590576175</c:v>
                </c:pt>
                <c:pt idx="294">
                  <c:v>63.445484542846678</c:v>
                </c:pt>
                <c:pt idx="295">
                  <c:v>97.878325653076175</c:v>
                </c:pt>
                <c:pt idx="296">
                  <c:v>90.836360168457034</c:v>
                </c:pt>
                <c:pt idx="297">
                  <c:v>100.66072006225586</c:v>
                </c:pt>
                <c:pt idx="298">
                  <c:v>130.76923446655275</c:v>
                </c:pt>
                <c:pt idx="299">
                  <c:v>126.24395446777343</c:v>
                </c:pt>
                <c:pt idx="300">
                  <c:v>99.052862548828131</c:v>
                </c:pt>
                <c:pt idx="301">
                  <c:v>80.013581848144526</c:v>
                </c:pt>
                <c:pt idx="302">
                  <c:v>69.073628234863278</c:v>
                </c:pt>
                <c:pt idx="303">
                  <c:v>58.160667800903319</c:v>
                </c:pt>
                <c:pt idx="304">
                  <c:v>25.979803085327148</c:v>
                </c:pt>
                <c:pt idx="305">
                  <c:v>13.192075252532959</c:v>
                </c:pt>
                <c:pt idx="306">
                  <c:v>47.71672954559326</c:v>
                </c:pt>
                <c:pt idx="307">
                  <c:v>71.582854843139643</c:v>
                </c:pt>
                <c:pt idx="308">
                  <c:v>69.005693054199213</c:v>
                </c:pt>
                <c:pt idx="309">
                  <c:v>78.177165222167972</c:v>
                </c:pt>
                <c:pt idx="310">
                  <c:v>69.697921752929688</c:v>
                </c:pt>
                <c:pt idx="311">
                  <c:v>65.731660461425776</c:v>
                </c:pt>
                <c:pt idx="312">
                  <c:v>64.357746887207028</c:v>
                </c:pt>
                <c:pt idx="313">
                  <c:v>61.438147354125974</c:v>
                </c:pt>
                <c:pt idx="314">
                  <c:v>45.161919784545901</c:v>
                </c:pt>
                <c:pt idx="315">
                  <c:v>20.029784679412842</c:v>
                </c:pt>
                <c:pt idx="316">
                  <c:v>9.549300575256348</c:v>
                </c:pt>
                <c:pt idx="317">
                  <c:v>6.7627472877502441</c:v>
                </c:pt>
                <c:pt idx="318">
                  <c:v>7.1297911643981937</c:v>
                </c:pt>
                <c:pt idx="319">
                  <c:v>55.103945732116699</c:v>
                </c:pt>
                <c:pt idx="320">
                  <c:v>69.107836914062503</c:v>
                </c:pt>
                <c:pt idx="321">
                  <c:v>62.809492874145505</c:v>
                </c:pt>
                <c:pt idx="322">
                  <c:v>73.593820953369146</c:v>
                </c:pt>
                <c:pt idx="323">
                  <c:v>63.077534103393553</c:v>
                </c:pt>
                <c:pt idx="324">
                  <c:v>55.284656143188478</c:v>
                </c:pt>
                <c:pt idx="325">
                  <c:v>53.538814544677734</c:v>
                </c:pt>
                <c:pt idx="326">
                  <c:v>52.614706039428711</c:v>
                </c:pt>
                <c:pt idx="327">
                  <c:v>50.885720825195314</c:v>
                </c:pt>
                <c:pt idx="328">
                  <c:v>39.01860942840576</c:v>
                </c:pt>
                <c:pt idx="329">
                  <c:v>18.318599128723143</c:v>
                </c:pt>
                <c:pt idx="330">
                  <c:v>9.9638761520385746</c:v>
                </c:pt>
                <c:pt idx="331">
                  <c:v>26.597179317474364</c:v>
                </c:pt>
                <c:pt idx="332">
                  <c:v>71.149784469604498</c:v>
                </c:pt>
                <c:pt idx="333">
                  <c:v>88.289789581298834</c:v>
                </c:pt>
                <c:pt idx="334">
                  <c:v>82.362983703613281</c:v>
                </c:pt>
                <c:pt idx="335">
                  <c:v>77.375837707519537</c:v>
                </c:pt>
                <c:pt idx="336">
                  <c:v>73.916279602050778</c:v>
                </c:pt>
                <c:pt idx="337">
                  <c:v>99.352547454833982</c:v>
                </c:pt>
                <c:pt idx="338">
                  <c:v>158.35658264160156</c:v>
                </c:pt>
                <c:pt idx="339">
                  <c:v>172.44716644287109</c:v>
                </c:pt>
                <c:pt idx="340">
                  <c:v>239.5461441040039</c:v>
                </c:pt>
                <c:pt idx="341">
                  <c:v>238.62483520507811</c:v>
                </c:pt>
                <c:pt idx="342">
                  <c:v>142.89793243408204</c:v>
                </c:pt>
                <c:pt idx="343">
                  <c:v>86.686370849609375</c:v>
                </c:pt>
                <c:pt idx="344">
                  <c:v>60.818803787231445</c:v>
                </c:pt>
                <c:pt idx="345">
                  <c:v>51.249542999267575</c:v>
                </c:pt>
                <c:pt idx="346">
                  <c:v>47.225756454467771</c:v>
                </c:pt>
                <c:pt idx="347">
                  <c:v>47.131995773315431</c:v>
                </c:pt>
                <c:pt idx="348">
                  <c:v>46.846022033691405</c:v>
                </c:pt>
                <c:pt idx="349">
                  <c:v>47.637461853027347</c:v>
                </c:pt>
                <c:pt idx="350">
                  <c:v>50.589900970458984</c:v>
                </c:pt>
                <c:pt idx="351">
                  <c:v>51.414474487304688</c:v>
                </c:pt>
                <c:pt idx="352">
                  <c:v>50.743511199951172</c:v>
                </c:pt>
                <c:pt idx="353">
                  <c:v>48.724810409545896</c:v>
                </c:pt>
                <c:pt idx="354">
                  <c:v>47.999028015136716</c:v>
                </c:pt>
                <c:pt idx="355">
                  <c:v>49.52618408203125</c:v>
                </c:pt>
                <c:pt idx="356">
                  <c:v>50.429563903808592</c:v>
                </c:pt>
                <c:pt idx="357">
                  <c:v>50.90196075439453</c:v>
                </c:pt>
                <c:pt idx="358">
                  <c:v>46.718728637695314</c:v>
                </c:pt>
                <c:pt idx="359">
                  <c:v>26.669766235351563</c:v>
                </c:pt>
                <c:pt idx="360">
                  <c:v>9.2164679527282711</c:v>
                </c:pt>
                <c:pt idx="361">
                  <c:v>5.6855134010314945</c:v>
                </c:pt>
                <c:pt idx="362">
                  <c:v>20.946362495422363</c:v>
                </c:pt>
                <c:pt idx="363">
                  <c:v>61.697832107543945</c:v>
                </c:pt>
                <c:pt idx="364">
                  <c:v>69.546718597412109</c:v>
                </c:pt>
                <c:pt idx="365">
                  <c:v>63.720676803588866</c:v>
                </c:pt>
                <c:pt idx="366">
                  <c:v>60.219977569580081</c:v>
                </c:pt>
                <c:pt idx="367">
                  <c:v>60.221384048461914</c:v>
                </c:pt>
                <c:pt idx="368">
                  <c:v>82.266010284423828</c:v>
                </c:pt>
                <c:pt idx="369">
                  <c:v>82.384693145751953</c:v>
                </c:pt>
                <c:pt idx="370">
                  <c:v>66.891284179687503</c:v>
                </c:pt>
                <c:pt idx="371">
                  <c:v>50.773764801025393</c:v>
                </c:pt>
                <c:pt idx="372">
                  <c:v>28.863012886047365</c:v>
                </c:pt>
                <c:pt idx="373">
                  <c:v>12.294585895538329</c:v>
                </c:pt>
                <c:pt idx="374">
                  <c:v>8.1484942913055427</c:v>
                </c:pt>
                <c:pt idx="375">
                  <c:v>8.3759544372558601</c:v>
                </c:pt>
                <c:pt idx="376">
                  <c:v>27.427957725524902</c:v>
                </c:pt>
                <c:pt idx="377">
                  <c:v>80.35281600952149</c:v>
                </c:pt>
                <c:pt idx="378">
                  <c:v>100.08041076660156</c:v>
                </c:pt>
                <c:pt idx="379">
                  <c:v>90.312518310546878</c:v>
                </c:pt>
                <c:pt idx="380">
                  <c:v>81.17971496582031</c:v>
                </c:pt>
                <c:pt idx="381">
                  <c:v>81.257699584960932</c:v>
                </c:pt>
                <c:pt idx="382">
                  <c:v>84.041616058349604</c:v>
                </c:pt>
                <c:pt idx="383">
                  <c:v>87.210086822509766</c:v>
                </c:pt>
                <c:pt idx="384">
                  <c:v>89.208889007568359</c:v>
                </c:pt>
                <c:pt idx="385">
                  <c:v>89.234049987792972</c:v>
                </c:pt>
                <c:pt idx="386">
                  <c:v>89.742803955078131</c:v>
                </c:pt>
                <c:pt idx="387">
                  <c:v>90.880733489990234</c:v>
                </c:pt>
                <c:pt idx="388">
                  <c:v>91.804365539550787</c:v>
                </c:pt>
                <c:pt idx="389">
                  <c:v>92.13302841186524</c:v>
                </c:pt>
                <c:pt idx="390">
                  <c:v>90.465773010253912</c:v>
                </c:pt>
                <c:pt idx="391">
                  <c:v>86.340405273437497</c:v>
                </c:pt>
                <c:pt idx="392">
                  <c:v>80.961102294921872</c:v>
                </c:pt>
                <c:pt idx="393">
                  <c:v>81.139710998535151</c:v>
                </c:pt>
                <c:pt idx="394">
                  <c:v>133.24217834472657</c:v>
                </c:pt>
                <c:pt idx="395">
                  <c:v>449.28790283203125</c:v>
                </c:pt>
                <c:pt idx="396">
                  <c:v>286.77101135253906</c:v>
                </c:pt>
                <c:pt idx="397">
                  <c:v>143.246834564209</c:v>
                </c:pt>
                <c:pt idx="398">
                  <c:v>99.002365112304688</c:v>
                </c:pt>
                <c:pt idx="399">
                  <c:v>259.97076721191405</c:v>
                </c:pt>
                <c:pt idx="400">
                  <c:v>220.61068420410157</c:v>
                </c:pt>
                <c:pt idx="401">
                  <c:v>93.215052795410159</c:v>
                </c:pt>
                <c:pt idx="402">
                  <c:v>41.506071662902833</c:v>
                </c:pt>
                <c:pt idx="403">
                  <c:v>14.794954586029053</c:v>
                </c:pt>
                <c:pt idx="404">
                  <c:v>8.1945580482482914</c:v>
                </c:pt>
                <c:pt idx="405">
                  <c:v>6.4240654945373539</c:v>
                </c:pt>
                <c:pt idx="406">
                  <c:v>11.859536409378052</c:v>
                </c:pt>
                <c:pt idx="407">
                  <c:v>53.488145256042479</c:v>
                </c:pt>
                <c:pt idx="408">
                  <c:v>81.745584869384771</c:v>
                </c:pt>
                <c:pt idx="409">
                  <c:v>80.722374725341794</c:v>
                </c:pt>
                <c:pt idx="410">
                  <c:v>79.30685653686524</c:v>
                </c:pt>
                <c:pt idx="411">
                  <c:v>80.272805023193357</c:v>
                </c:pt>
                <c:pt idx="412">
                  <c:v>80.965872192382818</c:v>
                </c:pt>
                <c:pt idx="413">
                  <c:v>76.831180572509766</c:v>
                </c:pt>
                <c:pt idx="414">
                  <c:v>71.144127655029294</c:v>
                </c:pt>
                <c:pt idx="415">
                  <c:v>69.395704650878912</c:v>
                </c:pt>
                <c:pt idx="416">
                  <c:v>75.468986511230469</c:v>
                </c:pt>
                <c:pt idx="417">
                  <c:v>77.140295410156256</c:v>
                </c:pt>
                <c:pt idx="418">
                  <c:v>70.515952682495112</c:v>
                </c:pt>
                <c:pt idx="419">
                  <c:v>59.282930755615233</c:v>
                </c:pt>
                <c:pt idx="420">
                  <c:v>52.042802810668945</c:v>
                </c:pt>
                <c:pt idx="421">
                  <c:v>60.23634147644043</c:v>
                </c:pt>
                <c:pt idx="422">
                  <c:v>81.555495452880862</c:v>
                </c:pt>
                <c:pt idx="423">
                  <c:v>85.713281249999994</c:v>
                </c:pt>
                <c:pt idx="424">
                  <c:v>105.20052185058594</c:v>
                </c:pt>
                <c:pt idx="425">
                  <c:v>386.8493713378906</c:v>
                </c:pt>
                <c:pt idx="426">
                  <c:v>649.7358276367188</c:v>
                </c:pt>
                <c:pt idx="427">
                  <c:v>287.85495071411134</c:v>
                </c:pt>
                <c:pt idx="428">
                  <c:v>76.412585449218753</c:v>
                </c:pt>
                <c:pt idx="429">
                  <c:v>83.801134872436521</c:v>
                </c:pt>
                <c:pt idx="430">
                  <c:v>116.37746734619141</c:v>
                </c:pt>
                <c:pt idx="431">
                  <c:v>100.24188385009765</c:v>
                </c:pt>
                <c:pt idx="432">
                  <c:v>81.233722686767578</c:v>
                </c:pt>
                <c:pt idx="433">
                  <c:v>72.930256652832028</c:v>
                </c:pt>
                <c:pt idx="434">
                  <c:v>67.754631042480469</c:v>
                </c:pt>
                <c:pt idx="435">
                  <c:v>62.919906997680663</c:v>
                </c:pt>
                <c:pt idx="436">
                  <c:v>49.44764518737793</c:v>
                </c:pt>
                <c:pt idx="437">
                  <c:v>41.452283096313479</c:v>
                </c:pt>
                <c:pt idx="438">
                  <c:v>95.088000869750971</c:v>
                </c:pt>
                <c:pt idx="439">
                  <c:v>105.15568771362305</c:v>
                </c:pt>
                <c:pt idx="440">
                  <c:v>87.952265167236334</c:v>
                </c:pt>
                <c:pt idx="441">
                  <c:v>149.73725891113281</c:v>
                </c:pt>
                <c:pt idx="442">
                  <c:v>163.1795639038086</c:v>
                </c:pt>
                <c:pt idx="443">
                  <c:v>142.09567871093751</c:v>
                </c:pt>
                <c:pt idx="444">
                  <c:v>118.64706192016601</c:v>
                </c:pt>
                <c:pt idx="445">
                  <c:v>102.64327774047851</c:v>
                </c:pt>
                <c:pt idx="446">
                  <c:v>92.801444244384768</c:v>
                </c:pt>
                <c:pt idx="447">
                  <c:v>87.036554718017584</c:v>
                </c:pt>
                <c:pt idx="448">
                  <c:v>83.334530639648435</c:v>
                </c:pt>
                <c:pt idx="449">
                  <c:v>81.409815979003909</c:v>
                </c:pt>
                <c:pt idx="450">
                  <c:v>80.532425689697263</c:v>
                </c:pt>
                <c:pt idx="451">
                  <c:v>79.912573242187506</c:v>
                </c:pt>
                <c:pt idx="452">
                  <c:v>79.110508728027341</c:v>
                </c:pt>
                <c:pt idx="453">
                  <c:v>77.771801757812497</c:v>
                </c:pt>
                <c:pt idx="454">
                  <c:v>75.938205718994141</c:v>
                </c:pt>
                <c:pt idx="455">
                  <c:v>74.739949798583979</c:v>
                </c:pt>
                <c:pt idx="456">
                  <c:v>74.636296081542966</c:v>
                </c:pt>
                <c:pt idx="457">
                  <c:v>74.370166015625003</c:v>
                </c:pt>
                <c:pt idx="458">
                  <c:v>73.330059814453122</c:v>
                </c:pt>
                <c:pt idx="459">
                  <c:v>72.374024963378901</c:v>
                </c:pt>
                <c:pt idx="460">
                  <c:v>71.894995880126956</c:v>
                </c:pt>
                <c:pt idx="461">
                  <c:v>71.40829696655274</c:v>
                </c:pt>
                <c:pt idx="462">
                  <c:v>72.003646087646487</c:v>
                </c:pt>
                <c:pt idx="463">
                  <c:v>72.01046524047851</c:v>
                </c:pt>
                <c:pt idx="464">
                  <c:v>71.214019012451175</c:v>
                </c:pt>
                <c:pt idx="465">
                  <c:v>70.629129028320307</c:v>
                </c:pt>
                <c:pt idx="466">
                  <c:v>70.28964462280274</c:v>
                </c:pt>
                <c:pt idx="467">
                  <c:v>70.167093658447271</c:v>
                </c:pt>
                <c:pt idx="468">
                  <c:v>70.1288459777832</c:v>
                </c:pt>
                <c:pt idx="469">
                  <c:v>69.790290832519531</c:v>
                </c:pt>
                <c:pt idx="470">
                  <c:v>69.500066375732416</c:v>
                </c:pt>
                <c:pt idx="471">
                  <c:v>68.291977691650388</c:v>
                </c:pt>
                <c:pt idx="472">
                  <c:v>66.625762939453125</c:v>
                </c:pt>
                <c:pt idx="473">
                  <c:v>65.742725372314453</c:v>
                </c:pt>
                <c:pt idx="474">
                  <c:v>65.678271484375003</c:v>
                </c:pt>
                <c:pt idx="475">
                  <c:v>65.776704406738276</c:v>
                </c:pt>
                <c:pt idx="476">
                  <c:v>65.929692840576166</c:v>
                </c:pt>
                <c:pt idx="477">
                  <c:v>66.094357299804685</c:v>
                </c:pt>
                <c:pt idx="478">
                  <c:v>66.213189697265619</c:v>
                </c:pt>
                <c:pt idx="479">
                  <c:v>66.285147857666018</c:v>
                </c:pt>
                <c:pt idx="480">
                  <c:v>66.280839538574213</c:v>
                </c:pt>
                <c:pt idx="481">
                  <c:v>66.379800415039057</c:v>
                </c:pt>
                <c:pt idx="482">
                  <c:v>65.569646453857416</c:v>
                </c:pt>
                <c:pt idx="483">
                  <c:v>64.72762756347656</c:v>
                </c:pt>
                <c:pt idx="484">
                  <c:v>64.292468261718753</c:v>
                </c:pt>
                <c:pt idx="485">
                  <c:v>63.957593154907229</c:v>
                </c:pt>
                <c:pt idx="486">
                  <c:v>63.688084411621091</c:v>
                </c:pt>
                <c:pt idx="487">
                  <c:v>63.157536315917966</c:v>
                </c:pt>
                <c:pt idx="488">
                  <c:v>62.68121681213379</c:v>
                </c:pt>
                <c:pt idx="489">
                  <c:v>62.769626235961915</c:v>
                </c:pt>
                <c:pt idx="490">
                  <c:v>62.927391815185544</c:v>
                </c:pt>
                <c:pt idx="491">
                  <c:v>62.989129257202151</c:v>
                </c:pt>
                <c:pt idx="492">
                  <c:v>62.9342658996582</c:v>
                </c:pt>
                <c:pt idx="493">
                  <c:v>62.682702255249026</c:v>
                </c:pt>
                <c:pt idx="494">
                  <c:v>62.464027404785156</c:v>
                </c:pt>
                <c:pt idx="495">
                  <c:v>62.412102508544919</c:v>
                </c:pt>
                <c:pt idx="496">
                  <c:v>62.289694595336911</c:v>
                </c:pt>
                <c:pt idx="497">
                  <c:v>63.499503707885744</c:v>
                </c:pt>
                <c:pt idx="498">
                  <c:v>129.53296432495117</c:v>
                </c:pt>
                <c:pt idx="499">
                  <c:v>216.98404083251953</c:v>
                </c:pt>
                <c:pt idx="500">
                  <c:v>239.57290191650389</c:v>
                </c:pt>
                <c:pt idx="501">
                  <c:v>245.51016998291016</c:v>
                </c:pt>
                <c:pt idx="502">
                  <c:v>245.11162872314452</c:v>
                </c:pt>
                <c:pt idx="503">
                  <c:v>245.08826904296876</c:v>
                </c:pt>
                <c:pt idx="504">
                  <c:v>245.7563507080078</c:v>
                </c:pt>
                <c:pt idx="505">
                  <c:v>245.66035003662108</c:v>
                </c:pt>
                <c:pt idx="506">
                  <c:v>244.756591796875</c:v>
                </c:pt>
                <c:pt idx="507">
                  <c:v>244.97996520996094</c:v>
                </c:pt>
                <c:pt idx="508">
                  <c:v>244.29664611816406</c:v>
                </c:pt>
                <c:pt idx="509">
                  <c:v>243.08619842529296</c:v>
                </c:pt>
                <c:pt idx="510">
                  <c:v>237.02020416259765</c:v>
                </c:pt>
                <c:pt idx="511">
                  <c:v>236.53762207031249</c:v>
                </c:pt>
                <c:pt idx="512">
                  <c:v>313.51923370361328</c:v>
                </c:pt>
                <c:pt idx="513">
                  <c:v>614.79342041015627</c:v>
                </c:pt>
                <c:pt idx="514">
                  <c:v>718.18735351562498</c:v>
                </c:pt>
                <c:pt idx="515">
                  <c:v>561.023681640625</c:v>
                </c:pt>
                <c:pt idx="516">
                  <c:v>286.52655639648435</c:v>
                </c:pt>
                <c:pt idx="517">
                  <c:v>72.93994140625</c:v>
                </c:pt>
                <c:pt idx="518">
                  <c:v>97.668288421630862</c:v>
                </c:pt>
                <c:pt idx="519">
                  <c:v>105.80643234252929</c:v>
                </c:pt>
                <c:pt idx="520">
                  <c:v>79.87460098266601</c:v>
                </c:pt>
                <c:pt idx="521">
                  <c:v>49.387043380737303</c:v>
                </c:pt>
                <c:pt idx="522">
                  <c:v>22.977263641357421</c:v>
                </c:pt>
                <c:pt idx="523">
                  <c:v>13.549091243743897</c:v>
                </c:pt>
                <c:pt idx="524">
                  <c:v>12.6637038230896</c:v>
                </c:pt>
                <c:pt idx="525">
                  <c:v>19.903495216369627</c:v>
                </c:pt>
                <c:pt idx="526">
                  <c:v>55.241691970825194</c:v>
                </c:pt>
                <c:pt idx="527">
                  <c:v>88.416177368164057</c:v>
                </c:pt>
                <c:pt idx="528">
                  <c:v>92.602448272705075</c:v>
                </c:pt>
                <c:pt idx="529">
                  <c:v>85.376397705078119</c:v>
                </c:pt>
                <c:pt idx="530">
                  <c:v>76.403124237060553</c:v>
                </c:pt>
                <c:pt idx="531">
                  <c:v>70.136106109619135</c:v>
                </c:pt>
                <c:pt idx="532">
                  <c:v>67.238669586181643</c:v>
                </c:pt>
                <c:pt idx="533">
                  <c:v>65.83852920532226</c:v>
                </c:pt>
                <c:pt idx="534">
                  <c:v>69.763758087158209</c:v>
                </c:pt>
                <c:pt idx="535">
                  <c:v>71.936323547363287</c:v>
                </c:pt>
                <c:pt idx="536">
                  <c:v>123.51425094604492</c:v>
                </c:pt>
                <c:pt idx="537">
                  <c:v>391.97163391113281</c:v>
                </c:pt>
                <c:pt idx="538">
                  <c:v>310.14842224121094</c:v>
                </c:pt>
                <c:pt idx="539">
                  <c:v>119.31742630004882</c:v>
                </c:pt>
                <c:pt idx="540">
                  <c:v>87.273665237426755</c:v>
                </c:pt>
                <c:pt idx="541">
                  <c:v>37.118575096130371</c:v>
                </c:pt>
                <c:pt idx="542">
                  <c:v>68.423533248901364</c:v>
                </c:pt>
                <c:pt idx="543">
                  <c:v>75.910092926025385</c:v>
                </c:pt>
                <c:pt idx="544">
                  <c:v>47.474705886840823</c:v>
                </c:pt>
                <c:pt idx="545">
                  <c:v>21.42844476699829</c:v>
                </c:pt>
                <c:pt idx="546">
                  <c:v>14.907644367218017</c:v>
                </c:pt>
                <c:pt idx="547">
                  <c:v>32.635079383850098</c:v>
                </c:pt>
                <c:pt idx="548">
                  <c:v>54.99542236328125</c:v>
                </c:pt>
                <c:pt idx="549">
                  <c:v>64.334894180297852</c:v>
                </c:pt>
                <c:pt idx="550">
                  <c:v>68.185282135009771</c:v>
                </c:pt>
                <c:pt idx="551">
                  <c:v>69.774878692626956</c:v>
                </c:pt>
                <c:pt idx="552">
                  <c:v>71.167469024658203</c:v>
                </c:pt>
                <c:pt idx="553">
                  <c:v>74.338262176513666</c:v>
                </c:pt>
                <c:pt idx="554">
                  <c:v>76.558957672119135</c:v>
                </c:pt>
                <c:pt idx="555">
                  <c:v>70.487571716308594</c:v>
                </c:pt>
                <c:pt idx="556">
                  <c:v>64.605413055419916</c:v>
                </c:pt>
                <c:pt idx="557">
                  <c:v>61.841073226928714</c:v>
                </c:pt>
                <c:pt idx="558">
                  <c:v>61.339101409912111</c:v>
                </c:pt>
                <c:pt idx="559">
                  <c:v>54.155144500732419</c:v>
                </c:pt>
                <c:pt idx="560">
                  <c:v>50.922155761718749</c:v>
                </c:pt>
                <c:pt idx="561">
                  <c:v>48.801283264160155</c:v>
                </c:pt>
                <c:pt idx="562">
                  <c:v>48.592222595214842</c:v>
                </c:pt>
                <c:pt idx="563">
                  <c:v>51.052827835083008</c:v>
                </c:pt>
                <c:pt idx="564">
                  <c:v>40.827126312255857</c:v>
                </c:pt>
                <c:pt idx="565">
                  <c:v>26.261041831970214</c:v>
                </c:pt>
                <c:pt idx="566">
                  <c:v>19.587551879882813</c:v>
                </c:pt>
                <c:pt idx="567">
                  <c:v>51.4482120513916</c:v>
                </c:pt>
                <c:pt idx="568">
                  <c:v>132.90976562500001</c:v>
                </c:pt>
                <c:pt idx="569">
                  <c:v>140.86551208496093</c:v>
                </c:pt>
                <c:pt idx="570">
                  <c:v>112.44114074707031</c:v>
                </c:pt>
                <c:pt idx="571">
                  <c:v>86.590815734863284</c:v>
                </c:pt>
                <c:pt idx="572">
                  <c:v>72.515598297119141</c:v>
                </c:pt>
                <c:pt idx="573">
                  <c:v>66.445806884765631</c:v>
                </c:pt>
                <c:pt idx="574">
                  <c:v>65.264763641357419</c:v>
                </c:pt>
                <c:pt idx="575">
                  <c:v>65.393736267089849</c:v>
                </c:pt>
                <c:pt idx="576">
                  <c:v>65.356639862060547</c:v>
                </c:pt>
                <c:pt idx="577">
                  <c:v>64.85946960449219</c:v>
                </c:pt>
                <c:pt idx="578">
                  <c:v>64.130229949951172</c:v>
                </c:pt>
                <c:pt idx="579">
                  <c:v>63.965151977539065</c:v>
                </c:pt>
                <c:pt idx="580">
                  <c:v>64.027996444702154</c:v>
                </c:pt>
                <c:pt idx="581">
                  <c:v>63.540847778320313</c:v>
                </c:pt>
                <c:pt idx="582">
                  <c:v>63.073149490356442</c:v>
                </c:pt>
                <c:pt idx="583">
                  <c:v>62.703506088256837</c:v>
                </c:pt>
                <c:pt idx="584">
                  <c:v>62.500119781494142</c:v>
                </c:pt>
                <c:pt idx="585">
                  <c:v>62.459942626953122</c:v>
                </c:pt>
                <c:pt idx="586">
                  <c:v>62.572231292724609</c:v>
                </c:pt>
                <c:pt idx="587">
                  <c:v>62.568652725219728</c:v>
                </c:pt>
                <c:pt idx="588">
                  <c:v>62.265116373697914</c:v>
                </c:pt>
                <c:pt idx="589">
                  <c:v>61.822410583496094</c:v>
                </c:pt>
                <c:pt idx="590">
                  <c:v>61.52922172546387</c:v>
                </c:pt>
                <c:pt idx="591">
                  <c:v>61.752280044555661</c:v>
                </c:pt>
                <c:pt idx="592">
                  <c:v>62.05099792480469</c:v>
                </c:pt>
                <c:pt idx="593">
                  <c:v>61.585789108276366</c:v>
                </c:pt>
                <c:pt idx="594">
                  <c:v>61.069395065307617</c:v>
                </c:pt>
                <c:pt idx="595">
                  <c:v>60.988607406616211</c:v>
                </c:pt>
                <c:pt idx="596">
                  <c:v>61.0621337890625</c:v>
                </c:pt>
                <c:pt idx="597">
                  <c:v>61.238435363769533</c:v>
                </c:pt>
                <c:pt idx="598">
                  <c:v>61.362630462646486</c:v>
                </c:pt>
                <c:pt idx="599">
                  <c:v>61.2469783782959</c:v>
                </c:pt>
                <c:pt idx="600">
                  <c:v>61.082683181762697</c:v>
                </c:pt>
                <c:pt idx="601">
                  <c:v>64.857856369018549</c:v>
                </c:pt>
                <c:pt idx="602">
                  <c:v>110.08837509155273</c:v>
                </c:pt>
                <c:pt idx="603">
                  <c:v>144.08726501464844</c:v>
                </c:pt>
                <c:pt idx="604">
                  <c:v>454.35834655761721</c:v>
                </c:pt>
                <c:pt idx="605">
                  <c:v>241.23682861328126</c:v>
                </c:pt>
                <c:pt idx="606">
                  <c:v>155.58985443115233</c:v>
                </c:pt>
                <c:pt idx="607">
                  <c:v>481.03678588867189</c:v>
                </c:pt>
                <c:pt idx="608">
                  <c:v>611.57597351074219</c:v>
                </c:pt>
                <c:pt idx="609">
                  <c:v>242.81949005126953</c:v>
                </c:pt>
                <c:pt idx="610">
                  <c:v>107.14348068237305</c:v>
                </c:pt>
                <c:pt idx="611">
                  <c:v>220.6155860900879</c:v>
                </c:pt>
                <c:pt idx="612">
                  <c:v>518.61504211425779</c:v>
                </c:pt>
                <c:pt idx="613">
                  <c:v>211.30669097900392</c:v>
                </c:pt>
                <c:pt idx="614">
                  <c:v>106.08419418334961</c:v>
                </c:pt>
                <c:pt idx="615">
                  <c:v>89.774527740478518</c:v>
                </c:pt>
                <c:pt idx="616">
                  <c:v>117.33271255493165</c:v>
                </c:pt>
                <c:pt idx="617">
                  <c:v>82.440128326416016</c:v>
                </c:pt>
                <c:pt idx="618">
                  <c:v>60.818356323242185</c:v>
                </c:pt>
                <c:pt idx="619">
                  <c:v>39.310146903991701</c:v>
                </c:pt>
                <c:pt idx="620">
                  <c:v>17.158275413513184</c:v>
                </c:pt>
                <c:pt idx="621">
                  <c:v>19.445357322692871</c:v>
                </c:pt>
                <c:pt idx="622">
                  <c:v>87.130177307128903</c:v>
                </c:pt>
                <c:pt idx="623">
                  <c:v>91.8333740234375</c:v>
                </c:pt>
                <c:pt idx="624">
                  <c:v>58.951704025268555</c:v>
                </c:pt>
                <c:pt idx="625">
                  <c:v>48.206653976440428</c:v>
                </c:pt>
                <c:pt idx="626">
                  <c:v>44.661022567749022</c:v>
                </c:pt>
                <c:pt idx="627">
                  <c:v>46.303661346435547</c:v>
                </c:pt>
                <c:pt idx="628">
                  <c:v>52.720722579956053</c:v>
                </c:pt>
                <c:pt idx="629">
                  <c:v>55.150575637817383</c:v>
                </c:pt>
                <c:pt idx="630">
                  <c:v>55.438562011718751</c:v>
                </c:pt>
                <c:pt idx="631">
                  <c:v>70.598115921020508</c:v>
                </c:pt>
                <c:pt idx="632">
                  <c:v>108.17141952514649</c:v>
                </c:pt>
                <c:pt idx="633">
                  <c:v>394.36593475341795</c:v>
                </c:pt>
                <c:pt idx="634">
                  <c:v>425.92442169189451</c:v>
                </c:pt>
                <c:pt idx="635">
                  <c:v>81.918066406250006</c:v>
                </c:pt>
                <c:pt idx="636">
                  <c:v>114.05034408569335</c:v>
                </c:pt>
                <c:pt idx="637">
                  <c:v>114.8445915222168</c:v>
                </c:pt>
                <c:pt idx="638">
                  <c:v>73.845423889160159</c:v>
                </c:pt>
                <c:pt idx="639">
                  <c:v>50.895291519165042</c:v>
                </c:pt>
                <c:pt idx="640">
                  <c:v>49.442967224121091</c:v>
                </c:pt>
                <c:pt idx="641">
                  <c:v>52.828324127197263</c:v>
                </c:pt>
                <c:pt idx="642">
                  <c:v>55.088389205932614</c:v>
                </c:pt>
                <c:pt idx="643">
                  <c:v>94.849857330322266</c:v>
                </c:pt>
                <c:pt idx="644">
                  <c:v>135.829842376709</c:v>
                </c:pt>
                <c:pt idx="645">
                  <c:v>121.75893249511719</c:v>
                </c:pt>
                <c:pt idx="646">
                  <c:v>102.07493057250977</c:v>
                </c:pt>
                <c:pt idx="647">
                  <c:v>101.96698379516602</c:v>
                </c:pt>
                <c:pt idx="648">
                  <c:v>108.011474609375</c:v>
                </c:pt>
                <c:pt idx="649">
                  <c:v>104.79590759277343</c:v>
                </c:pt>
                <c:pt idx="650">
                  <c:v>90.51294021606445</c:v>
                </c:pt>
                <c:pt idx="651">
                  <c:v>52.228587913513181</c:v>
                </c:pt>
                <c:pt idx="652">
                  <c:v>16.578773403167723</c:v>
                </c:pt>
                <c:pt idx="653">
                  <c:v>7.5214487075805661</c:v>
                </c:pt>
                <c:pt idx="654">
                  <c:v>5.6485629081726074</c:v>
                </c:pt>
                <c:pt idx="655">
                  <c:v>22.319485569000243</c:v>
                </c:pt>
                <c:pt idx="656">
                  <c:v>22.392391777038576</c:v>
                </c:pt>
                <c:pt idx="657">
                  <c:v>8.2225707530975338</c:v>
                </c:pt>
                <c:pt idx="658">
                  <c:v>5.6126781940460209</c:v>
                </c:pt>
                <c:pt idx="659">
                  <c:v>5.0726753234863278</c:v>
                </c:pt>
                <c:pt idx="660">
                  <c:v>6.828626728057861</c:v>
                </c:pt>
                <c:pt idx="661">
                  <c:v>36.952733421325682</c:v>
                </c:pt>
                <c:pt idx="662">
                  <c:v>98.345436096191406</c:v>
                </c:pt>
                <c:pt idx="663">
                  <c:v>123.91921615600586</c:v>
                </c:pt>
                <c:pt idx="664">
                  <c:v>113.98368453979492</c:v>
                </c:pt>
                <c:pt idx="665">
                  <c:v>86.703466796875006</c:v>
                </c:pt>
                <c:pt idx="666">
                  <c:v>225.7328025817871</c:v>
                </c:pt>
                <c:pt idx="667">
                  <c:v>188.04753036499022</c:v>
                </c:pt>
                <c:pt idx="668">
                  <c:v>112.33583831787109</c:v>
                </c:pt>
                <c:pt idx="669">
                  <c:v>326.36044311523438</c:v>
                </c:pt>
                <c:pt idx="670">
                  <c:v>500.76101684570313</c:v>
                </c:pt>
                <c:pt idx="671">
                  <c:v>96.42818107604981</c:v>
                </c:pt>
                <c:pt idx="672">
                  <c:v>119.82615432739257</c:v>
                </c:pt>
                <c:pt idx="673">
                  <c:v>348.31487121582029</c:v>
                </c:pt>
                <c:pt idx="674">
                  <c:v>479.4393371582031</c:v>
                </c:pt>
                <c:pt idx="675">
                  <c:v>154.1519676208496</c:v>
                </c:pt>
                <c:pt idx="676">
                  <c:v>98.316505432128906</c:v>
                </c:pt>
                <c:pt idx="677">
                  <c:v>60.493495178222659</c:v>
                </c:pt>
                <c:pt idx="678">
                  <c:v>20.745208454132079</c:v>
                </c:pt>
                <c:pt idx="679">
                  <c:v>12.89360294342041</c:v>
                </c:pt>
                <c:pt idx="680">
                  <c:v>30.598364734649657</c:v>
                </c:pt>
                <c:pt idx="681">
                  <c:v>69.379832839965815</c:v>
                </c:pt>
                <c:pt idx="682">
                  <c:v>25.924811935424806</c:v>
                </c:pt>
                <c:pt idx="683">
                  <c:v>15.414652347564697</c:v>
                </c:pt>
                <c:pt idx="684">
                  <c:v>55.014714241027832</c:v>
                </c:pt>
                <c:pt idx="685">
                  <c:v>138.07709579467775</c:v>
                </c:pt>
                <c:pt idx="686">
                  <c:v>183.60223236083985</c:v>
                </c:pt>
                <c:pt idx="687">
                  <c:v>199.33664703369141</c:v>
                </c:pt>
                <c:pt idx="688">
                  <c:v>257.06585388183595</c:v>
                </c:pt>
                <c:pt idx="689">
                  <c:v>111.36284866333008</c:v>
                </c:pt>
                <c:pt idx="690">
                  <c:v>151.30534133911132</c:v>
                </c:pt>
                <c:pt idx="691">
                  <c:v>136.67884521484376</c:v>
                </c:pt>
                <c:pt idx="692">
                  <c:v>87.215302276611325</c:v>
                </c:pt>
                <c:pt idx="693">
                  <c:v>69.529826354980472</c:v>
                </c:pt>
                <c:pt idx="694">
                  <c:v>74.679262542724615</c:v>
                </c:pt>
                <c:pt idx="695">
                  <c:v>84.33840637207031</c:v>
                </c:pt>
                <c:pt idx="696">
                  <c:v>67.831279754638672</c:v>
                </c:pt>
                <c:pt idx="697">
                  <c:v>56.547641372680665</c:v>
                </c:pt>
                <c:pt idx="698">
                  <c:v>100.97748641967773</c:v>
                </c:pt>
                <c:pt idx="699">
                  <c:v>124.53676757812499</c:v>
                </c:pt>
                <c:pt idx="700">
                  <c:v>102.56903381347657</c:v>
                </c:pt>
                <c:pt idx="701">
                  <c:v>78.587092590332034</c:v>
                </c:pt>
                <c:pt idx="702">
                  <c:v>104.43906173706054</c:v>
                </c:pt>
                <c:pt idx="703">
                  <c:v>148.07610778808595</c:v>
                </c:pt>
                <c:pt idx="704">
                  <c:v>143.39912414550781</c:v>
                </c:pt>
                <c:pt idx="705">
                  <c:v>128.53594207763672</c:v>
                </c:pt>
                <c:pt idx="706">
                  <c:v>113.50947647094726</c:v>
                </c:pt>
                <c:pt idx="707">
                  <c:v>102.10686569213867</c:v>
                </c:pt>
                <c:pt idx="708">
                  <c:v>93.330857849121088</c:v>
                </c:pt>
                <c:pt idx="709">
                  <c:v>77.735284423828119</c:v>
                </c:pt>
                <c:pt idx="710">
                  <c:v>87.060813140869143</c:v>
                </c:pt>
                <c:pt idx="711">
                  <c:v>121.90195999145507</c:v>
                </c:pt>
                <c:pt idx="712">
                  <c:v>73.894061279296878</c:v>
                </c:pt>
                <c:pt idx="713">
                  <c:v>55.294302749633786</c:v>
                </c:pt>
                <c:pt idx="714">
                  <c:v>36.635697174072263</c:v>
                </c:pt>
                <c:pt idx="715">
                  <c:v>11.218780326843262</c:v>
                </c:pt>
                <c:pt idx="716">
                  <c:v>5.4178782939910892</c:v>
                </c:pt>
                <c:pt idx="717">
                  <c:v>4.7298979282379152</c:v>
                </c:pt>
                <c:pt idx="718">
                  <c:v>70.439135646820063</c:v>
                </c:pt>
                <c:pt idx="719">
                  <c:v>304.38318939208983</c:v>
                </c:pt>
                <c:pt idx="720">
                  <c:v>296.84180603027346</c:v>
                </c:pt>
                <c:pt idx="721">
                  <c:v>449.59302673339846</c:v>
                </c:pt>
                <c:pt idx="722">
                  <c:v>265.63014373779299</c:v>
                </c:pt>
                <c:pt idx="723">
                  <c:v>118.40627059936523</c:v>
                </c:pt>
                <c:pt idx="724">
                  <c:v>295.62533264160157</c:v>
                </c:pt>
                <c:pt idx="725">
                  <c:v>487.20911865234376</c:v>
                </c:pt>
                <c:pt idx="726">
                  <c:v>182.23985061645507</c:v>
                </c:pt>
                <c:pt idx="727">
                  <c:v>110.4796028137207</c:v>
                </c:pt>
                <c:pt idx="728">
                  <c:v>146.28041992187499</c:v>
                </c:pt>
                <c:pt idx="729">
                  <c:v>120.58352661132813</c:v>
                </c:pt>
                <c:pt idx="730">
                  <c:v>105.49769744873046</c:v>
                </c:pt>
                <c:pt idx="731">
                  <c:v>85.417815399169925</c:v>
                </c:pt>
                <c:pt idx="732">
                  <c:v>70.452605438232425</c:v>
                </c:pt>
                <c:pt idx="733">
                  <c:v>58.293259429931638</c:v>
                </c:pt>
                <c:pt idx="734">
                  <c:v>52.210978317260739</c:v>
                </c:pt>
                <c:pt idx="735">
                  <c:v>55.556391143798827</c:v>
                </c:pt>
                <c:pt idx="736">
                  <c:v>60.01910057067871</c:v>
                </c:pt>
                <c:pt idx="737">
                  <c:v>61.78979835510254</c:v>
                </c:pt>
                <c:pt idx="738">
                  <c:v>61.755388259887695</c:v>
                </c:pt>
                <c:pt idx="739">
                  <c:v>60.65893898010254</c:v>
                </c:pt>
                <c:pt idx="740">
                  <c:v>73.361943817138666</c:v>
                </c:pt>
                <c:pt idx="741">
                  <c:v>79.949335479736334</c:v>
                </c:pt>
                <c:pt idx="742">
                  <c:v>71.859454345703128</c:v>
                </c:pt>
                <c:pt idx="743">
                  <c:v>70.247083282470697</c:v>
                </c:pt>
                <c:pt idx="744">
                  <c:v>65.255937957763678</c:v>
                </c:pt>
                <c:pt idx="745">
                  <c:v>61.271463775634764</c:v>
                </c:pt>
                <c:pt idx="746">
                  <c:v>58.877137374877933</c:v>
                </c:pt>
                <c:pt idx="747">
                  <c:v>59.253934860229492</c:v>
                </c:pt>
                <c:pt idx="748">
                  <c:v>120.92709808349609</c:v>
                </c:pt>
                <c:pt idx="749">
                  <c:v>107.60043182373047</c:v>
                </c:pt>
                <c:pt idx="750">
                  <c:v>216.54275817871093</c:v>
                </c:pt>
                <c:pt idx="751">
                  <c:v>484.65850524902345</c:v>
                </c:pt>
                <c:pt idx="752">
                  <c:v>275.79706726074221</c:v>
                </c:pt>
                <c:pt idx="753">
                  <c:v>151.62395706176758</c:v>
                </c:pt>
                <c:pt idx="754">
                  <c:v>60.449680709838866</c:v>
                </c:pt>
                <c:pt idx="755">
                  <c:v>22.518097496032716</c:v>
                </c:pt>
                <c:pt idx="756">
                  <c:v>13.893476867675782</c:v>
                </c:pt>
                <c:pt idx="757">
                  <c:v>37.701856708526613</c:v>
                </c:pt>
                <c:pt idx="758">
                  <c:v>35.992980766296384</c:v>
                </c:pt>
                <c:pt idx="759">
                  <c:v>15.232268238067627</c:v>
                </c:pt>
                <c:pt idx="760">
                  <c:v>20.45473575592041</c:v>
                </c:pt>
                <c:pt idx="761">
                  <c:v>61.697475814819335</c:v>
                </c:pt>
                <c:pt idx="762">
                  <c:v>104.00648193359375</c:v>
                </c:pt>
                <c:pt idx="763">
                  <c:v>160.49197845458986</c:v>
                </c:pt>
                <c:pt idx="764">
                  <c:v>249.14997558593751</c:v>
                </c:pt>
                <c:pt idx="765">
                  <c:v>195.10940399169922</c:v>
                </c:pt>
                <c:pt idx="766">
                  <c:v>129.01596908569337</c:v>
                </c:pt>
                <c:pt idx="767">
                  <c:v>294.23554687500001</c:v>
                </c:pt>
                <c:pt idx="768">
                  <c:v>273.81217041015623</c:v>
                </c:pt>
                <c:pt idx="769">
                  <c:v>411.72280883789063</c:v>
                </c:pt>
                <c:pt idx="770">
                  <c:v>281.23057403564451</c:v>
                </c:pt>
                <c:pt idx="771">
                  <c:v>116.72182235717773</c:v>
                </c:pt>
                <c:pt idx="772">
                  <c:v>422.65800323486326</c:v>
                </c:pt>
                <c:pt idx="773">
                  <c:v>611.50874938964841</c:v>
                </c:pt>
                <c:pt idx="774">
                  <c:v>446.94452209472655</c:v>
                </c:pt>
                <c:pt idx="775">
                  <c:v>302.13127136230469</c:v>
                </c:pt>
                <c:pt idx="776">
                  <c:v>193.28539276123047</c:v>
                </c:pt>
                <c:pt idx="777">
                  <c:v>121.45082015991211</c:v>
                </c:pt>
                <c:pt idx="778">
                  <c:v>301.44256591796875</c:v>
                </c:pt>
                <c:pt idx="779">
                  <c:v>438.24676208496095</c:v>
                </c:pt>
                <c:pt idx="780">
                  <c:v>198.33942565917968</c:v>
                </c:pt>
                <c:pt idx="781">
                  <c:v>125.49356536865234</c:v>
                </c:pt>
                <c:pt idx="782">
                  <c:v>94.894034576416018</c:v>
                </c:pt>
                <c:pt idx="783">
                  <c:v>90.424364471435553</c:v>
                </c:pt>
                <c:pt idx="784">
                  <c:v>143.26931228637696</c:v>
                </c:pt>
                <c:pt idx="785">
                  <c:v>123.83879928588867</c:v>
                </c:pt>
                <c:pt idx="786">
                  <c:v>101.0229995727539</c:v>
                </c:pt>
                <c:pt idx="787">
                  <c:v>86.673228454589847</c:v>
                </c:pt>
                <c:pt idx="788">
                  <c:v>81.381975555419928</c:v>
                </c:pt>
                <c:pt idx="789">
                  <c:v>86.219200897216794</c:v>
                </c:pt>
                <c:pt idx="790">
                  <c:v>79.03341369628906</c:v>
                </c:pt>
                <c:pt idx="791">
                  <c:v>80.715718841552729</c:v>
                </c:pt>
                <c:pt idx="792">
                  <c:v>79.930723571777349</c:v>
                </c:pt>
                <c:pt idx="793">
                  <c:v>38.631564521789549</c:v>
                </c:pt>
                <c:pt idx="794">
                  <c:v>11.624067020416259</c:v>
                </c:pt>
                <c:pt idx="795">
                  <c:v>7.0864941596984865</c:v>
                </c:pt>
                <c:pt idx="796">
                  <c:v>5.4884302139282228</c:v>
                </c:pt>
                <c:pt idx="797">
                  <c:v>5.0180706501007082</c:v>
                </c:pt>
                <c:pt idx="798">
                  <c:v>9.2144505023956302</c:v>
                </c:pt>
                <c:pt idx="799">
                  <c:v>99.652907562255862</c:v>
                </c:pt>
                <c:pt idx="800">
                  <c:v>146.06913223266602</c:v>
                </c:pt>
                <c:pt idx="801">
                  <c:v>117.67061157226563</c:v>
                </c:pt>
                <c:pt idx="802">
                  <c:v>441.62762298583982</c:v>
                </c:pt>
                <c:pt idx="803">
                  <c:v>704.7105773925781</c:v>
                </c:pt>
                <c:pt idx="804">
                  <c:v>558.86866760253906</c:v>
                </c:pt>
                <c:pt idx="805">
                  <c:v>205.19349746704103</c:v>
                </c:pt>
                <c:pt idx="806">
                  <c:v>63.511724090576173</c:v>
                </c:pt>
                <c:pt idx="807">
                  <c:v>86.694253540039057</c:v>
                </c:pt>
                <c:pt idx="808">
                  <c:v>132.8047981262207</c:v>
                </c:pt>
                <c:pt idx="809">
                  <c:v>75.117761993408209</c:v>
                </c:pt>
                <c:pt idx="810">
                  <c:v>20.376116943359374</c:v>
                </c:pt>
                <c:pt idx="811">
                  <c:v>11.093353080749512</c:v>
                </c:pt>
                <c:pt idx="812">
                  <c:v>11.983795070648194</c:v>
                </c:pt>
                <c:pt idx="813">
                  <c:v>61.709171867370607</c:v>
                </c:pt>
                <c:pt idx="814">
                  <c:v>151.56342086791992</c:v>
                </c:pt>
                <c:pt idx="815">
                  <c:v>188.03941040039064</c:v>
                </c:pt>
                <c:pt idx="816">
                  <c:v>203.12225646972655</c:v>
                </c:pt>
                <c:pt idx="817">
                  <c:v>176.61398620605468</c:v>
                </c:pt>
                <c:pt idx="818">
                  <c:v>137.39706039428711</c:v>
                </c:pt>
                <c:pt idx="819">
                  <c:v>154.76911697387695</c:v>
                </c:pt>
                <c:pt idx="820">
                  <c:v>422.36738586425781</c:v>
                </c:pt>
                <c:pt idx="821">
                  <c:v>317.37372894287108</c:v>
                </c:pt>
                <c:pt idx="822">
                  <c:v>505.50104675292971</c:v>
                </c:pt>
                <c:pt idx="823">
                  <c:v>376.64674835205079</c:v>
                </c:pt>
                <c:pt idx="824">
                  <c:v>80.057875823974612</c:v>
                </c:pt>
                <c:pt idx="825">
                  <c:v>156.76204833984374</c:v>
                </c:pt>
                <c:pt idx="826">
                  <c:v>278.04461517333982</c:v>
                </c:pt>
                <c:pt idx="827">
                  <c:v>333.40419311523436</c:v>
                </c:pt>
                <c:pt idx="828">
                  <c:v>275.88036651611327</c:v>
                </c:pt>
                <c:pt idx="829">
                  <c:v>268.00183868408203</c:v>
                </c:pt>
                <c:pt idx="830">
                  <c:v>151.36721572875976</c:v>
                </c:pt>
                <c:pt idx="831">
                  <c:v>86.277382659912107</c:v>
                </c:pt>
                <c:pt idx="832">
                  <c:v>79.618577575683588</c:v>
                </c:pt>
                <c:pt idx="833">
                  <c:v>81.896129608154297</c:v>
                </c:pt>
                <c:pt idx="834">
                  <c:v>77.334395599365237</c:v>
                </c:pt>
                <c:pt idx="835">
                  <c:v>90.494721984863276</c:v>
                </c:pt>
                <c:pt idx="836">
                  <c:v>108.2438346862793</c:v>
                </c:pt>
                <c:pt idx="837">
                  <c:v>88.47061386108399</c:v>
                </c:pt>
                <c:pt idx="838">
                  <c:v>197.22206878662109</c:v>
                </c:pt>
                <c:pt idx="839">
                  <c:v>334.47220153808593</c:v>
                </c:pt>
                <c:pt idx="840">
                  <c:v>174.87080841064454</c:v>
                </c:pt>
                <c:pt idx="841">
                  <c:v>196.23365631103516</c:v>
                </c:pt>
                <c:pt idx="842">
                  <c:v>191.35114288330078</c:v>
                </c:pt>
                <c:pt idx="843">
                  <c:v>203.29112243652344</c:v>
                </c:pt>
                <c:pt idx="844">
                  <c:v>231.81490631103514</c:v>
                </c:pt>
                <c:pt idx="845">
                  <c:v>162.56495666503906</c:v>
                </c:pt>
                <c:pt idx="846">
                  <c:v>116.619921875</c:v>
                </c:pt>
                <c:pt idx="847">
                  <c:v>119.97344512939453</c:v>
                </c:pt>
                <c:pt idx="848">
                  <c:v>141.01488647460937</c:v>
                </c:pt>
                <c:pt idx="849">
                  <c:v>142.49387969970704</c:v>
                </c:pt>
                <c:pt idx="850">
                  <c:v>170.64592437744142</c:v>
                </c:pt>
                <c:pt idx="851">
                  <c:v>191.69754333496093</c:v>
                </c:pt>
                <c:pt idx="852">
                  <c:v>148.51282806396483</c:v>
                </c:pt>
                <c:pt idx="853">
                  <c:v>137.47887115478517</c:v>
                </c:pt>
                <c:pt idx="854">
                  <c:v>138.23277893066407</c:v>
                </c:pt>
                <c:pt idx="855">
                  <c:v>127.88301239013671</c:v>
                </c:pt>
                <c:pt idx="856">
                  <c:v>108.8592643737793</c:v>
                </c:pt>
                <c:pt idx="857">
                  <c:v>113.08279571533203</c:v>
                </c:pt>
                <c:pt idx="858">
                  <c:v>127.61861648559571</c:v>
                </c:pt>
                <c:pt idx="859">
                  <c:v>124.12163009643555</c:v>
                </c:pt>
                <c:pt idx="860">
                  <c:v>146.36554031372071</c:v>
                </c:pt>
                <c:pt idx="861">
                  <c:v>201.06570434570313</c:v>
                </c:pt>
                <c:pt idx="862">
                  <c:v>347.28074035644534</c:v>
                </c:pt>
                <c:pt idx="863">
                  <c:v>490.62000427246096</c:v>
                </c:pt>
                <c:pt idx="864">
                  <c:v>306.65238494873046</c:v>
                </c:pt>
                <c:pt idx="865">
                  <c:v>146.21844329833985</c:v>
                </c:pt>
                <c:pt idx="866">
                  <c:v>112.5062240600586</c:v>
                </c:pt>
                <c:pt idx="867">
                  <c:v>76.779560852050778</c:v>
                </c:pt>
                <c:pt idx="868">
                  <c:v>143.30126419067383</c:v>
                </c:pt>
                <c:pt idx="869">
                  <c:v>120.39140548706055</c:v>
                </c:pt>
                <c:pt idx="870">
                  <c:v>78.74566650390625</c:v>
                </c:pt>
                <c:pt idx="871">
                  <c:v>73.21560974121094</c:v>
                </c:pt>
                <c:pt idx="872">
                  <c:v>82.264345550537115</c:v>
                </c:pt>
                <c:pt idx="873">
                  <c:v>88.877642059326178</c:v>
                </c:pt>
                <c:pt idx="874">
                  <c:v>103.62163162231445</c:v>
                </c:pt>
                <c:pt idx="875">
                  <c:v>83.940007019042966</c:v>
                </c:pt>
                <c:pt idx="876">
                  <c:v>25.889504909515381</c:v>
                </c:pt>
                <c:pt idx="877">
                  <c:v>9.9649758338928223</c:v>
                </c:pt>
                <c:pt idx="878">
                  <c:v>40.83625946044922</c:v>
                </c:pt>
                <c:pt idx="879">
                  <c:v>119.24521789550781</c:v>
                </c:pt>
                <c:pt idx="880">
                  <c:v>120.46648635864258</c:v>
                </c:pt>
                <c:pt idx="881">
                  <c:v>100.12842483520508</c:v>
                </c:pt>
                <c:pt idx="882">
                  <c:v>85.850006103515625</c:v>
                </c:pt>
                <c:pt idx="883">
                  <c:v>67.656518936157227</c:v>
                </c:pt>
                <c:pt idx="884">
                  <c:v>62.262694168090817</c:v>
                </c:pt>
                <c:pt idx="885">
                  <c:v>65.183963775634766</c:v>
                </c:pt>
                <c:pt idx="886">
                  <c:v>66.639417266845697</c:v>
                </c:pt>
                <c:pt idx="887">
                  <c:v>138.09841156005859</c:v>
                </c:pt>
                <c:pt idx="888">
                  <c:v>220.47945556640624</c:v>
                </c:pt>
                <c:pt idx="889">
                  <c:v>161.12241821289064</c:v>
                </c:pt>
                <c:pt idx="890">
                  <c:v>118.41568679809571</c:v>
                </c:pt>
                <c:pt idx="891">
                  <c:v>106.09696121215821</c:v>
                </c:pt>
                <c:pt idx="892">
                  <c:v>104.75710525512696</c:v>
                </c:pt>
                <c:pt idx="893">
                  <c:v>92.284011077880862</c:v>
                </c:pt>
                <c:pt idx="894">
                  <c:v>75.854605865478518</c:v>
                </c:pt>
                <c:pt idx="895">
                  <c:v>122.25080718994141</c:v>
                </c:pt>
                <c:pt idx="896">
                  <c:v>119.05491180419922</c:v>
                </c:pt>
                <c:pt idx="897">
                  <c:v>82.076773834228518</c:v>
                </c:pt>
                <c:pt idx="898">
                  <c:v>70.882521820068362</c:v>
                </c:pt>
                <c:pt idx="899">
                  <c:v>68.376592254638666</c:v>
                </c:pt>
                <c:pt idx="900">
                  <c:v>69.089833831787104</c:v>
                </c:pt>
                <c:pt idx="901">
                  <c:v>61.826741027832028</c:v>
                </c:pt>
                <c:pt idx="902">
                  <c:v>24.046134948730469</c:v>
                </c:pt>
                <c:pt idx="903">
                  <c:v>7.6240954399108887</c:v>
                </c:pt>
                <c:pt idx="904">
                  <c:v>5.6409675598144533</c:v>
                </c:pt>
                <c:pt idx="905">
                  <c:v>59.710382461547852</c:v>
                </c:pt>
                <c:pt idx="906">
                  <c:v>152.0585838317871</c:v>
                </c:pt>
                <c:pt idx="907">
                  <c:v>145.38334197998046</c:v>
                </c:pt>
                <c:pt idx="908">
                  <c:v>273.98034210205077</c:v>
                </c:pt>
                <c:pt idx="909">
                  <c:v>652.74924011230473</c:v>
                </c:pt>
                <c:pt idx="910">
                  <c:v>595.77797851562502</c:v>
                </c:pt>
                <c:pt idx="911">
                  <c:v>288.81754760742189</c:v>
                </c:pt>
                <c:pt idx="912">
                  <c:v>117.42684783935547</c:v>
                </c:pt>
                <c:pt idx="913">
                  <c:v>248.99411010742188</c:v>
                </c:pt>
                <c:pt idx="914">
                  <c:v>427.44851989746093</c:v>
                </c:pt>
                <c:pt idx="915">
                  <c:v>214.29163665771483</c:v>
                </c:pt>
                <c:pt idx="916">
                  <c:v>181.55752868652343</c:v>
                </c:pt>
                <c:pt idx="917">
                  <c:v>133.63239746093751</c:v>
                </c:pt>
                <c:pt idx="918">
                  <c:v>108.80309448242187</c:v>
                </c:pt>
                <c:pt idx="919">
                  <c:v>88.299192810058599</c:v>
                </c:pt>
                <c:pt idx="920">
                  <c:v>184.65984420776368</c:v>
                </c:pt>
                <c:pt idx="921">
                  <c:v>617.45888366699216</c:v>
                </c:pt>
                <c:pt idx="922">
                  <c:v>575.99918518066409</c:v>
                </c:pt>
                <c:pt idx="923">
                  <c:v>229.8619384765625</c:v>
                </c:pt>
                <c:pt idx="924">
                  <c:v>164.59038085937499</c:v>
                </c:pt>
                <c:pt idx="925">
                  <c:v>65.755125808715817</c:v>
                </c:pt>
                <c:pt idx="926">
                  <c:v>26.120891380310059</c:v>
                </c:pt>
                <c:pt idx="927">
                  <c:v>98.922587203979489</c:v>
                </c:pt>
                <c:pt idx="928">
                  <c:v>136.39235076904296</c:v>
                </c:pt>
                <c:pt idx="929">
                  <c:v>105.96627197265624</c:v>
                </c:pt>
                <c:pt idx="930">
                  <c:v>86.584193420410159</c:v>
                </c:pt>
                <c:pt idx="931">
                  <c:v>81.993159484863284</c:v>
                </c:pt>
                <c:pt idx="932">
                  <c:v>79.001670074462893</c:v>
                </c:pt>
                <c:pt idx="933">
                  <c:v>77.615196228027344</c:v>
                </c:pt>
                <c:pt idx="934">
                  <c:v>76.848677825927737</c:v>
                </c:pt>
                <c:pt idx="935">
                  <c:v>78.201042175292969</c:v>
                </c:pt>
                <c:pt idx="936">
                  <c:v>84.696690368652341</c:v>
                </c:pt>
                <c:pt idx="937">
                  <c:v>86.772789764404294</c:v>
                </c:pt>
                <c:pt idx="938">
                  <c:v>87.400143432617185</c:v>
                </c:pt>
                <c:pt idx="939">
                  <c:v>89.658826446533197</c:v>
                </c:pt>
                <c:pt idx="940">
                  <c:v>92.078421020507818</c:v>
                </c:pt>
                <c:pt idx="941">
                  <c:v>93.366268157958984</c:v>
                </c:pt>
                <c:pt idx="942">
                  <c:v>96.732735443115232</c:v>
                </c:pt>
                <c:pt idx="943">
                  <c:v>96.389352416992182</c:v>
                </c:pt>
                <c:pt idx="944">
                  <c:v>80.258033752441406</c:v>
                </c:pt>
                <c:pt idx="945">
                  <c:v>68.368993377685541</c:v>
                </c:pt>
                <c:pt idx="946">
                  <c:v>85.56155624389649</c:v>
                </c:pt>
                <c:pt idx="947">
                  <c:v>151.18353271484375</c:v>
                </c:pt>
                <c:pt idx="948">
                  <c:v>190.22835083007811</c:v>
                </c:pt>
                <c:pt idx="949">
                  <c:v>189.44862670898436</c:v>
                </c:pt>
                <c:pt idx="950">
                  <c:v>120.96749954223633</c:v>
                </c:pt>
                <c:pt idx="951">
                  <c:v>45.437215423583986</c:v>
                </c:pt>
                <c:pt idx="952">
                  <c:v>13.461087226867676</c:v>
                </c:pt>
                <c:pt idx="953">
                  <c:v>7.6263800621032711</c:v>
                </c:pt>
                <c:pt idx="954">
                  <c:v>17.915720033645631</c:v>
                </c:pt>
                <c:pt idx="955">
                  <c:v>130.95586891174315</c:v>
                </c:pt>
                <c:pt idx="956">
                  <c:v>203.31215972900389</c:v>
                </c:pt>
                <c:pt idx="957">
                  <c:v>167.65844116210937</c:v>
                </c:pt>
                <c:pt idx="958">
                  <c:v>362.54778900146482</c:v>
                </c:pt>
                <c:pt idx="959">
                  <c:v>320.39265441894531</c:v>
                </c:pt>
                <c:pt idx="960">
                  <c:v>275.21883392333984</c:v>
                </c:pt>
                <c:pt idx="961">
                  <c:v>204.85053405761718</c:v>
                </c:pt>
                <c:pt idx="962">
                  <c:v>195.95766906738282</c:v>
                </c:pt>
                <c:pt idx="963">
                  <c:v>625.13710327148442</c:v>
                </c:pt>
                <c:pt idx="964">
                  <c:v>570.92091979980466</c:v>
                </c:pt>
                <c:pt idx="965">
                  <c:v>158.59939498901366</c:v>
                </c:pt>
                <c:pt idx="966">
                  <c:v>232.93558654785156</c:v>
                </c:pt>
                <c:pt idx="967">
                  <c:v>187.3546127319336</c:v>
                </c:pt>
                <c:pt idx="968">
                  <c:v>133.26776504516602</c:v>
                </c:pt>
                <c:pt idx="969">
                  <c:v>89.798382568359372</c:v>
                </c:pt>
                <c:pt idx="970">
                  <c:v>47.488232421874997</c:v>
                </c:pt>
                <c:pt idx="971">
                  <c:v>16.853146171569826</c:v>
                </c:pt>
                <c:pt idx="972">
                  <c:v>14.345829868316651</c:v>
                </c:pt>
                <c:pt idx="973">
                  <c:v>61.556343650817873</c:v>
                </c:pt>
                <c:pt idx="974">
                  <c:v>148.89006271362305</c:v>
                </c:pt>
                <c:pt idx="975">
                  <c:v>166.92079315185546</c:v>
                </c:pt>
                <c:pt idx="976">
                  <c:v>177.13965454101563</c:v>
                </c:pt>
                <c:pt idx="977">
                  <c:v>187.08249664306641</c:v>
                </c:pt>
                <c:pt idx="978">
                  <c:v>158.37947235107421</c:v>
                </c:pt>
                <c:pt idx="979">
                  <c:v>138.03971405029296</c:v>
                </c:pt>
                <c:pt idx="980">
                  <c:v>130.85951538085936</c:v>
                </c:pt>
                <c:pt idx="981">
                  <c:v>130.43333129882814</c:v>
                </c:pt>
                <c:pt idx="982">
                  <c:v>131.43170623779298</c:v>
                </c:pt>
                <c:pt idx="983">
                  <c:v>131.45537109374999</c:v>
                </c:pt>
                <c:pt idx="984">
                  <c:v>130.88405914306639</c:v>
                </c:pt>
                <c:pt idx="985">
                  <c:v>129.54331207275391</c:v>
                </c:pt>
                <c:pt idx="986">
                  <c:v>127.66172866821289</c:v>
                </c:pt>
                <c:pt idx="987">
                  <c:v>125.82948455810546</c:v>
                </c:pt>
                <c:pt idx="988">
                  <c:v>124.56496887207031</c:v>
                </c:pt>
                <c:pt idx="989">
                  <c:v>123.97231292724609</c:v>
                </c:pt>
                <c:pt idx="990">
                  <c:v>123.37377853393555</c:v>
                </c:pt>
                <c:pt idx="991">
                  <c:v>121.00766677856446</c:v>
                </c:pt>
                <c:pt idx="992">
                  <c:v>119.05701370239258</c:v>
                </c:pt>
                <c:pt idx="993">
                  <c:v>118.33659439086914</c:v>
                </c:pt>
                <c:pt idx="994">
                  <c:v>117.628173828125</c:v>
                </c:pt>
                <c:pt idx="995">
                  <c:v>116.67792129516602</c:v>
                </c:pt>
                <c:pt idx="996">
                  <c:v>115.7690933227539</c:v>
                </c:pt>
                <c:pt idx="997">
                  <c:v>115.23446197509766</c:v>
                </c:pt>
                <c:pt idx="998">
                  <c:v>114.49583740234375</c:v>
                </c:pt>
                <c:pt idx="999">
                  <c:v>113.79216537475585</c:v>
                </c:pt>
                <c:pt idx="1000">
                  <c:v>112.20708236694335</c:v>
                </c:pt>
                <c:pt idx="1001">
                  <c:v>111.25120391845704</c:v>
                </c:pt>
                <c:pt idx="1002">
                  <c:v>110.20532684326172</c:v>
                </c:pt>
                <c:pt idx="1003">
                  <c:v>109.80779647827148</c:v>
                </c:pt>
                <c:pt idx="1004">
                  <c:v>109.81833038330078</c:v>
                </c:pt>
                <c:pt idx="1005">
                  <c:v>109.79484710693359</c:v>
                </c:pt>
                <c:pt idx="1006">
                  <c:v>109.47685470581055</c:v>
                </c:pt>
                <c:pt idx="1007">
                  <c:v>109.15733489990234</c:v>
                </c:pt>
                <c:pt idx="1008">
                  <c:v>108.79395141601563</c:v>
                </c:pt>
                <c:pt idx="1009">
                  <c:v>108.30547485351562</c:v>
                </c:pt>
                <c:pt idx="1010">
                  <c:v>108.15071640014648</c:v>
                </c:pt>
                <c:pt idx="1011">
                  <c:v>108.43297653198242</c:v>
                </c:pt>
                <c:pt idx="1012">
                  <c:v>108.9301872253418</c:v>
                </c:pt>
                <c:pt idx="1013">
                  <c:v>108.18338470458984</c:v>
                </c:pt>
                <c:pt idx="1014">
                  <c:v>107.59549942016602</c:v>
                </c:pt>
                <c:pt idx="1015">
                  <c:v>107.65241165161133</c:v>
                </c:pt>
                <c:pt idx="1016">
                  <c:v>107.12288208007813</c:v>
                </c:pt>
                <c:pt idx="1017">
                  <c:v>106.76471099853515</c:v>
                </c:pt>
                <c:pt idx="1018">
                  <c:v>107.03585815429688</c:v>
                </c:pt>
                <c:pt idx="1019">
                  <c:v>106.92504806518555</c:v>
                </c:pt>
                <c:pt idx="1020">
                  <c:v>106.17965850830078</c:v>
                </c:pt>
                <c:pt idx="1021">
                  <c:v>105.54146915011935</c:v>
                </c:pt>
                <c:pt idx="1022">
                  <c:v>105.56780166625977</c:v>
                </c:pt>
                <c:pt idx="1023">
                  <c:v>105.39994888305664</c:v>
                </c:pt>
                <c:pt idx="1024">
                  <c:v>104.12898788452148</c:v>
                </c:pt>
                <c:pt idx="1025">
                  <c:v>104.37418670654297</c:v>
                </c:pt>
                <c:pt idx="1026">
                  <c:v>116.97220153808594</c:v>
                </c:pt>
                <c:pt idx="1027">
                  <c:v>107.52181396484374</c:v>
                </c:pt>
                <c:pt idx="1028">
                  <c:v>233.6356201171875</c:v>
                </c:pt>
                <c:pt idx="1029">
                  <c:v>310.00388946533201</c:v>
                </c:pt>
                <c:pt idx="1030">
                  <c:v>118.2248031616211</c:v>
                </c:pt>
                <c:pt idx="1031">
                  <c:v>136.46530227661134</c:v>
                </c:pt>
                <c:pt idx="1032">
                  <c:v>368.28666687011719</c:v>
                </c:pt>
                <c:pt idx="1033">
                  <c:v>468.71915893554689</c:v>
                </c:pt>
                <c:pt idx="1034">
                  <c:v>157.15115356445313</c:v>
                </c:pt>
                <c:pt idx="1035">
                  <c:v>87.889520263671869</c:v>
                </c:pt>
                <c:pt idx="1036">
                  <c:v>124.05301513671876</c:v>
                </c:pt>
                <c:pt idx="1037">
                  <c:v>358.32377624511719</c:v>
                </c:pt>
                <c:pt idx="1038">
                  <c:v>412.74249267578125</c:v>
                </c:pt>
                <c:pt idx="1039">
                  <c:v>309.63848266601565</c:v>
                </c:pt>
                <c:pt idx="1040">
                  <c:v>274.18298797607423</c:v>
                </c:pt>
                <c:pt idx="1041">
                  <c:v>143.11142120361328</c:v>
                </c:pt>
                <c:pt idx="1042">
                  <c:v>88.277608489990229</c:v>
                </c:pt>
                <c:pt idx="1043">
                  <c:v>298.14085693359374</c:v>
                </c:pt>
                <c:pt idx="1044">
                  <c:v>298.74202423095704</c:v>
                </c:pt>
                <c:pt idx="1045">
                  <c:v>179.50276184082031</c:v>
                </c:pt>
                <c:pt idx="1046">
                  <c:v>110.74721374511719</c:v>
                </c:pt>
                <c:pt idx="1047">
                  <c:v>78.214039611816403</c:v>
                </c:pt>
                <c:pt idx="1048">
                  <c:v>67.196380233764643</c:v>
                </c:pt>
                <c:pt idx="1049">
                  <c:v>43.193971633911133</c:v>
                </c:pt>
                <c:pt idx="1050">
                  <c:v>14.736016178131104</c:v>
                </c:pt>
                <c:pt idx="1051">
                  <c:v>7.1899930953979494</c:v>
                </c:pt>
                <c:pt idx="1052">
                  <c:v>5.2707272529602047</c:v>
                </c:pt>
                <c:pt idx="1053">
                  <c:v>4.6799687862396242</c:v>
                </c:pt>
                <c:pt idx="1054">
                  <c:v>22.620093822479248</c:v>
                </c:pt>
                <c:pt idx="1055">
                  <c:v>114.93837738037109</c:v>
                </c:pt>
                <c:pt idx="1056">
                  <c:v>80.47628479003906</c:v>
                </c:pt>
                <c:pt idx="1057">
                  <c:v>87.798083496093753</c:v>
                </c:pt>
                <c:pt idx="1058">
                  <c:v>235.16366424560547</c:v>
                </c:pt>
                <c:pt idx="1059">
                  <c:v>172.34285736083984</c:v>
                </c:pt>
                <c:pt idx="1060">
                  <c:v>149.6718734741211</c:v>
                </c:pt>
                <c:pt idx="1061">
                  <c:v>180.85079803466797</c:v>
                </c:pt>
                <c:pt idx="1062">
                  <c:v>159.46097946166992</c:v>
                </c:pt>
                <c:pt idx="1063">
                  <c:v>98.237555694580081</c:v>
                </c:pt>
                <c:pt idx="1064">
                  <c:v>160.46123199462892</c:v>
                </c:pt>
                <c:pt idx="1065">
                  <c:v>172.27689743041992</c:v>
                </c:pt>
                <c:pt idx="1066">
                  <c:v>157.29844360351564</c:v>
                </c:pt>
                <c:pt idx="1067">
                  <c:v>322.16594848632815</c:v>
                </c:pt>
                <c:pt idx="1068">
                  <c:v>208.14298706054689</c:v>
                </c:pt>
                <c:pt idx="1069">
                  <c:v>120.9138053894043</c:v>
                </c:pt>
                <c:pt idx="1070">
                  <c:v>110.54024200439453</c:v>
                </c:pt>
                <c:pt idx="1071">
                  <c:v>174.01990203857423</c:v>
                </c:pt>
                <c:pt idx="1072">
                  <c:v>200.86019134521484</c:v>
                </c:pt>
                <c:pt idx="1073">
                  <c:v>173.79169158935548</c:v>
                </c:pt>
                <c:pt idx="1074">
                  <c:v>240.73369750976562</c:v>
                </c:pt>
                <c:pt idx="1075">
                  <c:v>206.22911071777344</c:v>
                </c:pt>
                <c:pt idx="1076">
                  <c:v>359.56966247558591</c:v>
                </c:pt>
                <c:pt idx="1077">
                  <c:v>733.71930541992185</c:v>
                </c:pt>
                <c:pt idx="1078">
                  <c:v>550.33512573242183</c:v>
                </c:pt>
                <c:pt idx="1079">
                  <c:v>165.04921493530273</c:v>
                </c:pt>
                <c:pt idx="1080">
                  <c:v>247.002197265625</c:v>
                </c:pt>
                <c:pt idx="1081">
                  <c:v>183.65202331542969</c:v>
                </c:pt>
                <c:pt idx="1082">
                  <c:v>140.11982116699218</c:v>
                </c:pt>
                <c:pt idx="1083">
                  <c:v>70.310863876342779</c:v>
                </c:pt>
                <c:pt idx="1084">
                  <c:v>18.814212894439699</c:v>
                </c:pt>
                <c:pt idx="1085">
                  <c:v>8.6398721694946286</c:v>
                </c:pt>
                <c:pt idx="1086">
                  <c:v>6.4884867668151855</c:v>
                </c:pt>
                <c:pt idx="1087">
                  <c:v>48.8445426940918</c:v>
                </c:pt>
                <c:pt idx="1088">
                  <c:v>125.64376907348633</c:v>
                </c:pt>
                <c:pt idx="1089">
                  <c:v>87.622534942626956</c:v>
                </c:pt>
                <c:pt idx="1090">
                  <c:v>57.57685661315918</c:v>
                </c:pt>
                <c:pt idx="1091">
                  <c:v>58.228186416625974</c:v>
                </c:pt>
                <c:pt idx="1092">
                  <c:v>131.17907104492187</c:v>
                </c:pt>
                <c:pt idx="1093">
                  <c:v>246.25687103271486</c:v>
                </c:pt>
                <c:pt idx="1094">
                  <c:v>555.2718566894531</c:v>
                </c:pt>
                <c:pt idx="1095">
                  <c:v>657.51898803710935</c:v>
                </c:pt>
                <c:pt idx="1096">
                  <c:v>250.23565521240235</c:v>
                </c:pt>
                <c:pt idx="1097">
                  <c:v>131.9305320739746</c:v>
                </c:pt>
                <c:pt idx="1098">
                  <c:v>35.95685787200928</c:v>
                </c:pt>
                <c:pt idx="1099">
                  <c:v>15.195120334625244</c:v>
                </c:pt>
                <c:pt idx="1100">
                  <c:v>13.768458652496339</c:v>
                </c:pt>
                <c:pt idx="1101">
                  <c:v>80.10513534545899</c:v>
                </c:pt>
                <c:pt idx="1102">
                  <c:v>248.2874755859375</c:v>
                </c:pt>
                <c:pt idx="1103">
                  <c:v>578.59906616210935</c:v>
                </c:pt>
                <c:pt idx="1104">
                  <c:v>445.28315124511721</c:v>
                </c:pt>
                <c:pt idx="1105">
                  <c:v>255.68340454101562</c:v>
                </c:pt>
                <c:pt idx="1106">
                  <c:v>178.66310729980469</c:v>
                </c:pt>
                <c:pt idx="1107">
                  <c:v>118.64096832275391</c:v>
                </c:pt>
                <c:pt idx="1108">
                  <c:v>54.967362213134763</c:v>
                </c:pt>
                <c:pt idx="1109">
                  <c:v>42.093222045898436</c:v>
                </c:pt>
                <c:pt idx="1110">
                  <c:v>94.432032012939459</c:v>
                </c:pt>
                <c:pt idx="1111">
                  <c:v>134.02847061157226</c:v>
                </c:pt>
                <c:pt idx="1112">
                  <c:v>379.7105773925781</c:v>
                </c:pt>
                <c:pt idx="1113">
                  <c:v>360.1706253051758</c:v>
                </c:pt>
                <c:pt idx="1114">
                  <c:v>158.54389114379882</c:v>
                </c:pt>
                <c:pt idx="1115">
                  <c:v>228.73204040527344</c:v>
                </c:pt>
                <c:pt idx="1116">
                  <c:v>298.60979309082029</c:v>
                </c:pt>
                <c:pt idx="1117">
                  <c:v>98.426779174804693</c:v>
                </c:pt>
                <c:pt idx="1118">
                  <c:v>113.24219970703125</c:v>
                </c:pt>
                <c:pt idx="1119">
                  <c:v>47.500700950622559</c:v>
                </c:pt>
                <c:pt idx="1120">
                  <c:v>16.586841678619386</c:v>
                </c:pt>
                <c:pt idx="1121">
                  <c:v>53.556493377685548</c:v>
                </c:pt>
                <c:pt idx="1122">
                  <c:v>117.63639907836914</c:v>
                </c:pt>
                <c:pt idx="1123">
                  <c:v>79.934064865112305</c:v>
                </c:pt>
                <c:pt idx="1124">
                  <c:v>21.549361228942871</c:v>
                </c:pt>
                <c:pt idx="1125">
                  <c:v>8.1315696716308601</c:v>
                </c:pt>
                <c:pt idx="1126">
                  <c:v>5.6018198013305662</c:v>
                </c:pt>
                <c:pt idx="1127">
                  <c:v>5.2682206630706787</c:v>
                </c:pt>
                <c:pt idx="1128">
                  <c:v>18.7224591255188</c:v>
                </c:pt>
                <c:pt idx="1129">
                  <c:v>80.019398498535153</c:v>
                </c:pt>
                <c:pt idx="1130">
                  <c:v>104.68132247924805</c:v>
                </c:pt>
                <c:pt idx="1131">
                  <c:v>115.96231307983399</c:v>
                </c:pt>
                <c:pt idx="1132">
                  <c:v>143.37338409423828</c:v>
                </c:pt>
                <c:pt idx="1133">
                  <c:v>165.13655853271484</c:v>
                </c:pt>
                <c:pt idx="1134">
                  <c:v>149.28757324218751</c:v>
                </c:pt>
                <c:pt idx="1135">
                  <c:v>134.46395874023438</c:v>
                </c:pt>
                <c:pt idx="1136">
                  <c:v>140.02818603515624</c:v>
                </c:pt>
                <c:pt idx="1137">
                  <c:v>133.74765701293944</c:v>
                </c:pt>
                <c:pt idx="1138">
                  <c:v>131.4039421081543</c:v>
                </c:pt>
                <c:pt idx="1139">
                  <c:v>136.63386535644531</c:v>
                </c:pt>
                <c:pt idx="1140">
                  <c:v>112.33208618164062</c:v>
                </c:pt>
                <c:pt idx="1141">
                  <c:v>103.83287963867187</c:v>
                </c:pt>
                <c:pt idx="1142">
                  <c:v>79.579766845703119</c:v>
                </c:pt>
                <c:pt idx="1143">
                  <c:v>271.54058074951172</c:v>
                </c:pt>
                <c:pt idx="1144">
                  <c:v>368.98959197998045</c:v>
                </c:pt>
                <c:pt idx="1145">
                  <c:v>159.04053344726563</c:v>
                </c:pt>
                <c:pt idx="1146">
                  <c:v>86.429846191406256</c:v>
                </c:pt>
                <c:pt idx="1147">
                  <c:v>30.215923881530763</c:v>
                </c:pt>
                <c:pt idx="1148">
                  <c:v>14.385163116455079</c:v>
                </c:pt>
                <c:pt idx="1149">
                  <c:v>28.132814407348633</c:v>
                </c:pt>
                <c:pt idx="1150">
                  <c:v>107.85233039855957</c:v>
                </c:pt>
                <c:pt idx="1151">
                  <c:v>165.99840087890624</c:v>
                </c:pt>
                <c:pt idx="1152">
                  <c:v>259.10175781250001</c:v>
                </c:pt>
                <c:pt idx="1153">
                  <c:v>366.21990966796875</c:v>
                </c:pt>
                <c:pt idx="1154">
                  <c:v>155.64946899414062</c:v>
                </c:pt>
                <c:pt idx="1155">
                  <c:v>585.52723693847656</c:v>
                </c:pt>
                <c:pt idx="1156">
                  <c:v>623.8756103515625</c:v>
                </c:pt>
                <c:pt idx="1157">
                  <c:v>144.0731216430664</c:v>
                </c:pt>
                <c:pt idx="1158">
                  <c:v>289.13949203491211</c:v>
                </c:pt>
                <c:pt idx="1159">
                  <c:v>801.22463989257813</c:v>
                </c:pt>
                <c:pt idx="1160">
                  <c:v>925.64121093749998</c:v>
                </c:pt>
                <c:pt idx="1161">
                  <c:v>858.3054260253906</c:v>
                </c:pt>
                <c:pt idx="1162">
                  <c:v>601.39461059570317</c:v>
                </c:pt>
                <c:pt idx="1163">
                  <c:v>197.51023712158204</c:v>
                </c:pt>
                <c:pt idx="1164">
                  <c:v>226.63817901611327</c:v>
                </c:pt>
                <c:pt idx="1165">
                  <c:v>290.98642578124998</c:v>
                </c:pt>
                <c:pt idx="1166">
                  <c:v>188.39000396728517</c:v>
                </c:pt>
                <c:pt idx="1167">
                  <c:v>213.24550628662109</c:v>
                </c:pt>
                <c:pt idx="1168">
                  <c:v>185.04335327148436</c:v>
                </c:pt>
                <c:pt idx="1169">
                  <c:v>501.93565368652344</c:v>
                </c:pt>
                <c:pt idx="1170">
                  <c:v>521.66113586425786</c:v>
                </c:pt>
                <c:pt idx="1171">
                  <c:v>287.63052062988282</c:v>
                </c:pt>
                <c:pt idx="1172">
                  <c:v>147.82265624999999</c:v>
                </c:pt>
                <c:pt idx="1173">
                  <c:v>156.88363647460938</c:v>
                </c:pt>
                <c:pt idx="1174">
                  <c:v>154.88993835449219</c:v>
                </c:pt>
                <c:pt idx="1175">
                  <c:v>147.39044494628905</c:v>
                </c:pt>
                <c:pt idx="1176">
                  <c:v>134.62961273193361</c:v>
                </c:pt>
                <c:pt idx="1177">
                  <c:v>120.58450546264649</c:v>
                </c:pt>
                <c:pt idx="1178">
                  <c:v>127.52405319213867</c:v>
                </c:pt>
                <c:pt idx="1179">
                  <c:v>124.08626251220703</c:v>
                </c:pt>
                <c:pt idx="1180">
                  <c:v>145.66506805419922</c:v>
                </c:pt>
                <c:pt idx="1181">
                  <c:v>161.32286376953124</c:v>
                </c:pt>
                <c:pt idx="1182">
                  <c:v>136.60157928466796</c:v>
                </c:pt>
                <c:pt idx="1183">
                  <c:v>126.8099235534668</c:v>
                </c:pt>
                <c:pt idx="1184">
                  <c:v>112.33840255737304</c:v>
                </c:pt>
                <c:pt idx="1185">
                  <c:v>93.138313293457031</c:v>
                </c:pt>
                <c:pt idx="1186">
                  <c:v>81.967288208007815</c:v>
                </c:pt>
                <c:pt idx="1187">
                  <c:v>119.88595657348633</c:v>
                </c:pt>
                <c:pt idx="1188">
                  <c:v>126.8922134399414</c:v>
                </c:pt>
                <c:pt idx="1189">
                  <c:v>116.07057418823243</c:v>
                </c:pt>
                <c:pt idx="1190">
                  <c:v>100.77558670043945</c:v>
                </c:pt>
                <c:pt idx="1191">
                  <c:v>89.553778839111331</c:v>
                </c:pt>
                <c:pt idx="1192">
                  <c:v>116.81319656372071</c:v>
                </c:pt>
                <c:pt idx="1193">
                  <c:v>133.28688354492186</c:v>
                </c:pt>
                <c:pt idx="1194">
                  <c:v>130.77591857910156</c:v>
                </c:pt>
                <c:pt idx="1195">
                  <c:v>138.73232650756836</c:v>
                </c:pt>
                <c:pt idx="1196">
                  <c:v>169.58302612304686</c:v>
                </c:pt>
                <c:pt idx="1197">
                  <c:v>143.16625518798827</c:v>
                </c:pt>
                <c:pt idx="1198">
                  <c:v>246.6412384033203</c:v>
                </c:pt>
                <c:pt idx="1199">
                  <c:v>148.22977523803712</c:v>
                </c:pt>
                <c:pt idx="1200">
                  <c:v>122.19176788330078</c:v>
                </c:pt>
                <c:pt idx="1201">
                  <c:v>92.767940521240234</c:v>
                </c:pt>
                <c:pt idx="1202">
                  <c:v>328.75725555419922</c:v>
                </c:pt>
                <c:pt idx="1203">
                  <c:v>405.9503143310547</c:v>
                </c:pt>
                <c:pt idx="1204">
                  <c:v>380.44732055664065</c:v>
                </c:pt>
                <c:pt idx="1205">
                  <c:v>245.80262298583983</c:v>
                </c:pt>
                <c:pt idx="1206">
                  <c:v>118.98493957519531</c:v>
                </c:pt>
                <c:pt idx="1207">
                  <c:v>128.71277236938477</c:v>
                </c:pt>
                <c:pt idx="1208">
                  <c:v>140.49326019287111</c:v>
                </c:pt>
                <c:pt idx="1209">
                  <c:v>138.92902374267578</c:v>
                </c:pt>
                <c:pt idx="1210">
                  <c:v>140.74648056030273</c:v>
                </c:pt>
                <c:pt idx="1211">
                  <c:v>121.15866775512696</c:v>
                </c:pt>
                <c:pt idx="1212">
                  <c:v>106.27835845947266</c:v>
                </c:pt>
                <c:pt idx="1213">
                  <c:v>109.55940246582031</c:v>
                </c:pt>
                <c:pt idx="1214">
                  <c:v>111.79660949707031</c:v>
                </c:pt>
                <c:pt idx="1215">
                  <c:v>99.797071838378912</c:v>
                </c:pt>
                <c:pt idx="1216">
                  <c:v>111.50025329589843</c:v>
                </c:pt>
                <c:pt idx="1217">
                  <c:v>109.84705047607422</c:v>
                </c:pt>
                <c:pt idx="1218">
                  <c:v>110.23207015991211</c:v>
                </c:pt>
                <c:pt idx="1219">
                  <c:v>116.03466567993163</c:v>
                </c:pt>
                <c:pt idx="1220">
                  <c:v>113.1406364440918</c:v>
                </c:pt>
                <c:pt idx="1221">
                  <c:v>108.10922317504883</c:v>
                </c:pt>
                <c:pt idx="1222">
                  <c:v>112.45470962524413</c:v>
                </c:pt>
                <c:pt idx="1223">
                  <c:v>113.55474548339843</c:v>
                </c:pt>
                <c:pt idx="1224">
                  <c:v>112.66218338012695</c:v>
                </c:pt>
                <c:pt idx="1225">
                  <c:v>104.41231918334961</c:v>
                </c:pt>
                <c:pt idx="1226">
                  <c:v>107.87418060302734</c:v>
                </c:pt>
                <c:pt idx="1227">
                  <c:v>143.94782333374025</c:v>
                </c:pt>
                <c:pt idx="1228">
                  <c:v>136.78950576782228</c:v>
                </c:pt>
                <c:pt idx="1229">
                  <c:v>104.32618865966796</c:v>
                </c:pt>
                <c:pt idx="1230">
                  <c:v>122.1179916381836</c:v>
                </c:pt>
                <c:pt idx="1231">
                  <c:v>137.58256683349609</c:v>
                </c:pt>
                <c:pt idx="1232">
                  <c:v>136.70286102294921</c:v>
                </c:pt>
                <c:pt idx="1233">
                  <c:v>105.03848648071289</c:v>
                </c:pt>
                <c:pt idx="1234">
                  <c:v>95.590837860107428</c:v>
                </c:pt>
                <c:pt idx="1235">
                  <c:v>123.46002655029297</c:v>
                </c:pt>
                <c:pt idx="1236">
                  <c:v>123.44355697631836</c:v>
                </c:pt>
                <c:pt idx="1237">
                  <c:v>105.10399932861328</c:v>
                </c:pt>
                <c:pt idx="1238">
                  <c:v>107.86170959472656</c:v>
                </c:pt>
                <c:pt idx="1239">
                  <c:v>98.230372619628909</c:v>
                </c:pt>
                <c:pt idx="1240">
                  <c:v>97.293181610107425</c:v>
                </c:pt>
                <c:pt idx="1241">
                  <c:v>105.8719985961914</c:v>
                </c:pt>
                <c:pt idx="1242">
                  <c:v>112.24288482666016</c:v>
                </c:pt>
                <c:pt idx="1243">
                  <c:v>115.40748443603516</c:v>
                </c:pt>
                <c:pt idx="1244">
                  <c:v>114.83489837646485</c:v>
                </c:pt>
                <c:pt idx="1245">
                  <c:v>112.32869262695313</c:v>
                </c:pt>
                <c:pt idx="1246">
                  <c:v>109.20490493774415</c:v>
                </c:pt>
                <c:pt idx="1247">
                  <c:v>107.5644027709961</c:v>
                </c:pt>
                <c:pt idx="1248">
                  <c:v>108.34587631225585</c:v>
                </c:pt>
                <c:pt idx="1249">
                  <c:v>108.63780059814454</c:v>
                </c:pt>
                <c:pt idx="1250">
                  <c:v>107.18110733032226</c:v>
                </c:pt>
                <c:pt idx="1251">
                  <c:v>105.90792999267578</c:v>
                </c:pt>
                <c:pt idx="1252">
                  <c:v>105.58927459716797</c:v>
                </c:pt>
                <c:pt idx="1253">
                  <c:v>105.77352371215821</c:v>
                </c:pt>
                <c:pt idx="1254">
                  <c:v>101.41192092895508</c:v>
                </c:pt>
                <c:pt idx="1255">
                  <c:v>93.963967895507807</c:v>
                </c:pt>
                <c:pt idx="1256">
                  <c:v>89.117909240722653</c:v>
                </c:pt>
                <c:pt idx="1257">
                  <c:v>86.190641784667974</c:v>
                </c:pt>
                <c:pt idx="1258">
                  <c:v>80.620664215087885</c:v>
                </c:pt>
                <c:pt idx="1259">
                  <c:v>80.580084228515631</c:v>
                </c:pt>
                <c:pt idx="1260">
                  <c:v>82.969649505615237</c:v>
                </c:pt>
                <c:pt idx="1261">
                  <c:v>78.021231842041018</c:v>
                </c:pt>
                <c:pt idx="1262">
                  <c:v>110.24392700195313</c:v>
                </c:pt>
                <c:pt idx="1263">
                  <c:v>302.38210296630859</c:v>
                </c:pt>
                <c:pt idx="1264">
                  <c:v>285.49948120117188</c:v>
                </c:pt>
                <c:pt idx="1265">
                  <c:v>158.67527084350587</c:v>
                </c:pt>
                <c:pt idx="1266">
                  <c:v>109.99843292236328</c:v>
                </c:pt>
                <c:pt idx="1267">
                  <c:v>103.71965408325195</c:v>
                </c:pt>
                <c:pt idx="1268">
                  <c:v>92.857443237304693</c:v>
                </c:pt>
                <c:pt idx="1269">
                  <c:v>71.024324035644526</c:v>
                </c:pt>
                <c:pt idx="1270">
                  <c:v>75.580181121826172</c:v>
                </c:pt>
                <c:pt idx="1271">
                  <c:v>86.433346557617185</c:v>
                </c:pt>
                <c:pt idx="1272">
                  <c:v>87.939474487304693</c:v>
                </c:pt>
                <c:pt idx="1273">
                  <c:v>81.879220581054682</c:v>
                </c:pt>
                <c:pt idx="1274">
                  <c:v>76.025376129150388</c:v>
                </c:pt>
                <c:pt idx="1275">
                  <c:v>77.038877105712885</c:v>
                </c:pt>
                <c:pt idx="1276">
                  <c:v>122.49392623901367</c:v>
                </c:pt>
                <c:pt idx="1277">
                  <c:v>140.09672012329102</c:v>
                </c:pt>
                <c:pt idx="1278">
                  <c:v>110.11703262329101</c:v>
                </c:pt>
                <c:pt idx="1279">
                  <c:v>97.568738555908197</c:v>
                </c:pt>
                <c:pt idx="1280">
                  <c:v>103.99815292358399</c:v>
                </c:pt>
                <c:pt idx="1281">
                  <c:v>137.40053024291993</c:v>
                </c:pt>
                <c:pt idx="1282">
                  <c:v>132.20498962402343</c:v>
                </c:pt>
                <c:pt idx="1283">
                  <c:v>123.07687225341797</c:v>
                </c:pt>
                <c:pt idx="1284">
                  <c:v>124.9502082824707</c:v>
                </c:pt>
                <c:pt idx="1285">
                  <c:v>116.56455078125001</c:v>
                </c:pt>
                <c:pt idx="1286">
                  <c:v>92.353327178955084</c:v>
                </c:pt>
                <c:pt idx="1287">
                  <c:v>84.901994323730463</c:v>
                </c:pt>
                <c:pt idx="1288">
                  <c:v>90.498594665527349</c:v>
                </c:pt>
                <c:pt idx="1289">
                  <c:v>81.842414093017581</c:v>
                </c:pt>
                <c:pt idx="1290">
                  <c:v>78.372406768798825</c:v>
                </c:pt>
                <c:pt idx="1291">
                  <c:v>79.281983947753901</c:v>
                </c:pt>
                <c:pt idx="1292">
                  <c:v>79.870241546630865</c:v>
                </c:pt>
                <c:pt idx="1293">
                  <c:v>80.173963928222662</c:v>
                </c:pt>
                <c:pt idx="1294">
                  <c:v>78.938983154296878</c:v>
                </c:pt>
                <c:pt idx="1295">
                  <c:v>75.080677795410153</c:v>
                </c:pt>
                <c:pt idx="1296">
                  <c:v>77.333127593994135</c:v>
                </c:pt>
                <c:pt idx="1297">
                  <c:v>115.92328033447265</c:v>
                </c:pt>
                <c:pt idx="1298">
                  <c:v>134.04119949340821</c:v>
                </c:pt>
                <c:pt idx="1299">
                  <c:v>105.24272003173829</c:v>
                </c:pt>
                <c:pt idx="1300">
                  <c:v>92.746885681152349</c:v>
                </c:pt>
                <c:pt idx="1301">
                  <c:v>110.58380737304688</c:v>
                </c:pt>
                <c:pt idx="1302">
                  <c:v>111.51039962768554</c:v>
                </c:pt>
                <c:pt idx="1303">
                  <c:v>96.216147613525393</c:v>
                </c:pt>
                <c:pt idx="1304">
                  <c:v>86.149640655517572</c:v>
                </c:pt>
                <c:pt idx="1305">
                  <c:v>87.60843124389649</c:v>
                </c:pt>
                <c:pt idx="1306">
                  <c:v>98.290870666503906</c:v>
                </c:pt>
                <c:pt idx="1307">
                  <c:v>109.12519836425781</c:v>
                </c:pt>
                <c:pt idx="1308">
                  <c:v>108.52991561889648</c:v>
                </c:pt>
                <c:pt idx="1309">
                  <c:v>106.61588134765626</c:v>
                </c:pt>
                <c:pt idx="1310">
                  <c:v>107.12019805908203</c:v>
                </c:pt>
                <c:pt idx="1311">
                  <c:v>104.59771041870117</c:v>
                </c:pt>
                <c:pt idx="1312">
                  <c:v>94.032391357421872</c:v>
                </c:pt>
                <c:pt idx="1313">
                  <c:v>87.727305603027347</c:v>
                </c:pt>
                <c:pt idx="1314">
                  <c:v>80.606528472900393</c:v>
                </c:pt>
                <c:pt idx="1315">
                  <c:v>74.705089569091797</c:v>
                </c:pt>
                <c:pt idx="1316">
                  <c:v>72.750492858886716</c:v>
                </c:pt>
                <c:pt idx="1317">
                  <c:v>72.668669891357425</c:v>
                </c:pt>
                <c:pt idx="1318">
                  <c:v>64.058617401123044</c:v>
                </c:pt>
                <c:pt idx="1319">
                  <c:v>53.685084152221677</c:v>
                </c:pt>
                <c:pt idx="1320">
                  <c:v>147.09971389770507</c:v>
                </c:pt>
                <c:pt idx="1321">
                  <c:v>138.80919036865234</c:v>
                </c:pt>
                <c:pt idx="1322">
                  <c:v>110.4794937133789</c:v>
                </c:pt>
                <c:pt idx="1323">
                  <c:v>378.6805419921875</c:v>
                </c:pt>
                <c:pt idx="1324">
                  <c:v>674.92349853515623</c:v>
                </c:pt>
                <c:pt idx="1325">
                  <c:v>481.92427368164061</c:v>
                </c:pt>
                <c:pt idx="1326">
                  <c:v>680.6456359863281</c:v>
                </c:pt>
                <c:pt idx="1327">
                  <c:v>690.97672729492183</c:v>
                </c:pt>
                <c:pt idx="1328">
                  <c:v>286.5418640136719</c:v>
                </c:pt>
                <c:pt idx="1329">
                  <c:v>142.25623245239257</c:v>
                </c:pt>
                <c:pt idx="1330">
                  <c:v>128.442879486084</c:v>
                </c:pt>
                <c:pt idx="1331">
                  <c:v>184.83164978027344</c:v>
                </c:pt>
                <c:pt idx="1332">
                  <c:v>301.32915344238279</c:v>
                </c:pt>
                <c:pt idx="1333">
                  <c:v>250.78567504882813</c:v>
                </c:pt>
                <c:pt idx="1334">
                  <c:v>171.84171600341796</c:v>
                </c:pt>
                <c:pt idx="1335">
                  <c:v>121.62251968383789</c:v>
                </c:pt>
                <c:pt idx="1336">
                  <c:v>122.25004425048829</c:v>
                </c:pt>
                <c:pt idx="1337">
                  <c:v>143.31453247070311</c:v>
                </c:pt>
                <c:pt idx="1338">
                  <c:v>115.51111602783203</c:v>
                </c:pt>
                <c:pt idx="1339">
                  <c:v>85.253325653076175</c:v>
                </c:pt>
                <c:pt idx="1340">
                  <c:v>89.365681457519528</c:v>
                </c:pt>
                <c:pt idx="1341">
                  <c:v>147.6403938293457</c:v>
                </c:pt>
                <c:pt idx="1342">
                  <c:v>342.09605560302737</c:v>
                </c:pt>
                <c:pt idx="1343">
                  <c:v>431.53133850097657</c:v>
                </c:pt>
                <c:pt idx="1344">
                  <c:v>261.33325347900393</c:v>
                </c:pt>
                <c:pt idx="1345">
                  <c:v>313.47816009521483</c:v>
                </c:pt>
                <c:pt idx="1346">
                  <c:v>129.49194717407227</c:v>
                </c:pt>
                <c:pt idx="1347">
                  <c:v>84.42831192016601</c:v>
                </c:pt>
                <c:pt idx="1348">
                  <c:v>100.1497085571289</c:v>
                </c:pt>
                <c:pt idx="1349">
                  <c:v>90.704547882080078</c:v>
                </c:pt>
                <c:pt idx="1350">
                  <c:v>36.63375263214111</c:v>
                </c:pt>
                <c:pt idx="1351">
                  <c:v>11.057952213287354</c:v>
                </c:pt>
                <c:pt idx="1352">
                  <c:v>7.115172719955444</c:v>
                </c:pt>
                <c:pt idx="1353">
                  <c:v>5.0749212026596071</c:v>
                </c:pt>
                <c:pt idx="1354">
                  <c:v>3.2200792789459229</c:v>
                </c:pt>
                <c:pt idx="1355">
                  <c:v>2.5888149261474611</c:v>
                </c:pt>
                <c:pt idx="1356">
                  <c:v>2.2704804658889772</c:v>
                </c:pt>
                <c:pt idx="1357">
                  <c:v>2.0702911853790282</c:v>
                </c:pt>
                <c:pt idx="1358">
                  <c:v>2.0511106491088866</c:v>
                </c:pt>
                <c:pt idx="1359">
                  <c:v>15.692633700370788</c:v>
                </c:pt>
                <c:pt idx="1360">
                  <c:v>11.716923141479493</c:v>
                </c:pt>
                <c:pt idx="1361">
                  <c:v>11.411618947982788</c:v>
                </c:pt>
                <c:pt idx="1362">
                  <c:v>97.386941528320307</c:v>
                </c:pt>
                <c:pt idx="1363">
                  <c:v>310.48090667724608</c:v>
                </c:pt>
                <c:pt idx="1364">
                  <c:v>542.96647949218755</c:v>
                </c:pt>
                <c:pt idx="1365">
                  <c:v>423.47088317871095</c:v>
                </c:pt>
                <c:pt idx="1366">
                  <c:v>230.25818481445313</c:v>
                </c:pt>
                <c:pt idx="1367">
                  <c:v>136.95121154785156</c:v>
                </c:pt>
                <c:pt idx="1368">
                  <c:v>47.86733264923096</c:v>
                </c:pt>
                <c:pt idx="1369">
                  <c:v>15.353180122375488</c:v>
                </c:pt>
                <c:pt idx="1370">
                  <c:v>64.511340904235837</c:v>
                </c:pt>
                <c:pt idx="1371">
                  <c:v>119.01285400390626</c:v>
                </c:pt>
                <c:pt idx="1372">
                  <c:v>99.770635223388666</c:v>
                </c:pt>
                <c:pt idx="1373">
                  <c:v>99.375408172607422</c:v>
                </c:pt>
                <c:pt idx="1374">
                  <c:v>66.679954528808594</c:v>
                </c:pt>
                <c:pt idx="1375">
                  <c:v>19.786560249328613</c:v>
                </c:pt>
                <c:pt idx="1376">
                  <c:v>7.3071238994598389</c:v>
                </c:pt>
                <c:pt idx="1377">
                  <c:v>6.4012975692749023</c:v>
                </c:pt>
                <c:pt idx="1378">
                  <c:v>39.343629074096683</c:v>
                </c:pt>
                <c:pt idx="1379">
                  <c:v>25.72350444793701</c:v>
                </c:pt>
                <c:pt idx="1380">
                  <c:v>15.251470375061036</c:v>
                </c:pt>
                <c:pt idx="1381">
                  <c:v>71.071311759948728</c:v>
                </c:pt>
                <c:pt idx="1382">
                  <c:v>214.45095062255859</c:v>
                </c:pt>
                <c:pt idx="1383">
                  <c:v>422.75715637207031</c:v>
                </c:pt>
                <c:pt idx="1384">
                  <c:v>125.48666763305664</c:v>
                </c:pt>
                <c:pt idx="1385">
                  <c:v>195.68022079467772</c:v>
                </c:pt>
                <c:pt idx="1386">
                  <c:v>229.3569320678711</c:v>
                </c:pt>
                <c:pt idx="1387">
                  <c:v>237.59655303955077</c:v>
                </c:pt>
                <c:pt idx="1388">
                  <c:v>707.86746826171873</c:v>
                </c:pt>
                <c:pt idx="1389">
                  <c:v>844.6420959472656</c:v>
                </c:pt>
                <c:pt idx="1390">
                  <c:v>640.78776245117183</c:v>
                </c:pt>
                <c:pt idx="1391">
                  <c:v>311.5135528564453</c:v>
                </c:pt>
                <c:pt idx="1392">
                  <c:v>438.18015441894534</c:v>
                </c:pt>
                <c:pt idx="1393">
                  <c:v>440.48283233642576</c:v>
                </c:pt>
                <c:pt idx="1394">
                  <c:v>184.59752807617187</c:v>
                </c:pt>
                <c:pt idx="1395">
                  <c:v>157.58016052246094</c:v>
                </c:pt>
                <c:pt idx="1396">
                  <c:v>126.65461730957031</c:v>
                </c:pt>
                <c:pt idx="1397">
                  <c:v>97.022343444824216</c:v>
                </c:pt>
                <c:pt idx="1398">
                  <c:v>50.489497947692868</c:v>
                </c:pt>
                <c:pt idx="1399">
                  <c:v>15.128535461425781</c:v>
                </c:pt>
                <c:pt idx="1400">
                  <c:v>8.1989326000213616</c:v>
                </c:pt>
                <c:pt idx="1401">
                  <c:v>6.1273895740509037</c:v>
                </c:pt>
                <c:pt idx="1402">
                  <c:v>6.2931651115417484</c:v>
                </c:pt>
                <c:pt idx="1403">
                  <c:v>21.84052219390869</c:v>
                </c:pt>
                <c:pt idx="1404">
                  <c:v>13.088311290740966</c:v>
                </c:pt>
                <c:pt idx="1405">
                  <c:v>12.494208717346192</c:v>
                </c:pt>
                <c:pt idx="1406">
                  <c:v>49.979983139038083</c:v>
                </c:pt>
                <c:pt idx="1407">
                  <c:v>64.866425323486325</c:v>
                </c:pt>
                <c:pt idx="1408">
                  <c:v>142.18292846679688</c:v>
                </c:pt>
                <c:pt idx="1409">
                  <c:v>107.3007209777832</c:v>
                </c:pt>
                <c:pt idx="1410">
                  <c:v>79.655749511718753</c:v>
                </c:pt>
                <c:pt idx="1411">
                  <c:v>73.307058334350586</c:v>
                </c:pt>
                <c:pt idx="1412">
                  <c:v>48.415966033935547</c:v>
                </c:pt>
                <c:pt idx="1413">
                  <c:v>109.56034164428711</c:v>
                </c:pt>
                <c:pt idx="1414">
                  <c:v>248.40526123046874</c:v>
                </c:pt>
                <c:pt idx="1415">
                  <c:v>556.61749267578125</c:v>
                </c:pt>
                <c:pt idx="1416">
                  <c:v>173.97423248291017</c:v>
                </c:pt>
                <c:pt idx="1417">
                  <c:v>227.42744140625001</c:v>
                </c:pt>
                <c:pt idx="1418">
                  <c:v>338.16435699462892</c:v>
                </c:pt>
                <c:pt idx="1419">
                  <c:v>169.82133026123046</c:v>
                </c:pt>
                <c:pt idx="1420">
                  <c:v>112.95559692382813</c:v>
                </c:pt>
                <c:pt idx="1421">
                  <c:v>53.166781234741208</c:v>
                </c:pt>
                <c:pt idx="1422">
                  <c:v>16.019080638885498</c:v>
                </c:pt>
                <c:pt idx="1423">
                  <c:v>153.47298183441163</c:v>
                </c:pt>
                <c:pt idx="1424">
                  <c:v>418.63756408691404</c:v>
                </c:pt>
                <c:pt idx="1425">
                  <c:v>456.65971679687499</c:v>
                </c:pt>
                <c:pt idx="1426">
                  <c:v>623.45840759277348</c:v>
                </c:pt>
                <c:pt idx="1427">
                  <c:v>224.68134765625001</c:v>
                </c:pt>
                <c:pt idx="1428">
                  <c:v>169.10407409667968</c:v>
                </c:pt>
                <c:pt idx="1429">
                  <c:v>132.43125076293944</c:v>
                </c:pt>
                <c:pt idx="1430">
                  <c:v>48.196238708496097</c:v>
                </c:pt>
                <c:pt idx="1431">
                  <c:v>16.233300590515135</c:v>
                </c:pt>
                <c:pt idx="1432">
                  <c:v>8.5816407203674316</c:v>
                </c:pt>
                <c:pt idx="1433">
                  <c:v>18.222038364410402</c:v>
                </c:pt>
                <c:pt idx="1434">
                  <c:v>79.783254241943354</c:v>
                </c:pt>
                <c:pt idx="1435">
                  <c:v>99.542406463623053</c:v>
                </c:pt>
                <c:pt idx="1436">
                  <c:v>176.81304321289062</c:v>
                </c:pt>
                <c:pt idx="1437">
                  <c:v>124.66806945800781</c:v>
                </c:pt>
                <c:pt idx="1438">
                  <c:v>96.424923706054685</c:v>
                </c:pt>
                <c:pt idx="1439">
                  <c:v>98.934206390380865</c:v>
                </c:pt>
                <c:pt idx="1440">
                  <c:v>92.328875732421878</c:v>
                </c:pt>
                <c:pt idx="1441">
                  <c:v>39.190258026123047</c:v>
                </c:pt>
                <c:pt idx="1442">
                  <c:v>13.234445667266845</c:v>
                </c:pt>
                <c:pt idx="1443">
                  <c:v>38.454555511474609</c:v>
                </c:pt>
                <c:pt idx="1444">
                  <c:v>131.53918838500977</c:v>
                </c:pt>
                <c:pt idx="1445">
                  <c:v>141.89476852416993</c:v>
                </c:pt>
                <c:pt idx="1446">
                  <c:v>106.67522277832032</c:v>
                </c:pt>
                <c:pt idx="1447">
                  <c:v>92.853230285644528</c:v>
                </c:pt>
                <c:pt idx="1448">
                  <c:v>77.733782958984378</c:v>
                </c:pt>
                <c:pt idx="1449">
                  <c:v>94.633722686767584</c:v>
                </c:pt>
                <c:pt idx="1450">
                  <c:v>134.62640380859375</c:v>
                </c:pt>
                <c:pt idx="1451">
                  <c:v>175.14784698486329</c:v>
                </c:pt>
                <c:pt idx="1452">
                  <c:v>182.57317047119142</c:v>
                </c:pt>
                <c:pt idx="1453">
                  <c:v>166.02508544921875</c:v>
                </c:pt>
                <c:pt idx="1454">
                  <c:v>143.72410125732421</c:v>
                </c:pt>
                <c:pt idx="1455">
                  <c:v>131.4011199951172</c:v>
                </c:pt>
                <c:pt idx="1456">
                  <c:v>128.83990936279298</c:v>
                </c:pt>
                <c:pt idx="1457">
                  <c:v>129.93106384277343</c:v>
                </c:pt>
                <c:pt idx="1458">
                  <c:v>130.84522247314453</c:v>
                </c:pt>
                <c:pt idx="1459">
                  <c:v>130.39589080810546</c:v>
                </c:pt>
                <c:pt idx="1460">
                  <c:v>128.73538436889649</c:v>
                </c:pt>
                <c:pt idx="1461">
                  <c:v>127.43907165527344</c:v>
                </c:pt>
                <c:pt idx="1462">
                  <c:v>126.23568649291992</c:v>
                </c:pt>
                <c:pt idx="1463">
                  <c:v>125.21211776733398</c:v>
                </c:pt>
                <c:pt idx="1464">
                  <c:v>125.24126281738282</c:v>
                </c:pt>
                <c:pt idx="1465">
                  <c:v>124.95779800415039</c:v>
                </c:pt>
                <c:pt idx="1466">
                  <c:v>123.90939102172851</c:v>
                </c:pt>
                <c:pt idx="1467">
                  <c:v>123.49603958129883</c:v>
                </c:pt>
                <c:pt idx="1468">
                  <c:v>123.29820098876954</c:v>
                </c:pt>
                <c:pt idx="1469">
                  <c:v>121.53664093017578</c:v>
                </c:pt>
                <c:pt idx="1470">
                  <c:v>119.76292343139649</c:v>
                </c:pt>
                <c:pt idx="1471">
                  <c:v>118.93176727294922</c:v>
                </c:pt>
                <c:pt idx="1472">
                  <c:v>119.66311950683594</c:v>
                </c:pt>
                <c:pt idx="1473">
                  <c:v>120.54967422485352</c:v>
                </c:pt>
                <c:pt idx="1474">
                  <c:v>119.75764999389648</c:v>
                </c:pt>
                <c:pt idx="1475">
                  <c:v>118.84771423339843</c:v>
                </c:pt>
                <c:pt idx="1476">
                  <c:v>118.59659152560764</c:v>
                </c:pt>
                <c:pt idx="1477">
                  <c:v>118.62846755981445</c:v>
                </c:pt>
                <c:pt idx="1478">
                  <c:v>177.17364501953125</c:v>
                </c:pt>
                <c:pt idx="1479">
                  <c:v>229.75162506103516</c:v>
                </c:pt>
                <c:pt idx="1480">
                  <c:v>131.02695465087891</c:v>
                </c:pt>
                <c:pt idx="1481">
                  <c:v>140.53296813964843</c:v>
                </c:pt>
                <c:pt idx="1482">
                  <c:v>143.90336914062499</c:v>
                </c:pt>
                <c:pt idx="1483">
                  <c:v>147.85708465576172</c:v>
                </c:pt>
                <c:pt idx="1484">
                  <c:v>110.34946289062501</c:v>
                </c:pt>
                <c:pt idx="1485">
                  <c:v>85.398163604736325</c:v>
                </c:pt>
                <c:pt idx="1486">
                  <c:v>84.561176300048828</c:v>
                </c:pt>
                <c:pt idx="1487">
                  <c:v>110.15410079956055</c:v>
                </c:pt>
                <c:pt idx="1488">
                  <c:v>265.50217590332034</c:v>
                </c:pt>
                <c:pt idx="1489">
                  <c:v>363.39590759277343</c:v>
                </c:pt>
                <c:pt idx="1490">
                  <c:v>331.36247863769529</c:v>
                </c:pt>
                <c:pt idx="1491">
                  <c:v>381.34349060058594</c:v>
                </c:pt>
                <c:pt idx="1492">
                  <c:v>108.02031860351562</c:v>
                </c:pt>
                <c:pt idx="1493">
                  <c:v>76.392575836181635</c:v>
                </c:pt>
                <c:pt idx="1494">
                  <c:v>254.65162506103516</c:v>
                </c:pt>
                <c:pt idx="1495">
                  <c:v>452.35487670898436</c:v>
                </c:pt>
                <c:pt idx="1496">
                  <c:v>327.04014282226564</c:v>
                </c:pt>
                <c:pt idx="1497">
                  <c:v>207.09409027099611</c:v>
                </c:pt>
                <c:pt idx="1498">
                  <c:v>110.81698226928711</c:v>
                </c:pt>
                <c:pt idx="1499">
                  <c:v>87.970278167724615</c:v>
                </c:pt>
                <c:pt idx="1500">
                  <c:v>90.545936584472656</c:v>
                </c:pt>
                <c:pt idx="1501">
                  <c:v>90.549783325195307</c:v>
                </c:pt>
                <c:pt idx="1502">
                  <c:v>99.31170654296875</c:v>
                </c:pt>
                <c:pt idx="1503">
                  <c:v>101.33058242797851</c:v>
                </c:pt>
                <c:pt idx="1504">
                  <c:v>90.233870697021487</c:v>
                </c:pt>
                <c:pt idx="1505">
                  <c:v>84.356276702880862</c:v>
                </c:pt>
                <c:pt idx="1506">
                  <c:v>102.20006866455078</c:v>
                </c:pt>
                <c:pt idx="1507">
                  <c:v>106.12215805053711</c:v>
                </c:pt>
                <c:pt idx="1508">
                  <c:v>110.63242721557617</c:v>
                </c:pt>
                <c:pt idx="1509">
                  <c:v>165.57145614624022</c:v>
                </c:pt>
                <c:pt idx="1510">
                  <c:v>361.19638061523438</c:v>
                </c:pt>
                <c:pt idx="1511">
                  <c:v>263.51259307861329</c:v>
                </c:pt>
                <c:pt idx="1512">
                  <c:v>143.71683731079102</c:v>
                </c:pt>
                <c:pt idx="1513">
                  <c:v>128.15488433837891</c:v>
                </c:pt>
                <c:pt idx="1514">
                  <c:v>406.59067993164064</c:v>
                </c:pt>
                <c:pt idx="1515">
                  <c:v>304.51978912353513</c:v>
                </c:pt>
                <c:pt idx="1516">
                  <c:v>490.07926635742189</c:v>
                </c:pt>
                <c:pt idx="1517">
                  <c:v>426.68003845214844</c:v>
                </c:pt>
                <c:pt idx="1518">
                  <c:v>234.11996154785157</c:v>
                </c:pt>
                <c:pt idx="1519">
                  <c:v>202.45613098144531</c:v>
                </c:pt>
                <c:pt idx="1520">
                  <c:v>413.21044006347654</c:v>
                </c:pt>
                <c:pt idx="1521">
                  <c:v>373.95207061767576</c:v>
                </c:pt>
                <c:pt idx="1522">
                  <c:v>238.29608001708985</c:v>
                </c:pt>
                <c:pt idx="1523">
                  <c:v>229.80197143554688</c:v>
                </c:pt>
                <c:pt idx="1524">
                  <c:v>136.00582046508788</c:v>
                </c:pt>
                <c:pt idx="1525">
                  <c:v>61.212134933471681</c:v>
                </c:pt>
                <c:pt idx="1526">
                  <c:v>20.172798824310302</c:v>
                </c:pt>
                <c:pt idx="1527">
                  <c:v>8.7678684234619144</c:v>
                </c:pt>
                <c:pt idx="1528">
                  <c:v>5.6721935749053953</c:v>
                </c:pt>
                <c:pt idx="1529">
                  <c:v>5.3144837856292728</c:v>
                </c:pt>
                <c:pt idx="1530">
                  <c:v>69.170254421234134</c:v>
                </c:pt>
                <c:pt idx="1531">
                  <c:v>117.35982894897461</c:v>
                </c:pt>
                <c:pt idx="1532">
                  <c:v>88.998635101318357</c:v>
                </c:pt>
                <c:pt idx="1533">
                  <c:v>97.343115997314456</c:v>
                </c:pt>
                <c:pt idx="1534">
                  <c:v>235.77961578369141</c:v>
                </c:pt>
                <c:pt idx="1535">
                  <c:v>187.43252716064453</c:v>
                </c:pt>
                <c:pt idx="1536">
                  <c:v>246.64472961425781</c:v>
                </c:pt>
                <c:pt idx="1537">
                  <c:v>178.12784881591796</c:v>
                </c:pt>
                <c:pt idx="1538">
                  <c:v>211.85410919189454</c:v>
                </c:pt>
                <c:pt idx="1539">
                  <c:v>272.80956115722654</c:v>
                </c:pt>
                <c:pt idx="1540">
                  <c:v>518.5642150878906</c:v>
                </c:pt>
                <c:pt idx="1541">
                  <c:v>595.92149047851558</c:v>
                </c:pt>
                <c:pt idx="1542">
                  <c:v>495.16903991699218</c:v>
                </c:pt>
                <c:pt idx="1543">
                  <c:v>410.59166564941404</c:v>
                </c:pt>
                <c:pt idx="1544">
                  <c:v>284.3244918823242</c:v>
                </c:pt>
                <c:pt idx="1545">
                  <c:v>208.76091308593749</c:v>
                </c:pt>
                <c:pt idx="1546">
                  <c:v>290.36738433837888</c:v>
                </c:pt>
                <c:pt idx="1547">
                  <c:v>328.28146972656248</c:v>
                </c:pt>
                <c:pt idx="1548">
                  <c:v>311.54084472656251</c:v>
                </c:pt>
                <c:pt idx="1549">
                  <c:v>297.21405029296875</c:v>
                </c:pt>
                <c:pt idx="1550">
                  <c:v>294.56341552734375</c:v>
                </c:pt>
                <c:pt idx="1551">
                  <c:v>264.40230255126954</c:v>
                </c:pt>
                <c:pt idx="1552">
                  <c:v>223.57493286132814</c:v>
                </c:pt>
                <c:pt idx="1553">
                  <c:v>281.28670501708984</c:v>
                </c:pt>
                <c:pt idx="1554">
                  <c:v>375.14863586425781</c:v>
                </c:pt>
                <c:pt idx="1555">
                  <c:v>370.61747436523439</c:v>
                </c:pt>
                <c:pt idx="1556">
                  <c:v>373.83833618164061</c:v>
                </c:pt>
                <c:pt idx="1557">
                  <c:v>426.67471008300782</c:v>
                </c:pt>
                <c:pt idx="1558">
                  <c:v>469.80130615234373</c:v>
                </c:pt>
                <c:pt idx="1559">
                  <c:v>449.9386016845703</c:v>
                </c:pt>
                <c:pt idx="1560">
                  <c:v>445.01646728515624</c:v>
                </c:pt>
                <c:pt idx="1561">
                  <c:v>274.9820495605469</c:v>
                </c:pt>
                <c:pt idx="1562">
                  <c:v>552.76434936523435</c:v>
                </c:pt>
                <c:pt idx="1563">
                  <c:v>676.15827026367185</c:v>
                </c:pt>
                <c:pt idx="1564">
                  <c:v>656.94716796875002</c:v>
                </c:pt>
                <c:pt idx="1565">
                  <c:v>633.96279907226563</c:v>
                </c:pt>
                <c:pt idx="1566">
                  <c:v>631.3524230957031</c:v>
                </c:pt>
                <c:pt idx="1567">
                  <c:v>638.89235839843752</c:v>
                </c:pt>
                <c:pt idx="1568">
                  <c:v>629.06036376953125</c:v>
                </c:pt>
                <c:pt idx="1569">
                  <c:v>605.72080688476558</c:v>
                </c:pt>
                <c:pt idx="1570">
                  <c:v>606.94769897460935</c:v>
                </c:pt>
                <c:pt idx="1571">
                  <c:v>607.58004150390627</c:v>
                </c:pt>
                <c:pt idx="1572">
                  <c:v>607.98604736328127</c:v>
                </c:pt>
                <c:pt idx="1573">
                  <c:v>556.74302368164058</c:v>
                </c:pt>
                <c:pt idx="1574">
                  <c:v>479.31163635253904</c:v>
                </c:pt>
                <c:pt idx="1575">
                  <c:v>343.94388122558593</c:v>
                </c:pt>
                <c:pt idx="1576">
                  <c:v>348.87959899902341</c:v>
                </c:pt>
                <c:pt idx="1577">
                  <c:v>378.39791259765627</c:v>
                </c:pt>
                <c:pt idx="1578">
                  <c:v>390.05348205566406</c:v>
                </c:pt>
                <c:pt idx="1579">
                  <c:v>343.64596557617188</c:v>
                </c:pt>
                <c:pt idx="1580">
                  <c:v>285.44273681640624</c:v>
                </c:pt>
                <c:pt idx="1581">
                  <c:v>289.04188537597656</c:v>
                </c:pt>
                <c:pt idx="1582">
                  <c:v>304.46370544433591</c:v>
                </c:pt>
                <c:pt idx="1583">
                  <c:v>299.05093994140623</c:v>
                </c:pt>
                <c:pt idx="1584">
                  <c:v>235.25745086669923</c:v>
                </c:pt>
                <c:pt idx="1585">
                  <c:v>226.29672546386718</c:v>
                </c:pt>
                <c:pt idx="1586">
                  <c:v>133.83760070800781</c:v>
                </c:pt>
                <c:pt idx="1587">
                  <c:v>44.045980644226077</c:v>
                </c:pt>
                <c:pt idx="1588">
                  <c:v>162.39836883544922</c:v>
                </c:pt>
                <c:pt idx="1589">
                  <c:v>163.74977416992186</c:v>
                </c:pt>
                <c:pt idx="1590">
                  <c:v>163.64756927490234</c:v>
                </c:pt>
                <c:pt idx="1591">
                  <c:v>144.69406738281251</c:v>
                </c:pt>
                <c:pt idx="1592">
                  <c:v>126.56931915283204</c:v>
                </c:pt>
                <c:pt idx="1593">
                  <c:v>125.37232894897461</c:v>
                </c:pt>
                <c:pt idx="1594">
                  <c:v>131.23219451904296</c:v>
                </c:pt>
                <c:pt idx="1595">
                  <c:v>138.32387695312499</c:v>
                </c:pt>
                <c:pt idx="1596">
                  <c:v>139.62861022949218</c:v>
                </c:pt>
                <c:pt idx="1597">
                  <c:v>135.77724914550782</c:v>
                </c:pt>
                <c:pt idx="1598">
                  <c:v>123.19861450195313</c:v>
                </c:pt>
                <c:pt idx="1599">
                  <c:v>108.5244873046875</c:v>
                </c:pt>
                <c:pt idx="1600">
                  <c:v>83.107686614990229</c:v>
                </c:pt>
                <c:pt idx="1601">
                  <c:v>75.8975830078125</c:v>
                </c:pt>
                <c:pt idx="1602">
                  <c:v>77.922454833984375</c:v>
                </c:pt>
                <c:pt idx="1603">
                  <c:v>91.716844177246088</c:v>
                </c:pt>
                <c:pt idx="1604">
                  <c:v>93.64080810546875</c:v>
                </c:pt>
                <c:pt idx="1605">
                  <c:v>154.73714218139648</c:v>
                </c:pt>
                <c:pt idx="1606">
                  <c:v>209.75918273925782</c:v>
                </c:pt>
                <c:pt idx="1607">
                  <c:v>166.03220367431641</c:v>
                </c:pt>
                <c:pt idx="1608">
                  <c:v>144.21557235717773</c:v>
                </c:pt>
                <c:pt idx="1609">
                  <c:v>203.04400177001952</c:v>
                </c:pt>
                <c:pt idx="1610">
                  <c:v>172.29699249267577</c:v>
                </c:pt>
                <c:pt idx="1611">
                  <c:v>207.70070037841796</c:v>
                </c:pt>
                <c:pt idx="1612">
                  <c:v>187.45833129882811</c:v>
                </c:pt>
                <c:pt idx="1613">
                  <c:v>186.46299591064454</c:v>
                </c:pt>
                <c:pt idx="1614">
                  <c:v>242.21116790771484</c:v>
                </c:pt>
                <c:pt idx="1615">
                  <c:v>253.59866943359376</c:v>
                </c:pt>
                <c:pt idx="1616">
                  <c:v>259.49215393066407</c:v>
                </c:pt>
                <c:pt idx="1617">
                  <c:v>268.83644104003906</c:v>
                </c:pt>
                <c:pt idx="1618">
                  <c:v>275.47184143066409</c:v>
                </c:pt>
                <c:pt idx="1619">
                  <c:v>279.96210021972655</c:v>
                </c:pt>
                <c:pt idx="1620">
                  <c:v>321.03220520019534</c:v>
                </c:pt>
                <c:pt idx="1621">
                  <c:v>483.18052368164064</c:v>
                </c:pt>
                <c:pt idx="1622">
                  <c:v>494.55741577148439</c:v>
                </c:pt>
                <c:pt idx="1623">
                  <c:v>293.8057891845703</c:v>
                </c:pt>
                <c:pt idx="1624">
                  <c:v>91.045879364013672</c:v>
                </c:pt>
                <c:pt idx="1625">
                  <c:v>146.36093750000001</c:v>
                </c:pt>
                <c:pt idx="1626">
                  <c:v>107.8699935913086</c:v>
                </c:pt>
                <c:pt idx="1627">
                  <c:v>73.491767883300781</c:v>
                </c:pt>
                <c:pt idx="1628">
                  <c:v>78.448098754882807</c:v>
                </c:pt>
                <c:pt idx="1629">
                  <c:v>76.350550079345709</c:v>
                </c:pt>
                <c:pt idx="1630">
                  <c:v>94.668712615966797</c:v>
                </c:pt>
                <c:pt idx="1631">
                  <c:v>121.84645690917969</c:v>
                </c:pt>
                <c:pt idx="1632">
                  <c:v>135.25613479614259</c:v>
                </c:pt>
                <c:pt idx="1633">
                  <c:v>103.05173492431641</c:v>
                </c:pt>
                <c:pt idx="1634">
                  <c:v>85.72231826782226</c:v>
                </c:pt>
                <c:pt idx="1635">
                  <c:v>79.367208862304693</c:v>
                </c:pt>
                <c:pt idx="1636">
                  <c:v>79.185733032226565</c:v>
                </c:pt>
                <c:pt idx="1637">
                  <c:v>166.15177154541016</c:v>
                </c:pt>
                <c:pt idx="1638">
                  <c:v>408.99252624511718</c:v>
                </c:pt>
                <c:pt idx="1639">
                  <c:v>413.64814453125001</c:v>
                </c:pt>
                <c:pt idx="1640">
                  <c:v>190.74648895263672</c:v>
                </c:pt>
                <c:pt idx="1641">
                  <c:v>138.00365142822267</c:v>
                </c:pt>
                <c:pt idx="1642">
                  <c:v>344.04784393310547</c:v>
                </c:pt>
                <c:pt idx="1643">
                  <c:v>701.62814941406248</c:v>
                </c:pt>
                <c:pt idx="1644">
                  <c:v>463.89474792480468</c:v>
                </c:pt>
                <c:pt idx="1645">
                  <c:v>248.8782974243164</c:v>
                </c:pt>
                <c:pt idx="1646">
                  <c:v>354.56853942871095</c:v>
                </c:pt>
                <c:pt idx="1647">
                  <c:v>599.54219665527341</c:v>
                </c:pt>
                <c:pt idx="1648">
                  <c:v>302.94957122802737</c:v>
                </c:pt>
                <c:pt idx="1649">
                  <c:v>254.35482940673828</c:v>
                </c:pt>
                <c:pt idx="1650">
                  <c:v>316.10248107910155</c:v>
                </c:pt>
                <c:pt idx="1651">
                  <c:v>322.85252990722654</c:v>
                </c:pt>
                <c:pt idx="1652">
                  <c:v>439.38471984863281</c:v>
                </c:pt>
                <c:pt idx="1653">
                  <c:v>526.87455444335933</c:v>
                </c:pt>
                <c:pt idx="1654">
                  <c:v>522.43533325195313</c:v>
                </c:pt>
                <c:pt idx="1655">
                  <c:v>528.34223632812495</c:v>
                </c:pt>
                <c:pt idx="1656">
                  <c:v>529.265625</c:v>
                </c:pt>
                <c:pt idx="1657">
                  <c:v>522.18490600585938</c:v>
                </c:pt>
                <c:pt idx="1658">
                  <c:v>509.0574951171875</c:v>
                </c:pt>
                <c:pt idx="1659">
                  <c:v>528.88160095214846</c:v>
                </c:pt>
                <c:pt idx="1660">
                  <c:v>589.15337524414065</c:v>
                </c:pt>
                <c:pt idx="1661">
                  <c:v>595.64089355468752</c:v>
                </c:pt>
                <c:pt idx="1662">
                  <c:v>580.9561889648437</c:v>
                </c:pt>
                <c:pt idx="1663">
                  <c:v>571.61770019531252</c:v>
                </c:pt>
                <c:pt idx="1664">
                  <c:v>564.8991638183594</c:v>
                </c:pt>
                <c:pt idx="1665">
                  <c:v>550.43961791992183</c:v>
                </c:pt>
                <c:pt idx="1666">
                  <c:v>498.05118408203123</c:v>
                </c:pt>
                <c:pt idx="1667">
                  <c:v>477.78489379882814</c:v>
                </c:pt>
                <c:pt idx="1668">
                  <c:v>443.17972106933593</c:v>
                </c:pt>
                <c:pt idx="1669">
                  <c:v>432.85476379394532</c:v>
                </c:pt>
                <c:pt idx="1670">
                  <c:v>450.29393615722654</c:v>
                </c:pt>
                <c:pt idx="1671">
                  <c:v>498.58848571777344</c:v>
                </c:pt>
                <c:pt idx="1672">
                  <c:v>526.77854003906248</c:v>
                </c:pt>
                <c:pt idx="1673">
                  <c:v>518.00275573730471</c:v>
                </c:pt>
                <c:pt idx="1674">
                  <c:v>440.10978393554689</c:v>
                </c:pt>
                <c:pt idx="1675">
                  <c:v>401.14569091796875</c:v>
                </c:pt>
                <c:pt idx="1676">
                  <c:v>368.3542541503906</c:v>
                </c:pt>
                <c:pt idx="1677">
                  <c:v>349.92283020019534</c:v>
                </c:pt>
                <c:pt idx="1678">
                  <c:v>336.46198120117185</c:v>
                </c:pt>
                <c:pt idx="1679">
                  <c:v>369.87319946289063</c:v>
                </c:pt>
                <c:pt idx="1680">
                  <c:v>491.23594360351564</c:v>
                </c:pt>
                <c:pt idx="1681">
                  <c:v>498.45</c:v>
                </c:pt>
                <c:pt idx="1682">
                  <c:v>378.3658386230469</c:v>
                </c:pt>
                <c:pt idx="1683">
                  <c:v>417.57297363281248</c:v>
                </c:pt>
                <c:pt idx="1684">
                  <c:v>535.159423828125</c:v>
                </c:pt>
                <c:pt idx="1685">
                  <c:v>530.09895629882817</c:v>
                </c:pt>
                <c:pt idx="1686">
                  <c:v>504.09169006347656</c:v>
                </c:pt>
                <c:pt idx="1687">
                  <c:v>496.49283447265623</c:v>
                </c:pt>
                <c:pt idx="1688">
                  <c:v>447.20440673828125</c:v>
                </c:pt>
                <c:pt idx="1689">
                  <c:v>465.80067443847656</c:v>
                </c:pt>
                <c:pt idx="1690">
                  <c:v>483.86250000000001</c:v>
                </c:pt>
                <c:pt idx="1691">
                  <c:v>484.35354614257813</c:v>
                </c:pt>
                <c:pt idx="1692">
                  <c:v>468.69620056152343</c:v>
                </c:pt>
                <c:pt idx="1693">
                  <c:v>450.93620300292969</c:v>
                </c:pt>
                <c:pt idx="1694">
                  <c:v>462.28160095214844</c:v>
                </c:pt>
                <c:pt idx="1695">
                  <c:v>431.47609558105466</c:v>
                </c:pt>
                <c:pt idx="1696">
                  <c:v>457.15677185058593</c:v>
                </c:pt>
                <c:pt idx="1697">
                  <c:v>487.87418212890623</c:v>
                </c:pt>
                <c:pt idx="1698">
                  <c:v>434.86381530761719</c:v>
                </c:pt>
                <c:pt idx="1699">
                  <c:v>347.07684326171875</c:v>
                </c:pt>
                <c:pt idx="1700">
                  <c:v>386.75029296874999</c:v>
                </c:pt>
                <c:pt idx="1701">
                  <c:v>430.9493408203125</c:v>
                </c:pt>
                <c:pt idx="1702">
                  <c:v>387.88361511230471</c:v>
                </c:pt>
                <c:pt idx="1703">
                  <c:v>337.56166992187502</c:v>
                </c:pt>
                <c:pt idx="1704">
                  <c:v>384.03260192871096</c:v>
                </c:pt>
                <c:pt idx="1705">
                  <c:v>397.36687927246095</c:v>
                </c:pt>
                <c:pt idx="1706">
                  <c:v>434.74202880859377</c:v>
                </c:pt>
                <c:pt idx="1707">
                  <c:v>462.22003479003905</c:v>
                </c:pt>
                <c:pt idx="1708">
                  <c:v>426.54511108398435</c:v>
                </c:pt>
                <c:pt idx="1709">
                  <c:v>425.86956787109375</c:v>
                </c:pt>
                <c:pt idx="1710">
                  <c:v>439.15148010253904</c:v>
                </c:pt>
                <c:pt idx="1711">
                  <c:v>475.57642822265626</c:v>
                </c:pt>
                <c:pt idx="1712">
                  <c:v>487.06868286132811</c:v>
                </c:pt>
                <c:pt idx="1713">
                  <c:v>497.79440612792968</c:v>
                </c:pt>
                <c:pt idx="1714">
                  <c:v>493.94060058593749</c:v>
                </c:pt>
                <c:pt idx="1715">
                  <c:v>494.58988342285159</c:v>
                </c:pt>
                <c:pt idx="1716">
                  <c:v>530.1779846191406</c:v>
                </c:pt>
                <c:pt idx="1717">
                  <c:v>554.2634216308594</c:v>
                </c:pt>
                <c:pt idx="1718">
                  <c:v>568.26435546874995</c:v>
                </c:pt>
                <c:pt idx="1719">
                  <c:v>584.33982543945308</c:v>
                </c:pt>
                <c:pt idx="1720">
                  <c:v>656.48443603515625</c:v>
                </c:pt>
                <c:pt idx="1721">
                  <c:v>544.00572204589844</c:v>
                </c:pt>
                <c:pt idx="1722">
                  <c:v>354.42899475097659</c:v>
                </c:pt>
                <c:pt idx="1723">
                  <c:v>405.63939514160154</c:v>
                </c:pt>
                <c:pt idx="1724">
                  <c:v>408.36933593750001</c:v>
                </c:pt>
                <c:pt idx="1725">
                  <c:v>256.43927001953125</c:v>
                </c:pt>
                <c:pt idx="1726">
                  <c:v>157.42329559326171</c:v>
                </c:pt>
                <c:pt idx="1727">
                  <c:v>38.426064872741698</c:v>
                </c:pt>
                <c:pt idx="1728">
                  <c:v>9.4240209102630619</c:v>
                </c:pt>
                <c:pt idx="1729">
                  <c:v>5.1324853897094727</c:v>
                </c:pt>
                <c:pt idx="1730">
                  <c:v>3.7227628231048584</c:v>
                </c:pt>
                <c:pt idx="1731">
                  <c:v>3.1801765441894529</c:v>
                </c:pt>
                <c:pt idx="1732">
                  <c:v>2.9919672489166258</c:v>
                </c:pt>
                <c:pt idx="1733">
                  <c:v>2.837797999382019</c:v>
                </c:pt>
                <c:pt idx="1734">
                  <c:v>2.6687500715255736</c:v>
                </c:pt>
                <c:pt idx="1735">
                  <c:v>2.5369463682174684</c:v>
                </c:pt>
                <c:pt idx="1736">
                  <c:v>2.5922929763793947</c:v>
                </c:pt>
                <c:pt idx="1737">
                  <c:v>3.9141622304916384</c:v>
                </c:pt>
                <c:pt idx="1738">
                  <c:v>4.4235402584075931</c:v>
                </c:pt>
                <c:pt idx="1739">
                  <c:v>4.350208044052124</c:v>
                </c:pt>
                <c:pt idx="1740">
                  <c:v>4.5310939788818363</c:v>
                </c:pt>
                <c:pt idx="1741">
                  <c:v>4.3893486022949215</c:v>
                </c:pt>
                <c:pt idx="1742">
                  <c:v>7.1622798919677733</c:v>
                </c:pt>
                <c:pt idx="1743">
                  <c:v>79.132947349548346</c:v>
                </c:pt>
                <c:pt idx="1744">
                  <c:v>124.38112564086914</c:v>
                </c:pt>
                <c:pt idx="1745">
                  <c:v>80.673104095458982</c:v>
                </c:pt>
                <c:pt idx="1746">
                  <c:v>64.480030059814453</c:v>
                </c:pt>
                <c:pt idx="1747">
                  <c:v>63.0068660736084</c:v>
                </c:pt>
                <c:pt idx="1748">
                  <c:v>66.372499084472651</c:v>
                </c:pt>
                <c:pt idx="1749">
                  <c:v>67.420372009277344</c:v>
                </c:pt>
                <c:pt idx="1750">
                  <c:v>65.741320037841803</c:v>
                </c:pt>
                <c:pt idx="1751">
                  <c:v>66.346907806396487</c:v>
                </c:pt>
                <c:pt idx="1752">
                  <c:v>67.34249649047851</c:v>
                </c:pt>
                <c:pt idx="1753">
                  <c:v>66.341620635986331</c:v>
                </c:pt>
                <c:pt idx="1754">
                  <c:v>57.108172988891603</c:v>
                </c:pt>
                <c:pt idx="1755">
                  <c:v>52.924250793457034</c:v>
                </c:pt>
                <c:pt idx="1756">
                  <c:v>55.387614059448239</c:v>
                </c:pt>
                <c:pt idx="1757">
                  <c:v>61.768512725830078</c:v>
                </c:pt>
                <c:pt idx="1758">
                  <c:v>79.247267150878912</c:v>
                </c:pt>
                <c:pt idx="1759">
                  <c:v>97.439731597900391</c:v>
                </c:pt>
                <c:pt idx="1760">
                  <c:v>93.558211517333987</c:v>
                </c:pt>
                <c:pt idx="1761">
                  <c:v>83.797834014892572</c:v>
                </c:pt>
                <c:pt idx="1762">
                  <c:v>85.9420783996582</c:v>
                </c:pt>
                <c:pt idx="1763">
                  <c:v>79.353894805908197</c:v>
                </c:pt>
                <c:pt idx="1764">
                  <c:v>68.951437377929693</c:v>
                </c:pt>
                <c:pt idx="1765">
                  <c:v>56.682937240600587</c:v>
                </c:pt>
                <c:pt idx="1766">
                  <c:v>20.956878566741942</c:v>
                </c:pt>
                <c:pt idx="1767">
                  <c:v>8.5442501544952396</c:v>
                </c:pt>
                <c:pt idx="1768">
                  <c:v>5.8763235092163084</c:v>
                </c:pt>
                <c:pt idx="1769">
                  <c:v>3.8381523132324218</c:v>
                </c:pt>
                <c:pt idx="1770">
                  <c:v>3.2340697765350344</c:v>
                </c:pt>
                <c:pt idx="1771">
                  <c:v>3.0286458253860475</c:v>
                </c:pt>
                <c:pt idx="1772">
                  <c:v>15.902963137626648</c:v>
                </c:pt>
                <c:pt idx="1773">
                  <c:v>31.539093589782716</c:v>
                </c:pt>
                <c:pt idx="1774">
                  <c:v>9.3033382892608643</c:v>
                </c:pt>
                <c:pt idx="1775">
                  <c:v>4.9275340080261234</c:v>
                </c:pt>
                <c:pt idx="1776">
                  <c:v>3.9400623559951784</c:v>
                </c:pt>
                <c:pt idx="1777">
                  <c:v>3.5205372095108034</c:v>
                </c:pt>
                <c:pt idx="1778">
                  <c:v>3.3562074661254884</c:v>
                </c:pt>
                <c:pt idx="1779">
                  <c:v>4.8108336925506592</c:v>
                </c:pt>
                <c:pt idx="1780">
                  <c:v>36.943100166320804</c:v>
                </c:pt>
                <c:pt idx="1781">
                  <c:v>23.882733154296876</c:v>
                </c:pt>
                <c:pt idx="1782">
                  <c:v>7.9244207859039308</c:v>
                </c:pt>
                <c:pt idx="1783">
                  <c:v>6.2572819709777834</c:v>
                </c:pt>
                <c:pt idx="1784">
                  <c:v>29.992385959625246</c:v>
                </c:pt>
                <c:pt idx="1785">
                  <c:v>72.202564620971685</c:v>
                </c:pt>
                <c:pt idx="1786">
                  <c:v>112.4698387145996</c:v>
                </c:pt>
                <c:pt idx="1787">
                  <c:v>145.52622528076171</c:v>
                </c:pt>
                <c:pt idx="1788">
                  <c:v>154.77036590576171</c:v>
                </c:pt>
                <c:pt idx="1789">
                  <c:v>149.81470336914063</c:v>
                </c:pt>
                <c:pt idx="1790">
                  <c:v>142.12245178222656</c:v>
                </c:pt>
                <c:pt idx="1791">
                  <c:v>135.99796752929689</c:v>
                </c:pt>
                <c:pt idx="1792">
                  <c:v>132.6314712524414</c:v>
                </c:pt>
                <c:pt idx="1793">
                  <c:v>131.65585937500001</c:v>
                </c:pt>
                <c:pt idx="1794">
                  <c:v>129.78169555664061</c:v>
                </c:pt>
                <c:pt idx="1795">
                  <c:v>123.64895248413086</c:v>
                </c:pt>
                <c:pt idx="1796">
                  <c:v>121.46583251953125</c:v>
                </c:pt>
                <c:pt idx="1797">
                  <c:v>122.96387023925782</c:v>
                </c:pt>
                <c:pt idx="1798">
                  <c:v>123.67221755981446</c:v>
                </c:pt>
                <c:pt idx="1799">
                  <c:v>123.13680953979492</c:v>
                </c:pt>
                <c:pt idx="1800">
                  <c:v>122.42369079589844</c:v>
                </c:pt>
              </c:numCache>
            </c:numRef>
          </c:yVal>
          <c:smooth val="0"/>
          <c:extLst>
            <c:ext xmlns:c16="http://schemas.microsoft.com/office/drawing/2014/chart" uri="{C3380CC4-5D6E-409C-BE32-E72D297353CC}">
              <c16:uniqueId val="{00000000-FBBF-45D5-97FD-CE372E4F5C7A}"/>
            </c:ext>
          </c:extLst>
        </c:ser>
        <c:ser>
          <c:idx val="1"/>
          <c:order val="1"/>
          <c:tx>
            <c:v>SEMTECH LDV</c:v>
          </c:tx>
          <c:spPr>
            <a:ln w="28575" cap="rnd">
              <a:solidFill>
                <a:schemeClr val="accent1"/>
              </a:solidFill>
              <a:round/>
            </a:ln>
            <a:effectLst/>
          </c:spPr>
          <c:marker>
            <c:symbol val="none"/>
          </c:marker>
          <c:yVal>
            <c:numRef>
              <c:f>'PEMS data'!$P$5:$P$1805</c:f>
              <c:numCache>
                <c:formatCode>General</c:formatCode>
                <c:ptCount val="1801"/>
                <c:pt idx="0">
                  <c:v>1.1549</c:v>
                </c:pt>
                <c:pt idx="1">
                  <c:v>2.3986000000000001</c:v>
                </c:pt>
                <c:pt idx="2">
                  <c:v>4.3288000000000002</c:v>
                </c:pt>
                <c:pt idx="3">
                  <c:v>8.5703999999999994</c:v>
                </c:pt>
                <c:pt idx="4">
                  <c:v>16.791699999999999</c:v>
                </c:pt>
                <c:pt idx="5">
                  <c:v>31.5444</c:v>
                </c:pt>
                <c:pt idx="6">
                  <c:v>47.392600000000002</c:v>
                </c:pt>
                <c:pt idx="7">
                  <c:v>64.696700000000007</c:v>
                </c:pt>
                <c:pt idx="8">
                  <c:v>80.140199999999993</c:v>
                </c:pt>
                <c:pt idx="9">
                  <c:v>87.498500000000007</c:v>
                </c:pt>
                <c:pt idx="10">
                  <c:v>91.4649</c:v>
                </c:pt>
                <c:pt idx="11">
                  <c:v>94.889499999999998</c:v>
                </c:pt>
                <c:pt idx="12">
                  <c:v>125.43899999999999</c:v>
                </c:pt>
                <c:pt idx="13">
                  <c:v>235.1208</c:v>
                </c:pt>
                <c:pt idx="14">
                  <c:v>345.13659999999999</c:v>
                </c:pt>
                <c:pt idx="15">
                  <c:v>370.47149999999999</c:v>
                </c:pt>
                <c:pt idx="16">
                  <c:v>287.48899999999998</c:v>
                </c:pt>
                <c:pt idx="17">
                  <c:v>210.92689999999999</c:v>
                </c:pt>
                <c:pt idx="18">
                  <c:v>276.28859999999997</c:v>
                </c:pt>
                <c:pt idx="19">
                  <c:v>274.71370000000002</c:v>
                </c:pt>
                <c:pt idx="20">
                  <c:v>180.6343</c:v>
                </c:pt>
                <c:pt idx="21">
                  <c:v>112.58880000000001</c:v>
                </c:pt>
                <c:pt idx="22">
                  <c:v>111.42529999999999</c:v>
                </c:pt>
                <c:pt idx="23">
                  <c:v>147.14019999999999</c:v>
                </c:pt>
                <c:pt idx="24">
                  <c:v>139.65389999999999</c:v>
                </c:pt>
                <c:pt idx="25">
                  <c:v>110.617</c:v>
                </c:pt>
                <c:pt idx="26">
                  <c:v>97.6935</c:v>
                </c:pt>
                <c:pt idx="27">
                  <c:v>249.92699999999999</c:v>
                </c:pt>
                <c:pt idx="28">
                  <c:v>466.12700000000001</c:v>
                </c:pt>
                <c:pt idx="29">
                  <c:v>484.86989999999997</c:v>
                </c:pt>
                <c:pt idx="30">
                  <c:v>310.80290000000002</c:v>
                </c:pt>
                <c:pt idx="31">
                  <c:v>180.73140000000001</c:v>
                </c:pt>
                <c:pt idx="32">
                  <c:v>92.878600000000006</c:v>
                </c:pt>
                <c:pt idx="33">
                  <c:v>56.695399999999999</c:v>
                </c:pt>
                <c:pt idx="34">
                  <c:v>69.918899999999994</c:v>
                </c:pt>
                <c:pt idx="35">
                  <c:v>54.248399999999997</c:v>
                </c:pt>
                <c:pt idx="36">
                  <c:v>27.155799999999999</c:v>
                </c:pt>
                <c:pt idx="37">
                  <c:v>16.77</c:v>
                </c:pt>
                <c:pt idx="38">
                  <c:v>11.519299999999999</c:v>
                </c:pt>
                <c:pt idx="39">
                  <c:v>11.018599999999999</c:v>
                </c:pt>
                <c:pt idx="40">
                  <c:v>10.921099999999999</c:v>
                </c:pt>
                <c:pt idx="41">
                  <c:v>12.8926</c:v>
                </c:pt>
                <c:pt idx="42">
                  <c:v>35.176000000000002</c:v>
                </c:pt>
                <c:pt idx="43">
                  <c:v>50.744700000000002</c:v>
                </c:pt>
                <c:pt idx="44">
                  <c:v>46.894300000000001</c:v>
                </c:pt>
                <c:pt idx="45">
                  <c:v>47.172899999999998</c:v>
                </c:pt>
                <c:pt idx="46">
                  <c:v>71.514300000000006</c:v>
                </c:pt>
                <c:pt idx="47">
                  <c:v>96.214100000000002</c:v>
                </c:pt>
                <c:pt idx="48">
                  <c:v>95.297300000000007</c:v>
                </c:pt>
                <c:pt idx="49">
                  <c:v>88.097999999999999</c:v>
                </c:pt>
                <c:pt idx="50">
                  <c:v>73.745500000000007</c:v>
                </c:pt>
                <c:pt idx="51">
                  <c:v>64.005899999999997</c:v>
                </c:pt>
                <c:pt idx="52">
                  <c:v>76.5822</c:v>
                </c:pt>
                <c:pt idx="53">
                  <c:v>140.27680000000001</c:v>
                </c:pt>
                <c:pt idx="54">
                  <c:v>210.2783</c:v>
                </c:pt>
                <c:pt idx="55">
                  <c:v>213.06610000000001</c:v>
                </c:pt>
                <c:pt idx="56">
                  <c:v>163.5301</c:v>
                </c:pt>
                <c:pt idx="57">
                  <c:v>151.8794</c:v>
                </c:pt>
                <c:pt idx="58">
                  <c:v>136.2227</c:v>
                </c:pt>
                <c:pt idx="59">
                  <c:v>94.843100000000007</c:v>
                </c:pt>
                <c:pt idx="60">
                  <c:v>69.070999999999998</c:v>
                </c:pt>
                <c:pt idx="61">
                  <c:v>79.8459</c:v>
                </c:pt>
                <c:pt idx="62">
                  <c:v>101.6562</c:v>
                </c:pt>
                <c:pt idx="63">
                  <c:v>133.71969999999999</c:v>
                </c:pt>
                <c:pt idx="64">
                  <c:v>192.10470000000001</c:v>
                </c:pt>
                <c:pt idx="65">
                  <c:v>200.33189999999999</c:v>
                </c:pt>
                <c:pt idx="66">
                  <c:v>295.33460000000002</c:v>
                </c:pt>
                <c:pt idx="67">
                  <c:v>416.06450000000001</c:v>
                </c:pt>
                <c:pt idx="68">
                  <c:v>382.3922</c:v>
                </c:pt>
                <c:pt idx="69">
                  <c:v>263.7208</c:v>
                </c:pt>
                <c:pt idx="70">
                  <c:v>162.19380000000001</c:v>
                </c:pt>
                <c:pt idx="71">
                  <c:v>121.5119</c:v>
                </c:pt>
                <c:pt idx="72">
                  <c:v>160.51609999999999</c:v>
                </c:pt>
                <c:pt idx="73">
                  <c:v>364.76479999999998</c:v>
                </c:pt>
                <c:pt idx="74">
                  <c:v>497.27480000000003</c:v>
                </c:pt>
                <c:pt idx="75">
                  <c:v>372.78590000000003</c:v>
                </c:pt>
                <c:pt idx="76">
                  <c:v>198.78200000000001</c:v>
                </c:pt>
                <c:pt idx="77">
                  <c:v>100.7119</c:v>
                </c:pt>
                <c:pt idx="78">
                  <c:v>58.6477</c:v>
                </c:pt>
                <c:pt idx="79">
                  <c:v>55.491999999999997</c:v>
                </c:pt>
                <c:pt idx="80">
                  <c:v>52.754199999999997</c:v>
                </c:pt>
                <c:pt idx="81">
                  <c:v>53.145400000000002</c:v>
                </c:pt>
                <c:pt idx="82">
                  <c:v>53.832500000000003</c:v>
                </c:pt>
                <c:pt idx="83">
                  <c:v>53.202399999999997</c:v>
                </c:pt>
                <c:pt idx="84">
                  <c:v>53.832500000000003</c:v>
                </c:pt>
                <c:pt idx="85">
                  <c:v>55.531700000000001</c:v>
                </c:pt>
                <c:pt idx="86">
                  <c:v>58.672600000000003</c:v>
                </c:pt>
                <c:pt idx="87">
                  <c:v>59.261800000000001</c:v>
                </c:pt>
                <c:pt idx="88">
                  <c:v>51.166800000000002</c:v>
                </c:pt>
                <c:pt idx="89">
                  <c:v>40.4527</c:v>
                </c:pt>
                <c:pt idx="90">
                  <c:v>52.693600000000004</c:v>
                </c:pt>
                <c:pt idx="91">
                  <c:v>83.243499999999997</c:v>
                </c:pt>
                <c:pt idx="92">
                  <c:v>97.130099999999999</c:v>
                </c:pt>
                <c:pt idx="93">
                  <c:v>94.181399999999996</c:v>
                </c:pt>
                <c:pt idx="94">
                  <c:v>91.280799999999999</c:v>
                </c:pt>
                <c:pt idx="95">
                  <c:v>90.151499999999999</c:v>
                </c:pt>
                <c:pt idx="96">
                  <c:v>89.792900000000003</c:v>
                </c:pt>
                <c:pt idx="97">
                  <c:v>89.394499999999994</c:v>
                </c:pt>
                <c:pt idx="98">
                  <c:v>88.0886</c:v>
                </c:pt>
                <c:pt idx="99">
                  <c:v>87.905500000000004</c:v>
                </c:pt>
                <c:pt idx="100">
                  <c:v>88.431200000000004</c:v>
                </c:pt>
                <c:pt idx="101">
                  <c:v>88.766000000000005</c:v>
                </c:pt>
                <c:pt idx="102">
                  <c:v>88.767099999999999</c:v>
                </c:pt>
                <c:pt idx="103">
                  <c:v>88.763499999999993</c:v>
                </c:pt>
                <c:pt idx="104">
                  <c:v>88.939300000000003</c:v>
                </c:pt>
                <c:pt idx="105">
                  <c:v>88.8215</c:v>
                </c:pt>
                <c:pt idx="106">
                  <c:v>88.888599999999997</c:v>
                </c:pt>
                <c:pt idx="107">
                  <c:v>89.489500000000007</c:v>
                </c:pt>
                <c:pt idx="108">
                  <c:v>90.125399999999999</c:v>
                </c:pt>
                <c:pt idx="109">
                  <c:v>89.8874</c:v>
                </c:pt>
                <c:pt idx="110">
                  <c:v>89.650199999999998</c:v>
                </c:pt>
                <c:pt idx="111">
                  <c:v>89.754499999999993</c:v>
                </c:pt>
                <c:pt idx="112">
                  <c:v>90.255099999999999</c:v>
                </c:pt>
                <c:pt idx="113">
                  <c:v>90.418000000000006</c:v>
                </c:pt>
                <c:pt idx="114">
                  <c:v>90.240899999999996</c:v>
                </c:pt>
                <c:pt idx="115">
                  <c:v>89.770200000000003</c:v>
                </c:pt>
                <c:pt idx="116">
                  <c:v>89.310299999999998</c:v>
                </c:pt>
                <c:pt idx="117">
                  <c:v>89.503600000000006</c:v>
                </c:pt>
                <c:pt idx="118">
                  <c:v>89.593800000000002</c:v>
                </c:pt>
                <c:pt idx="119">
                  <c:v>89.579099999999997</c:v>
                </c:pt>
                <c:pt idx="120">
                  <c:v>89.728300000000004</c:v>
                </c:pt>
                <c:pt idx="121">
                  <c:v>89.736099999999993</c:v>
                </c:pt>
                <c:pt idx="122">
                  <c:v>89.6935</c:v>
                </c:pt>
                <c:pt idx="123">
                  <c:v>89.671599999999998</c:v>
                </c:pt>
                <c:pt idx="124">
                  <c:v>89.796800000000005</c:v>
                </c:pt>
                <c:pt idx="125">
                  <c:v>90.036699999999996</c:v>
                </c:pt>
                <c:pt idx="126">
                  <c:v>90.987499999999997</c:v>
                </c:pt>
                <c:pt idx="127">
                  <c:v>91.489199999999997</c:v>
                </c:pt>
                <c:pt idx="128">
                  <c:v>91.168499999999995</c:v>
                </c:pt>
                <c:pt idx="129">
                  <c:v>90.947999999999993</c:v>
                </c:pt>
                <c:pt idx="130">
                  <c:v>90.920699999999997</c:v>
                </c:pt>
                <c:pt idx="131">
                  <c:v>91.045199999999994</c:v>
                </c:pt>
                <c:pt idx="132">
                  <c:v>91.162199999999999</c:v>
                </c:pt>
                <c:pt idx="133">
                  <c:v>90.870900000000006</c:v>
                </c:pt>
                <c:pt idx="134">
                  <c:v>89.985900000000001</c:v>
                </c:pt>
                <c:pt idx="135">
                  <c:v>89.847399999999993</c:v>
                </c:pt>
                <c:pt idx="136">
                  <c:v>90.436899999999994</c:v>
                </c:pt>
                <c:pt idx="137">
                  <c:v>123.1134</c:v>
                </c:pt>
                <c:pt idx="138">
                  <c:v>237.53800000000001</c:v>
                </c:pt>
                <c:pt idx="139">
                  <c:v>398.6026</c:v>
                </c:pt>
                <c:pt idx="140">
                  <c:v>402.28579999999999</c:v>
                </c:pt>
                <c:pt idx="141">
                  <c:v>266.9599</c:v>
                </c:pt>
                <c:pt idx="142">
                  <c:v>134.56379999999999</c:v>
                </c:pt>
                <c:pt idx="143">
                  <c:v>125.1671</c:v>
                </c:pt>
                <c:pt idx="144">
                  <c:v>161.30119999999999</c:v>
                </c:pt>
                <c:pt idx="145">
                  <c:v>250.4135</c:v>
                </c:pt>
                <c:pt idx="146">
                  <c:v>262.8852</c:v>
                </c:pt>
                <c:pt idx="147">
                  <c:v>172.02979999999999</c:v>
                </c:pt>
                <c:pt idx="148">
                  <c:v>86.246200000000002</c:v>
                </c:pt>
                <c:pt idx="149">
                  <c:v>50.815100000000001</c:v>
                </c:pt>
                <c:pt idx="150">
                  <c:v>27.340299999999999</c:v>
                </c:pt>
                <c:pt idx="151">
                  <c:v>14.8955</c:v>
                </c:pt>
                <c:pt idx="152">
                  <c:v>13.3223</c:v>
                </c:pt>
                <c:pt idx="153">
                  <c:v>13.657500000000001</c:v>
                </c:pt>
                <c:pt idx="154">
                  <c:v>44.959099999999999</c:v>
                </c:pt>
                <c:pt idx="155">
                  <c:v>141.33260000000001</c:v>
                </c:pt>
                <c:pt idx="156">
                  <c:v>244.9247</c:v>
                </c:pt>
                <c:pt idx="157">
                  <c:v>262.37180000000001</c:v>
                </c:pt>
                <c:pt idx="158">
                  <c:v>204.7748</c:v>
                </c:pt>
                <c:pt idx="159">
                  <c:v>274.74299999999999</c:v>
                </c:pt>
                <c:pt idx="160">
                  <c:v>460.04750000000001</c:v>
                </c:pt>
                <c:pt idx="161">
                  <c:v>412.67790000000002</c:v>
                </c:pt>
                <c:pt idx="162">
                  <c:v>195.07050000000001</c:v>
                </c:pt>
                <c:pt idx="163">
                  <c:v>90.593000000000004</c:v>
                </c:pt>
                <c:pt idx="164">
                  <c:v>91.641800000000003</c:v>
                </c:pt>
                <c:pt idx="165">
                  <c:v>281.20299999999997</c:v>
                </c:pt>
                <c:pt idx="166">
                  <c:v>509.31259999999997</c:v>
                </c:pt>
                <c:pt idx="167">
                  <c:v>530.21230000000003</c:v>
                </c:pt>
                <c:pt idx="168">
                  <c:v>304.8091</c:v>
                </c:pt>
                <c:pt idx="169">
                  <c:v>117.75409999999999</c:v>
                </c:pt>
                <c:pt idx="170">
                  <c:v>9.8224</c:v>
                </c:pt>
                <c:pt idx="171">
                  <c:v>3.8955000000000002</c:v>
                </c:pt>
                <c:pt idx="172">
                  <c:v>12.984500000000001</c:v>
                </c:pt>
                <c:pt idx="173">
                  <c:v>42.754100000000001</c:v>
                </c:pt>
                <c:pt idx="174">
                  <c:v>69.947699999999998</c:v>
                </c:pt>
                <c:pt idx="175">
                  <c:v>89.63</c:v>
                </c:pt>
                <c:pt idx="176">
                  <c:v>144.38239999999999</c:v>
                </c:pt>
                <c:pt idx="177">
                  <c:v>155.0273</c:v>
                </c:pt>
                <c:pt idx="178">
                  <c:v>110.3062</c:v>
                </c:pt>
                <c:pt idx="179">
                  <c:v>66.065899999999999</c:v>
                </c:pt>
                <c:pt idx="180">
                  <c:v>54.088299999999997</c:v>
                </c:pt>
                <c:pt idx="181">
                  <c:v>50.383200000000002</c:v>
                </c:pt>
                <c:pt idx="182">
                  <c:v>45.7348</c:v>
                </c:pt>
                <c:pt idx="183">
                  <c:v>31.586200000000002</c:v>
                </c:pt>
                <c:pt idx="184">
                  <c:v>15.587199999999999</c:v>
                </c:pt>
                <c:pt idx="185">
                  <c:v>11.166</c:v>
                </c:pt>
                <c:pt idx="186">
                  <c:v>10.1295</c:v>
                </c:pt>
                <c:pt idx="187">
                  <c:v>11.733599999999999</c:v>
                </c:pt>
                <c:pt idx="188">
                  <c:v>23.841200000000001</c:v>
                </c:pt>
                <c:pt idx="189">
                  <c:v>53.392099999999999</c:v>
                </c:pt>
                <c:pt idx="190">
                  <c:v>76.471699999999998</c:v>
                </c:pt>
                <c:pt idx="191">
                  <c:v>82.750600000000006</c:v>
                </c:pt>
                <c:pt idx="192">
                  <c:v>84.955500000000001</c:v>
                </c:pt>
                <c:pt idx="193">
                  <c:v>83.184799999999996</c:v>
                </c:pt>
                <c:pt idx="194">
                  <c:v>81.173699999999997</c:v>
                </c:pt>
                <c:pt idx="195">
                  <c:v>80.486900000000006</c:v>
                </c:pt>
                <c:pt idx="196">
                  <c:v>81.259900000000002</c:v>
                </c:pt>
                <c:pt idx="197">
                  <c:v>82.176299999999998</c:v>
                </c:pt>
                <c:pt idx="198">
                  <c:v>141.93680000000001</c:v>
                </c:pt>
                <c:pt idx="199">
                  <c:v>216.03970000000001</c:v>
                </c:pt>
                <c:pt idx="200">
                  <c:v>201.86840000000001</c:v>
                </c:pt>
                <c:pt idx="201">
                  <c:v>231.4744</c:v>
                </c:pt>
                <c:pt idx="202">
                  <c:v>393.29790000000003</c:v>
                </c:pt>
                <c:pt idx="203">
                  <c:v>480.20569999999998</c:v>
                </c:pt>
                <c:pt idx="204">
                  <c:v>334.49239999999998</c:v>
                </c:pt>
                <c:pt idx="205">
                  <c:v>162.93209999999999</c:v>
                </c:pt>
                <c:pt idx="206">
                  <c:v>100.6862</c:v>
                </c:pt>
                <c:pt idx="207">
                  <c:v>218.5651</c:v>
                </c:pt>
                <c:pt idx="208">
                  <c:v>266.03719999999998</c:v>
                </c:pt>
                <c:pt idx="209">
                  <c:v>159.8646</c:v>
                </c:pt>
                <c:pt idx="210">
                  <c:v>170.18950000000001</c:v>
                </c:pt>
                <c:pt idx="211">
                  <c:v>226.69399999999999</c:v>
                </c:pt>
                <c:pt idx="212">
                  <c:v>199.11080000000001</c:v>
                </c:pt>
                <c:pt idx="213">
                  <c:v>164.52010000000001</c:v>
                </c:pt>
                <c:pt idx="214">
                  <c:v>178.34829999999999</c:v>
                </c:pt>
                <c:pt idx="215">
                  <c:v>171.65289999999999</c:v>
                </c:pt>
                <c:pt idx="216">
                  <c:v>140.74459999999999</c:v>
                </c:pt>
                <c:pt idx="217">
                  <c:v>117.78740000000001</c:v>
                </c:pt>
                <c:pt idx="218">
                  <c:v>86.635000000000005</c:v>
                </c:pt>
                <c:pt idx="219">
                  <c:v>146.0052</c:v>
                </c:pt>
                <c:pt idx="220">
                  <c:v>316.02170000000001</c:v>
                </c:pt>
                <c:pt idx="221">
                  <c:v>305.84230000000002</c:v>
                </c:pt>
                <c:pt idx="222">
                  <c:v>176.37039999999999</c:v>
                </c:pt>
                <c:pt idx="223">
                  <c:v>80.028199999999998</c:v>
                </c:pt>
                <c:pt idx="224">
                  <c:v>60.715400000000002</c:v>
                </c:pt>
                <c:pt idx="225">
                  <c:v>64.424400000000006</c:v>
                </c:pt>
                <c:pt idx="226">
                  <c:v>77.226299999999995</c:v>
                </c:pt>
                <c:pt idx="227">
                  <c:v>89.778099999999995</c:v>
                </c:pt>
                <c:pt idx="228">
                  <c:v>96.901600000000002</c:v>
                </c:pt>
                <c:pt idx="229">
                  <c:v>96.586799999999997</c:v>
                </c:pt>
                <c:pt idx="230">
                  <c:v>78.691100000000006</c:v>
                </c:pt>
                <c:pt idx="231">
                  <c:v>45.240200000000002</c:v>
                </c:pt>
                <c:pt idx="232">
                  <c:v>17.950399999999998</c:v>
                </c:pt>
                <c:pt idx="233">
                  <c:v>10.7408</c:v>
                </c:pt>
                <c:pt idx="234">
                  <c:v>7.9309000000000003</c:v>
                </c:pt>
                <c:pt idx="235">
                  <c:v>7.7672999999999996</c:v>
                </c:pt>
                <c:pt idx="236">
                  <c:v>7.8897000000000004</c:v>
                </c:pt>
                <c:pt idx="237">
                  <c:v>8.1380999999999997</c:v>
                </c:pt>
                <c:pt idx="238">
                  <c:v>8.0234000000000005</c:v>
                </c:pt>
                <c:pt idx="239">
                  <c:v>15.760999999999999</c:v>
                </c:pt>
                <c:pt idx="240">
                  <c:v>41.864400000000003</c:v>
                </c:pt>
                <c:pt idx="241">
                  <c:v>37.131100000000004</c:v>
                </c:pt>
                <c:pt idx="242">
                  <c:v>22.0809</c:v>
                </c:pt>
                <c:pt idx="243">
                  <c:v>11.3789</c:v>
                </c:pt>
                <c:pt idx="244">
                  <c:v>9.3643000000000001</c:v>
                </c:pt>
                <c:pt idx="245">
                  <c:v>18.4315</c:v>
                </c:pt>
                <c:pt idx="246">
                  <c:v>63.274299999999997</c:v>
                </c:pt>
                <c:pt idx="247">
                  <c:v>75.362899999999996</c:v>
                </c:pt>
                <c:pt idx="248">
                  <c:v>53.55</c:v>
                </c:pt>
                <c:pt idx="249">
                  <c:v>39.488700000000001</c:v>
                </c:pt>
                <c:pt idx="250">
                  <c:v>53.113999999999997</c:v>
                </c:pt>
                <c:pt idx="251">
                  <c:v>77.755499999999998</c:v>
                </c:pt>
                <c:pt idx="252">
                  <c:v>78.254499999999993</c:v>
                </c:pt>
                <c:pt idx="253">
                  <c:v>74.989099999999993</c:v>
                </c:pt>
                <c:pt idx="254">
                  <c:v>71.319800000000001</c:v>
                </c:pt>
                <c:pt idx="255">
                  <c:v>76.7667</c:v>
                </c:pt>
                <c:pt idx="256">
                  <c:v>162.65199999999999</c:v>
                </c:pt>
                <c:pt idx="257">
                  <c:v>321.63139999999999</c:v>
                </c:pt>
                <c:pt idx="258">
                  <c:v>394.2774</c:v>
                </c:pt>
                <c:pt idx="259">
                  <c:v>336.13400000000001</c:v>
                </c:pt>
                <c:pt idx="260">
                  <c:v>314.72899999999998</c:v>
                </c:pt>
                <c:pt idx="261">
                  <c:v>341.87860000000001</c:v>
                </c:pt>
                <c:pt idx="262">
                  <c:v>222.5325</c:v>
                </c:pt>
                <c:pt idx="263">
                  <c:v>109.8638</c:v>
                </c:pt>
                <c:pt idx="264">
                  <c:v>121.8109</c:v>
                </c:pt>
                <c:pt idx="265">
                  <c:v>223.74359999999999</c:v>
                </c:pt>
                <c:pt idx="266">
                  <c:v>246.08</c:v>
                </c:pt>
                <c:pt idx="267">
                  <c:v>197.4665</c:v>
                </c:pt>
                <c:pt idx="268">
                  <c:v>108.5834</c:v>
                </c:pt>
                <c:pt idx="269">
                  <c:v>68.773300000000006</c:v>
                </c:pt>
                <c:pt idx="270">
                  <c:v>53.880800000000001</c:v>
                </c:pt>
                <c:pt idx="271">
                  <c:v>52.154699999999998</c:v>
                </c:pt>
                <c:pt idx="272">
                  <c:v>43.506300000000003</c:v>
                </c:pt>
                <c:pt idx="273">
                  <c:v>24.229299999999999</c:v>
                </c:pt>
                <c:pt idx="274">
                  <c:v>10.9489</c:v>
                </c:pt>
                <c:pt idx="275">
                  <c:v>8.4353999999999996</c:v>
                </c:pt>
                <c:pt idx="276">
                  <c:v>11.591699999999999</c:v>
                </c:pt>
                <c:pt idx="277">
                  <c:v>45.000300000000003</c:v>
                </c:pt>
                <c:pt idx="278">
                  <c:v>126.41849999999999</c:v>
                </c:pt>
                <c:pt idx="279">
                  <c:v>309.27820000000003</c:v>
                </c:pt>
                <c:pt idx="280">
                  <c:v>377.06279999999998</c:v>
                </c:pt>
                <c:pt idx="281">
                  <c:v>362.64170000000001</c:v>
                </c:pt>
                <c:pt idx="282">
                  <c:v>263.64530000000002</c:v>
                </c:pt>
                <c:pt idx="283">
                  <c:v>169.54570000000001</c:v>
                </c:pt>
                <c:pt idx="284">
                  <c:v>133.51009999999999</c:v>
                </c:pt>
                <c:pt idx="285">
                  <c:v>161.35400000000001</c:v>
                </c:pt>
                <c:pt idx="286">
                  <c:v>378.71140000000003</c:v>
                </c:pt>
                <c:pt idx="287">
                  <c:v>483.59160000000003</c:v>
                </c:pt>
                <c:pt idx="288">
                  <c:v>282.12580000000003</c:v>
                </c:pt>
                <c:pt idx="289">
                  <c:v>90.586699999999993</c:v>
                </c:pt>
                <c:pt idx="290">
                  <c:v>7.4531999999999998</c:v>
                </c:pt>
                <c:pt idx="291">
                  <c:v>13.286099999999999</c:v>
                </c:pt>
                <c:pt idx="292">
                  <c:v>42.957999999999998</c:v>
                </c:pt>
                <c:pt idx="293">
                  <c:v>81.7697</c:v>
                </c:pt>
                <c:pt idx="294">
                  <c:v>93.974800000000002</c:v>
                </c:pt>
                <c:pt idx="295">
                  <c:v>95.020200000000003</c:v>
                </c:pt>
                <c:pt idx="296">
                  <c:v>113.4742</c:v>
                </c:pt>
                <c:pt idx="297">
                  <c:v>121.9432</c:v>
                </c:pt>
                <c:pt idx="298">
                  <c:v>114.4533</c:v>
                </c:pt>
                <c:pt idx="299">
                  <c:v>90.161100000000005</c:v>
                </c:pt>
                <c:pt idx="300">
                  <c:v>75.823899999999995</c:v>
                </c:pt>
                <c:pt idx="301">
                  <c:v>65.739800000000002</c:v>
                </c:pt>
                <c:pt idx="302">
                  <c:v>43.527000000000001</c:v>
                </c:pt>
                <c:pt idx="303">
                  <c:v>25.171299999999999</c:v>
                </c:pt>
                <c:pt idx="304">
                  <c:v>28.660299999999999</c:v>
                </c:pt>
                <c:pt idx="305">
                  <c:v>60.798999999999999</c:v>
                </c:pt>
                <c:pt idx="306">
                  <c:v>72.073400000000007</c:v>
                </c:pt>
                <c:pt idx="307">
                  <c:v>79.742900000000006</c:v>
                </c:pt>
                <c:pt idx="308">
                  <c:v>77.824200000000005</c:v>
                </c:pt>
                <c:pt idx="309">
                  <c:v>74.162000000000006</c:v>
                </c:pt>
                <c:pt idx="310">
                  <c:v>69.950199999999995</c:v>
                </c:pt>
                <c:pt idx="311">
                  <c:v>67.233099999999993</c:v>
                </c:pt>
                <c:pt idx="312">
                  <c:v>59.8202</c:v>
                </c:pt>
                <c:pt idx="313">
                  <c:v>36.957700000000003</c:v>
                </c:pt>
                <c:pt idx="314">
                  <c:v>17.912500000000001</c:v>
                </c:pt>
                <c:pt idx="315">
                  <c:v>9.7272999999999996</c:v>
                </c:pt>
                <c:pt idx="316">
                  <c:v>8.0884999999999998</c:v>
                </c:pt>
                <c:pt idx="317">
                  <c:v>28.196300000000001</c:v>
                </c:pt>
                <c:pt idx="318">
                  <c:v>65.361199999999997</c:v>
                </c:pt>
                <c:pt idx="319">
                  <c:v>70.813199999999995</c:v>
                </c:pt>
                <c:pt idx="320">
                  <c:v>73.293999999999997</c:v>
                </c:pt>
                <c:pt idx="321">
                  <c:v>71.174099999999996</c:v>
                </c:pt>
                <c:pt idx="322">
                  <c:v>65.165599999999998</c:v>
                </c:pt>
                <c:pt idx="323">
                  <c:v>58.120199999999997</c:v>
                </c:pt>
                <c:pt idx="324">
                  <c:v>54.8855</c:v>
                </c:pt>
                <c:pt idx="325">
                  <c:v>54.031300000000002</c:v>
                </c:pt>
                <c:pt idx="326">
                  <c:v>49.492699999999999</c:v>
                </c:pt>
                <c:pt idx="327">
                  <c:v>31.753</c:v>
                </c:pt>
                <c:pt idx="328">
                  <c:v>18.39</c:v>
                </c:pt>
                <c:pt idx="329">
                  <c:v>19.2803</c:v>
                </c:pt>
                <c:pt idx="330">
                  <c:v>50.164700000000003</c:v>
                </c:pt>
                <c:pt idx="331">
                  <c:v>79.809600000000003</c:v>
                </c:pt>
                <c:pt idx="332">
                  <c:v>88.272000000000006</c:v>
                </c:pt>
                <c:pt idx="333">
                  <c:v>84.258300000000006</c:v>
                </c:pt>
                <c:pt idx="334">
                  <c:v>80.472399999999993</c:v>
                </c:pt>
                <c:pt idx="335">
                  <c:v>84.973399999999998</c:v>
                </c:pt>
                <c:pt idx="336">
                  <c:v>120.3086</c:v>
                </c:pt>
                <c:pt idx="337">
                  <c:v>152.9623</c:v>
                </c:pt>
                <c:pt idx="338">
                  <c:v>195.18199999999999</c:v>
                </c:pt>
                <c:pt idx="339">
                  <c:v>220.41249999999999</c:v>
                </c:pt>
                <c:pt idx="340">
                  <c:v>191.13399999999999</c:v>
                </c:pt>
                <c:pt idx="341">
                  <c:v>113.6173</c:v>
                </c:pt>
                <c:pt idx="342">
                  <c:v>71.636399999999995</c:v>
                </c:pt>
                <c:pt idx="343">
                  <c:v>51.689599999999999</c:v>
                </c:pt>
                <c:pt idx="344">
                  <c:v>44.735100000000003</c:v>
                </c:pt>
                <c:pt idx="345">
                  <c:v>46.470999999999997</c:v>
                </c:pt>
                <c:pt idx="346">
                  <c:v>48.330100000000002</c:v>
                </c:pt>
                <c:pt idx="347">
                  <c:v>48.814399999999999</c:v>
                </c:pt>
                <c:pt idx="348">
                  <c:v>49.5503</c:v>
                </c:pt>
                <c:pt idx="349">
                  <c:v>50.397399999999998</c:v>
                </c:pt>
                <c:pt idx="350">
                  <c:v>51.987699999999997</c:v>
                </c:pt>
                <c:pt idx="351">
                  <c:v>52.531199999999998</c:v>
                </c:pt>
                <c:pt idx="352">
                  <c:v>52.327399999999997</c:v>
                </c:pt>
                <c:pt idx="353">
                  <c:v>51.969099999999997</c:v>
                </c:pt>
                <c:pt idx="354">
                  <c:v>51.734900000000003</c:v>
                </c:pt>
                <c:pt idx="355">
                  <c:v>51.689700000000002</c:v>
                </c:pt>
                <c:pt idx="356">
                  <c:v>51.710900000000002</c:v>
                </c:pt>
                <c:pt idx="357">
                  <c:v>43.714700000000001</c:v>
                </c:pt>
                <c:pt idx="358">
                  <c:v>21.617000000000001</c:v>
                </c:pt>
                <c:pt idx="359">
                  <c:v>11.0395</c:v>
                </c:pt>
                <c:pt idx="360">
                  <c:v>13.019600000000001</c:v>
                </c:pt>
                <c:pt idx="361">
                  <c:v>42.205300000000001</c:v>
                </c:pt>
                <c:pt idx="362">
                  <c:v>65.829599999999999</c:v>
                </c:pt>
                <c:pt idx="363">
                  <c:v>70.648099999999999</c:v>
                </c:pt>
                <c:pt idx="364">
                  <c:v>66.0244</c:v>
                </c:pt>
                <c:pt idx="365">
                  <c:v>62.712000000000003</c:v>
                </c:pt>
                <c:pt idx="366">
                  <c:v>67.0779</c:v>
                </c:pt>
                <c:pt idx="367">
                  <c:v>78.338899999999995</c:v>
                </c:pt>
                <c:pt idx="368">
                  <c:v>77.360900000000001</c:v>
                </c:pt>
                <c:pt idx="369">
                  <c:v>63.991199999999999</c:v>
                </c:pt>
                <c:pt idx="370">
                  <c:v>44.174399999999999</c:v>
                </c:pt>
                <c:pt idx="371">
                  <c:v>24.0808</c:v>
                </c:pt>
                <c:pt idx="372">
                  <c:v>10.735200000000001</c:v>
                </c:pt>
                <c:pt idx="373">
                  <c:v>9.3835999999999995</c:v>
                </c:pt>
                <c:pt idx="374">
                  <c:v>18.616199999999999</c:v>
                </c:pt>
                <c:pt idx="375">
                  <c:v>59.219499999999996</c:v>
                </c:pt>
                <c:pt idx="376">
                  <c:v>92.537099999999995</c:v>
                </c:pt>
                <c:pt idx="377">
                  <c:v>98.962000000000003</c:v>
                </c:pt>
                <c:pt idx="378">
                  <c:v>90.902100000000004</c:v>
                </c:pt>
                <c:pt idx="379">
                  <c:v>86.302300000000002</c:v>
                </c:pt>
                <c:pt idx="380">
                  <c:v>84.244900000000001</c:v>
                </c:pt>
                <c:pt idx="381">
                  <c:v>84.557699999999997</c:v>
                </c:pt>
                <c:pt idx="382">
                  <c:v>86.652500000000003</c:v>
                </c:pt>
                <c:pt idx="383">
                  <c:v>88.966999999999999</c:v>
                </c:pt>
                <c:pt idx="384">
                  <c:v>89.455200000000005</c:v>
                </c:pt>
                <c:pt idx="385">
                  <c:v>90.029200000000003</c:v>
                </c:pt>
                <c:pt idx="386">
                  <c:v>91.116100000000003</c:v>
                </c:pt>
                <c:pt idx="387">
                  <c:v>91.7744</c:v>
                </c:pt>
                <c:pt idx="388">
                  <c:v>91.616</c:v>
                </c:pt>
                <c:pt idx="389">
                  <c:v>90.859700000000004</c:v>
                </c:pt>
                <c:pt idx="390">
                  <c:v>86.492699999999999</c:v>
                </c:pt>
                <c:pt idx="391">
                  <c:v>82.311199999999999</c:v>
                </c:pt>
                <c:pt idx="392">
                  <c:v>97.576300000000003</c:v>
                </c:pt>
                <c:pt idx="393">
                  <c:v>237.2304</c:v>
                </c:pt>
                <c:pt idx="394">
                  <c:v>374.84629999999999</c:v>
                </c:pt>
                <c:pt idx="395">
                  <c:v>266.9846</c:v>
                </c:pt>
                <c:pt idx="396">
                  <c:v>142.9751</c:v>
                </c:pt>
                <c:pt idx="397">
                  <c:v>158.19139999999999</c:v>
                </c:pt>
                <c:pt idx="398">
                  <c:v>212.73740000000001</c:v>
                </c:pt>
                <c:pt idx="399">
                  <c:v>158.18430000000001</c:v>
                </c:pt>
                <c:pt idx="400">
                  <c:v>70.534999999999997</c:v>
                </c:pt>
                <c:pt idx="401">
                  <c:v>28.273599999999998</c:v>
                </c:pt>
                <c:pt idx="402">
                  <c:v>5.9804000000000004</c:v>
                </c:pt>
                <c:pt idx="403">
                  <c:v>3.9923000000000002</c:v>
                </c:pt>
                <c:pt idx="404">
                  <c:v>9.5841999999999992</c:v>
                </c:pt>
                <c:pt idx="405">
                  <c:v>37.8294</c:v>
                </c:pt>
                <c:pt idx="406">
                  <c:v>72.971999999999994</c:v>
                </c:pt>
                <c:pt idx="407">
                  <c:v>84.607200000000006</c:v>
                </c:pt>
                <c:pt idx="408">
                  <c:v>85.463399999999993</c:v>
                </c:pt>
                <c:pt idx="409">
                  <c:v>82.698999999999998</c:v>
                </c:pt>
                <c:pt idx="410">
                  <c:v>81.068299999999994</c:v>
                </c:pt>
                <c:pt idx="411">
                  <c:v>79.198800000000006</c:v>
                </c:pt>
                <c:pt idx="412">
                  <c:v>76.176699999999997</c:v>
                </c:pt>
                <c:pt idx="413">
                  <c:v>70.656899999999993</c:v>
                </c:pt>
                <c:pt idx="414">
                  <c:v>70.478099999999998</c:v>
                </c:pt>
                <c:pt idx="415">
                  <c:v>71.089799999999997</c:v>
                </c:pt>
                <c:pt idx="416">
                  <c:v>72.321200000000005</c:v>
                </c:pt>
                <c:pt idx="417">
                  <c:v>68.375600000000006</c:v>
                </c:pt>
                <c:pt idx="418">
                  <c:v>60.033999999999999</c:v>
                </c:pt>
                <c:pt idx="419">
                  <c:v>58.543199999999999</c:v>
                </c:pt>
                <c:pt idx="420">
                  <c:v>69.285499999999999</c:v>
                </c:pt>
                <c:pt idx="421">
                  <c:v>83.564700000000002</c:v>
                </c:pt>
                <c:pt idx="422">
                  <c:v>96.132000000000005</c:v>
                </c:pt>
                <c:pt idx="423">
                  <c:v>206.18010000000001</c:v>
                </c:pt>
                <c:pt idx="424">
                  <c:v>433.63350000000003</c:v>
                </c:pt>
                <c:pt idx="425">
                  <c:v>508.28879999999998</c:v>
                </c:pt>
                <c:pt idx="426">
                  <c:v>271.90100000000001</c:v>
                </c:pt>
                <c:pt idx="427">
                  <c:v>97.098200000000006</c:v>
                </c:pt>
                <c:pt idx="428">
                  <c:v>68.944599999999994</c:v>
                </c:pt>
                <c:pt idx="429">
                  <c:v>94.15</c:v>
                </c:pt>
                <c:pt idx="430">
                  <c:v>88.685400000000001</c:v>
                </c:pt>
                <c:pt idx="431">
                  <c:v>78.584299999999999</c:v>
                </c:pt>
                <c:pt idx="432">
                  <c:v>72.196700000000007</c:v>
                </c:pt>
                <c:pt idx="433">
                  <c:v>66.619500000000002</c:v>
                </c:pt>
                <c:pt idx="434">
                  <c:v>58.990099999999998</c:v>
                </c:pt>
                <c:pt idx="435">
                  <c:v>50.255899999999997</c:v>
                </c:pt>
                <c:pt idx="436">
                  <c:v>71.063299999999998</c:v>
                </c:pt>
                <c:pt idx="437">
                  <c:v>98.478700000000003</c:v>
                </c:pt>
                <c:pt idx="438">
                  <c:v>99.402100000000004</c:v>
                </c:pt>
                <c:pt idx="439">
                  <c:v>129.0317</c:v>
                </c:pt>
                <c:pt idx="440">
                  <c:v>153.13480000000001</c:v>
                </c:pt>
                <c:pt idx="441">
                  <c:v>151.1891</c:v>
                </c:pt>
                <c:pt idx="442">
                  <c:v>134.3252</c:v>
                </c:pt>
                <c:pt idx="443">
                  <c:v>111.4007</c:v>
                </c:pt>
                <c:pt idx="444">
                  <c:v>97.459000000000003</c:v>
                </c:pt>
                <c:pt idx="445">
                  <c:v>88.308199999999999</c:v>
                </c:pt>
                <c:pt idx="446">
                  <c:v>85.345399999999998</c:v>
                </c:pt>
                <c:pt idx="447">
                  <c:v>82.851399999999998</c:v>
                </c:pt>
                <c:pt idx="448">
                  <c:v>82.118600000000001</c:v>
                </c:pt>
                <c:pt idx="449">
                  <c:v>81.683700000000002</c:v>
                </c:pt>
                <c:pt idx="450">
                  <c:v>80.985100000000003</c:v>
                </c:pt>
                <c:pt idx="451">
                  <c:v>80.291899999999998</c:v>
                </c:pt>
                <c:pt idx="452">
                  <c:v>78.922799999999995</c:v>
                </c:pt>
                <c:pt idx="453">
                  <c:v>77.362499999999997</c:v>
                </c:pt>
                <c:pt idx="454">
                  <c:v>76.544499999999999</c:v>
                </c:pt>
                <c:pt idx="455">
                  <c:v>76.153199999999998</c:v>
                </c:pt>
                <c:pt idx="456">
                  <c:v>75.668700000000001</c:v>
                </c:pt>
                <c:pt idx="457">
                  <c:v>74.793199999999999</c:v>
                </c:pt>
                <c:pt idx="458">
                  <c:v>74.135599999999997</c:v>
                </c:pt>
                <c:pt idx="459">
                  <c:v>73.638199999999998</c:v>
                </c:pt>
                <c:pt idx="460">
                  <c:v>73.575999999999993</c:v>
                </c:pt>
                <c:pt idx="461">
                  <c:v>73.638000000000005</c:v>
                </c:pt>
                <c:pt idx="462">
                  <c:v>73.609899999999996</c:v>
                </c:pt>
                <c:pt idx="463">
                  <c:v>73.278800000000004</c:v>
                </c:pt>
                <c:pt idx="464">
                  <c:v>72.793499999999995</c:v>
                </c:pt>
                <c:pt idx="465">
                  <c:v>72.330500000000001</c:v>
                </c:pt>
                <c:pt idx="466">
                  <c:v>72.148799999999994</c:v>
                </c:pt>
                <c:pt idx="467">
                  <c:v>71.915099999999995</c:v>
                </c:pt>
                <c:pt idx="468">
                  <c:v>71.518799999999999</c:v>
                </c:pt>
                <c:pt idx="469">
                  <c:v>71.158699999999996</c:v>
                </c:pt>
                <c:pt idx="470">
                  <c:v>70.126099999999994</c:v>
                </c:pt>
                <c:pt idx="471">
                  <c:v>68.683700000000002</c:v>
                </c:pt>
                <c:pt idx="472">
                  <c:v>68.069500000000005</c:v>
                </c:pt>
                <c:pt idx="473">
                  <c:v>67.925299999999993</c:v>
                </c:pt>
                <c:pt idx="474">
                  <c:v>67.897499999999994</c:v>
                </c:pt>
                <c:pt idx="475">
                  <c:v>67.881500000000003</c:v>
                </c:pt>
                <c:pt idx="476">
                  <c:v>67.905199999999994</c:v>
                </c:pt>
                <c:pt idx="477">
                  <c:v>67.8459</c:v>
                </c:pt>
                <c:pt idx="478">
                  <c:v>67.862700000000004</c:v>
                </c:pt>
                <c:pt idx="479">
                  <c:v>67.8887</c:v>
                </c:pt>
                <c:pt idx="480">
                  <c:v>67.776399999999995</c:v>
                </c:pt>
                <c:pt idx="481">
                  <c:v>67.452799999999996</c:v>
                </c:pt>
                <c:pt idx="482">
                  <c:v>66.726299999999995</c:v>
                </c:pt>
                <c:pt idx="483">
                  <c:v>66.087100000000007</c:v>
                </c:pt>
                <c:pt idx="484">
                  <c:v>65.7761</c:v>
                </c:pt>
                <c:pt idx="485">
                  <c:v>65.5428</c:v>
                </c:pt>
                <c:pt idx="486">
                  <c:v>65.309600000000003</c:v>
                </c:pt>
                <c:pt idx="487">
                  <c:v>64.850300000000004</c:v>
                </c:pt>
                <c:pt idx="488">
                  <c:v>64.725800000000007</c:v>
                </c:pt>
                <c:pt idx="489">
                  <c:v>64.801400000000001</c:v>
                </c:pt>
                <c:pt idx="490">
                  <c:v>64.8583</c:v>
                </c:pt>
                <c:pt idx="491">
                  <c:v>64.836399999999998</c:v>
                </c:pt>
                <c:pt idx="492">
                  <c:v>64.696600000000004</c:v>
                </c:pt>
                <c:pt idx="493">
                  <c:v>64.487799999999993</c:v>
                </c:pt>
                <c:pt idx="494">
                  <c:v>64.466300000000004</c:v>
                </c:pt>
                <c:pt idx="495">
                  <c:v>64.551199999999994</c:v>
                </c:pt>
                <c:pt idx="496">
                  <c:v>88.740099999999998</c:v>
                </c:pt>
                <c:pt idx="497">
                  <c:v>160.12129999999999</c:v>
                </c:pt>
                <c:pt idx="498">
                  <c:v>227.81960000000001</c:v>
                </c:pt>
                <c:pt idx="499">
                  <c:v>244.9417</c:v>
                </c:pt>
                <c:pt idx="500">
                  <c:v>245.35130000000001</c:v>
                </c:pt>
                <c:pt idx="501">
                  <c:v>242.43719999999999</c:v>
                </c:pt>
                <c:pt idx="502">
                  <c:v>240.5874</c:v>
                </c:pt>
                <c:pt idx="503">
                  <c:v>239.8468</c:v>
                </c:pt>
                <c:pt idx="504">
                  <c:v>239.20949999999999</c:v>
                </c:pt>
                <c:pt idx="505">
                  <c:v>238.97139999999999</c:v>
                </c:pt>
                <c:pt idx="506">
                  <c:v>238.9965</c:v>
                </c:pt>
                <c:pt idx="507">
                  <c:v>238.9871</c:v>
                </c:pt>
                <c:pt idx="508">
                  <c:v>236.50819999999999</c:v>
                </c:pt>
                <c:pt idx="509">
                  <c:v>232.43559999999999</c:v>
                </c:pt>
                <c:pt idx="510">
                  <c:v>257.5564</c:v>
                </c:pt>
                <c:pt idx="511">
                  <c:v>410.74279999999999</c:v>
                </c:pt>
                <c:pt idx="512">
                  <c:v>621.92510000000004</c:v>
                </c:pt>
                <c:pt idx="513">
                  <c:v>637.03309999999999</c:v>
                </c:pt>
                <c:pt idx="514">
                  <c:v>514.30139999999994</c:v>
                </c:pt>
                <c:pt idx="515">
                  <c:v>217.41810000000001</c:v>
                </c:pt>
                <c:pt idx="516">
                  <c:v>90.1417</c:v>
                </c:pt>
                <c:pt idx="517">
                  <c:v>70.037999999999997</c:v>
                </c:pt>
                <c:pt idx="518">
                  <c:v>78.588200000000001</c:v>
                </c:pt>
                <c:pt idx="519">
                  <c:v>65.280100000000004</c:v>
                </c:pt>
                <c:pt idx="520">
                  <c:v>34.029499999999999</c:v>
                </c:pt>
                <c:pt idx="521">
                  <c:v>20.543399999999998</c:v>
                </c:pt>
                <c:pt idx="522">
                  <c:v>15.7081</c:v>
                </c:pt>
                <c:pt idx="523">
                  <c:v>18.0153</c:v>
                </c:pt>
                <c:pt idx="524">
                  <c:v>38.958300000000001</c:v>
                </c:pt>
                <c:pt idx="525">
                  <c:v>74.233400000000003</c:v>
                </c:pt>
                <c:pt idx="526">
                  <c:v>93.4011</c:v>
                </c:pt>
                <c:pt idx="527">
                  <c:v>90.427599999999998</c:v>
                </c:pt>
                <c:pt idx="528">
                  <c:v>84.565100000000001</c:v>
                </c:pt>
                <c:pt idx="529">
                  <c:v>77.531300000000002</c:v>
                </c:pt>
                <c:pt idx="530">
                  <c:v>71.051500000000004</c:v>
                </c:pt>
                <c:pt idx="531">
                  <c:v>68.194800000000001</c:v>
                </c:pt>
                <c:pt idx="532">
                  <c:v>68.309100000000001</c:v>
                </c:pt>
                <c:pt idx="533">
                  <c:v>68.948999999999998</c:v>
                </c:pt>
                <c:pt idx="534">
                  <c:v>91.495199999999997</c:v>
                </c:pt>
                <c:pt idx="535">
                  <c:v>209.1079</c:v>
                </c:pt>
                <c:pt idx="536">
                  <c:v>344.85399999999998</c:v>
                </c:pt>
                <c:pt idx="537">
                  <c:v>264.08429999999998</c:v>
                </c:pt>
                <c:pt idx="538">
                  <c:v>138.18879999999999</c:v>
                </c:pt>
                <c:pt idx="539">
                  <c:v>60.753300000000003</c:v>
                </c:pt>
                <c:pt idx="540">
                  <c:v>44.668999999999997</c:v>
                </c:pt>
                <c:pt idx="541">
                  <c:v>68.025099999999995</c:v>
                </c:pt>
                <c:pt idx="542">
                  <c:v>64.132400000000004</c:v>
                </c:pt>
                <c:pt idx="543">
                  <c:v>39.460999999999999</c:v>
                </c:pt>
                <c:pt idx="544">
                  <c:v>23.723199999999999</c:v>
                </c:pt>
                <c:pt idx="545">
                  <c:v>24.3413</c:v>
                </c:pt>
                <c:pt idx="546">
                  <c:v>41.198300000000003</c:v>
                </c:pt>
                <c:pt idx="547">
                  <c:v>59.7926</c:v>
                </c:pt>
                <c:pt idx="548">
                  <c:v>69.460599999999999</c:v>
                </c:pt>
                <c:pt idx="549">
                  <c:v>71.212100000000007</c:v>
                </c:pt>
                <c:pt idx="550">
                  <c:v>72.512500000000003</c:v>
                </c:pt>
                <c:pt idx="551">
                  <c:v>73.1464</c:v>
                </c:pt>
                <c:pt idx="552">
                  <c:v>74.498400000000004</c:v>
                </c:pt>
                <c:pt idx="553">
                  <c:v>73.223100000000002</c:v>
                </c:pt>
                <c:pt idx="554">
                  <c:v>69.172799999999995</c:v>
                </c:pt>
                <c:pt idx="555">
                  <c:v>64.149699999999996</c:v>
                </c:pt>
                <c:pt idx="556">
                  <c:v>63.527299999999997</c:v>
                </c:pt>
                <c:pt idx="557">
                  <c:v>60.152700000000003</c:v>
                </c:pt>
                <c:pt idx="558">
                  <c:v>55.068800000000003</c:v>
                </c:pt>
                <c:pt idx="559">
                  <c:v>52.420299999999997</c:v>
                </c:pt>
                <c:pt idx="560">
                  <c:v>50.653199999999998</c:v>
                </c:pt>
                <c:pt idx="561">
                  <c:v>51.335900000000002</c:v>
                </c:pt>
                <c:pt idx="562">
                  <c:v>50.4255</c:v>
                </c:pt>
                <c:pt idx="563">
                  <c:v>38.695</c:v>
                </c:pt>
                <c:pt idx="564">
                  <c:v>28.216699999999999</c:v>
                </c:pt>
                <c:pt idx="565">
                  <c:v>41.874600000000001</c:v>
                </c:pt>
                <c:pt idx="566">
                  <c:v>98.044600000000003</c:v>
                </c:pt>
                <c:pt idx="567">
                  <c:v>136.68129999999999</c:v>
                </c:pt>
                <c:pt idx="568">
                  <c:v>129.702</c:v>
                </c:pt>
                <c:pt idx="569">
                  <c:v>104.17059999999999</c:v>
                </c:pt>
                <c:pt idx="570">
                  <c:v>79.739099999999993</c:v>
                </c:pt>
                <c:pt idx="571">
                  <c:v>67.840500000000006</c:v>
                </c:pt>
                <c:pt idx="572">
                  <c:v>65.756200000000007</c:v>
                </c:pt>
                <c:pt idx="573">
                  <c:v>65.91</c:v>
                </c:pt>
                <c:pt idx="574">
                  <c:v>66.261499999999998</c:v>
                </c:pt>
                <c:pt idx="575">
                  <c:v>66.294499999999999</c:v>
                </c:pt>
                <c:pt idx="576">
                  <c:v>66.075199999999995</c:v>
                </c:pt>
                <c:pt idx="577">
                  <c:v>65.670599999999993</c:v>
                </c:pt>
                <c:pt idx="578">
                  <c:v>65.587599999999995</c:v>
                </c:pt>
                <c:pt idx="579">
                  <c:v>65.455799999999996</c:v>
                </c:pt>
                <c:pt idx="580">
                  <c:v>65.154499999999999</c:v>
                </c:pt>
                <c:pt idx="581">
                  <c:v>64.7881</c:v>
                </c:pt>
                <c:pt idx="582">
                  <c:v>64.433800000000005</c:v>
                </c:pt>
                <c:pt idx="583">
                  <c:v>64.166799999999995</c:v>
                </c:pt>
                <c:pt idx="584">
                  <c:v>64.076300000000003</c:v>
                </c:pt>
                <c:pt idx="585">
                  <c:v>64.033699999999996</c:v>
                </c:pt>
                <c:pt idx="586">
                  <c:v>63.993499999999997</c:v>
                </c:pt>
                <c:pt idx="587">
                  <c:v>63.860399999999998</c:v>
                </c:pt>
                <c:pt idx="588">
                  <c:v>63.489100000000001</c:v>
                </c:pt>
                <c:pt idx="589">
                  <c:v>63.302399999999999</c:v>
                </c:pt>
                <c:pt idx="590">
                  <c:v>63.261400000000002</c:v>
                </c:pt>
                <c:pt idx="591">
                  <c:v>63.3324</c:v>
                </c:pt>
                <c:pt idx="592">
                  <c:v>63.218600000000002</c:v>
                </c:pt>
                <c:pt idx="593">
                  <c:v>63.090600000000002</c:v>
                </c:pt>
                <c:pt idx="594">
                  <c:v>62.866399999999999</c:v>
                </c:pt>
                <c:pt idx="595">
                  <c:v>62.854199999999999</c:v>
                </c:pt>
                <c:pt idx="596">
                  <c:v>62.811700000000002</c:v>
                </c:pt>
                <c:pt idx="597">
                  <c:v>62.772399999999998</c:v>
                </c:pt>
                <c:pt idx="598">
                  <c:v>62.812800000000003</c:v>
                </c:pt>
                <c:pt idx="599">
                  <c:v>63.414400000000001</c:v>
                </c:pt>
                <c:pt idx="600">
                  <c:v>82.323700000000002</c:v>
                </c:pt>
                <c:pt idx="601">
                  <c:v>121.40300000000001</c:v>
                </c:pt>
                <c:pt idx="602">
                  <c:v>250.14060000000001</c:v>
                </c:pt>
                <c:pt idx="603">
                  <c:v>361.26510000000002</c:v>
                </c:pt>
                <c:pt idx="604">
                  <c:v>252.97649999999999</c:v>
                </c:pt>
                <c:pt idx="605">
                  <c:v>298.93</c:v>
                </c:pt>
                <c:pt idx="606">
                  <c:v>497.4452</c:v>
                </c:pt>
                <c:pt idx="607">
                  <c:v>472.2389</c:v>
                </c:pt>
                <c:pt idx="608">
                  <c:v>248.84530000000001</c:v>
                </c:pt>
                <c:pt idx="609">
                  <c:v>151.1284</c:v>
                </c:pt>
                <c:pt idx="610">
                  <c:v>322.76389999999998</c:v>
                </c:pt>
                <c:pt idx="611">
                  <c:v>370.27780000000001</c:v>
                </c:pt>
                <c:pt idx="612">
                  <c:v>212.7047</c:v>
                </c:pt>
                <c:pt idx="613">
                  <c:v>93.399000000000001</c:v>
                </c:pt>
                <c:pt idx="614">
                  <c:v>92.086799999999997</c:v>
                </c:pt>
                <c:pt idx="615">
                  <c:v>85.631699999999995</c:v>
                </c:pt>
                <c:pt idx="616">
                  <c:v>70.412599999999998</c:v>
                </c:pt>
                <c:pt idx="617">
                  <c:v>53.146500000000003</c:v>
                </c:pt>
                <c:pt idx="618">
                  <c:v>27.835699999999999</c:v>
                </c:pt>
                <c:pt idx="619">
                  <c:v>20.8887</c:v>
                </c:pt>
                <c:pt idx="620">
                  <c:v>45.1081</c:v>
                </c:pt>
                <c:pt idx="621">
                  <c:v>88.501199999999997</c:v>
                </c:pt>
                <c:pt idx="622">
                  <c:v>82.029499999999999</c:v>
                </c:pt>
                <c:pt idx="623">
                  <c:v>63.415100000000002</c:v>
                </c:pt>
                <c:pt idx="624">
                  <c:v>48.442</c:v>
                </c:pt>
                <c:pt idx="625">
                  <c:v>46.273200000000003</c:v>
                </c:pt>
                <c:pt idx="626">
                  <c:v>48.374299999999998</c:v>
                </c:pt>
                <c:pt idx="627">
                  <c:v>51.010899999999999</c:v>
                </c:pt>
                <c:pt idx="628">
                  <c:v>54.262099999999997</c:v>
                </c:pt>
                <c:pt idx="629">
                  <c:v>61.736600000000003</c:v>
                </c:pt>
                <c:pt idx="630">
                  <c:v>85.836699999999993</c:v>
                </c:pt>
                <c:pt idx="631">
                  <c:v>193.7576</c:v>
                </c:pt>
                <c:pt idx="632">
                  <c:v>415.60270000000003</c:v>
                </c:pt>
                <c:pt idx="633">
                  <c:v>324.85469999999998</c:v>
                </c:pt>
                <c:pt idx="634">
                  <c:v>159.45699999999999</c:v>
                </c:pt>
                <c:pt idx="635">
                  <c:v>93.242099999999994</c:v>
                </c:pt>
                <c:pt idx="636">
                  <c:v>80.444999999999993</c:v>
                </c:pt>
                <c:pt idx="637">
                  <c:v>58.215899999999998</c:v>
                </c:pt>
                <c:pt idx="638">
                  <c:v>46.250399999999999</c:v>
                </c:pt>
                <c:pt idx="639">
                  <c:v>49.152900000000002</c:v>
                </c:pt>
                <c:pt idx="640">
                  <c:v>52.666800000000002</c:v>
                </c:pt>
                <c:pt idx="641">
                  <c:v>69.710499999999996</c:v>
                </c:pt>
                <c:pt idx="642">
                  <c:v>107.0675</c:v>
                </c:pt>
                <c:pt idx="643">
                  <c:v>123.39449999999999</c:v>
                </c:pt>
                <c:pt idx="644">
                  <c:v>114.01049999999999</c:v>
                </c:pt>
                <c:pt idx="645">
                  <c:v>102.988</c:v>
                </c:pt>
                <c:pt idx="646">
                  <c:v>101.20910000000001</c:v>
                </c:pt>
                <c:pt idx="647">
                  <c:v>102.7557</c:v>
                </c:pt>
                <c:pt idx="648">
                  <c:v>98.107299999999995</c:v>
                </c:pt>
                <c:pt idx="649">
                  <c:v>70.530199999999994</c:v>
                </c:pt>
                <c:pt idx="650">
                  <c:v>38.563699999999997</c:v>
                </c:pt>
                <c:pt idx="651">
                  <c:v>14.9589</c:v>
                </c:pt>
                <c:pt idx="652">
                  <c:v>5.1215999999999999</c:v>
                </c:pt>
                <c:pt idx="653">
                  <c:v>10.882300000000001</c:v>
                </c:pt>
                <c:pt idx="654">
                  <c:v>20.997499999999999</c:v>
                </c:pt>
                <c:pt idx="655">
                  <c:v>21.760100000000001</c:v>
                </c:pt>
                <c:pt idx="656">
                  <c:v>13.540699999999999</c:v>
                </c:pt>
                <c:pt idx="657">
                  <c:v>8.2167999999999992</c:v>
                </c:pt>
                <c:pt idx="658">
                  <c:v>8.0637000000000008</c:v>
                </c:pt>
                <c:pt idx="659">
                  <c:v>24.942499999999999</c:v>
                </c:pt>
                <c:pt idx="660">
                  <c:v>81.931299999999993</c:v>
                </c:pt>
                <c:pt idx="661">
                  <c:v>115.70050000000001</c:v>
                </c:pt>
                <c:pt idx="662">
                  <c:v>121.53959999999999</c:v>
                </c:pt>
                <c:pt idx="663">
                  <c:v>109.5617</c:v>
                </c:pt>
                <c:pt idx="664">
                  <c:v>136.24119999999999</c:v>
                </c:pt>
                <c:pt idx="665">
                  <c:v>198.1456</c:v>
                </c:pt>
                <c:pt idx="666">
                  <c:v>161.41380000000001</c:v>
                </c:pt>
                <c:pt idx="667">
                  <c:v>202.99119999999999</c:v>
                </c:pt>
                <c:pt idx="668">
                  <c:v>390.7131</c:v>
                </c:pt>
                <c:pt idx="669">
                  <c:v>361.61849999999998</c:v>
                </c:pt>
                <c:pt idx="670">
                  <c:v>186.09719999999999</c:v>
                </c:pt>
                <c:pt idx="671">
                  <c:v>204.68039999999999</c:v>
                </c:pt>
                <c:pt idx="672">
                  <c:v>370.70530000000002</c:v>
                </c:pt>
                <c:pt idx="673">
                  <c:v>356.73439999999999</c:v>
                </c:pt>
                <c:pt idx="674">
                  <c:v>166.7543</c:v>
                </c:pt>
                <c:pt idx="675">
                  <c:v>73.5749</c:v>
                </c:pt>
                <c:pt idx="676">
                  <c:v>29.837199999999999</c:v>
                </c:pt>
                <c:pt idx="677">
                  <c:v>4.4116</c:v>
                </c:pt>
                <c:pt idx="678">
                  <c:v>19.679500000000001</c:v>
                </c:pt>
                <c:pt idx="679">
                  <c:v>47.9452</c:v>
                </c:pt>
                <c:pt idx="680">
                  <c:v>52.460700000000003</c:v>
                </c:pt>
                <c:pt idx="681">
                  <c:v>31.802299999999999</c:v>
                </c:pt>
                <c:pt idx="682">
                  <c:v>36.474299999999999</c:v>
                </c:pt>
                <c:pt idx="683">
                  <c:v>93.1541</c:v>
                </c:pt>
                <c:pt idx="684">
                  <c:v>151.78790000000001</c:v>
                </c:pt>
                <c:pt idx="685">
                  <c:v>187.1293</c:v>
                </c:pt>
                <c:pt idx="686">
                  <c:v>220.55080000000001</c:v>
                </c:pt>
                <c:pt idx="687">
                  <c:v>189.68119999999999</c:v>
                </c:pt>
                <c:pt idx="688">
                  <c:v>141.33879999999999</c:v>
                </c:pt>
                <c:pt idx="689">
                  <c:v>134.65950000000001</c:v>
                </c:pt>
                <c:pt idx="690">
                  <c:v>107.8759</c:v>
                </c:pt>
                <c:pt idx="691">
                  <c:v>74.693799999999996</c:v>
                </c:pt>
                <c:pt idx="692">
                  <c:v>69.586799999999997</c:v>
                </c:pt>
                <c:pt idx="693">
                  <c:v>75.1327</c:v>
                </c:pt>
                <c:pt idx="694">
                  <c:v>75.903899999999993</c:v>
                </c:pt>
                <c:pt idx="695">
                  <c:v>67.032600000000002</c:v>
                </c:pt>
                <c:pt idx="696">
                  <c:v>82.390199999999993</c:v>
                </c:pt>
                <c:pt idx="697">
                  <c:v>114.73990000000001</c:v>
                </c:pt>
                <c:pt idx="698">
                  <c:v>115.6923</c:v>
                </c:pt>
                <c:pt idx="699">
                  <c:v>97.968900000000005</c:v>
                </c:pt>
                <c:pt idx="700">
                  <c:v>95.148499999999999</c:v>
                </c:pt>
                <c:pt idx="701">
                  <c:v>124.35639999999999</c:v>
                </c:pt>
                <c:pt idx="702">
                  <c:v>142.27549999999999</c:v>
                </c:pt>
                <c:pt idx="703">
                  <c:v>136.2465</c:v>
                </c:pt>
                <c:pt idx="704">
                  <c:v>124.3014</c:v>
                </c:pt>
                <c:pt idx="705">
                  <c:v>107.6044</c:v>
                </c:pt>
                <c:pt idx="706">
                  <c:v>98.031899999999993</c:v>
                </c:pt>
                <c:pt idx="707">
                  <c:v>87.445400000000006</c:v>
                </c:pt>
                <c:pt idx="708">
                  <c:v>80.019800000000004</c:v>
                </c:pt>
                <c:pt idx="709">
                  <c:v>96.918000000000006</c:v>
                </c:pt>
                <c:pt idx="710">
                  <c:v>97.561899999999994</c:v>
                </c:pt>
                <c:pt idx="711">
                  <c:v>71.054900000000004</c:v>
                </c:pt>
                <c:pt idx="712">
                  <c:v>50.697299999999998</c:v>
                </c:pt>
                <c:pt idx="713">
                  <c:v>23.541899999999998</c:v>
                </c:pt>
                <c:pt idx="714">
                  <c:v>10.1525</c:v>
                </c:pt>
                <c:pt idx="715">
                  <c:v>7.0015999999999998</c:v>
                </c:pt>
                <c:pt idx="716">
                  <c:v>36.6</c:v>
                </c:pt>
                <c:pt idx="717">
                  <c:v>167.85659999999999</c:v>
                </c:pt>
                <c:pt idx="718">
                  <c:v>267.05770000000001</c:v>
                </c:pt>
                <c:pt idx="719">
                  <c:v>358.48469999999998</c:v>
                </c:pt>
                <c:pt idx="720">
                  <c:v>369.78320000000002</c:v>
                </c:pt>
                <c:pt idx="721">
                  <c:v>240.3485</c:v>
                </c:pt>
                <c:pt idx="722">
                  <c:v>185.99879999999999</c:v>
                </c:pt>
                <c:pt idx="723">
                  <c:v>341.95249999999999</c:v>
                </c:pt>
                <c:pt idx="724">
                  <c:v>360.05270000000002</c:v>
                </c:pt>
                <c:pt idx="725">
                  <c:v>205.82689999999999</c:v>
                </c:pt>
                <c:pt idx="726">
                  <c:v>131.9119</c:v>
                </c:pt>
                <c:pt idx="727">
                  <c:v>111.32259999999999</c:v>
                </c:pt>
                <c:pt idx="728">
                  <c:v>104.67230000000001</c:v>
                </c:pt>
                <c:pt idx="729">
                  <c:v>94.58</c:v>
                </c:pt>
                <c:pt idx="730">
                  <c:v>77.270700000000005</c:v>
                </c:pt>
                <c:pt idx="731">
                  <c:v>66.343299999999999</c:v>
                </c:pt>
                <c:pt idx="732">
                  <c:v>58.473199999999999</c:v>
                </c:pt>
                <c:pt idx="733">
                  <c:v>55.177900000000001</c:v>
                </c:pt>
                <c:pt idx="734">
                  <c:v>57.805700000000002</c:v>
                </c:pt>
                <c:pt idx="735">
                  <c:v>59.762999999999998</c:v>
                </c:pt>
                <c:pt idx="736">
                  <c:v>61.766500000000001</c:v>
                </c:pt>
                <c:pt idx="737">
                  <c:v>62.025199999999998</c:v>
                </c:pt>
                <c:pt idx="738">
                  <c:v>65.067899999999995</c:v>
                </c:pt>
                <c:pt idx="739">
                  <c:v>74.700599999999994</c:v>
                </c:pt>
                <c:pt idx="740">
                  <c:v>76.156400000000005</c:v>
                </c:pt>
                <c:pt idx="741">
                  <c:v>74.328800000000001</c:v>
                </c:pt>
                <c:pt idx="742">
                  <c:v>71.896199999999993</c:v>
                </c:pt>
                <c:pt idx="743">
                  <c:v>66.986400000000003</c:v>
                </c:pt>
                <c:pt idx="744">
                  <c:v>62.995100000000001</c:v>
                </c:pt>
                <c:pt idx="745">
                  <c:v>61.482799999999997</c:v>
                </c:pt>
                <c:pt idx="746">
                  <c:v>81.9114</c:v>
                </c:pt>
                <c:pt idx="747">
                  <c:v>117.5569</c:v>
                </c:pt>
                <c:pt idx="748">
                  <c:v>151.1319</c:v>
                </c:pt>
                <c:pt idx="749">
                  <c:v>310.48849999999999</c:v>
                </c:pt>
                <c:pt idx="750">
                  <c:v>395.15249999999997</c:v>
                </c:pt>
                <c:pt idx="751">
                  <c:v>281.34730000000002</c:v>
                </c:pt>
                <c:pt idx="752">
                  <c:v>119.1473</c:v>
                </c:pt>
                <c:pt idx="753">
                  <c:v>29.7148</c:v>
                </c:pt>
                <c:pt idx="754">
                  <c:v>11.496700000000001</c:v>
                </c:pt>
                <c:pt idx="755">
                  <c:v>19.8536</c:v>
                </c:pt>
                <c:pt idx="756">
                  <c:v>35.771000000000001</c:v>
                </c:pt>
                <c:pt idx="757">
                  <c:v>31.517299999999999</c:v>
                </c:pt>
                <c:pt idx="758">
                  <c:v>23.221699999999998</c:v>
                </c:pt>
                <c:pt idx="759">
                  <c:v>43.684800000000003</c:v>
                </c:pt>
                <c:pt idx="760">
                  <c:v>86.081400000000002</c:v>
                </c:pt>
                <c:pt idx="761">
                  <c:v>138.8021</c:v>
                </c:pt>
                <c:pt idx="762">
                  <c:v>198.0402</c:v>
                </c:pt>
                <c:pt idx="763">
                  <c:v>215.33</c:v>
                </c:pt>
                <c:pt idx="764">
                  <c:v>173.6052</c:v>
                </c:pt>
                <c:pt idx="765">
                  <c:v>194.5608</c:v>
                </c:pt>
                <c:pt idx="766">
                  <c:v>267.8827</c:v>
                </c:pt>
                <c:pt idx="767">
                  <c:v>321.29169999999999</c:v>
                </c:pt>
                <c:pt idx="768">
                  <c:v>365.74169999999998</c:v>
                </c:pt>
                <c:pt idx="769">
                  <c:v>236.59610000000001</c:v>
                </c:pt>
                <c:pt idx="770">
                  <c:v>260.1173</c:v>
                </c:pt>
                <c:pt idx="771">
                  <c:v>468.8091</c:v>
                </c:pt>
                <c:pt idx="772">
                  <c:v>526.20150000000001</c:v>
                </c:pt>
                <c:pt idx="773">
                  <c:v>419.55360000000002</c:v>
                </c:pt>
                <c:pt idx="774">
                  <c:v>284.09219999999999</c:v>
                </c:pt>
                <c:pt idx="775">
                  <c:v>146.58609999999999</c:v>
                </c:pt>
                <c:pt idx="776">
                  <c:v>176.7698</c:v>
                </c:pt>
                <c:pt idx="777">
                  <c:v>335.11559999999997</c:v>
                </c:pt>
                <c:pt idx="778">
                  <c:v>353.0693</c:v>
                </c:pt>
                <c:pt idx="779">
                  <c:v>216.38310000000001</c:v>
                </c:pt>
                <c:pt idx="780">
                  <c:v>105.3528</c:v>
                </c:pt>
                <c:pt idx="781">
                  <c:v>75.9054</c:v>
                </c:pt>
                <c:pt idx="782">
                  <c:v>102.75579999999999</c:v>
                </c:pt>
                <c:pt idx="783">
                  <c:v>123.0171</c:v>
                </c:pt>
                <c:pt idx="784">
                  <c:v>115.8186</c:v>
                </c:pt>
                <c:pt idx="785">
                  <c:v>97.7821</c:v>
                </c:pt>
                <c:pt idx="786">
                  <c:v>84.198800000000006</c:v>
                </c:pt>
                <c:pt idx="787">
                  <c:v>84.414500000000004</c:v>
                </c:pt>
                <c:pt idx="788">
                  <c:v>83.899600000000007</c:v>
                </c:pt>
                <c:pt idx="789">
                  <c:v>81.871499999999997</c:v>
                </c:pt>
                <c:pt idx="790">
                  <c:v>82.355900000000005</c:v>
                </c:pt>
                <c:pt idx="791">
                  <c:v>63.342799999999997</c:v>
                </c:pt>
                <c:pt idx="792">
                  <c:v>27.2042</c:v>
                </c:pt>
                <c:pt idx="793">
                  <c:v>11.5922</c:v>
                </c:pt>
                <c:pt idx="794">
                  <c:v>7.0006000000000004</c:v>
                </c:pt>
                <c:pt idx="795">
                  <c:v>7.0944000000000003</c:v>
                </c:pt>
                <c:pt idx="796">
                  <c:v>8.6181000000000001</c:v>
                </c:pt>
                <c:pt idx="797">
                  <c:v>59.078200000000002</c:v>
                </c:pt>
                <c:pt idx="798">
                  <c:v>127.392</c:v>
                </c:pt>
                <c:pt idx="799">
                  <c:v>132.20480000000001</c:v>
                </c:pt>
                <c:pt idx="800">
                  <c:v>267.5179</c:v>
                </c:pt>
                <c:pt idx="801">
                  <c:v>493.43740000000003</c:v>
                </c:pt>
                <c:pt idx="802">
                  <c:v>611.44150000000002</c:v>
                </c:pt>
                <c:pt idx="803">
                  <c:v>451.6001</c:v>
                </c:pt>
                <c:pt idx="804">
                  <c:v>190.32050000000001</c:v>
                </c:pt>
                <c:pt idx="805">
                  <c:v>63.697099999999999</c:v>
                </c:pt>
                <c:pt idx="806">
                  <c:v>80.442400000000006</c:v>
                </c:pt>
                <c:pt idx="807">
                  <c:v>93.221000000000004</c:v>
                </c:pt>
                <c:pt idx="808">
                  <c:v>47.683199999999999</c:v>
                </c:pt>
                <c:pt idx="809">
                  <c:v>15.144600000000001</c:v>
                </c:pt>
                <c:pt idx="810">
                  <c:v>12.852</c:v>
                </c:pt>
                <c:pt idx="811">
                  <c:v>46.421300000000002</c:v>
                </c:pt>
                <c:pt idx="812">
                  <c:v>115.47020000000001</c:v>
                </c:pt>
                <c:pt idx="813">
                  <c:v>174.505</c:v>
                </c:pt>
                <c:pt idx="814">
                  <c:v>205.41640000000001</c:v>
                </c:pt>
                <c:pt idx="815">
                  <c:v>194.0746</c:v>
                </c:pt>
                <c:pt idx="816">
                  <c:v>162.4427</c:v>
                </c:pt>
                <c:pt idx="817">
                  <c:v>145.60560000000001</c:v>
                </c:pt>
                <c:pt idx="818">
                  <c:v>260.45569999999998</c:v>
                </c:pt>
                <c:pt idx="819">
                  <c:v>362.44</c:v>
                </c:pt>
                <c:pt idx="820">
                  <c:v>414.6327</c:v>
                </c:pt>
                <c:pt idx="821">
                  <c:v>452.45729999999998</c:v>
                </c:pt>
                <c:pt idx="822">
                  <c:v>285.26249999999999</c:v>
                </c:pt>
                <c:pt idx="823">
                  <c:v>139.86349999999999</c:v>
                </c:pt>
                <c:pt idx="824">
                  <c:v>176.256</c:v>
                </c:pt>
                <c:pt idx="825">
                  <c:v>279.47030000000001</c:v>
                </c:pt>
                <c:pt idx="826">
                  <c:v>288.8116</c:v>
                </c:pt>
                <c:pt idx="827">
                  <c:v>272.7099</c:v>
                </c:pt>
                <c:pt idx="828">
                  <c:v>198.53630000000001</c:v>
                </c:pt>
                <c:pt idx="829">
                  <c:v>119.44329999999999</c:v>
                </c:pt>
                <c:pt idx="830">
                  <c:v>79.258499999999998</c:v>
                </c:pt>
                <c:pt idx="831">
                  <c:v>71.773799999999994</c:v>
                </c:pt>
                <c:pt idx="832">
                  <c:v>78.319900000000004</c:v>
                </c:pt>
                <c:pt idx="833">
                  <c:v>81.844499999999996</c:v>
                </c:pt>
                <c:pt idx="834">
                  <c:v>95.349100000000007</c:v>
                </c:pt>
                <c:pt idx="835">
                  <c:v>99.568200000000004</c:v>
                </c:pt>
                <c:pt idx="836">
                  <c:v>129.2741</c:v>
                </c:pt>
                <c:pt idx="837">
                  <c:v>256.80200000000002</c:v>
                </c:pt>
                <c:pt idx="838">
                  <c:v>254.53120000000001</c:v>
                </c:pt>
                <c:pt idx="839">
                  <c:v>198.5685</c:v>
                </c:pt>
                <c:pt idx="840">
                  <c:v>186.82329999999999</c:v>
                </c:pt>
                <c:pt idx="841">
                  <c:v>184.10059999999999</c:v>
                </c:pt>
                <c:pt idx="842">
                  <c:v>204.19720000000001</c:v>
                </c:pt>
                <c:pt idx="843">
                  <c:v>194.4041</c:v>
                </c:pt>
                <c:pt idx="844">
                  <c:v>143.518</c:v>
                </c:pt>
                <c:pt idx="845">
                  <c:v>112.28400000000001</c:v>
                </c:pt>
                <c:pt idx="846">
                  <c:v>122.9156</c:v>
                </c:pt>
                <c:pt idx="847">
                  <c:v>132.47489999999999</c:v>
                </c:pt>
                <c:pt idx="848">
                  <c:v>148.5307</c:v>
                </c:pt>
                <c:pt idx="849">
                  <c:v>172.27189999999999</c:v>
                </c:pt>
                <c:pt idx="850">
                  <c:v>168.52340000000001</c:v>
                </c:pt>
                <c:pt idx="851">
                  <c:v>145.2775</c:v>
                </c:pt>
                <c:pt idx="852">
                  <c:v>135.81909999999999</c:v>
                </c:pt>
                <c:pt idx="853">
                  <c:v>129.1652</c:v>
                </c:pt>
                <c:pt idx="854">
                  <c:v>117.2595</c:v>
                </c:pt>
                <c:pt idx="855">
                  <c:v>109.5569</c:v>
                </c:pt>
                <c:pt idx="856">
                  <c:v>114.02079999999999</c:v>
                </c:pt>
                <c:pt idx="857">
                  <c:v>120.3689</c:v>
                </c:pt>
                <c:pt idx="858">
                  <c:v>128.69329999999999</c:v>
                </c:pt>
                <c:pt idx="859">
                  <c:v>170.27529999999999</c:v>
                </c:pt>
                <c:pt idx="860">
                  <c:v>252.05009999999999</c:v>
                </c:pt>
                <c:pt idx="861">
                  <c:v>399.18049999999999</c:v>
                </c:pt>
                <c:pt idx="862">
                  <c:v>424.82799999999997</c:v>
                </c:pt>
                <c:pt idx="863">
                  <c:v>282.59210000000002</c:v>
                </c:pt>
                <c:pt idx="864">
                  <c:v>133.68960000000001</c:v>
                </c:pt>
                <c:pt idx="865">
                  <c:v>72.628299999999996</c:v>
                </c:pt>
                <c:pt idx="866">
                  <c:v>96.125799999999998</c:v>
                </c:pt>
                <c:pt idx="867">
                  <c:v>119.6751</c:v>
                </c:pt>
                <c:pt idx="868">
                  <c:v>101.59690000000001</c:v>
                </c:pt>
                <c:pt idx="869">
                  <c:v>80.874799999999993</c:v>
                </c:pt>
                <c:pt idx="870">
                  <c:v>78.405100000000004</c:v>
                </c:pt>
                <c:pt idx="871">
                  <c:v>83.880700000000004</c:v>
                </c:pt>
                <c:pt idx="872">
                  <c:v>93.124899999999997</c:v>
                </c:pt>
                <c:pt idx="873">
                  <c:v>100.18559999999999</c:v>
                </c:pt>
                <c:pt idx="874">
                  <c:v>63.550400000000003</c:v>
                </c:pt>
                <c:pt idx="875">
                  <c:v>23.9955</c:v>
                </c:pt>
                <c:pt idx="876">
                  <c:v>22.348199999999999</c:v>
                </c:pt>
                <c:pt idx="877">
                  <c:v>77.250399999999999</c:v>
                </c:pt>
                <c:pt idx="878">
                  <c:v>123.267</c:v>
                </c:pt>
                <c:pt idx="879">
                  <c:v>118.4104</c:v>
                </c:pt>
                <c:pt idx="880">
                  <c:v>103.50369999999999</c:v>
                </c:pt>
                <c:pt idx="881">
                  <c:v>79.694500000000005</c:v>
                </c:pt>
                <c:pt idx="882">
                  <c:v>67.370900000000006</c:v>
                </c:pt>
                <c:pt idx="883">
                  <c:v>65.476699999999994</c:v>
                </c:pt>
                <c:pt idx="884">
                  <c:v>67.049800000000005</c:v>
                </c:pt>
                <c:pt idx="885">
                  <c:v>96.337599999999995</c:v>
                </c:pt>
                <c:pt idx="886">
                  <c:v>168.7662</c:v>
                </c:pt>
                <c:pt idx="887">
                  <c:v>189.6413</c:v>
                </c:pt>
                <c:pt idx="888">
                  <c:v>150.1585</c:v>
                </c:pt>
                <c:pt idx="889">
                  <c:v>115.6572</c:v>
                </c:pt>
                <c:pt idx="890">
                  <c:v>105.2188</c:v>
                </c:pt>
                <c:pt idx="891">
                  <c:v>100.2963</c:v>
                </c:pt>
                <c:pt idx="892">
                  <c:v>86.675299999999993</c:v>
                </c:pt>
                <c:pt idx="893">
                  <c:v>97.271199999999993</c:v>
                </c:pt>
                <c:pt idx="894">
                  <c:v>118.25579999999999</c:v>
                </c:pt>
                <c:pt idx="895">
                  <c:v>106.4389</c:v>
                </c:pt>
                <c:pt idx="896">
                  <c:v>83.639899999999997</c:v>
                </c:pt>
                <c:pt idx="897">
                  <c:v>72.639499999999998</c:v>
                </c:pt>
                <c:pt idx="898">
                  <c:v>69.668300000000002</c:v>
                </c:pt>
                <c:pt idx="899">
                  <c:v>68.239099999999993</c:v>
                </c:pt>
                <c:pt idx="900">
                  <c:v>46.690300000000001</c:v>
                </c:pt>
                <c:pt idx="901">
                  <c:v>15.776899999999999</c:v>
                </c:pt>
                <c:pt idx="902">
                  <c:v>7.9743000000000004</c:v>
                </c:pt>
                <c:pt idx="903">
                  <c:v>29.530100000000001</c:v>
                </c:pt>
                <c:pt idx="904">
                  <c:v>110.0506</c:v>
                </c:pt>
                <c:pt idx="905">
                  <c:v>148.0977</c:v>
                </c:pt>
                <c:pt idx="906">
                  <c:v>210.92169999999999</c:v>
                </c:pt>
                <c:pt idx="907">
                  <c:v>426.71690000000001</c:v>
                </c:pt>
                <c:pt idx="908">
                  <c:v>604.27570000000003</c:v>
                </c:pt>
                <c:pt idx="909">
                  <c:v>514.48090000000002</c:v>
                </c:pt>
                <c:pt idx="910">
                  <c:v>265.76639999999998</c:v>
                </c:pt>
                <c:pt idx="911">
                  <c:v>159.60990000000001</c:v>
                </c:pt>
                <c:pt idx="912">
                  <c:v>298.6035</c:v>
                </c:pt>
                <c:pt idx="913">
                  <c:v>318.16849999999999</c:v>
                </c:pt>
                <c:pt idx="914">
                  <c:v>233.5744</c:v>
                </c:pt>
                <c:pt idx="915">
                  <c:v>145.6497</c:v>
                </c:pt>
                <c:pt idx="916">
                  <c:v>112.4248</c:v>
                </c:pt>
                <c:pt idx="917">
                  <c:v>92.025899999999993</c:v>
                </c:pt>
                <c:pt idx="918">
                  <c:v>128.42330000000001</c:v>
                </c:pt>
                <c:pt idx="919">
                  <c:v>351.98259999999999</c:v>
                </c:pt>
                <c:pt idx="920">
                  <c:v>575.60050000000001</c:v>
                </c:pt>
                <c:pt idx="921">
                  <c:v>490.5129</c:v>
                </c:pt>
                <c:pt idx="922">
                  <c:v>267.666</c:v>
                </c:pt>
                <c:pt idx="923">
                  <c:v>98.531899999999993</c:v>
                </c:pt>
                <c:pt idx="924">
                  <c:v>29.4879</c:v>
                </c:pt>
                <c:pt idx="925">
                  <c:v>47.558100000000003</c:v>
                </c:pt>
                <c:pt idx="926">
                  <c:v>106.8426</c:v>
                </c:pt>
                <c:pt idx="927">
                  <c:v>118.9731</c:v>
                </c:pt>
                <c:pt idx="928">
                  <c:v>106.4388</c:v>
                </c:pt>
                <c:pt idx="929">
                  <c:v>88.7851</c:v>
                </c:pt>
                <c:pt idx="930">
                  <c:v>83.534499999999994</c:v>
                </c:pt>
                <c:pt idx="931">
                  <c:v>81.644099999999995</c:v>
                </c:pt>
                <c:pt idx="932">
                  <c:v>80.297700000000006</c:v>
                </c:pt>
                <c:pt idx="933">
                  <c:v>80.602800000000002</c:v>
                </c:pt>
                <c:pt idx="934">
                  <c:v>81.941500000000005</c:v>
                </c:pt>
                <c:pt idx="935">
                  <c:v>85.954899999999995</c:v>
                </c:pt>
                <c:pt idx="936">
                  <c:v>88.368700000000004</c:v>
                </c:pt>
                <c:pt idx="937">
                  <c:v>90.061099999999996</c:v>
                </c:pt>
                <c:pt idx="938">
                  <c:v>91.8459</c:v>
                </c:pt>
                <c:pt idx="939">
                  <c:v>93.762699999999995</c:v>
                </c:pt>
                <c:pt idx="940">
                  <c:v>96.193100000000001</c:v>
                </c:pt>
                <c:pt idx="941">
                  <c:v>97.902900000000002</c:v>
                </c:pt>
                <c:pt idx="942">
                  <c:v>94.679299999999998</c:v>
                </c:pt>
                <c:pt idx="943">
                  <c:v>78.505300000000005</c:v>
                </c:pt>
                <c:pt idx="944">
                  <c:v>75.458100000000002</c:v>
                </c:pt>
                <c:pt idx="945">
                  <c:v>108.7445</c:v>
                </c:pt>
                <c:pt idx="946">
                  <c:v>165.50899999999999</c:v>
                </c:pt>
                <c:pt idx="947">
                  <c:v>185.65299999999999</c:v>
                </c:pt>
                <c:pt idx="948">
                  <c:v>159.89189999999999</c:v>
                </c:pt>
                <c:pt idx="949">
                  <c:v>90.325900000000004</c:v>
                </c:pt>
                <c:pt idx="950">
                  <c:v>34.439300000000003</c:v>
                </c:pt>
                <c:pt idx="951">
                  <c:v>2.7719999999999998</c:v>
                </c:pt>
                <c:pt idx="952">
                  <c:v>8.8946000000000005</c:v>
                </c:pt>
                <c:pt idx="953">
                  <c:v>65.690899999999999</c:v>
                </c:pt>
                <c:pt idx="954">
                  <c:v>174.03190000000001</c:v>
                </c:pt>
                <c:pt idx="955">
                  <c:v>188.48599999999999</c:v>
                </c:pt>
                <c:pt idx="956">
                  <c:v>247.7963</c:v>
                </c:pt>
                <c:pt idx="957">
                  <c:v>356.76679999999999</c:v>
                </c:pt>
                <c:pt idx="958">
                  <c:v>316.17059999999998</c:v>
                </c:pt>
                <c:pt idx="959">
                  <c:v>252.7276</c:v>
                </c:pt>
                <c:pt idx="960">
                  <c:v>188.68610000000001</c:v>
                </c:pt>
                <c:pt idx="961">
                  <c:v>361.70429999999999</c:v>
                </c:pt>
                <c:pt idx="962">
                  <c:v>591.99040000000002</c:v>
                </c:pt>
                <c:pt idx="963">
                  <c:v>447.35300000000001</c:v>
                </c:pt>
                <c:pt idx="964">
                  <c:v>250.14930000000001</c:v>
                </c:pt>
                <c:pt idx="965">
                  <c:v>173.74080000000001</c:v>
                </c:pt>
                <c:pt idx="966">
                  <c:v>139.35300000000001</c:v>
                </c:pt>
                <c:pt idx="967">
                  <c:v>103.5266</c:v>
                </c:pt>
                <c:pt idx="968">
                  <c:v>57.904699999999998</c:v>
                </c:pt>
                <c:pt idx="969">
                  <c:v>28.682099999999998</c:v>
                </c:pt>
                <c:pt idx="970">
                  <c:v>17.017099999999999</c:v>
                </c:pt>
                <c:pt idx="971">
                  <c:v>46.565399999999997</c:v>
                </c:pt>
                <c:pt idx="972">
                  <c:v>117.6771</c:v>
                </c:pt>
                <c:pt idx="973">
                  <c:v>165.8886</c:v>
                </c:pt>
                <c:pt idx="974">
                  <c:v>183.6634</c:v>
                </c:pt>
                <c:pt idx="975">
                  <c:v>186.46029999999999</c:v>
                </c:pt>
                <c:pt idx="976">
                  <c:v>175.19069999999999</c:v>
                </c:pt>
                <c:pt idx="977">
                  <c:v>151.5318</c:v>
                </c:pt>
                <c:pt idx="978">
                  <c:v>135.9965</c:v>
                </c:pt>
                <c:pt idx="979">
                  <c:v>131.26400000000001</c:v>
                </c:pt>
                <c:pt idx="980">
                  <c:v>132.0197</c:v>
                </c:pt>
                <c:pt idx="981">
                  <c:v>132.8836</c:v>
                </c:pt>
                <c:pt idx="982">
                  <c:v>132.9975</c:v>
                </c:pt>
                <c:pt idx="983">
                  <c:v>132.4487</c:v>
                </c:pt>
                <c:pt idx="984">
                  <c:v>131.05549999999999</c:v>
                </c:pt>
                <c:pt idx="985">
                  <c:v>128.80260000000001</c:v>
                </c:pt>
                <c:pt idx="986">
                  <c:v>127.3426</c:v>
                </c:pt>
                <c:pt idx="987">
                  <c:v>126.3562</c:v>
                </c:pt>
                <c:pt idx="988">
                  <c:v>125.6182</c:v>
                </c:pt>
                <c:pt idx="989">
                  <c:v>124.4883</c:v>
                </c:pt>
                <c:pt idx="990">
                  <c:v>122.2942</c:v>
                </c:pt>
                <c:pt idx="991">
                  <c:v>121.05119999999999</c:v>
                </c:pt>
                <c:pt idx="992">
                  <c:v>120.4153</c:v>
                </c:pt>
                <c:pt idx="993">
                  <c:v>119.5371</c:v>
                </c:pt>
                <c:pt idx="994">
                  <c:v>118.7209</c:v>
                </c:pt>
                <c:pt idx="995">
                  <c:v>117.8691</c:v>
                </c:pt>
                <c:pt idx="996">
                  <c:v>117.0181</c:v>
                </c:pt>
                <c:pt idx="997">
                  <c:v>116.6224</c:v>
                </c:pt>
                <c:pt idx="998">
                  <c:v>115.59220000000001</c:v>
                </c:pt>
                <c:pt idx="999">
                  <c:v>114.23009999999999</c:v>
                </c:pt>
                <c:pt idx="1000">
                  <c:v>113.3064</c:v>
                </c:pt>
                <c:pt idx="1001">
                  <c:v>112.47539999999999</c:v>
                </c:pt>
                <c:pt idx="1002">
                  <c:v>112.1782</c:v>
                </c:pt>
                <c:pt idx="1003">
                  <c:v>112.0115</c:v>
                </c:pt>
                <c:pt idx="1004">
                  <c:v>111.7628</c:v>
                </c:pt>
                <c:pt idx="1005">
                  <c:v>111.5273</c:v>
                </c:pt>
                <c:pt idx="1006">
                  <c:v>111.1144</c:v>
                </c:pt>
                <c:pt idx="1007">
                  <c:v>110.70399999999999</c:v>
                </c:pt>
                <c:pt idx="1008">
                  <c:v>110.4376</c:v>
                </c:pt>
                <c:pt idx="1009">
                  <c:v>110.46259999999999</c:v>
                </c:pt>
                <c:pt idx="1010">
                  <c:v>110.4415</c:v>
                </c:pt>
                <c:pt idx="1011">
                  <c:v>110.3879</c:v>
                </c:pt>
                <c:pt idx="1012">
                  <c:v>110.1551</c:v>
                </c:pt>
                <c:pt idx="1013">
                  <c:v>109.7837</c:v>
                </c:pt>
                <c:pt idx="1014">
                  <c:v>109.4675</c:v>
                </c:pt>
                <c:pt idx="1015">
                  <c:v>109.122</c:v>
                </c:pt>
                <c:pt idx="1016">
                  <c:v>108.8612</c:v>
                </c:pt>
                <c:pt idx="1017">
                  <c:v>108.8389</c:v>
                </c:pt>
                <c:pt idx="1018">
                  <c:v>108.8468</c:v>
                </c:pt>
                <c:pt idx="1019">
                  <c:v>108.3186</c:v>
                </c:pt>
                <c:pt idx="1020">
                  <c:v>107.756</c:v>
                </c:pt>
                <c:pt idx="1021">
                  <c:v>107.58410000000001</c:v>
                </c:pt>
                <c:pt idx="1022">
                  <c:v>107.2201</c:v>
                </c:pt>
                <c:pt idx="1023">
                  <c:v>106.6421</c:v>
                </c:pt>
                <c:pt idx="1024">
                  <c:v>108.6713</c:v>
                </c:pt>
                <c:pt idx="1025">
                  <c:v>112.6876</c:v>
                </c:pt>
                <c:pt idx="1026">
                  <c:v>148.72300000000001</c:v>
                </c:pt>
                <c:pt idx="1027">
                  <c:v>258.44959999999998</c:v>
                </c:pt>
                <c:pt idx="1028">
                  <c:v>215.55</c:v>
                </c:pt>
                <c:pt idx="1029">
                  <c:v>144.88990000000001</c:v>
                </c:pt>
                <c:pt idx="1030">
                  <c:v>213.1241</c:v>
                </c:pt>
                <c:pt idx="1031">
                  <c:v>385.21050000000002</c:v>
                </c:pt>
                <c:pt idx="1032">
                  <c:v>353.154</c:v>
                </c:pt>
                <c:pt idx="1033">
                  <c:v>171.48859999999999</c:v>
                </c:pt>
                <c:pt idx="1034">
                  <c:v>97.468699999999998</c:v>
                </c:pt>
                <c:pt idx="1035">
                  <c:v>214.30709999999999</c:v>
                </c:pt>
                <c:pt idx="1036">
                  <c:v>353.8467</c:v>
                </c:pt>
                <c:pt idx="1037">
                  <c:v>370.82029999999997</c:v>
                </c:pt>
                <c:pt idx="1038">
                  <c:v>303.4357</c:v>
                </c:pt>
                <c:pt idx="1039">
                  <c:v>207.83019999999999</c:v>
                </c:pt>
                <c:pt idx="1040">
                  <c:v>116.32550000000001</c:v>
                </c:pt>
                <c:pt idx="1041">
                  <c:v>169.5273</c:v>
                </c:pt>
                <c:pt idx="1042">
                  <c:v>281.96339999999998</c:v>
                </c:pt>
                <c:pt idx="1043">
                  <c:v>254.91079999999999</c:v>
                </c:pt>
                <c:pt idx="1044">
                  <c:v>156.57859999999999</c:v>
                </c:pt>
                <c:pt idx="1045">
                  <c:v>94.485399999999998</c:v>
                </c:pt>
                <c:pt idx="1046">
                  <c:v>63.894799999999996</c:v>
                </c:pt>
                <c:pt idx="1047">
                  <c:v>48.484099999999998</c:v>
                </c:pt>
                <c:pt idx="1048">
                  <c:v>29.410900000000002</c:v>
                </c:pt>
                <c:pt idx="1049">
                  <c:v>10.115</c:v>
                </c:pt>
                <c:pt idx="1050">
                  <c:v>6.3952999999999998</c:v>
                </c:pt>
                <c:pt idx="1051">
                  <c:v>6.5136000000000003</c:v>
                </c:pt>
                <c:pt idx="1052">
                  <c:v>16.545300000000001</c:v>
                </c:pt>
                <c:pt idx="1053">
                  <c:v>71.930400000000006</c:v>
                </c:pt>
                <c:pt idx="1054">
                  <c:v>96.830799999999996</c:v>
                </c:pt>
                <c:pt idx="1055">
                  <c:v>96.846500000000006</c:v>
                </c:pt>
                <c:pt idx="1056">
                  <c:v>164.25839999999999</c:v>
                </c:pt>
                <c:pt idx="1057">
                  <c:v>191.9606</c:v>
                </c:pt>
                <c:pt idx="1058">
                  <c:v>172.52070000000001</c:v>
                </c:pt>
                <c:pt idx="1059">
                  <c:v>165.072</c:v>
                </c:pt>
                <c:pt idx="1060">
                  <c:v>167.24420000000001</c:v>
                </c:pt>
                <c:pt idx="1061">
                  <c:v>126.58150000000001</c:v>
                </c:pt>
                <c:pt idx="1062">
                  <c:v>121.4237</c:v>
                </c:pt>
                <c:pt idx="1063">
                  <c:v>158.96940000000001</c:v>
                </c:pt>
                <c:pt idx="1064">
                  <c:v>158.41370000000001</c:v>
                </c:pt>
                <c:pt idx="1065">
                  <c:v>226.93049999999999</c:v>
                </c:pt>
                <c:pt idx="1066">
                  <c:v>258.04309999999998</c:v>
                </c:pt>
                <c:pt idx="1067">
                  <c:v>179.35409999999999</c:v>
                </c:pt>
                <c:pt idx="1068">
                  <c:v>117.7449</c:v>
                </c:pt>
                <c:pt idx="1069">
                  <c:v>126.4786</c:v>
                </c:pt>
                <c:pt idx="1070">
                  <c:v>171.16909999999999</c:v>
                </c:pt>
                <c:pt idx="1071">
                  <c:v>176.804</c:v>
                </c:pt>
                <c:pt idx="1072">
                  <c:v>200.51300000000001</c:v>
                </c:pt>
                <c:pt idx="1073">
                  <c:v>218.06469999999999</c:v>
                </c:pt>
                <c:pt idx="1074">
                  <c:v>276.86090000000002</c:v>
                </c:pt>
                <c:pt idx="1075">
                  <c:v>504.50740000000002</c:v>
                </c:pt>
                <c:pt idx="1076">
                  <c:v>642.52520000000004</c:v>
                </c:pt>
                <c:pt idx="1077">
                  <c:v>430.78649999999999</c:v>
                </c:pt>
                <c:pt idx="1078">
                  <c:v>245.69450000000001</c:v>
                </c:pt>
                <c:pt idx="1079">
                  <c:v>187.55950000000001</c:v>
                </c:pt>
                <c:pt idx="1080">
                  <c:v>133.71520000000001</c:v>
                </c:pt>
                <c:pt idx="1081">
                  <c:v>91.282399999999996</c:v>
                </c:pt>
                <c:pt idx="1082">
                  <c:v>41.088200000000001</c:v>
                </c:pt>
                <c:pt idx="1083">
                  <c:v>3.7820999999999998</c:v>
                </c:pt>
                <c:pt idx="1084">
                  <c:v>5.5190000000000001</c:v>
                </c:pt>
                <c:pt idx="1085">
                  <c:v>25.163599999999999</c:v>
                </c:pt>
                <c:pt idx="1086">
                  <c:v>92.193100000000001</c:v>
                </c:pt>
                <c:pt idx="1087">
                  <c:v>105.7229</c:v>
                </c:pt>
                <c:pt idx="1088">
                  <c:v>82.684200000000004</c:v>
                </c:pt>
                <c:pt idx="1089">
                  <c:v>64.176500000000004</c:v>
                </c:pt>
                <c:pt idx="1090">
                  <c:v>85.789699999999996</c:v>
                </c:pt>
                <c:pt idx="1091">
                  <c:v>182.7313</c:v>
                </c:pt>
                <c:pt idx="1092">
                  <c:v>362.11739999999998</c:v>
                </c:pt>
                <c:pt idx="1093">
                  <c:v>579.86739999999998</c:v>
                </c:pt>
                <c:pt idx="1094">
                  <c:v>498.8229</c:v>
                </c:pt>
                <c:pt idx="1095">
                  <c:v>251.0582</c:v>
                </c:pt>
                <c:pt idx="1096">
                  <c:v>77.199600000000004</c:v>
                </c:pt>
                <c:pt idx="1097">
                  <c:v>0</c:v>
                </c:pt>
                <c:pt idx="1098">
                  <c:v>0</c:v>
                </c:pt>
                <c:pt idx="1099">
                  <c:v>50.906700000000001</c:v>
                </c:pt>
                <c:pt idx="1100">
                  <c:v>207.5163</c:v>
                </c:pt>
                <c:pt idx="1101">
                  <c:v>432.2398</c:v>
                </c:pt>
                <c:pt idx="1102">
                  <c:v>518.63319999999999</c:v>
                </c:pt>
                <c:pt idx="1103">
                  <c:v>379.87079999999997</c:v>
                </c:pt>
                <c:pt idx="1104">
                  <c:v>225.47640000000001</c:v>
                </c:pt>
                <c:pt idx="1105">
                  <c:v>110.7975</c:v>
                </c:pt>
                <c:pt idx="1106">
                  <c:v>56.728900000000003</c:v>
                </c:pt>
                <c:pt idx="1107">
                  <c:v>40.979900000000001</c:v>
                </c:pt>
                <c:pt idx="1108">
                  <c:v>68.9084</c:v>
                </c:pt>
                <c:pt idx="1109">
                  <c:v>102.47490000000001</c:v>
                </c:pt>
                <c:pt idx="1110">
                  <c:v>224.71459999999999</c:v>
                </c:pt>
                <c:pt idx="1111">
                  <c:v>372.2482</c:v>
                </c:pt>
                <c:pt idx="1112">
                  <c:v>308.0249</c:v>
                </c:pt>
                <c:pt idx="1113">
                  <c:v>216.1317</c:v>
                </c:pt>
                <c:pt idx="1114">
                  <c:v>253.05789999999999</c:v>
                </c:pt>
                <c:pt idx="1115">
                  <c:v>185.8974</c:v>
                </c:pt>
                <c:pt idx="1116">
                  <c:v>108.1953</c:v>
                </c:pt>
                <c:pt idx="1117">
                  <c:v>66.874899999999997</c:v>
                </c:pt>
                <c:pt idx="1118">
                  <c:v>31.204899999999999</c:v>
                </c:pt>
                <c:pt idx="1119">
                  <c:v>36.168399999999998</c:v>
                </c:pt>
                <c:pt idx="1120">
                  <c:v>87.808199999999999</c:v>
                </c:pt>
                <c:pt idx="1121">
                  <c:v>102.155</c:v>
                </c:pt>
                <c:pt idx="1122">
                  <c:v>56.950800000000001</c:v>
                </c:pt>
                <c:pt idx="1123">
                  <c:v>18.682500000000001</c:v>
                </c:pt>
                <c:pt idx="1124">
                  <c:v>8.0960999999999999</c:v>
                </c:pt>
                <c:pt idx="1125">
                  <c:v>5.2074999999999996</c:v>
                </c:pt>
                <c:pt idx="1126">
                  <c:v>13.7761</c:v>
                </c:pt>
                <c:pt idx="1127">
                  <c:v>56.822600000000001</c:v>
                </c:pt>
                <c:pt idx="1128">
                  <c:v>103.25839999999999</c:v>
                </c:pt>
                <c:pt idx="1129">
                  <c:v>116.9883</c:v>
                </c:pt>
                <c:pt idx="1130">
                  <c:v>136.40170000000001</c:v>
                </c:pt>
                <c:pt idx="1131">
                  <c:v>158.97730000000001</c:v>
                </c:pt>
                <c:pt idx="1132">
                  <c:v>156.90799999999999</c:v>
                </c:pt>
                <c:pt idx="1133">
                  <c:v>147.59690000000001</c:v>
                </c:pt>
                <c:pt idx="1134">
                  <c:v>140.8185</c:v>
                </c:pt>
                <c:pt idx="1135">
                  <c:v>138.35499999999999</c:v>
                </c:pt>
                <c:pt idx="1136">
                  <c:v>133.9401</c:v>
                </c:pt>
                <c:pt idx="1137">
                  <c:v>134.10210000000001</c:v>
                </c:pt>
                <c:pt idx="1138">
                  <c:v>125.6914</c:v>
                </c:pt>
                <c:pt idx="1139">
                  <c:v>108.4768</c:v>
                </c:pt>
                <c:pt idx="1140">
                  <c:v>92.772099999999995</c:v>
                </c:pt>
                <c:pt idx="1141">
                  <c:v>150.20699999999999</c:v>
                </c:pt>
                <c:pt idx="1142">
                  <c:v>308.48239999999998</c:v>
                </c:pt>
                <c:pt idx="1143">
                  <c:v>273.0652</c:v>
                </c:pt>
                <c:pt idx="1144">
                  <c:v>148.5283</c:v>
                </c:pt>
                <c:pt idx="1145">
                  <c:v>45.7271</c:v>
                </c:pt>
                <c:pt idx="1146">
                  <c:v>14.9704</c:v>
                </c:pt>
                <c:pt idx="1147">
                  <c:v>15.860099999999999</c:v>
                </c:pt>
                <c:pt idx="1148">
                  <c:v>67.900199999999998</c:v>
                </c:pt>
                <c:pt idx="1149">
                  <c:v>135.91820000000001</c:v>
                </c:pt>
                <c:pt idx="1150">
                  <c:v>208.70590000000001</c:v>
                </c:pt>
                <c:pt idx="1151">
                  <c:v>300.47710000000001</c:v>
                </c:pt>
                <c:pt idx="1152">
                  <c:v>268.61419999999998</c:v>
                </c:pt>
                <c:pt idx="1153">
                  <c:v>357.03620000000001</c:v>
                </c:pt>
                <c:pt idx="1154">
                  <c:v>571.5308</c:v>
                </c:pt>
                <c:pt idx="1155">
                  <c:v>456.42340000000002</c:v>
                </c:pt>
                <c:pt idx="1156">
                  <c:v>266.1139</c:v>
                </c:pt>
                <c:pt idx="1157">
                  <c:v>489.75240000000002</c:v>
                </c:pt>
                <c:pt idx="1158">
                  <c:v>781.40129999999999</c:v>
                </c:pt>
                <c:pt idx="1159">
                  <c:v>899.28920000000005</c:v>
                </c:pt>
                <c:pt idx="1160">
                  <c:v>789.16020000000003</c:v>
                </c:pt>
                <c:pt idx="1161">
                  <c:v>458.8023</c:v>
                </c:pt>
                <c:pt idx="1162">
                  <c:v>210.01150000000001</c:v>
                </c:pt>
                <c:pt idx="1163">
                  <c:v>219.304</c:v>
                </c:pt>
                <c:pt idx="1164">
                  <c:v>204.976</c:v>
                </c:pt>
                <c:pt idx="1165">
                  <c:v>192.44290000000001</c:v>
                </c:pt>
                <c:pt idx="1166">
                  <c:v>183.72</c:v>
                </c:pt>
                <c:pt idx="1167">
                  <c:v>330.65750000000003</c:v>
                </c:pt>
                <c:pt idx="1168">
                  <c:v>474.1474</c:v>
                </c:pt>
                <c:pt idx="1169">
                  <c:v>454.66359999999997</c:v>
                </c:pt>
                <c:pt idx="1170">
                  <c:v>251.69749999999999</c:v>
                </c:pt>
                <c:pt idx="1171">
                  <c:v>154.2517</c:v>
                </c:pt>
                <c:pt idx="1172">
                  <c:v>135.75909999999999</c:v>
                </c:pt>
                <c:pt idx="1173">
                  <c:v>137.69069999999999</c:v>
                </c:pt>
                <c:pt idx="1174">
                  <c:v>137.59819999999999</c:v>
                </c:pt>
                <c:pt idx="1175">
                  <c:v>125.6337</c:v>
                </c:pt>
                <c:pt idx="1176">
                  <c:v>123.6005</c:v>
                </c:pt>
                <c:pt idx="1177">
                  <c:v>124.0217</c:v>
                </c:pt>
                <c:pt idx="1178">
                  <c:v>129.26070000000001</c:v>
                </c:pt>
                <c:pt idx="1179">
                  <c:v>148.32509999999999</c:v>
                </c:pt>
                <c:pt idx="1180">
                  <c:v>147.98320000000001</c:v>
                </c:pt>
                <c:pt idx="1181">
                  <c:v>136.0027</c:v>
                </c:pt>
                <c:pt idx="1182">
                  <c:v>119.83839999999999</c:v>
                </c:pt>
                <c:pt idx="1183">
                  <c:v>104.4984</c:v>
                </c:pt>
                <c:pt idx="1184">
                  <c:v>88.143799999999999</c:v>
                </c:pt>
                <c:pt idx="1185">
                  <c:v>96.260300000000001</c:v>
                </c:pt>
                <c:pt idx="1186">
                  <c:v>118.94580000000001</c:v>
                </c:pt>
                <c:pt idx="1187">
                  <c:v>122.39360000000001</c:v>
                </c:pt>
                <c:pt idx="1188">
                  <c:v>114.7248</c:v>
                </c:pt>
                <c:pt idx="1189">
                  <c:v>98.209599999999995</c:v>
                </c:pt>
                <c:pt idx="1190">
                  <c:v>100.3918</c:v>
                </c:pt>
                <c:pt idx="1191">
                  <c:v>119.60890000000001</c:v>
                </c:pt>
                <c:pt idx="1192">
                  <c:v>129.84899999999999</c:v>
                </c:pt>
                <c:pt idx="1193">
                  <c:v>132.52809999999999</c:v>
                </c:pt>
                <c:pt idx="1194">
                  <c:v>149.8287</c:v>
                </c:pt>
                <c:pt idx="1195">
                  <c:v>153.26570000000001</c:v>
                </c:pt>
                <c:pt idx="1196">
                  <c:v>192.04329999999999</c:v>
                </c:pt>
                <c:pt idx="1197">
                  <c:v>192.70830000000001</c:v>
                </c:pt>
                <c:pt idx="1198">
                  <c:v>139.47450000000001</c:v>
                </c:pt>
                <c:pt idx="1199">
                  <c:v>109.5715</c:v>
                </c:pt>
                <c:pt idx="1200">
                  <c:v>188.67779999999999</c:v>
                </c:pt>
                <c:pt idx="1201">
                  <c:v>360.81880000000001</c:v>
                </c:pt>
                <c:pt idx="1202">
                  <c:v>384.91329999999999</c:v>
                </c:pt>
                <c:pt idx="1203">
                  <c:v>334.05470000000003</c:v>
                </c:pt>
                <c:pt idx="1204">
                  <c:v>192.73439999999999</c:v>
                </c:pt>
                <c:pt idx="1205">
                  <c:v>120.8754</c:v>
                </c:pt>
                <c:pt idx="1206">
                  <c:v>119.7437</c:v>
                </c:pt>
                <c:pt idx="1207">
                  <c:v>130.2868</c:v>
                </c:pt>
                <c:pt idx="1208">
                  <c:v>137.38640000000001</c:v>
                </c:pt>
                <c:pt idx="1209">
                  <c:v>129.5146</c:v>
                </c:pt>
                <c:pt idx="1210">
                  <c:v>116.8198</c:v>
                </c:pt>
                <c:pt idx="1211">
                  <c:v>108.7992</c:v>
                </c:pt>
                <c:pt idx="1212">
                  <c:v>110.8875</c:v>
                </c:pt>
                <c:pt idx="1213">
                  <c:v>106.7231</c:v>
                </c:pt>
                <c:pt idx="1214">
                  <c:v>105.75539999999999</c:v>
                </c:pt>
                <c:pt idx="1215">
                  <c:v>107.93899999999999</c:v>
                </c:pt>
                <c:pt idx="1216">
                  <c:v>108.8785</c:v>
                </c:pt>
                <c:pt idx="1217">
                  <c:v>111.3074</c:v>
                </c:pt>
                <c:pt idx="1218">
                  <c:v>113.9067</c:v>
                </c:pt>
                <c:pt idx="1219">
                  <c:v>113.0806</c:v>
                </c:pt>
                <c:pt idx="1220">
                  <c:v>111.72280000000001</c:v>
                </c:pt>
                <c:pt idx="1221">
                  <c:v>111.88120000000001</c:v>
                </c:pt>
                <c:pt idx="1222">
                  <c:v>112.1987</c:v>
                </c:pt>
                <c:pt idx="1223">
                  <c:v>111.1071</c:v>
                </c:pt>
                <c:pt idx="1224">
                  <c:v>107.7724</c:v>
                </c:pt>
                <c:pt idx="1225">
                  <c:v>118.9239</c:v>
                </c:pt>
                <c:pt idx="1226">
                  <c:v>138.4324</c:v>
                </c:pt>
                <c:pt idx="1227">
                  <c:v>127.4902</c:v>
                </c:pt>
                <c:pt idx="1228">
                  <c:v>116.0119</c:v>
                </c:pt>
                <c:pt idx="1229">
                  <c:v>122.5089</c:v>
                </c:pt>
                <c:pt idx="1230">
                  <c:v>133.93100000000001</c:v>
                </c:pt>
                <c:pt idx="1231">
                  <c:v>123.4483</c:v>
                </c:pt>
                <c:pt idx="1232">
                  <c:v>102.621</c:v>
                </c:pt>
                <c:pt idx="1233">
                  <c:v>104.3532</c:v>
                </c:pt>
                <c:pt idx="1234">
                  <c:v>118.0232</c:v>
                </c:pt>
                <c:pt idx="1235">
                  <c:v>117.1576</c:v>
                </c:pt>
                <c:pt idx="1236">
                  <c:v>110.77849999999999</c:v>
                </c:pt>
                <c:pt idx="1237">
                  <c:v>103.8806</c:v>
                </c:pt>
                <c:pt idx="1238">
                  <c:v>99.575100000000006</c:v>
                </c:pt>
                <c:pt idx="1239">
                  <c:v>100.69540000000001</c:v>
                </c:pt>
                <c:pt idx="1240">
                  <c:v>106.2099</c:v>
                </c:pt>
                <c:pt idx="1241">
                  <c:v>112.7085</c:v>
                </c:pt>
                <c:pt idx="1242">
                  <c:v>115.07680000000001</c:v>
                </c:pt>
                <c:pt idx="1243">
                  <c:v>114.26009999999999</c:v>
                </c:pt>
                <c:pt idx="1244">
                  <c:v>113.2945</c:v>
                </c:pt>
                <c:pt idx="1245">
                  <c:v>111.1891</c:v>
                </c:pt>
                <c:pt idx="1246">
                  <c:v>109.2291</c:v>
                </c:pt>
                <c:pt idx="1247">
                  <c:v>109.5671</c:v>
                </c:pt>
                <c:pt idx="1248">
                  <c:v>109.1823</c:v>
                </c:pt>
                <c:pt idx="1249">
                  <c:v>108.68680000000001</c:v>
                </c:pt>
                <c:pt idx="1250">
                  <c:v>107.8083</c:v>
                </c:pt>
                <c:pt idx="1251">
                  <c:v>107.3442</c:v>
                </c:pt>
                <c:pt idx="1252">
                  <c:v>106.0569</c:v>
                </c:pt>
                <c:pt idx="1253">
                  <c:v>100.5797</c:v>
                </c:pt>
                <c:pt idx="1254">
                  <c:v>93.909400000000005</c:v>
                </c:pt>
                <c:pt idx="1255">
                  <c:v>90.244100000000003</c:v>
                </c:pt>
                <c:pt idx="1256">
                  <c:v>86.414900000000003</c:v>
                </c:pt>
                <c:pt idx="1257">
                  <c:v>82.759100000000004</c:v>
                </c:pt>
                <c:pt idx="1258">
                  <c:v>83.259799999999998</c:v>
                </c:pt>
                <c:pt idx="1259">
                  <c:v>83.607399999999998</c:v>
                </c:pt>
                <c:pt idx="1260">
                  <c:v>89.091800000000006</c:v>
                </c:pt>
                <c:pt idx="1261">
                  <c:v>189.70429999999999</c:v>
                </c:pt>
                <c:pt idx="1262">
                  <c:v>277.31830000000002</c:v>
                </c:pt>
                <c:pt idx="1263">
                  <c:v>240.35400000000001</c:v>
                </c:pt>
                <c:pt idx="1264">
                  <c:v>144.30459999999999</c:v>
                </c:pt>
                <c:pt idx="1265">
                  <c:v>101.24339999999999</c:v>
                </c:pt>
                <c:pt idx="1266">
                  <c:v>92.008899999999997</c:v>
                </c:pt>
                <c:pt idx="1267">
                  <c:v>79.426000000000002</c:v>
                </c:pt>
                <c:pt idx="1268">
                  <c:v>72.882400000000004</c:v>
                </c:pt>
                <c:pt idx="1269">
                  <c:v>78.620400000000004</c:v>
                </c:pt>
                <c:pt idx="1270">
                  <c:v>83.386600000000001</c:v>
                </c:pt>
                <c:pt idx="1271">
                  <c:v>86.336399999999998</c:v>
                </c:pt>
                <c:pt idx="1272">
                  <c:v>84.210999999999999</c:v>
                </c:pt>
                <c:pt idx="1273">
                  <c:v>79.375200000000007</c:v>
                </c:pt>
                <c:pt idx="1274">
                  <c:v>91.321799999999996</c:v>
                </c:pt>
                <c:pt idx="1275">
                  <c:v>130.0838</c:v>
                </c:pt>
                <c:pt idx="1276">
                  <c:v>127.3417</c:v>
                </c:pt>
                <c:pt idx="1277">
                  <c:v>112.71080000000001</c:v>
                </c:pt>
                <c:pt idx="1278">
                  <c:v>100.8254</c:v>
                </c:pt>
                <c:pt idx="1279">
                  <c:v>111.44450000000001</c:v>
                </c:pt>
                <c:pt idx="1280">
                  <c:v>129.30930000000001</c:v>
                </c:pt>
                <c:pt idx="1281">
                  <c:v>128.40469999999999</c:v>
                </c:pt>
                <c:pt idx="1282">
                  <c:v>125.1347</c:v>
                </c:pt>
                <c:pt idx="1283">
                  <c:v>122.0395</c:v>
                </c:pt>
                <c:pt idx="1284">
                  <c:v>107.4117</c:v>
                </c:pt>
                <c:pt idx="1285">
                  <c:v>91.666799999999995</c:v>
                </c:pt>
                <c:pt idx="1286">
                  <c:v>87.721999999999994</c:v>
                </c:pt>
                <c:pt idx="1287">
                  <c:v>87.257599999999996</c:v>
                </c:pt>
                <c:pt idx="1288">
                  <c:v>82.674300000000002</c:v>
                </c:pt>
                <c:pt idx="1289">
                  <c:v>80.114900000000006</c:v>
                </c:pt>
                <c:pt idx="1290">
                  <c:v>80.701999999999998</c:v>
                </c:pt>
                <c:pt idx="1291">
                  <c:v>81.508700000000005</c:v>
                </c:pt>
                <c:pt idx="1292">
                  <c:v>81.593199999999996</c:v>
                </c:pt>
                <c:pt idx="1293">
                  <c:v>80.296400000000006</c:v>
                </c:pt>
                <c:pt idx="1294">
                  <c:v>78.119200000000006</c:v>
                </c:pt>
                <c:pt idx="1295">
                  <c:v>93.928600000000003</c:v>
                </c:pt>
                <c:pt idx="1296">
                  <c:v>121.5641</c:v>
                </c:pt>
                <c:pt idx="1297">
                  <c:v>122.2568</c:v>
                </c:pt>
                <c:pt idx="1298">
                  <c:v>106.94889999999999</c:v>
                </c:pt>
                <c:pt idx="1299">
                  <c:v>100.52670000000001</c:v>
                </c:pt>
                <c:pt idx="1300">
                  <c:v>105.05110000000001</c:v>
                </c:pt>
                <c:pt idx="1301">
                  <c:v>106.2821</c:v>
                </c:pt>
                <c:pt idx="1302">
                  <c:v>96.214600000000004</c:v>
                </c:pt>
                <c:pt idx="1303">
                  <c:v>88.483800000000002</c:v>
                </c:pt>
                <c:pt idx="1304">
                  <c:v>90.006200000000007</c:v>
                </c:pt>
                <c:pt idx="1305">
                  <c:v>98.315700000000007</c:v>
                </c:pt>
                <c:pt idx="1306">
                  <c:v>106.78919999999999</c:v>
                </c:pt>
                <c:pt idx="1307">
                  <c:v>107.0639</c:v>
                </c:pt>
                <c:pt idx="1308">
                  <c:v>106.1127</c:v>
                </c:pt>
                <c:pt idx="1309">
                  <c:v>105.6754</c:v>
                </c:pt>
                <c:pt idx="1310">
                  <c:v>102.7201</c:v>
                </c:pt>
                <c:pt idx="1311">
                  <c:v>93.312399999999997</c:v>
                </c:pt>
                <c:pt idx="1312">
                  <c:v>86.638999999999996</c:v>
                </c:pt>
                <c:pt idx="1313">
                  <c:v>79.136200000000002</c:v>
                </c:pt>
                <c:pt idx="1314">
                  <c:v>75.339500000000001</c:v>
                </c:pt>
                <c:pt idx="1315">
                  <c:v>73.932699999999997</c:v>
                </c:pt>
                <c:pt idx="1316">
                  <c:v>71.568700000000007</c:v>
                </c:pt>
                <c:pt idx="1317">
                  <c:v>60.7455</c:v>
                </c:pt>
                <c:pt idx="1318">
                  <c:v>96.221299999999999</c:v>
                </c:pt>
                <c:pt idx="1319">
                  <c:v>138.232</c:v>
                </c:pt>
                <c:pt idx="1320">
                  <c:v>133.32919999999999</c:v>
                </c:pt>
                <c:pt idx="1321">
                  <c:v>178.49270000000001</c:v>
                </c:pt>
                <c:pt idx="1322">
                  <c:v>438.53230000000002</c:v>
                </c:pt>
                <c:pt idx="1323">
                  <c:v>609.68200000000002</c:v>
                </c:pt>
                <c:pt idx="1324">
                  <c:v>587.12959999999998</c:v>
                </c:pt>
                <c:pt idx="1325">
                  <c:v>673.78830000000005</c:v>
                </c:pt>
                <c:pt idx="1326">
                  <c:v>550.87139999999999</c:v>
                </c:pt>
                <c:pt idx="1327">
                  <c:v>298.5016</c:v>
                </c:pt>
                <c:pt idx="1328">
                  <c:v>101.4987</c:v>
                </c:pt>
                <c:pt idx="1329">
                  <c:v>134.65129999999999</c:v>
                </c:pt>
                <c:pt idx="1330">
                  <c:v>196.1909</c:v>
                </c:pt>
                <c:pt idx="1331">
                  <c:v>265.94159999999999</c:v>
                </c:pt>
                <c:pt idx="1332">
                  <c:v>221.6156</c:v>
                </c:pt>
                <c:pt idx="1333">
                  <c:v>152.12860000000001</c:v>
                </c:pt>
                <c:pt idx="1334">
                  <c:v>110.74339999999999</c:v>
                </c:pt>
                <c:pt idx="1335">
                  <c:v>125.712</c:v>
                </c:pt>
                <c:pt idx="1336">
                  <c:v>127.88</c:v>
                </c:pt>
                <c:pt idx="1337">
                  <c:v>105.65479999999999</c:v>
                </c:pt>
                <c:pt idx="1338">
                  <c:v>87.819100000000006</c:v>
                </c:pt>
                <c:pt idx="1339">
                  <c:v>106.0635</c:v>
                </c:pt>
                <c:pt idx="1340">
                  <c:v>200.39920000000001</c:v>
                </c:pt>
                <c:pt idx="1341">
                  <c:v>372.73970000000003</c:v>
                </c:pt>
                <c:pt idx="1342">
                  <c:v>385.88040000000001</c:v>
                </c:pt>
                <c:pt idx="1343">
                  <c:v>329.08580000000001</c:v>
                </c:pt>
                <c:pt idx="1344">
                  <c:v>228.08250000000001</c:v>
                </c:pt>
                <c:pt idx="1345">
                  <c:v>99.787499999999994</c:v>
                </c:pt>
                <c:pt idx="1346">
                  <c:v>79.203999999999994</c:v>
                </c:pt>
                <c:pt idx="1347">
                  <c:v>84.944500000000005</c:v>
                </c:pt>
                <c:pt idx="1348">
                  <c:v>60.641500000000001</c:v>
                </c:pt>
                <c:pt idx="1349">
                  <c:v>29.775200000000002</c:v>
                </c:pt>
                <c:pt idx="1350">
                  <c:v>8.3016000000000005</c:v>
                </c:pt>
                <c:pt idx="1351">
                  <c:v>4.9039000000000001</c:v>
                </c:pt>
                <c:pt idx="1352">
                  <c:v>4.8537999999999997</c:v>
                </c:pt>
                <c:pt idx="1353">
                  <c:v>4.6470000000000002</c:v>
                </c:pt>
                <c:pt idx="1354">
                  <c:v>4.4020999999999999</c:v>
                </c:pt>
                <c:pt idx="1355">
                  <c:v>4.0763999999999996</c:v>
                </c:pt>
                <c:pt idx="1356">
                  <c:v>4.0118</c:v>
                </c:pt>
                <c:pt idx="1357">
                  <c:v>5.8636999999999997</c:v>
                </c:pt>
                <c:pt idx="1358">
                  <c:v>14.113099999999999</c:v>
                </c:pt>
                <c:pt idx="1359">
                  <c:v>13.975</c:v>
                </c:pt>
                <c:pt idx="1360">
                  <c:v>49.3855</c:v>
                </c:pt>
                <c:pt idx="1361">
                  <c:v>168.79329999999999</c:v>
                </c:pt>
                <c:pt idx="1362">
                  <c:v>404.03300000000002</c:v>
                </c:pt>
                <c:pt idx="1363">
                  <c:v>488.22210000000001</c:v>
                </c:pt>
                <c:pt idx="1364">
                  <c:v>390.06319999999999</c:v>
                </c:pt>
                <c:pt idx="1365">
                  <c:v>210.7842</c:v>
                </c:pt>
                <c:pt idx="1366">
                  <c:v>93.153300000000002</c:v>
                </c:pt>
                <c:pt idx="1367">
                  <c:v>11.2217</c:v>
                </c:pt>
                <c:pt idx="1368">
                  <c:v>21.267700000000001</c:v>
                </c:pt>
                <c:pt idx="1369">
                  <c:v>81.452100000000002</c:v>
                </c:pt>
                <c:pt idx="1370">
                  <c:v>107.8066</c:v>
                </c:pt>
                <c:pt idx="1371">
                  <c:v>103.379</c:v>
                </c:pt>
                <c:pt idx="1372">
                  <c:v>92.511399999999995</c:v>
                </c:pt>
                <c:pt idx="1373">
                  <c:v>44.500799999999998</c:v>
                </c:pt>
                <c:pt idx="1374">
                  <c:v>16.599799999999998</c:v>
                </c:pt>
                <c:pt idx="1375">
                  <c:v>6.6132</c:v>
                </c:pt>
                <c:pt idx="1376">
                  <c:v>15.4207</c:v>
                </c:pt>
                <c:pt idx="1377">
                  <c:v>31.489000000000001</c:v>
                </c:pt>
                <c:pt idx="1378">
                  <c:v>28.833400000000001</c:v>
                </c:pt>
                <c:pt idx="1379">
                  <c:v>44.493099999999998</c:v>
                </c:pt>
                <c:pt idx="1380">
                  <c:v>130.91929999999999</c:v>
                </c:pt>
                <c:pt idx="1381">
                  <c:v>320.726</c:v>
                </c:pt>
                <c:pt idx="1382">
                  <c:v>312.70089999999999</c:v>
                </c:pt>
                <c:pt idx="1383">
                  <c:v>212.9358</c:v>
                </c:pt>
                <c:pt idx="1384">
                  <c:v>207.4194</c:v>
                </c:pt>
                <c:pt idx="1385">
                  <c:v>212.22300000000001</c:v>
                </c:pt>
                <c:pt idx="1386">
                  <c:v>412.28469999999999</c:v>
                </c:pt>
                <c:pt idx="1387">
                  <c:v>762.8845</c:v>
                </c:pt>
                <c:pt idx="1388">
                  <c:v>771.05700000000002</c:v>
                </c:pt>
                <c:pt idx="1389">
                  <c:v>588.77269999999999</c:v>
                </c:pt>
                <c:pt idx="1390">
                  <c:v>374.89060000000001</c:v>
                </c:pt>
                <c:pt idx="1391">
                  <c:v>434.64100000000002</c:v>
                </c:pt>
                <c:pt idx="1392">
                  <c:v>322.40379999999999</c:v>
                </c:pt>
                <c:pt idx="1393">
                  <c:v>181.4357</c:v>
                </c:pt>
                <c:pt idx="1394">
                  <c:v>127.4106</c:v>
                </c:pt>
                <c:pt idx="1395">
                  <c:v>92.176400000000001</c:v>
                </c:pt>
                <c:pt idx="1396">
                  <c:v>69.256</c:v>
                </c:pt>
                <c:pt idx="1397">
                  <c:v>34.455500000000001</c:v>
                </c:pt>
                <c:pt idx="1398">
                  <c:v>6.3388</c:v>
                </c:pt>
                <c:pt idx="1399">
                  <c:v>6.3041</c:v>
                </c:pt>
                <c:pt idx="1400">
                  <c:v>6.9722</c:v>
                </c:pt>
                <c:pt idx="1401">
                  <c:v>11.205399999999999</c:v>
                </c:pt>
                <c:pt idx="1402">
                  <c:v>17.5276</c:v>
                </c:pt>
                <c:pt idx="1403">
                  <c:v>17.393799999999999</c:v>
                </c:pt>
                <c:pt idx="1404">
                  <c:v>32.325299999999999</c:v>
                </c:pt>
                <c:pt idx="1405">
                  <c:v>56.344200000000001</c:v>
                </c:pt>
                <c:pt idx="1406">
                  <c:v>107.7749</c:v>
                </c:pt>
                <c:pt idx="1407">
                  <c:v>123.8051</c:v>
                </c:pt>
                <c:pt idx="1408">
                  <c:v>103.1592</c:v>
                </c:pt>
                <c:pt idx="1409">
                  <c:v>80.682400000000001</c:v>
                </c:pt>
                <c:pt idx="1410">
                  <c:v>62.468800000000002</c:v>
                </c:pt>
                <c:pt idx="1411">
                  <c:v>71.054000000000002</c:v>
                </c:pt>
                <c:pt idx="1412">
                  <c:v>160.578</c:v>
                </c:pt>
                <c:pt idx="1413">
                  <c:v>351.08100000000002</c:v>
                </c:pt>
                <c:pt idx="1414">
                  <c:v>409.97719999999998</c:v>
                </c:pt>
                <c:pt idx="1415">
                  <c:v>263.07850000000002</c:v>
                </c:pt>
                <c:pt idx="1416">
                  <c:v>269.33179999999999</c:v>
                </c:pt>
                <c:pt idx="1417">
                  <c:v>241.2739</c:v>
                </c:pt>
                <c:pt idx="1418">
                  <c:v>142.1</c:v>
                </c:pt>
                <c:pt idx="1419">
                  <c:v>80.555700000000002</c:v>
                </c:pt>
                <c:pt idx="1420">
                  <c:v>25.996400000000001</c:v>
                </c:pt>
                <c:pt idx="1421">
                  <c:v>52.7502</c:v>
                </c:pt>
                <c:pt idx="1422">
                  <c:v>240.94309999999999</c:v>
                </c:pt>
                <c:pt idx="1423">
                  <c:v>411.28449999999998</c:v>
                </c:pt>
                <c:pt idx="1424">
                  <c:v>554.72540000000004</c:v>
                </c:pt>
                <c:pt idx="1425">
                  <c:v>493.04989999999998</c:v>
                </c:pt>
                <c:pt idx="1426">
                  <c:v>243.91749999999999</c:v>
                </c:pt>
                <c:pt idx="1427">
                  <c:v>142.34010000000001</c:v>
                </c:pt>
                <c:pt idx="1428">
                  <c:v>79.687899999999999</c:v>
                </c:pt>
                <c:pt idx="1429">
                  <c:v>13.7498</c:v>
                </c:pt>
                <c:pt idx="1430">
                  <c:v>3.2042999999999999</c:v>
                </c:pt>
                <c:pt idx="1431">
                  <c:v>8.1801999999999992</c:v>
                </c:pt>
                <c:pt idx="1432">
                  <c:v>43.315600000000003</c:v>
                </c:pt>
                <c:pt idx="1433">
                  <c:v>80.863399999999999</c:v>
                </c:pt>
                <c:pt idx="1434">
                  <c:v>139.422</c:v>
                </c:pt>
                <c:pt idx="1435">
                  <c:v>149.86199999999999</c:v>
                </c:pt>
                <c:pt idx="1436">
                  <c:v>123.2726</c:v>
                </c:pt>
                <c:pt idx="1437">
                  <c:v>100.7891</c:v>
                </c:pt>
                <c:pt idx="1438">
                  <c:v>96.332099999999997</c:v>
                </c:pt>
                <c:pt idx="1439">
                  <c:v>70.471199999999996</c:v>
                </c:pt>
                <c:pt idx="1440">
                  <c:v>26.103899999999999</c:v>
                </c:pt>
                <c:pt idx="1441">
                  <c:v>23.327500000000001</c:v>
                </c:pt>
                <c:pt idx="1442">
                  <c:v>75.629199999999997</c:v>
                </c:pt>
                <c:pt idx="1443">
                  <c:v>139.8646</c:v>
                </c:pt>
                <c:pt idx="1444">
                  <c:v>128.18559999999999</c:v>
                </c:pt>
                <c:pt idx="1445">
                  <c:v>108.6499</c:v>
                </c:pt>
                <c:pt idx="1446">
                  <c:v>86.090699999999998</c:v>
                </c:pt>
                <c:pt idx="1447">
                  <c:v>87.030199999999994</c:v>
                </c:pt>
                <c:pt idx="1448">
                  <c:v>115.2453</c:v>
                </c:pt>
                <c:pt idx="1449">
                  <c:v>157.33609999999999</c:v>
                </c:pt>
                <c:pt idx="1450">
                  <c:v>176.77539999999999</c:v>
                </c:pt>
                <c:pt idx="1451">
                  <c:v>173.4802</c:v>
                </c:pt>
                <c:pt idx="1452">
                  <c:v>157.274</c:v>
                </c:pt>
                <c:pt idx="1453">
                  <c:v>137.60169999999999</c:v>
                </c:pt>
                <c:pt idx="1454">
                  <c:v>127.8587</c:v>
                </c:pt>
                <c:pt idx="1455">
                  <c:v>127.8672</c:v>
                </c:pt>
                <c:pt idx="1456">
                  <c:v>129.4161</c:v>
                </c:pt>
                <c:pt idx="1457">
                  <c:v>130.1831</c:v>
                </c:pt>
                <c:pt idx="1458">
                  <c:v>130.0539</c:v>
                </c:pt>
                <c:pt idx="1459">
                  <c:v>128.8049</c:v>
                </c:pt>
                <c:pt idx="1460">
                  <c:v>127.274</c:v>
                </c:pt>
                <c:pt idx="1461">
                  <c:v>126.2148</c:v>
                </c:pt>
                <c:pt idx="1462">
                  <c:v>125.6871</c:v>
                </c:pt>
                <c:pt idx="1463">
                  <c:v>125.20780000000001</c:v>
                </c:pt>
                <c:pt idx="1464">
                  <c:v>124.9036</c:v>
                </c:pt>
                <c:pt idx="1465">
                  <c:v>123.997</c:v>
                </c:pt>
                <c:pt idx="1466">
                  <c:v>123.44710000000001</c:v>
                </c:pt>
                <c:pt idx="1467">
                  <c:v>122.8785</c:v>
                </c:pt>
                <c:pt idx="1468">
                  <c:v>121.5812</c:v>
                </c:pt>
                <c:pt idx="1469">
                  <c:v>120.1725</c:v>
                </c:pt>
                <c:pt idx="1470">
                  <c:v>119.7109</c:v>
                </c:pt>
                <c:pt idx="1471">
                  <c:v>119.8103</c:v>
                </c:pt>
                <c:pt idx="1472">
                  <c:v>119.9999</c:v>
                </c:pt>
                <c:pt idx="1473">
                  <c:v>119.8254</c:v>
                </c:pt>
                <c:pt idx="1474">
                  <c:v>119.34</c:v>
                </c:pt>
                <c:pt idx="1475">
                  <c:v>119.02509999999999</c:v>
                </c:pt>
                <c:pt idx="1476">
                  <c:v>142.5309</c:v>
                </c:pt>
                <c:pt idx="1477">
                  <c:v>201.3595</c:v>
                </c:pt>
                <c:pt idx="1478">
                  <c:v>180.42789999999999</c:v>
                </c:pt>
                <c:pt idx="1479">
                  <c:v>140.2465</c:v>
                </c:pt>
                <c:pt idx="1480">
                  <c:v>141.8218</c:v>
                </c:pt>
                <c:pt idx="1481">
                  <c:v>143.249</c:v>
                </c:pt>
                <c:pt idx="1482">
                  <c:v>129.2775</c:v>
                </c:pt>
                <c:pt idx="1483">
                  <c:v>100.7342</c:v>
                </c:pt>
                <c:pt idx="1484">
                  <c:v>85.013499999999993</c:v>
                </c:pt>
                <c:pt idx="1485">
                  <c:v>88.763800000000003</c:v>
                </c:pt>
                <c:pt idx="1486">
                  <c:v>162.334</c:v>
                </c:pt>
                <c:pt idx="1487">
                  <c:v>290.37270000000001</c:v>
                </c:pt>
                <c:pt idx="1488">
                  <c:v>335.17219999999998</c:v>
                </c:pt>
                <c:pt idx="1489">
                  <c:v>377.02809999999999</c:v>
                </c:pt>
                <c:pt idx="1490">
                  <c:v>283.67610000000002</c:v>
                </c:pt>
                <c:pt idx="1491">
                  <c:v>130.55330000000001</c:v>
                </c:pt>
                <c:pt idx="1492">
                  <c:v>120.6652</c:v>
                </c:pt>
                <c:pt idx="1493">
                  <c:v>322.2002</c:v>
                </c:pt>
                <c:pt idx="1494">
                  <c:v>398.75380000000001</c:v>
                </c:pt>
                <c:pt idx="1495">
                  <c:v>325.74939999999998</c:v>
                </c:pt>
                <c:pt idx="1496">
                  <c:v>165.42259999999999</c:v>
                </c:pt>
                <c:pt idx="1497">
                  <c:v>90.990600000000001</c:v>
                </c:pt>
                <c:pt idx="1498">
                  <c:v>76.250500000000002</c:v>
                </c:pt>
                <c:pt idx="1499">
                  <c:v>80.774900000000002</c:v>
                </c:pt>
                <c:pt idx="1500">
                  <c:v>89.595600000000005</c:v>
                </c:pt>
                <c:pt idx="1501">
                  <c:v>95.252399999999994</c:v>
                </c:pt>
                <c:pt idx="1502">
                  <c:v>96.619799999999998</c:v>
                </c:pt>
                <c:pt idx="1503">
                  <c:v>90.654600000000002</c:v>
                </c:pt>
                <c:pt idx="1504">
                  <c:v>89.560699999999997</c:v>
                </c:pt>
                <c:pt idx="1505">
                  <c:v>97.412400000000005</c:v>
                </c:pt>
                <c:pt idx="1506">
                  <c:v>104.2303</c:v>
                </c:pt>
                <c:pt idx="1507">
                  <c:v>133.99109999999999</c:v>
                </c:pt>
                <c:pt idx="1508">
                  <c:v>232.88740000000001</c:v>
                </c:pt>
                <c:pt idx="1509">
                  <c:v>312.22640000000001</c:v>
                </c:pt>
                <c:pt idx="1510">
                  <c:v>231.88749999999999</c:v>
                </c:pt>
                <c:pt idx="1511">
                  <c:v>141.12</c:v>
                </c:pt>
                <c:pt idx="1512">
                  <c:v>213.73159999999999</c:v>
                </c:pt>
                <c:pt idx="1513">
                  <c:v>346.47390000000001</c:v>
                </c:pt>
                <c:pt idx="1514">
                  <c:v>383.03649999999999</c:v>
                </c:pt>
                <c:pt idx="1515">
                  <c:v>451.20670000000001</c:v>
                </c:pt>
                <c:pt idx="1516">
                  <c:v>375.3125</c:v>
                </c:pt>
                <c:pt idx="1517">
                  <c:v>242.63120000000001</c:v>
                </c:pt>
                <c:pt idx="1518">
                  <c:v>256.30410000000001</c:v>
                </c:pt>
                <c:pt idx="1519">
                  <c:v>370.98770000000002</c:v>
                </c:pt>
                <c:pt idx="1520">
                  <c:v>324.12119999999999</c:v>
                </c:pt>
                <c:pt idx="1521">
                  <c:v>233.9331</c:v>
                </c:pt>
                <c:pt idx="1522">
                  <c:v>165.70189999999999</c:v>
                </c:pt>
                <c:pt idx="1523">
                  <c:v>95.945800000000006</c:v>
                </c:pt>
                <c:pt idx="1524">
                  <c:v>33.940800000000003</c:v>
                </c:pt>
                <c:pt idx="1525">
                  <c:v>6.5785999999999998</c:v>
                </c:pt>
                <c:pt idx="1526">
                  <c:v>3.2172000000000001</c:v>
                </c:pt>
                <c:pt idx="1527">
                  <c:v>4.6839000000000004</c:v>
                </c:pt>
                <c:pt idx="1528">
                  <c:v>26.973800000000001</c:v>
                </c:pt>
                <c:pt idx="1529">
                  <c:v>89.793999999999997</c:v>
                </c:pt>
                <c:pt idx="1530">
                  <c:v>106.00490000000001</c:v>
                </c:pt>
                <c:pt idx="1531">
                  <c:v>93.983000000000004</c:v>
                </c:pt>
                <c:pt idx="1532">
                  <c:v>153.10820000000001</c:v>
                </c:pt>
                <c:pt idx="1533">
                  <c:v>197.6061</c:v>
                </c:pt>
                <c:pt idx="1534">
                  <c:v>214.29310000000001</c:v>
                </c:pt>
                <c:pt idx="1535">
                  <c:v>208.4419</c:v>
                </c:pt>
                <c:pt idx="1536">
                  <c:v>189.60769999999999</c:v>
                </c:pt>
                <c:pt idx="1537">
                  <c:v>212.06630000000001</c:v>
                </c:pt>
                <c:pt idx="1538">
                  <c:v>343.3854</c:v>
                </c:pt>
                <c:pt idx="1539">
                  <c:v>501.88119999999998</c:v>
                </c:pt>
                <c:pt idx="1540">
                  <c:v>549.61099999999999</c:v>
                </c:pt>
                <c:pt idx="1541">
                  <c:v>477.78590000000003</c:v>
                </c:pt>
                <c:pt idx="1542">
                  <c:v>381.64780000000002</c:v>
                </c:pt>
                <c:pt idx="1543">
                  <c:v>270.53109999999998</c:v>
                </c:pt>
                <c:pt idx="1544">
                  <c:v>225.89269999999999</c:v>
                </c:pt>
                <c:pt idx="1545">
                  <c:v>274.88319999999999</c:v>
                </c:pt>
                <c:pt idx="1546">
                  <c:v>300.52600000000001</c:v>
                </c:pt>
                <c:pt idx="1547">
                  <c:v>298.12619999999998</c:v>
                </c:pt>
                <c:pt idx="1548">
                  <c:v>287.71570000000003</c:v>
                </c:pt>
                <c:pt idx="1549">
                  <c:v>267.58390000000003</c:v>
                </c:pt>
                <c:pt idx="1550">
                  <c:v>233.33019999999999</c:v>
                </c:pt>
                <c:pt idx="1551">
                  <c:v>231.9974</c:v>
                </c:pt>
                <c:pt idx="1552">
                  <c:v>309.1438</c:v>
                </c:pt>
                <c:pt idx="1553">
                  <c:v>355.75650000000002</c:v>
                </c:pt>
                <c:pt idx="1554">
                  <c:v>363.46530000000001</c:v>
                </c:pt>
                <c:pt idx="1555">
                  <c:v>390.65780000000001</c:v>
                </c:pt>
                <c:pt idx="1556">
                  <c:v>423.25349999999997</c:v>
                </c:pt>
                <c:pt idx="1557">
                  <c:v>440.75119999999998</c:v>
                </c:pt>
                <c:pt idx="1558">
                  <c:v>434.38200000000001</c:v>
                </c:pt>
                <c:pt idx="1559">
                  <c:v>375.91759999999999</c:v>
                </c:pt>
                <c:pt idx="1560">
                  <c:v>395.1232</c:v>
                </c:pt>
                <c:pt idx="1561">
                  <c:v>556.60329999999999</c:v>
                </c:pt>
                <c:pt idx="1562">
                  <c:v>636.14070000000004</c:v>
                </c:pt>
                <c:pt idx="1563">
                  <c:v>637.38909999999998</c:v>
                </c:pt>
                <c:pt idx="1564">
                  <c:v>614.37009999999998</c:v>
                </c:pt>
                <c:pt idx="1565">
                  <c:v>605.42169999999999</c:v>
                </c:pt>
                <c:pt idx="1566">
                  <c:v>604.36369999999999</c:v>
                </c:pt>
                <c:pt idx="1567">
                  <c:v>597.40800000000002</c:v>
                </c:pt>
                <c:pt idx="1568">
                  <c:v>584.00170000000003</c:v>
                </c:pt>
                <c:pt idx="1569">
                  <c:v>579.89319999999998</c:v>
                </c:pt>
                <c:pt idx="1570">
                  <c:v>581.42499999999995</c:v>
                </c:pt>
                <c:pt idx="1571">
                  <c:v>570.73770000000002</c:v>
                </c:pt>
                <c:pt idx="1572">
                  <c:v>513.90930000000003</c:v>
                </c:pt>
                <c:pt idx="1573">
                  <c:v>436.8075</c:v>
                </c:pt>
                <c:pt idx="1574">
                  <c:v>356.69389999999999</c:v>
                </c:pt>
                <c:pt idx="1575">
                  <c:v>340.39299999999997</c:v>
                </c:pt>
                <c:pt idx="1576">
                  <c:v>361.5607</c:v>
                </c:pt>
                <c:pt idx="1577">
                  <c:v>363.84820000000002</c:v>
                </c:pt>
                <c:pt idx="1578">
                  <c:v>321.9203</c:v>
                </c:pt>
                <c:pt idx="1579">
                  <c:v>285.92270000000002</c:v>
                </c:pt>
                <c:pt idx="1580">
                  <c:v>282.87450000000001</c:v>
                </c:pt>
                <c:pt idx="1581">
                  <c:v>290.63709999999998</c:v>
                </c:pt>
                <c:pt idx="1582">
                  <c:v>263.25659999999999</c:v>
                </c:pt>
                <c:pt idx="1583">
                  <c:v>223.49680000000001</c:v>
                </c:pt>
                <c:pt idx="1584">
                  <c:v>184.99160000000001</c:v>
                </c:pt>
                <c:pt idx="1585">
                  <c:v>95.119200000000006</c:v>
                </c:pt>
                <c:pt idx="1586">
                  <c:v>87.0535</c:v>
                </c:pt>
                <c:pt idx="1587">
                  <c:v>148.49680000000001</c:v>
                </c:pt>
                <c:pt idx="1588">
                  <c:v>160.95089999999999</c:v>
                </c:pt>
                <c:pt idx="1589">
                  <c:v>160.40539999999999</c:v>
                </c:pt>
                <c:pt idx="1590">
                  <c:v>143.8683</c:v>
                </c:pt>
                <c:pt idx="1591">
                  <c:v>128.0086</c:v>
                </c:pt>
                <c:pt idx="1592">
                  <c:v>126.7376</c:v>
                </c:pt>
                <c:pt idx="1593">
                  <c:v>130.2929</c:v>
                </c:pt>
                <c:pt idx="1594">
                  <c:v>135.35210000000001</c:v>
                </c:pt>
                <c:pt idx="1595">
                  <c:v>137.3399</c:v>
                </c:pt>
                <c:pt idx="1596">
                  <c:v>133.89349999999999</c:v>
                </c:pt>
                <c:pt idx="1597">
                  <c:v>118.26609999999999</c:v>
                </c:pt>
                <c:pt idx="1598">
                  <c:v>98.734899999999996</c:v>
                </c:pt>
                <c:pt idx="1599">
                  <c:v>83.0047</c:v>
                </c:pt>
                <c:pt idx="1600">
                  <c:v>77.380600000000001</c:v>
                </c:pt>
                <c:pt idx="1601">
                  <c:v>81.414500000000004</c:v>
                </c:pt>
                <c:pt idx="1602">
                  <c:v>90.234899999999996</c:v>
                </c:pt>
                <c:pt idx="1603">
                  <c:v>119.8798</c:v>
                </c:pt>
                <c:pt idx="1604">
                  <c:v>172.8287</c:v>
                </c:pt>
                <c:pt idx="1605">
                  <c:v>189.1609</c:v>
                </c:pt>
                <c:pt idx="1606">
                  <c:v>162.22909999999999</c:v>
                </c:pt>
                <c:pt idx="1607">
                  <c:v>166.8887</c:v>
                </c:pt>
                <c:pt idx="1608">
                  <c:v>177.5523</c:v>
                </c:pt>
                <c:pt idx="1609">
                  <c:v>185.54169999999999</c:v>
                </c:pt>
                <c:pt idx="1610">
                  <c:v>191.0591</c:v>
                </c:pt>
                <c:pt idx="1611">
                  <c:v>186.4203</c:v>
                </c:pt>
                <c:pt idx="1612">
                  <c:v>204.15389999999999</c:v>
                </c:pt>
                <c:pt idx="1613">
                  <c:v>233.90299999999999</c:v>
                </c:pt>
                <c:pt idx="1614">
                  <c:v>250.29650000000001</c:v>
                </c:pt>
                <c:pt idx="1615">
                  <c:v>255.08359999999999</c:v>
                </c:pt>
                <c:pt idx="1616">
                  <c:v>261.69290000000001</c:v>
                </c:pt>
                <c:pt idx="1617">
                  <c:v>267.03590000000003</c:v>
                </c:pt>
                <c:pt idx="1618">
                  <c:v>284.0693</c:v>
                </c:pt>
                <c:pt idx="1619">
                  <c:v>379.68150000000003</c:v>
                </c:pt>
                <c:pt idx="1620">
                  <c:v>460.07600000000002</c:v>
                </c:pt>
                <c:pt idx="1621">
                  <c:v>438.1377</c:v>
                </c:pt>
                <c:pt idx="1622">
                  <c:v>238.71</c:v>
                </c:pt>
                <c:pt idx="1623">
                  <c:v>131.17140000000001</c:v>
                </c:pt>
                <c:pt idx="1624">
                  <c:v>108.67440000000001</c:v>
                </c:pt>
                <c:pt idx="1625">
                  <c:v>76.031400000000005</c:v>
                </c:pt>
                <c:pt idx="1626">
                  <c:v>73.629599999999996</c:v>
                </c:pt>
                <c:pt idx="1627">
                  <c:v>76.697400000000002</c:v>
                </c:pt>
                <c:pt idx="1628">
                  <c:v>81.934399999999997</c:v>
                </c:pt>
                <c:pt idx="1629">
                  <c:v>103.3771</c:v>
                </c:pt>
                <c:pt idx="1630">
                  <c:v>128.30080000000001</c:v>
                </c:pt>
                <c:pt idx="1631">
                  <c:v>124.4417</c:v>
                </c:pt>
                <c:pt idx="1632">
                  <c:v>102.2315</c:v>
                </c:pt>
                <c:pt idx="1633">
                  <c:v>85.575400000000002</c:v>
                </c:pt>
                <c:pt idx="1634">
                  <c:v>80.677499999999995</c:v>
                </c:pt>
                <c:pt idx="1635">
                  <c:v>102.0861</c:v>
                </c:pt>
                <c:pt idx="1636">
                  <c:v>266.22329999999999</c:v>
                </c:pt>
                <c:pt idx="1637">
                  <c:v>394.30259999999998</c:v>
                </c:pt>
                <c:pt idx="1638">
                  <c:v>353.92739999999998</c:v>
                </c:pt>
                <c:pt idx="1639">
                  <c:v>191.38300000000001</c:v>
                </c:pt>
                <c:pt idx="1640">
                  <c:v>206.85650000000001</c:v>
                </c:pt>
                <c:pt idx="1641">
                  <c:v>472.67959999999999</c:v>
                </c:pt>
                <c:pt idx="1642">
                  <c:v>613.75260000000003</c:v>
                </c:pt>
                <c:pt idx="1643">
                  <c:v>467.01249999999999</c:v>
                </c:pt>
                <c:pt idx="1644">
                  <c:v>331.58249999999998</c:v>
                </c:pt>
                <c:pt idx="1645">
                  <c:v>450.98759999999999</c:v>
                </c:pt>
                <c:pt idx="1646">
                  <c:v>477.18630000000002</c:v>
                </c:pt>
                <c:pt idx="1647">
                  <c:v>325.09039999999999</c:v>
                </c:pt>
                <c:pt idx="1648">
                  <c:v>270.75959999999998</c:v>
                </c:pt>
                <c:pt idx="1649">
                  <c:v>293.19409999999999</c:v>
                </c:pt>
                <c:pt idx="1650">
                  <c:v>352.00360000000001</c:v>
                </c:pt>
                <c:pt idx="1651">
                  <c:v>448.29539999999997</c:v>
                </c:pt>
                <c:pt idx="1652">
                  <c:v>501.63659999999999</c:v>
                </c:pt>
                <c:pt idx="1653">
                  <c:v>515.80089999999996</c:v>
                </c:pt>
                <c:pt idx="1654">
                  <c:v>510.58359999999999</c:v>
                </c:pt>
                <c:pt idx="1655">
                  <c:v>508.14299999999997</c:v>
                </c:pt>
                <c:pt idx="1656">
                  <c:v>503.58019999999999</c:v>
                </c:pt>
                <c:pt idx="1657">
                  <c:v>497.57279999999997</c:v>
                </c:pt>
                <c:pt idx="1658">
                  <c:v>526.84439999999995</c:v>
                </c:pt>
                <c:pt idx="1659">
                  <c:v>565.04219999999998</c:v>
                </c:pt>
                <c:pt idx="1660">
                  <c:v>571.42570000000001</c:v>
                </c:pt>
                <c:pt idx="1661">
                  <c:v>564.68650000000002</c:v>
                </c:pt>
                <c:pt idx="1662">
                  <c:v>556.1712</c:v>
                </c:pt>
                <c:pt idx="1663">
                  <c:v>544.50760000000002</c:v>
                </c:pt>
                <c:pt idx="1664">
                  <c:v>511.5591</c:v>
                </c:pt>
                <c:pt idx="1665">
                  <c:v>480.60219999999998</c:v>
                </c:pt>
                <c:pt idx="1666">
                  <c:v>451.10770000000002</c:v>
                </c:pt>
                <c:pt idx="1667">
                  <c:v>424.0625</c:v>
                </c:pt>
                <c:pt idx="1668">
                  <c:v>422.20400000000001</c:v>
                </c:pt>
                <c:pt idx="1669">
                  <c:v>444.68060000000003</c:v>
                </c:pt>
                <c:pt idx="1670">
                  <c:v>491.01440000000002</c:v>
                </c:pt>
                <c:pt idx="1671">
                  <c:v>509.1746</c:v>
                </c:pt>
                <c:pt idx="1672">
                  <c:v>486.31509999999997</c:v>
                </c:pt>
                <c:pt idx="1673">
                  <c:v>427.27199999999999</c:v>
                </c:pt>
                <c:pt idx="1674">
                  <c:v>394.05739999999997</c:v>
                </c:pt>
                <c:pt idx="1675">
                  <c:v>363.4187</c:v>
                </c:pt>
                <c:pt idx="1676">
                  <c:v>338.28449999999998</c:v>
                </c:pt>
                <c:pt idx="1677">
                  <c:v>336.02949999999998</c:v>
                </c:pt>
                <c:pt idx="1678">
                  <c:v>406.2869</c:v>
                </c:pt>
                <c:pt idx="1679">
                  <c:v>473.18779999999998</c:v>
                </c:pt>
                <c:pt idx="1680">
                  <c:v>463.71409999999997</c:v>
                </c:pt>
                <c:pt idx="1681">
                  <c:v>412.52019999999999</c:v>
                </c:pt>
                <c:pt idx="1682">
                  <c:v>446.39060000000001</c:v>
                </c:pt>
                <c:pt idx="1683">
                  <c:v>504.32760000000002</c:v>
                </c:pt>
                <c:pt idx="1684">
                  <c:v>513.49210000000005</c:v>
                </c:pt>
                <c:pt idx="1685">
                  <c:v>498.6508</c:v>
                </c:pt>
                <c:pt idx="1686">
                  <c:v>467.666</c:v>
                </c:pt>
                <c:pt idx="1687">
                  <c:v>443.58179999999999</c:v>
                </c:pt>
                <c:pt idx="1688">
                  <c:v>450.72399999999999</c:v>
                </c:pt>
                <c:pt idx="1689">
                  <c:v>463.15989999999999</c:v>
                </c:pt>
                <c:pt idx="1690">
                  <c:v>466.75229999999999</c:v>
                </c:pt>
                <c:pt idx="1691">
                  <c:v>454.42579999999998</c:v>
                </c:pt>
                <c:pt idx="1692">
                  <c:v>444.05110000000002</c:v>
                </c:pt>
                <c:pt idx="1693">
                  <c:v>438.03269999999998</c:v>
                </c:pt>
                <c:pt idx="1694">
                  <c:v>428.51440000000002</c:v>
                </c:pt>
                <c:pt idx="1695">
                  <c:v>447.86950000000002</c:v>
                </c:pt>
                <c:pt idx="1696">
                  <c:v>459.14490000000001</c:v>
                </c:pt>
                <c:pt idx="1697">
                  <c:v>416.31</c:v>
                </c:pt>
                <c:pt idx="1698">
                  <c:v>373.97190000000001</c:v>
                </c:pt>
                <c:pt idx="1699">
                  <c:v>387.65690000000001</c:v>
                </c:pt>
                <c:pt idx="1700">
                  <c:v>398.39949999999999</c:v>
                </c:pt>
                <c:pt idx="1701">
                  <c:v>360.87819999999999</c:v>
                </c:pt>
                <c:pt idx="1702">
                  <c:v>358.99599999999998</c:v>
                </c:pt>
                <c:pt idx="1703">
                  <c:v>377.59780000000001</c:v>
                </c:pt>
                <c:pt idx="1704">
                  <c:v>408.29719999999998</c:v>
                </c:pt>
                <c:pt idx="1705">
                  <c:v>434.94619999999998</c:v>
                </c:pt>
                <c:pt idx="1706">
                  <c:v>435.16899999999998</c:v>
                </c:pt>
                <c:pt idx="1707">
                  <c:v>421.43360000000001</c:v>
                </c:pt>
                <c:pt idx="1708">
                  <c:v>417.79219999999998</c:v>
                </c:pt>
                <c:pt idx="1709">
                  <c:v>437.08640000000003</c:v>
                </c:pt>
                <c:pt idx="1710">
                  <c:v>461.49239999999998</c:v>
                </c:pt>
                <c:pt idx="1711">
                  <c:v>475.32859999999999</c:v>
                </c:pt>
                <c:pt idx="1712">
                  <c:v>482.51319999999998</c:v>
                </c:pt>
                <c:pt idx="1713">
                  <c:v>480.19909999999999</c:v>
                </c:pt>
                <c:pt idx="1714">
                  <c:v>492.21719999999999</c:v>
                </c:pt>
                <c:pt idx="1715">
                  <c:v>519.96109999999999</c:v>
                </c:pt>
                <c:pt idx="1716">
                  <c:v>539.96609999999998</c:v>
                </c:pt>
                <c:pt idx="1717">
                  <c:v>558.601</c:v>
                </c:pt>
                <c:pt idx="1718">
                  <c:v>590.60469999999998</c:v>
                </c:pt>
                <c:pt idx="1719">
                  <c:v>602.43510000000003</c:v>
                </c:pt>
                <c:pt idx="1720">
                  <c:v>482.64060000000001</c:v>
                </c:pt>
                <c:pt idx="1721">
                  <c:v>393.11070000000001</c:v>
                </c:pt>
                <c:pt idx="1722">
                  <c:v>385.98020000000002</c:v>
                </c:pt>
                <c:pt idx="1723">
                  <c:v>340.96910000000003</c:v>
                </c:pt>
                <c:pt idx="1724">
                  <c:v>232.16640000000001</c:v>
                </c:pt>
                <c:pt idx="1725">
                  <c:v>98.156300000000002</c:v>
                </c:pt>
                <c:pt idx="1726">
                  <c:v>5.3144</c:v>
                </c:pt>
                <c:pt idx="1727">
                  <c:v>0</c:v>
                </c:pt>
                <c:pt idx="1728">
                  <c:v>0</c:v>
                </c:pt>
                <c:pt idx="1729">
                  <c:v>3.2469999999999999</c:v>
                </c:pt>
                <c:pt idx="1730">
                  <c:v>5.5686999999999998</c:v>
                </c:pt>
                <c:pt idx="1731">
                  <c:v>6.1662999999999997</c:v>
                </c:pt>
                <c:pt idx="1732">
                  <c:v>6.1036000000000001</c:v>
                </c:pt>
                <c:pt idx="1733">
                  <c:v>5.6858000000000004</c:v>
                </c:pt>
                <c:pt idx="1734">
                  <c:v>5.6467000000000001</c:v>
                </c:pt>
                <c:pt idx="1735">
                  <c:v>5.7332999999999998</c:v>
                </c:pt>
                <c:pt idx="1736">
                  <c:v>5.8868</c:v>
                </c:pt>
                <c:pt idx="1737">
                  <c:v>5.9128999999999996</c:v>
                </c:pt>
                <c:pt idx="1738">
                  <c:v>6.0084</c:v>
                </c:pt>
                <c:pt idx="1739">
                  <c:v>6.1075999999999997</c:v>
                </c:pt>
                <c:pt idx="1740">
                  <c:v>6.899</c:v>
                </c:pt>
                <c:pt idx="1741">
                  <c:v>39.7654</c:v>
                </c:pt>
                <c:pt idx="1742">
                  <c:v>104.0941</c:v>
                </c:pt>
                <c:pt idx="1743">
                  <c:v>108.4083</c:v>
                </c:pt>
                <c:pt idx="1744">
                  <c:v>87.179299999999998</c:v>
                </c:pt>
                <c:pt idx="1745">
                  <c:v>68.895600000000002</c:v>
                </c:pt>
                <c:pt idx="1746">
                  <c:v>66.631600000000006</c:v>
                </c:pt>
                <c:pt idx="1747">
                  <c:v>68.403000000000006</c:v>
                </c:pt>
                <c:pt idx="1748">
                  <c:v>69.123500000000007</c:v>
                </c:pt>
                <c:pt idx="1749">
                  <c:v>68.816500000000005</c:v>
                </c:pt>
                <c:pt idx="1750">
                  <c:v>68.855800000000002</c:v>
                </c:pt>
                <c:pt idx="1751">
                  <c:v>68.964699999999993</c:v>
                </c:pt>
                <c:pt idx="1752">
                  <c:v>67.058999999999997</c:v>
                </c:pt>
                <c:pt idx="1753">
                  <c:v>59.799500000000002</c:v>
                </c:pt>
                <c:pt idx="1754">
                  <c:v>56.979599999999998</c:v>
                </c:pt>
                <c:pt idx="1755">
                  <c:v>58.295900000000003</c:v>
                </c:pt>
                <c:pt idx="1756">
                  <c:v>68.725700000000003</c:v>
                </c:pt>
                <c:pt idx="1757">
                  <c:v>87.023099999999999</c:v>
                </c:pt>
                <c:pt idx="1758">
                  <c:v>95.679100000000005</c:v>
                </c:pt>
                <c:pt idx="1759">
                  <c:v>92.865799999999993</c:v>
                </c:pt>
                <c:pt idx="1760">
                  <c:v>89.9495</c:v>
                </c:pt>
                <c:pt idx="1761">
                  <c:v>86.532200000000003</c:v>
                </c:pt>
                <c:pt idx="1762">
                  <c:v>76.911699999999996</c:v>
                </c:pt>
                <c:pt idx="1763">
                  <c:v>67.372399999999999</c:v>
                </c:pt>
                <c:pt idx="1764">
                  <c:v>45.016399999999997</c:v>
                </c:pt>
                <c:pt idx="1765">
                  <c:v>15.5093</c:v>
                </c:pt>
                <c:pt idx="1766">
                  <c:v>8.3353999999999999</c:v>
                </c:pt>
                <c:pt idx="1767">
                  <c:v>5.867</c:v>
                </c:pt>
                <c:pt idx="1768">
                  <c:v>5.1200999999999999</c:v>
                </c:pt>
                <c:pt idx="1769">
                  <c:v>4.6689999999999996</c:v>
                </c:pt>
                <c:pt idx="1770">
                  <c:v>7.4561999999999999</c:v>
                </c:pt>
                <c:pt idx="1771">
                  <c:v>23.805</c:v>
                </c:pt>
                <c:pt idx="1772">
                  <c:v>24.4468</c:v>
                </c:pt>
                <c:pt idx="1773">
                  <c:v>14.425000000000001</c:v>
                </c:pt>
                <c:pt idx="1774">
                  <c:v>7.0266000000000002</c:v>
                </c:pt>
                <c:pt idx="1775">
                  <c:v>5.6158999999999999</c:v>
                </c:pt>
                <c:pt idx="1776">
                  <c:v>5.1334</c:v>
                </c:pt>
                <c:pt idx="1777">
                  <c:v>5.3380999999999998</c:v>
                </c:pt>
                <c:pt idx="1778">
                  <c:v>17.765499999999999</c:v>
                </c:pt>
                <c:pt idx="1779">
                  <c:v>32.271299999999997</c:v>
                </c:pt>
                <c:pt idx="1780">
                  <c:v>24.307400000000001</c:v>
                </c:pt>
                <c:pt idx="1781">
                  <c:v>12.0966</c:v>
                </c:pt>
                <c:pt idx="1782">
                  <c:v>17.000499999999999</c:v>
                </c:pt>
                <c:pt idx="1783">
                  <c:v>52.713200000000001</c:v>
                </c:pt>
                <c:pt idx="1784">
                  <c:v>96.761300000000006</c:v>
                </c:pt>
                <c:pt idx="1785">
                  <c:v>133.54750000000001</c:v>
                </c:pt>
                <c:pt idx="1786">
                  <c:v>150.1344</c:v>
                </c:pt>
                <c:pt idx="1787">
                  <c:v>153.29830000000001</c:v>
                </c:pt>
                <c:pt idx="1788">
                  <c:v>147.32069999999999</c:v>
                </c:pt>
                <c:pt idx="1789">
                  <c:v>142.20930000000001</c:v>
                </c:pt>
                <c:pt idx="1790">
                  <c:v>135.41390000000001</c:v>
                </c:pt>
                <c:pt idx="1791">
                  <c:v>132.69659999999999</c:v>
                </c:pt>
                <c:pt idx="1792">
                  <c:v>130.792</c:v>
                </c:pt>
                <c:pt idx="1793">
                  <c:v>127.5493</c:v>
                </c:pt>
                <c:pt idx="1794">
                  <c:v>123.9327</c:v>
                </c:pt>
                <c:pt idx="1795">
                  <c:v>122.821</c:v>
                </c:pt>
                <c:pt idx="1796">
                  <c:v>123.3425</c:v>
                </c:pt>
                <c:pt idx="1797">
                  <c:v>123.7607</c:v>
                </c:pt>
                <c:pt idx="1798">
                  <c:v>123.7291</c:v>
                </c:pt>
                <c:pt idx="1799">
                  <c:v>123.16030000000001</c:v>
                </c:pt>
              </c:numCache>
            </c:numRef>
          </c:yVal>
          <c:smooth val="0"/>
          <c:extLst>
            <c:ext xmlns:c16="http://schemas.microsoft.com/office/drawing/2014/chart" uri="{C3380CC4-5D6E-409C-BE32-E72D297353CC}">
              <c16:uniqueId val="{00000001-FBBF-45D5-97FD-CE372E4F5C7A}"/>
            </c:ext>
          </c:extLst>
        </c:ser>
        <c:dLbls>
          <c:showLegendKey val="0"/>
          <c:showVal val="0"/>
          <c:showCatName val="0"/>
          <c:showSerName val="0"/>
          <c:showPercent val="0"/>
          <c:showBubbleSize val="0"/>
        </c:dLbls>
        <c:axId val="238898880"/>
        <c:axId val="238899440"/>
      </c:scatterChart>
      <c:valAx>
        <c:axId val="238898880"/>
        <c:scaling>
          <c:orientation val="minMax"/>
          <c:max val="1800"/>
        </c:scaling>
        <c:delete val="1"/>
        <c:axPos val="b"/>
        <c:majorTickMark val="none"/>
        <c:minorTickMark val="none"/>
        <c:tickLblPos val="nextTo"/>
        <c:crossAx val="238899440"/>
        <c:crosses val="autoZero"/>
        <c:crossBetween val="midCat"/>
      </c:valAx>
      <c:valAx>
        <c:axId val="238899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NO, ppm</a:t>
                </a:r>
              </a:p>
            </c:rich>
          </c:tx>
          <c:layout>
            <c:manualLayout>
              <c:xMode val="edge"/>
              <c:yMode val="edge"/>
              <c:x val="0"/>
              <c:y val="0.3468632033866789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8898880"/>
        <c:crosses val="autoZero"/>
        <c:crossBetween val="midCat"/>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09599671124677E-2"/>
          <c:y val="8.1796954727517898E-2"/>
          <c:w val="0.87181415366241977"/>
          <c:h val="0.79980446947143702"/>
        </c:manualLayout>
      </c:layout>
      <c:scatterChart>
        <c:scatterStyle val="lineMarker"/>
        <c:varyColors val="0"/>
        <c:ser>
          <c:idx val="0"/>
          <c:order val="0"/>
          <c:tx>
            <c:v>UTAC</c:v>
          </c:tx>
          <c:spPr>
            <a:ln w="28575" cap="rnd">
              <a:solidFill>
                <a:srgbClr val="C00000"/>
              </a:solidFill>
              <a:round/>
            </a:ln>
            <a:effectLst/>
          </c:spPr>
          <c:marker>
            <c:symbol val="none"/>
          </c:marker>
          <c:yVal>
            <c:numRef>
              <c:f>Data!$AA$2:$AA$1802</c:f>
              <c:numCache>
                <c:formatCode>General</c:formatCode>
                <c:ptCount val="1801"/>
                <c:pt idx="0">
                  <c:v>0.15007599908858538</c:v>
                </c:pt>
                <c:pt idx="1">
                  <c:v>6.7228603363037154E-2</c:v>
                </c:pt>
                <c:pt idx="2">
                  <c:v>-3.7354755401611595E-2</c:v>
                </c:pt>
                <c:pt idx="3">
                  <c:v>4.5498991012573153E-2</c:v>
                </c:pt>
                <c:pt idx="4">
                  <c:v>0.42322545051574689</c:v>
                </c:pt>
                <c:pt idx="5">
                  <c:v>0.2265077590942397</c:v>
                </c:pt>
                <c:pt idx="6">
                  <c:v>0.46443138122558736</c:v>
                </c:pt>
                <c:pt idx="7">
                  <c:v>1.4057672500610394</c:v>
                </c:pt>
                <c:pt idx="8">
                  <c:v>-0.15705375671386435</c:v>
                </c:pt>
                <c:pt idx="9">
                  <c:v>-0.62113113403319176</c:v>
                </c:pt>
                <c:pt idx="10">
                  <c:v>-1.0530921936035043</c:v>
                </c:pt>
                <c:pt idx="11">
                  <c:v>-1.1626701354980469</c:v>
                </c:pt>
                <c:pt idx="12">
                  <c:v>-0.98071136474609943</c:v>
                </c:pt>
                <c:pt idx="13">
                  <c:v>1.1256988525390597</c:v>
                </c:pt>
                <c:pt idx="14">
                  <c:v>5.2787506103515511</c:v>
                </c:pt>
                <c:pt idx="15">
                  <c:v>14.495120239257801</c:v>
                </c:pt>
                <c:pt idx="16">
                  <c:v>-15.545559692382824</c:v>
                </c:pt>
                <c:pt idx="17">
                  <c:v>-18.970059204101574</c:v>
                </c:pt>
                <c:pt idx="18">
                  <c:v>-0.74593048095704262</c:v>
                </c:pt>
                <c:pt idx="19">
                  <c:v>46.368310546874966</c:v>
                </c:pt>
                <c:pt idx="20">
                  <c:v>-19.45063171386721</c:v>
                </c:pt>
                <c:pt idx="21">
                  <c:v>-14.781318664550781</c:v>
                </c:pt>
                <c:pt idx="22">
                  <c:v>5.8628967285156079</c:v>
                </c:pt>
                <c:pt idx="23">
                  <c:v>6.9445205688476648</c:v>
                </c:pt>
                <c:pt idx="24">
                  <c:v>19.569813537597668</c:v>
                </c:pt>
                <c:pt idx="25">
                  <c:v>-12.470419311523443</c:v>
                </c:pt>
                <c:pt idx="26">
                  <c:v>2.6299339294433679</c:v>
                </c:pt>
                <c:pt idx="27">
                  <c:v>2.1921684265136747</c:v>
                </c:pt>
                <c:pt idx="28">
                  <c:v>19.7418212890625</c:v>
                </c:pt>
                <c:pt idx="29">
                  <c:v>43.502456665039063</c:v>
                </c:pt>
                <c:pt idx="30">
                  <c:v>-48.209497070312523</c:v>
                </c:pt>
                <c:pt idx="31">
                  <c:v>27.181564331054688</c:v>
                </c:pt>
                <c:pt idx="32">
                  <c:v>10.368983459472645</c:v>
                </c:pt>
                <c:pt idx="33">
                  <c:v>-4.7237922668456918</c:v>
                </c:pt>
                <c:pt idx="34">
                  <c:v>10.676815795898435</c:v>
                </c:pt>
                <c:pt idx="35">
                  <c:v>6.6715866088867273</c:v>
                </c:pt>
                <c:pt idx="36">
                  <c:v>0.65533943176269815</c:v>
                </c:pt>
                <c:pt idx="37">
                  <c:v>1.980250358581543</c:v>
                </c:pt>
                <c:pt idx="38">
                  <c:v>3.5758862495422363</c:v>
                </c:pt>
                <c:pt idx="39">
                  <c:v>2.984316349029541</c:v>
                </c:pt>
                <c:pt idx="40">
                  <c:v>2.5350293159484867</c:v>
                </c:pt>
                <c:pt idx="41">
                  <c:v>2.0471868515014648</c:v>
                </c:pt>
                <c:pt idx="42">
                  <c:v>1.7405153274536129</c:v>
                </c:pt>
                <c:pt idx="43">
                  <c:v>2.9703317642211893</c:v>
                </c:pt>
                <c:pt idx="44">
                  <c:v>3.4841617584228501</c:v>
                </c:pt>
                <c:pt idx="45">
                  <c:v>-1.9211650848388686</c:v>
                </c:pt>
                <c:pt idx="46">
                  <c:v>1.5714744567871151</c:v>
                </c:pt>
                <c:pt idx="47">
                  <c:v>4.488734054565434</c:v>
                </c:pt>
                <c:pt idx="48">
                  <c:v>1.644293975830081</c:v>
                </c:pt>
                <c:pt idx="49">
                  <c:v>-2.0331954956054688</c:v>
                </c:pt>
                <c:pt idx="50">
                  <c:v>-1.7807563781738338</c:v>
                </c:pt>
                <c:pt idx="51">
                  <c:v>0.28143692016601563</c:v>
                </c:pt>
                <c:pt idx="52">
                  <c:v>0.32140960693359943</c:v>
                </c:pt>
                <c:pt idx="53">
                  <c:v>1.6561496734619112</c:v>
                </c:pt>
                <c:pt idx="54">
                  <c:v>7.6438796997070284</c:v>
                </c:pt>
                <c:pt idx="55">
                  <c:v>15.669810485839861</c:v>
                </c:pt>
                <c:pt idx="56">
                  <c:v>-6.4410934448242188</c:v>
                </c:pt>
                <c:pt idx="57">
                  <c:v>-3.2941024780273551</c:v>
                </c:pt>
                <c:pt idx="58">
                  <c:v>4.8216232299804744</c:v>
                </c:pt>
                <c:pt idx="59">
                  <c:v>2.7829116821289119</c:v>
                </c:pt>
                <c:pt idx="60">
                  <c:v>-7.1045211791992244</c:v>
                </c:pt>
                <c:pt idx="61">
                  <c:v>1.7155658721923857</c:v>
                </c:pt>
                <c:pt idx="62">
                  <c:v>7.0732585906982308</c:v>
                </c:pt>
                <c:pt idx="63">
                  <c:v>4.7877952575683622</c:v>
                </c:pt>
                <c:pt idx="64">
                  <c:v>-1.3154296875</c:v>
                </c:pt>
                <c:pt idx="65">
                  <c:v>16.528709411621094</c:v>
                </c:pt>
                <c:pt idx="66">
                  <c:v>-10.494577026367182</c:v>
                </c:pt>
                <c:pt idx="67">
                  <c:v>12.451271057128906</c:v>
                </c:pt>
                <c:pt idx="68">
                  <c:v>10.319647216796852</c:v>
                </c:pt>
                <c:pt idx="69">
                  <c:v>-30.367398071289074</c:v>
                </c:pt>
                <c:pt idx="70">
                  <c:v>23.53825988769529</c:v>
                </c:pt>
                <c:pt idx="71">
                  <c:v>3.7265945434570256</c:v>
                </c:pt>
                <c:pt idx="72">
                  <c:v>3.0269546508789063</c:v>
                </c:pt>
                <c:pt idx="73">
                  <c:v>6.3357879638671903</c:v>
                </c:pt>
                <c:pt idx="74">
                  <c:v>57.64669113159178</c:v>
                </c:pt>
                <c:pt idx="75">
                  <c:v>13.551483154296875</c:v>
                </c:pt>
                <c:pt idx="76">
                  <c:v>-7.6839752197265625</c:v>
                </c:pt>
                <c:pt idx="77">
                  <c:v>18.56330261230471</c:v>
                </c:pt>
                <c:pt idx="78">
                  <c:v>8.3046653747558423</c:v>
                </c:pt>
                <c:pt idx="79">
                  <c:v>8.5156478881835938</c:v>
                </c:pt>
                <c:pt idx="80">
                  <c:v>7.6103538513183508</c:v>
                </c:pt>
                <c:pt idx="81">
                  <c:v>6.7634334564208984</c:v>
                </c:pt>
                <c:pt idx="82">
                  <c:v>6.1139400482177706</c:v>
                </c:pt>
                <c:pt idx="83">
                  <c:v>5.4879581451415973</c:v>
                </c:pt>
                <c:pt idx="84">
                  <c:v>4.6909645080566449</c:v>
                </c:pt>
                <c:pt idx="85">
                  <c:v>4.7608364105224581</c:v>
                </c:pt>
                <c:pt idx="86">
                  <c:v>5.2012268066406264</c:v>
                </c:pt>
                <c:pt idx="87">
                  <c:v>4.2980934143066349</c:v>
                </c:pt>
                <c:pt idx="88">
                  <c:v>4.4677829742431712</c:v>
                </c:pt>
                <c:pt idx="89">
                  <c:v>3.9804000854492188</c:v>
                </c:pt>
                <c:pt idx="90">
                  <c:v>2.9492824554443402</c:v>
                </c:pt>
                <c:pt idx="91">
                  <c:v>5.6402229309082088</c:v>
                </c:pt>
                <c:pt idx="92">
                  <c:v>7.0801383972167997</c:v>
                </c:pt>
                <c:pt idx="93">
                  <c:v>2.4112289428710909</c:v>
                </c:pt>
                <c:pt idx="94">
                  <c:v>2.2257118225097656</c:v>
                </c:pt>
                <c:pt idx="95">
                  <c:v>3.505600738525402</c:v>
                </c:pt>
                <c:pt idx="96">
                  <c:v>3.9338485717773466</c:v>
                </c:pt>
                <c:pt idx="97">
                  <c:v>3.8198356628417969</c:v>
                </c:pt>
                <c:pt idx="98">
                  <c:v>3.6077117919921875</c:v>
                </c:pt>
                <c:pt idx="99">
                  <c:v>4.0566864013671875</c:v>
                </c:pt>
                <c:pt idx="100">
                  <c:v>4.4244186401367216</c:v>
                </c:pt>
                <c:pt idx="101">
                  <c:v>4.646376800537098</c:v>
                </c:pt>
                <c:pt idx="102">
                  <c:v>4.1247230529785099</c:v>
                </c:pt>
                <c:pt idx="103">
                  <c:v>4.3723274230956974</c:v>
                </c:pt>
                <c:pt idx="104">
                  <c:v>4.9052528381347713</c:v>
                </c:pt>
                <c:pt idx="105">
                  <c:v>4.6212669372558537</c:v>
                </c:pt>
                <c:pt idx="106">
                  <c:v>4.5361145019531222</c:v>
                </c:pt>
                <c:pt idx="107">
                  <c:v>4.9546829223632756</c:v>
                </c:pt>
                <c:pt idx="108">
                  <c:v>5.3643661499023381</c:v>
                </c:pt>
                <c:pt idx="109">
                  <c:v>5.1005027770996065</c:v>
                </c:pt>
                <c:pt idx="110">
                  <c:v>4.7737770080566406</c:v>
                </c:pt>
                <c:pt idx="111">
                  <c:v>5.5660667419433594</c:v>
                </c:pt>
                <c:pt idx="112">
                  <c:v>5.8665710449218693</c:v>
                </c:pt>
                <c:pt idx="113">
                  <c:v>5.6748222351074133</c:v>
                </c:pt>
                <c:pt idx="114">
                  <c:v>5.5794120788574162</c:v>
                </c:pt>
                <c:pt idx="115">
                  <c:v>5.7424942016601506</c:v>
                </c:pt>
                <c:pt idx="116">
                  <c:v>5.9188011169433707</c:v>
                </c:pt>
                <c:pt idx="117">
                  <c:v>6.1902359008789176</c:v>
                </c:pt>
                <c:pt idx="118">
                  <c:v>6.2547935485839901</c:v>
                </c:pt>
                <c:pt idx="119">
                  <c:v>6.4351150512695341</c:v>
                </c:pt>
                <c:pt idx="120">
                  <c:v>6.4167930603027372</c:v>
                </c:pt>
                <c:pt idx="121">
                  <c:v>6.5422889709472685</c:v>
                </c:pt>
                <c:pt idx="122">
                  <c:v>6.6585433959960909</c:v>
                </c:pt>
                <c:pt idx="123">
                  <c:v>7.0398574829101506</c:v>
                </c:pt>
                <c:pt idx="124">
                  <c:v>7.0428108215332088</c:v>
                </c:pt>
                <c:pt idx="125">
                  <c:v>7.1432823181152401</c:v>
                </c:pt>
                <c:pt idx="126">
                  <c:v>7.4961166381835938</c:v>
                </c:pt>
                <c:pt idx="127">
                  <c:v>7.5222961425781278</c:v>
                </c:pt>
                <c:pt idx="128">
                  <c:v>7.471832275390625</c:v>
                </c:pt>
                <c:pt idx="129">
                  <c:v>7.2878158569336051</c:v>
                </c:pt>
                <c:pt idx="130">
                  <c:v>7.7352005004882756</c:v>
                </c:pt>
                <c:pt idx="131">
                  <c:v>8.1673034667968665</c:v>
                </c:pt>
                <c:pt idx="132">
                  <c:v>8.3540824890136776</c:v>
                </c:pt>
                <c:pt idx="133">
                  <c:v>7.9977096557617102</c:v>
                </c:pt>
                <c:pt idx="134">
                  <c:v>7.6654029846191492</c:v>
                </c:pt>
                <c:pt idx="135">
                  <c:v>8.3841972351074219</c:v>
                </c:pt>
                <c:pt idx="136">
                  <c:v>8.6896873474121037</c:v>
                </c:pt>
                <c:pt idx="137">
                  <c:v>8.556739044189456</c:v>
                </c:pt>
                <c:pt idx="138">
                  <c:v>9.0354606628417855</c:v>
                </c:pt>
                <c:pt idx="139">
                  <c:v>30.402765655517584</c:v>
                </c:pt>
                <c:pt idx="140">
                  <c:v>39.545562744140625</c:v>
                </c:pt>
                <c:pt idx="141">
                  <c:v>-6.5772552490234375</c:v>
                </c:pt>
                <c:pt idx="142">
                  <c:v>34.707113647460915</c:v>
                </c:pt>
                <c:pt idx="143">
                  <c:v>20.270410156249994</c:v>
                </c:pt>
                <c:pt idx="144">
                  <c:v>25.714988708496094</c:v>
                </c:pt>
                <c:pt idx="145">
                  <c:v>29.925323486328125</c:v>
                </c:pt>
                <c:pt idx="146">
                  <c:v>39.425003051757813</c:v>
                </c:pt>
                <c:pt idx="147">
                  <c:v>29.073159790039085</c:v>
                </c:pt>
                <c:pt idx="148">
                  <c:v>4.2098571777343921</c:v>
                </c:pt>
                <c:pt idx="149">
                  <c:v>16.781096649169925</c:v>
                </c:pt>
                <c:pt idx="150">
                  <c:v>17.303494644165028</c:v>
                </c:pt>
                <c:pt idx="151">
                  <c:v>15.166419219970699</c:v>
                </c:pt>
                <c:pt idx="152">
                  <c:v>9.2765756607055678</c:v>
                </c:pt>
                <c:pt idx="153">
                  <c:v>7.7290618896484382</c:v>
                </c:pt>
                <c:pt idx="154">
                  <c:v>6.1545109748840332</c:v>
                </c:pt>
                <c:pt idx="155">
                  <c:v>8.3847340583801255</c:v>
                </c:pt>
                <c:pt idx="156">
                  <c:v>27.669543838500985</c:v>
                </c:pt>
                <c:pt idx="157">
                  <c:v>22.276568603515614</c:v>
                </c:pt>
                <c:pt idx="158">
                  <c:v>33.345956420898403</c:v>
                </c:pt>
                <c:pt idx="159">
                  <c:v>-8.5253372192382813</c:v>
                </c:pt>
                <c:pt idx="160">
                  <c:v>38.767055511474609</c:v>
                </c:pt>
                <c:pt idx="161">
                  <c:v>100.36418151855469</c:v>
                </c:pt>
                <c:pt idx="162">
                  <c:v>-4.4739257812499318</c:v>
                </c:pt>
                <c:pt idx="163">
                  <c:v>47.319869995117188</c:v>
                </c:pt>
                <c:pt idx="164">
                  <c:v>29.47140731811524</c:v>
                </c:pt>
                <c:pt idx="165">
                  <c:v>24.263997650146479</c:v>
                </c:pt>
                <c:pt idx="166">
                  <c:v>71.989127349853533</c:v>
                </c:pt>
                <c:pt idx="167">
                  <c:v>105.48713684082031</c:v>
                </c:pt>
                <c:pt idx="168">
                  <c:v>13.663824462890602</c:v>
                </c:pt>
                <c:pt idx="169">
                  <c:v>58.304277038574185</c:v>
                </c:pt>
                <c:pt idx="170">
                  <c:v>31.297588348388672</c:v>
                </c:pt>
                <c:pt idx="171">
                  <c:v>21.76294021606445</c:v>
                </c:pt>
                <c:pt idx="172">
                  <c:v>15.805156326293947</c:v>
                </c:pt>
                <c:pt idx="173">
                  <c:v>11.493645668029785</c:v>
                </c:pt>
                <c:pt idx="174">
                  <c:v>15.196296787261961</c:v>
                </c:pt>
                <c:pt idx="175">
                  <c:v>20.581930541992193</c:v>
                </c:pt>
                <c:pt idx="176">
                  <c:v>19.960173034667974</c:v>
                </c:pt>
                <c:pt idx="177">
                  <c:v>42.719804382324227</c:v>
                </c:pt>
                <c:pt idx="178">
                  <c:v>39.108258056640636</c:v>
                </c:pt>
                <c:pt idx="179">
                  <c:v>18.568872070312494</c:v>
                </c:pt>
                <c:pt idx="180">
                  <c:v>20.825226593017575</c:v>
                </c:pt>
                <c:pt idx="181">
                  <c:v>20.926598358154301</c:v>
                </c:pt>
                <c:pt idx="182">
                  <c:v>20.713003540039068</c:v>
                </c:pt>
                <c:pt idx="183">
                  <c:v>20.551026535034175</c:v>
                </c:pt>
                <c:pt idx="184">
                  <c:v>13.772040939331056</c:v>
                </c:pt>
                <c:pt idx="185">
                  <c:v>8.4980202674865737</c:v>
                </c:pt>
                <c:pt idx="186">
                  <c:v>6.1286839485168461</c:v>
                </c:pt>
                <c:pt idx="187">
                  <c:v>5.032319355010987</c:v>
                </c:pt>
                <c:pt idx="188">
                  <c:v>4.3499866485595717</c:v>
                </c:pt>
                <c:pt idx="189">
                  <c:v>5.1223990440368645</c:v>
                </c:pt>
                <c:pt idx="190">
                  <c:v>11.638467216491698</c:v>
                </c:pt>
                <c:pt idx="191">
                  <c:v>18.837833023071298</c:v>
                </c:pt>
                <c:pt idx="192">
                  <c:v>22.469354248046884</c:v>
                </c:pt>
                <c:pt idx="193">
                  <c:v>23.640650177001945</c:v>
                </c:pt>
                <c:pt idx="194">
                  <c:v>22.260500335693351</c:v>
                </c:pt>
                <c:pt idx="195">
                  <c:v>20.011009216308594</c:v>
                </c:pt>
                <c:pt idx="196">
                  <c:v>21.577290344238278</c:v>
                </c:pt>
                <c:pt idx="197">
                  <c:v>22.695227813720706</c:v>
                </c:pt>
                <c:pt idx="198">
                  <c:v>22.317968749999991</c:v>
                </c:pt>
                <c:pt idx="199">
                  <c:v>29.1824348449707</c:v>
                </c:pt>
                <c:pt idx="200">
                  <c:v>66.806277465820301</c:v>
                </c:pt>
                <c:pt idx="201">
                  <c:v>22.86747436523433</c:v>
                </c:pt>
                <c:pt idx="202">
                  <c:v>45.076509094238276</c:v>
                </c:pt>
                <c:pt idx="203">
                  <c:v>75.376278686523449</c:v>
                </c:pt>
                <c:pt idx="204">
                  <c:v>68.94343872070317</c:v>
                </c:pt>
                <c:pt idx="205">
                  <c:v>60.304028320312511</c:v>
                </c:pt>
                <c:pt idx="206">
                  <c:v>64.921609497070307</c:v>
                </c:pt>
                <c:pt idx="207">
                  <c:v>41.240869140624994</c:v>
                </c:pt>
                <c:pt idx="208">
                  <c:v>55.888783264160168</c:v>
                </c:pt>
                <c:pt idx="209">
                  <c:v>23.968478393554676</c:v>
                </c:pt>
                <c:pt idx="210">
                  <c:v>24.995410156249989</c:v>
                </c:pt>
                <c:pt idx="211">
                  <c:v>46.115142440795893</c:v>
                </c:pt>
                <c:pt idx="212">
                  <c:v>78.482814025878895</c:v>
                </c:pt>
                <c:pt idx="213">
                  <c:v>56.954719543457031</c:v>
                </c:pt>
                <c:pt idx="214">
                  <c:v>52.138838195800787</c:v>
                </c:pt>
                <c:pt idx="215">
                  <c:v>82.74230194091794</c:v>
                </c:pt>
                <c:pt idx="216">
                  <c:v>53.195397949218716</c:v>
                </c:pt>
                <c:pt idx="217">
                  <c:v>47.674424743652366</c:v>
                </c:pt>
                <c:pt idx="218">
                  <c:v>47.084512329101585</c:v>
                </c:pt>
                <c:pt idx="219">
                  <c:v>30.644786834716783</c:v>
                </c:pt>
                <c:pt idx="220">
                  <c:v>28.900424575805673</c:v>
                </c:pt>
                <c:pt idx="221">
                  <c:v>97.161366271972668</c:v>
                </c:pt>
                <c:pt idx="222">
                  <c:v>28.993927001953125</c:v>
                </c:pt>
                <c:pt idx="223">
                  <c:v>75.21734313964842</c:v>
                </c:pt>
                <c:pt idx="224">
                  <c:v>42.775727844238276</c:v>
                </c:pt>
                <c:pt idx="225">
                  <c:v>31.9157112121582</c:v>
                </c:pt>
                <c:pt idx="226">
                  <c:v>32.024504852294925</c:v>
                </c:pt>
                <c:pt idx="227">
                  <c:v>36.405252075195307</c:v>
                </c:pt>
                <c:pt idx="228">
                  <c:v>38.690786743164068</c:v>
                </c:pt>
                <c:pt idx="229">
                  <c:v>40.655713653564462</c:v>
                </c:pt>
                <c:pt idx="230">
                  <c:v>40.874797058105457</c:v>
                </c:pt>
                <c:pt idx="231">
                  <c:v>33.552342224121091</c:v>
                </c:pt>
                <c:pt idx="232">
                  <c:v>20.631637573242188</c:v>
                </c:pt>
                <c:pt idx="233">
                  <c:v>11.249207496643063</c:v>
                </c:pt>
                <c:pt idx="234">
                  <c:v>7.4950892448425304</c:v>
                </c:pt>
                <c:pt idx="235">
                  <c:v>5.6022741317749025</c:v>
                </c:pt>
                <c:pt idx="236">
                  <c:v>4.2835487842559816</c:v>
                </c:pt>
                <c:pt idx="237">
                  <c:v>3.5903679370880122</c:v>
                </c:pt>
                <c:pt idx="238">
                  <c:v>3.0879037380218515</c:v>
                </c:pt>
                <c:pt idx="239">
                  <c:v>2.7254352569580078</c:v>
                </c:pt>
                <c:pt idx="240">
                  <c:v>2.5054882049560545</c:v>
                </c:pt>
                <c:pt idx="241">
                  <c:v>11.985393381118772</c:v>
                </c:pt>
                <c:pt idx="242">
                  <c:v>2.8722053527832045</c:v>
                </c:pt>
                <c:pt idx="243">
                  <c:v>3.7864936828613267</c:v>
                </c:pt>
                <c:pt idx="244">
                  <c:v>3.6886910915374749</c:v>
                </c:pt>
                <c:pt idx="245">
                  <c:v>2.9781879901885979</c:v>
                </c:pt>
                <c:pt idx="246">
                  <c:v>2.6009702205657952</c:v>
                </c:pt>
                <c:pt idx="247">
                  <c:v>9.5532727241516113</c:v>
                </c:pt>
                <c:pt idx="248">
                  <c:v>16.320446777343747</c:v>
                </c:pt>
                <c:pt idx="249">
                  <c:v>6.6882621765136747</c:v>
                </c:pt>
                <c:pt idx="250">
                  <c:v>8.5986221313476534</c:v>
                </c:pt>
                <c:pt idx="251">
                  <c:v>13.389487457275393</c:v>
                </c:pt>
                <c:pt idx="252">
                  <c:v>29.970707702636716</c:v>
                </c:pt>
                <c:pt idx="253">
                  <c:v>29.418782043457028</c:v>
                </c:pt>
                <c:pt idx="254">
                  <c:v>24.196886444091803</c:v>
                </c:pt>
                <c:pt idx="255">
                  <c:v>22.785984039306641</c:v>
                </c:pt>
                <c:pt idx="256">
                  <c:v>21.158788681030273</c:v>
                </c:pt>
                <c:pt idx="257">
                  <c:v>42.58387718200683</c:v>
                </c:pt>
                <c:pt idx="258">
                  <c:v>88.391250610351563</c:v>
                </c:pt>
                <c:pt idx="259">
                  <c:v>130.47383728027347</c:v>
                </c:pt>
                <c:pt idx="260">
                  <c:v>99.435568237304665</c:v>
                </c:pt>
                <c:pt idx="261">
                  <c:v>117.64546661376954</c:v>
                </c:pt>
                <c:pt idx="262">
                  <c:v>118.02204895019531</c:v>
                </c:pt>
                <c:pt idx="263">
                  <c:v>61.517369079589827</c:v>
                </c:pt>
                <c:pt idx="264">
                  <c:v>45.300399780273438</c:v>
                </c:pt>
                <c:pt idx="265">
                  <c:v>30.548223495483398</c:v>
                </c:pt>
                <c:pt idx="266">
                  <c:v>94.663604736328125</c:v>
                </c:pt>
                <c:pt idx="267">
                  <c:v>67.567965698242233</c:v>
                </c:pt>
                <c:pt idx="268">
                  <c:v>60.377737426757818</c:v>
                </c:pt>
                <c:pt idx="269">
                  <c:v>35.758029937744141</c:v>
                </c:pt>
                <c:pt idx="270">
                  <c:v>29.926824188232416</c:v>
                </c:pt>
                <c:pt idx="271">
                  <c:v>24.96975402832031</c:v>
                </c:pt>
                <c:pt idx="272">
                  <c:v>21.779720687866217</c:v>
                </c:pt>
                <c:pt idx="273">
                  <c:v>19.407650756835935</c:v>
                </c:pt>
                <c:pt idx="274">
                  <c:v>10.26574277877808</c:v>
                </c:pt>
                <c:pt idx="275">
                  <c:v>7.0934535980224602</c:v>
                </c:pt>
                <c:pt idx="276">
                  <c:v>5.3084490299224862</c:v>
                </c:pt>
                <c:pt idx="277">
                  <c:v>4.0813933849334711</c:v>
                </c:pt>
                <c:pt idx="278">
                  <c:v>5.5584660053253181</c:v>
                </c:pt>
                <c:pt idx="279">
                  <c:v>19.076325225830075</c:v>
                </c:pt>
                <c:pt idx="280">
                  <c:v>86.21584396362303</c:v>
                </c:pt>
                <c:pt idx="281">
                  <c:v>74.538803100585994</c:v>
                </c:pt>
                <c:pt idx="282">
                  <c:v>122.70564270019531</c:v>
                </c:pt>
                <c:pt idx="283">
                  <c:v>67.63109436035154</c:v>
                </c:pt>
                <c:pt idx="284">
                  <c:v>27.180169677734369</c:v>
                </c:pt>
                <c:pt idx="285">
                  <c:v>42.230264282226557</c:v>
                </c:pt>
                <c:pt idx="286">
                  <c:v>16.266122436523432</c:v>
                </c:pt>
                <c:pt idx="287">
                  <c:v>90.55611190795895</c:v>
                </c:pt>
                <c:pt idx="288">
                  <c:v>118.43827514648444</c:v>
                </c:pt>
                <c:pt idx="289">
                  <c:v>75.911961364746105</c:v>
                </c:pt>
                <c:pt idx="290">
                  <c:v>40.200558471679685</c:v>
                </c:pt>
                <c:pt idx="291">
                  <c:v>19.385968589782717</c:v>
                </c:pt>
                <c:pt idx="292">
                  <c:v>14.324239540100095</c:v>
                </c:pt>
                <c:pt idx="293">
                  <c:v>19.208875274658197</c:v>
                </c:pt>
                <c:pt idx="294">
                  <c:v>20.275413894653319</c:v>
                </c:pt>
                <c:pt idx="295">
                  <c:v>29.392649841308597</c:v>
                </c:pt>
                <c:pt idx="296">
                  <c:v>26.191018676757807</c:v>
                </c:pt>
                <c:pt idx="297">
                  <c:v>31.485814666748055</c:v>
                </c:pt>
                <c:pt idx="298">
                  <c:v>35.030220794677717</c:v>
                </c:pt>
                <c:pt idx="299">
                  <c:v>27.432545471191403</c:v>
                </c:pt>
                <c:pt idx="300">
                  <c:v>22.999728393554676</c:v>
                </c:pt>
                <c:pt idx="301">
                  <c:v>16.851251220703134</c:v>
                </c:pt>
                <c:pt idx="302">
                  <c:v>14.825469970703125</c:v>
                </c:pt>
                <c:pt idx="303">
                  <c:v>11.440230941772462</c:v>
                </c:pt>
                <c:pt idx="304">
                  <c:v>6.4277055740356417</c:v>
                </c:pt>
                <c:pt idx="305">
                  <c:v>5.7863043785095201</c:v>
                </c:pt>
                <c:pt idx="306">
                  <c:v>22.380197906494139</c:v>
                </c:pt>
                <c:pt idx="307">
                  <c:v>11.676449203491217</c:v>
                </c:pt>
                <c:pt idx="308">
                  <c:v>24.885561370849615</c:v>
                </c:pt>
                <c:pt idx="309">
                  <c:v>25.67910461425781</c:v>
                </c:pt>
                <c:pt idx="310">
                  <c:v>24.196737670898443</c:v>
                </c:pt>
                <c:pt idx="311">
                  <c:v>22.739763641357428</c:v>
                </c:pt>
                <c:pt idx="312">
                  <c:v>21.419268798828128</c:v>
                </c:pt>
                <c:pt idx="313">
                  <c:v>18.478587722778329</c:v>
                </c:pt>
                <c:pt idx="314">
                  <c:v>14.44111862182617</c:v>
                </c:pt>
                <c:pt idx="315">
                  <c:v>7.962340068817138</c:v>
                </c:pt>
                <c:pt idx="316">
                  <c:v>4.5799736976623535</c:v>
                </c:pt>
                <c:pt idx="317">
                  <c:v>3.6398466110229499</c:v>
                </c:pt>
                <c:pt idx="318">
                  <c:v>3.8487078666687005</c:v>
                </c:pt>
                <c:pt idx="319">
                  <c:v>23.881989860534674</c:v>
                </c:pt>
                <c:pt idx="320">
                  <c:v>10.380574035644528</c:v>
                </c:pt>
                <c:pt idx="321">
                  <c:v>22.527480697631844</c:v>
                </c:pt>
                <c:pt idx="322">
                  <c:v>25.46310119628906</c:v>
                </c:pt>
                <c:pt idx="323">
                  <c:v>21.45944175720215</c:v>
                </c:pt>
                <c:pt idx="324">
                  <c:v>17.35208168029785</c:v>
                </c:pt>
                <c:pt idx="325">
                  <c:v>14.697520446777347</c:v>
                </c:pt>
                <c:pt idx="326">
                  <c:v>12.90730094909668</c:v>
                </c:pt>
                <c:pt idx="327">
                  <c:v>11.372076416015624</c:v>
                </c:pt>
                <c:pt idx="328">
                  <c:v>7.441993141174315</c:v>
                </c:pt>
                <c:pt idx="329">
                  <c:v>3.6757200241088874</c:v>
                </c:pt>
                <c:pt idx="330">
                  <c:v>4.0796144485473622</c:v>
                </c:pt>
                <c:pt idx="331">
                  <c:v>8.9811064720153837</c:v>
                </c:pt>
                <c:pt idx="332">
                  <c:v>11.67076301574707</c:v>
                </c:pt>
                <c:pt idx="333">
                  <c:v>13.265740203857419</c:v>
                </c:pt>
                <c:pt idx="334">
                  <c:v>12.838931274414065</c:v>
                </c:pt>
                <c:pt idx="335">
                  <c:v>12.548320770263672</c:v>
                </c:pt>
                <c:pt idx="336">
                  <c:v>13.517535400390628</c:v>
                </c:pt>
                <c:pt idx="337">
                  <c:v>22.823042297363287</c:v>
                </c:pt>
                <c:pt idx="338">
                  <c:v>43.985255432128895</c:v>
                </c:pt>
                <c:pt idx="339">
                  <c:v>39.040242004394543</c:v>
                </c:pt>
                <c:pt idx="340">
                  <c:v>48.443708801269537</c:v>
                </c:pt>
                <c:pt idx="341">
                  <c:v>31.653176879882835</c:v>
                </c:pt>
                <c:pt idx="342">
                  <c:v>33.077677917480457</c:v>
                </c:pt>
                <c:pt idx="343">
                  <c:v>28.873281860351568</c:v>
                </c:pt>
                <c:pt idx="344">
                  <c:v>20.291280746459961</c:v>
                </c:pt>
                <c:pt idx="345">
                  <c:v>16.716638946533209</c:v>
                </c:pt>
                <c:pt idx="346">
                  <c:v>14.304710006713869</c:v>
                </c:pt>
                <c:pt idx="347">
                  <c:v>13.148521423339844</c:v>
                </c:pt>
                <c:pt idx="348">
                  <c:v>12.112396240234375</c:v>
                </c:pt>
                <c:pt idx="349">
                  <c:v>12.73672256469726</c:v>
                </c:pt>
                <c:pt idx="350">
                  <c:v>13.340390396118167</c:v>
                </c:pt>
                <c:pt idx="351">
                  <c:v>12.139518737792969</c:v>
                </c:pt>
                <c:pt idx="352">
                  <c:v>12.391490554809572</c:v>
                </c:pt>
                <c:pt idx="353">
                  <c:v>11.959298706054689</c:v>
                </c:pt>
                <c:pt idx="354">
                  <c:v>12.432659530639654</c:v>
                </c:pt>
                <c:pt idx="355">
                  <c:v>12.984960556030273</c:v>
                </c:pt>
                <c:pt idx="356">
                  <c:v>13.28633346557617</c:v>
                </c:pt>
                <c:pt idx="357">
                  <c:v>13.000526428222656</c:v>
                </c:pt>
                <c:pt idx="358">
                  <c:v>11.170055770874022</c:v>
                </c:pt>
                <c:pt idx="359">
                  <c:v>5.7784755706787116</c:v>
                </c:pt>
                <c:pt idx="360">
                  <c:v>3.4090626716613777</c:v>
                </c:pt>
                <c:pt idx="361">
                  <c:v>3.0731683731079098</c:v>
                </c:pt>
                <c:pt idx="362">
                  <c:v>7.3534289360046401</c:v>
                </c:pt>
                <c:pt idx="363">
                  <c:v>11.653764343261713</c:v>
                </c:pt>
                <c:pt idx="364">
                  <c:v>11.507860565185553</c:v>
                </c:pt>
                <c:pt idx="365">
                  <c:v>12.511892318725593</c:v>
                </c:pt>
                <c:pt idx="366">
                  <c:v>12.312855529785153</c:v>
                </c:pt>
                <c:pt idx="367">
                  <c:v>14.494148635864263</c:v>
                </c:pt>
                <c:pt idx="368">
                  <c:v>19.848353576660159</c:v>
                </c:pt>
                <c:pt idx="369">
                  <c:v>13.931690216064453</c:v>
                </c:pt>
                <c:pt idx="370">
                  <c:v>11.649453735351557</c:v>
                </c:pt>
                <c:pt idx="371">
                  <c:v>8.5141868591308594</c:v>
                </c:pt>
                <c:pt idx="372">
                  <c:v>4.9690196990966768</c:v>
                </c:pt>
                <c:pt idx="373">
                  <c:v>4.2709614753723137</c:v>
                </c:pt>
                <c:pt idx="374">
                  <c:v>3.1773621082305894</c:v>
                </c:pt>
                <c:pt idx="375">
                  <c:v>2.7493894577026357</c:v>
                </c:pt>
                <c:pt idx="376">
                  <c:v>6.03130750656128</c:v>
                </c:pt>
                <c:pt idx="377">
                  <c:v>9.0118782043456918</c:v>
                </c:pt>
                <c:pt idx="378">
                  <c:v>7.26373291015625</c:v>
                </c:pt>
                <c:pt idx="379">
                  <c:v>8.0344192504882841</c:v>
                </c:pt>
                <c:pt idx="380">
                  <c:v>8.7875099182128906</c:v>
                </c:pt>
                <c:pt idx="381">
                  <c:v>9.6493759155273438</c:v>
                </c:pt>
                <c:pt idx="382">
                  <c:v>9.8706512451171875</c:v>
                </c:pt>
                <c:pt idx="383">
                  <c:v>10.3827507019043</c:v>
                </c:pt>
                <c:pt idx="384">
                  <c:v>10.453742980957031</c:v>
                </c:pt>
                <c:pt idx="385">
                  <c:v>10.785007476806641</c:v>
                </c:pt>
                <c:pt idx="386">
                  <c:v>11.368978118896479</c:v>
                </c:pt>
                <c:pt idx="387">
                  <c:v>11.774878692626956</c:v>
                </c:pt>
                <c:pt idx="388">
                  <c:v>12.030318450927723</c:v>
                </c:pt>
                <c:pt idx="389">
                  <c:v>11.965160369873047</c:v>
                </c:pt>
                <c:pt idx="390">
                  <c:v>11.331755828857411</c:v>
                </c:pt>
                <c:pt idx="391">
                  <c:v>10.646599578857419</c:v>
                </c:pt>
                <c:pt idx="392">
                  <c:v>10.872724151611337</c:v>
                </c:pt>
                <c:pt idx="393">
                  <c:v>18.341022491455078</c:v>
                </c:pt>
                <c:pt idx="394">
                  <c:v>42.382314300537104</c:v>
                </c:pt>
                <c:pt idx="395">
                  <c:v>68.558074951171875</c:v>
                </c:pt>
                <c:pt idx="396">
                  <c:v>13.062620544433571</c:v>
                </c:pt>
                <c:pt idx="397">
                  <c:v>26.192947387695313</c:v>
                </c:pt>
                <c:pt idx="398">
                  <c:v>39.728612518310541</c:v>
                </c:pt>
                <c:pt idx="399">
                  <c:v>82.37182159423827</c:v>
                </c:pt>
                <c:pt idx="400">
                  <c:v>-5.2492630004882983</c:v>
                </c:pt>
                <c:pt idx="401">
                  <c:v>26.787497711181643</c:v>
                </c:pt>
                <c:pt idx="402">
                  <c:v>15.317914009094238</c:v>
                </c:pt>
                <c:pt idx="403">
                  <c:v>9.728309154510498</c:v>
                </c:pt>
                <c:pt idx="404">
                  <c:v>6.6247849464416504</c:v>
                </c:pt>
                <c:pt idx="405">
                  <c:v>4.8272599220275882</c:v>
                </c:pt>
                <c:pt idx="406">
                  <c:v>8.0832023143768303</c:v>
                </c:pt>
                <c:pt idx="407">
                  <c:v>12.349493217468257</c:v>
                </c:pt>
                <c:pt idx="408">
                  <c:v>14.335852050781241</c:v>
                </c:pt>
                <c:pt idx="409">
                  <c:v>14.583599090576172</c:v>
                </c:pt>
                <c:pt idx="410">
                  <c:v>16.344419097900385</c:v>
                </c:pt>
                <c:pt idx="411">
                  <c:v>17.872582244873044</c:v>
                </c:pt>
                <c:pt idx="412">
                  <c:v>19.928986358642575</c:v>
                </c:pt>
                <c:pt idx="413">
                  <c:v>19.771374511718747</c:v>
                </c:pt>
                <c:pt idx="414">
                  <c:v>16.25705261230469</c:v>
                </c:pt>
                <c:pt idx="415">
                  <c:v>19.440200805664063</c:v>
                </c:pt>
                <c:pt idx="416">
                  <c:v>18.899933624267575</c:v>
                </c:pt>
                <c:pt idx="417">
                  <c:v>19.382832336425778</c:v>
                </c:pt>
                <c:pt idx="418">
                  <c:v>13.417442703247076</c:v>
                </c:pt>
                <c:pt idx="419">
                  <c:v>12.074035644531257</c:v>
                </c:pt>
                <c:pt idx="420">
                  <c:v>13.243819808959955</c:v>
                </c:pt>
                <c:pt idx="421">
                  <c:v>17.035246658325192</c:v>
                </c:pt>
                <c:pt idx="422">
                  <c:v>20.257005310058588</c:v>
                </c:pt>
                <c:pt idx="423">
                  <c:v>23.728481292724609</c:v>
                </c:pt>
                <c:pt idx="424">
                  <c:v>45.90499649047851</c:v>
                </c:pt>
                <c:pt idx="425">
                  <c:v>130.43143920898444</c:v>
                </c:pt>
                <c:pt idx="426">
                  <c:v>66.996496582031227</c:v>
                </c:pt>
                <c:pt idx="427">
                  <c:v>45.998862457275379</c:v>
                </c:pt>
                <c:pt idx="428">
                  <c:v>34.25741271972656</c:v>
                </c:pt>
                <c:pt idx="429">
                  <c:v>46.253316116333011</c:v>
                </c:pt>
                <c:pt idx="430">
                  <c:v>48.769462585449205</c:v>
                </c:pt>
                <c:pt idx="431">
                  <c:v>38.399407958984369</c:v>
                </c:pt>
                <c:pt idx="432">
                  <c:v>36.259438323974607</c:v>
                </c:pt>
                <c:pt idx="433">
                  <c:v>32.741217041015631</c:v>
                </c:pt>
                <c:pt idx="434">
                  <c:v>30.906856536865234</c:v>
                </c:pt>
                <c:pt idx="435">
                  <c:v>32.450759506225587</c:v>
                </c:pt>
                <c:pt idx="436">
                  <c:v>25.092890167236334</c:v>
                </c:pt>
                <c:pt idx="437">
                  <c:v>21.209515762329097</c:v>
                </c:pt>
                <c:pt idx="438">
                  <c:v>46.358194351196289</c:v>
                </c:pt>
                <c:pt idx="439">
                  <c:v>36.732171630859369</c:v>
                </c:pt>
                <c:pt idx="440">
                  <c:v>41.150041961669928</c:v>
                </c:pt>
                <c:pt idx="441">
                  <c:v>63.309324645996099</c:v>
                </c:pt>
                <c:pt idx="442">
                  <c:v>63.785398864746099</c:v>
                </c:pt>
                <c:pt idx="443">
                  <c:v>55.760362243652338</c:v>
                </c:pt>
                <c:pt idx="444">
                  <c:v>48.774222564697283</c:v>
                </c:pt>
                <c:pt idx="445">
                  <c:v>41.384017181396501</c:v>
                </c:pt>
                <c:pt idx="446">
                  <c:v>36.092355346679696</c:v>
                </c:pt>
                <c:pt idx="447">
                  <c:v>31.981816864013666</c:v>
                </c:pt>
                <c:pt idx="448">
                  <c:v>28.605783843994146</c:v>
                </c:pt>
                <c:pt idx="449">
                  <c:v>26.834026336669922</c:v>
                </c:pt>
                <c:pt idx="450">
                  <c:v>25.405145263671884</c:v>
                </c:pt>
                <c:pt idx="451">
                  <c:v>24.16418533325195</c:v>
                </c:pt>
                <c:pt idx="452">
                  <c:v>23.012161254882813</c:v>
                </c:pt>
                <c:pt idx="453">
                  <c:v>21.781357574462888</c:v>
                </c:pt>
                <c:pt idx="454">
                  <c:v>20.872593688964841</c:v>
                </c:pt>
                <c:pt idx="455">
                  <c:v>20.404701232910156</c:v>
                </c:pt>
                <c:pt idx="456">
                  <c:v>19.845634460449219</c:v>
                </c:pt>
                <c:pt idx="457">
                  <c:v>19.23485794067382</c:v>
                </c:pt>
                <c:pt idx="458">
                  <c:v>18.709644317626953</c:v>
                </c:pt>
                <c:pt idx="459">
                  <c:v>18.378656005859384</c:v>
                </c:pt>
                <c:pt idx="460">
                  <c:v>18.050905609130851</c:v>
                </c:pt>
                <c:pt idx="461">
                  <c:v>17.935150146484375</c:v>
                </c:pt>
                <c:pt idx="462">
                  <c:v>17.988042449951166</c:v>
                </c:pt>
                <c:pt idx="463">
                  <c:v>17.601258850097665</c:v>
                </c:pt>
                <c:pt idx="464">
                  <c:v>17.468161773681643</c:v>
                </c:pt>
                <c:pt idx="465">
                  <c:v>17.238011932373055</c:v>
                </c:pt>
                <c:pt idx="466">
                  <c:v>17.237019348144528</c:v>
                </c:pt>
                <c:pt idx="467">
                  <c:v>17.110605621337882</c:v>
                </c:pt>
                <c:pt idx="468">
                  <c:v>17.102521514892587</c:v>
                </c:pt>
                <c:pt idx="469">
                  <c:v>16.906990814208982</c:v>
                </c:pt>
                <c:pt idx="470">
                  <c:v>16.634795379638675</c:v>
                </c:pt>
                <c:pt idx="471">
                  <c:v>16.051599121093759</c:v>
                </c:pt>
                <c:pt idx="472">
                  <c:v>15.691769409179685</c:v>
                </c:pt>
                <c:pt idx="473">
                  <c:v>15.477708435058588</c:v>
                </c:pt>
                <c:pt idx="474">
                  <c:v>15.416627502441401</c:v>
                </c:pt>
                <c:pt idx="475">
                  <c:v>15.451831817626953</c:v>
                </c:pt>
                <c:pt idx="476">
                  <c:v>15.495833587646487</c:v>
                </c:pt>
                <c:pt idx="477">
                  <c:v>15.55850524902344</c:v>
                </c:pt>
                <c:pt idx="478">
                  <c:v>15.5238037109375</c:v>
                </c:pt>
                <c:pt idx="479">
                  <c:v>15.698468017578122</c:v>
                </c:pt>
                <c:pt idx="480">
                  <c:v>15.737685394287112</c:v>
                </c:pt>
                <c:pt idx="481">
                  <c:v>15.584735870361328</c:v>
                </c:pt>
                <c:pt idx="482">
                  <c:v>15.39105758666993</c:v>
                </c:pt>
                <c:pt idx="483">
                  <c:v>15.348757934570315</c:v>
                </c:pt>
                <c:pt idx="484">
                  <c:v>15.201161956787104</c:v>
                </c:pt>
                <c:pt idx="485">
                  <c:v>15.158872604370117</c:v>
                </c:pt>
                <c:pt idx="486">
                  <c:v>14.981520080566412</c:v>
                </c:pt>
                <c:pt idx="487">
                  <c:v>14.848417663574224</c:v>
                </c:pt>
                <c:pt idx="488">
                  <c:v>14.799667739868163</c:v>
                </c:pt>
                <c:pt idx="489">
                  <c:v>14.918014907836913</c:v>
                </c:pt>
                <c:pt idx="490">
                  <c:v>14.90741500854493</c:v>
                </c:pt>
                <c:pt idx="491">
                  <c:v>14.876185989379877</c:v>
                </c:pt>
                <c:pt idx="492">
                  <c:v>14.953139495849612</c:v>
                </c:pt>
                <c:pt idx="493">
                  <c:v>14.923394393920901</c:v>
                </c:pt>
                <c:pt idx="494">
                  <c:v>14.955258178710935</c:v>
                </c:pt>
                <c:pt idx="495">
                  <c:v>14.930587005615237</c:v>
                </c:pt>
                <c:pt idx="496">
                  <c:v>14.98777885437012</c:v>
                </c:pt>
                <c:pt idx="497">
                  <c:v>22.301102828979488</c:v>
                </c:pt>
                <c:pt idx="498">
                  <c:v>58.845662689208979</c:v>
                </c:pt>
                <c:pt idx="499">
                  <c:v>76.351469421386724</c:v>
                </c:pt>
                <c:pt idx="500">
                  <c:v>90.36687774658202</c:v>
                </c:pt>
                <c:pt idx="501">
                  <c:v>103.98711395263672</c:v>
                </c:pt>
                <c:pt idx="502">
                  <c:v>112.87202606201174</c:v>
                </c:pt>
                <c:pt idx="503">
                  <c:v>120.35662536621095</c:v>
                </c:pt>
                <c:pt idx="504">
                  <c:v>125.29136657714844</c:v>
                </c:pt>
                <c:pt idx="505">
                  <c:v>129.43320159912111</c:v>
                </c:pt>
                <c:pt idx="506">
                  <c:v>132.26129150390625</c:v>
                </c:pt>
                <c:pt idx="507">
                  <c:v>135.44242858886719</c:v>
                </c:pt>
                <c:pt idx="508">
                  <c:v>137.16956787109376</c:v>
                </c:pt>
                <c:pt idx="509">
                  <c:v>138.17928314208987</c:v>
                </c:pt>
                <c:pt idx="510">
                  <c:v>137.74193267822264</c:v>
                </c:pt>
                <c:pt idx="511">
                  <c:v>140.84005432128905</c:v>
                </c:pt>
                <c:pt idx="512">
                  <c:v>200.17140655517574</c:v>
                </c:pt>
                <c:pt idx="513">
                  <c:v>252.86408691406245</c:v>
                </c:pt>
                <c:pt idx="514">
                  <c:v>150.3190856933594</c:v>
                </c:pt>
                <c:pt idx="515">
                  <c:v>101.94087524414067</c:v>
                </c:pt>
                <c:pt idx="516">
                  <c:v>33.529505920410202</c:v>
                </c:pt>
                <c:pt idx="517">
                  <c:v>51.638845062255854</c:v>
                </c:pt>
                <c:pt idx="518">
                  <c:v>56.373029327392587</c:v>
                </c:pt>
                <c:pt idx="519">
                  <c:v>56.365996551513689</c:v>
                </c:pt>
                <c:pt idx="520">
                  <c:v>46.033688354492199</c:v>
                </c:pt>
                <c:pt idx="521">
                  <c:v>33.968573379516606</c:v>
                </c:pt>
                <c:pt idx="522">
                  <c:v>16.941152381896973</c:v>
                </c:pt>
                <c:pt idx="523">
                  <c:v>12.29594316482544</c:v>
                </c:pt>
                <c:pt idx="524">
                  <c:v>9.9061701774597157</c:v>
                </c:pt>
                <c:pt idx="525">
                  <c:v>13.138729095458984</c:v>
                </c:pt>
                <c:pt idx="526">
                  <c:v>24.304580307006837</c:v>
                </c:pt>
                <c:pt idx="527">
                  <c:v>35.683267211914071</c:v>
                </c:pt>
                <c:pt idx="528">
                  <c:v>42.089302825927732</c:v>
                </c:pt>
                <c:pt idx="529">
                  <c:v>41.827439880371102</c:v>
                </c:pt>
                <c:pt idx="530">
                  <c:v>37.940157318115226</c:v>
                </c:pt>
                <c:pt idx="531">
                  <c:v>35.113455200195318</c:v>
                </c:pt>
                <c:pt idx="532">
                  <c:v>31.512381744384768</c:v>
                </c:pt>
                <c:pt idx="533">
                  <c:v>30.670985412597659</c:v>
                </c:pt>
                <c:pt idx="534">
                  <c:v>36.538572692871085</c:v>
                </c:pt>
                <c:pt idx="535">
                  <c:v>41.226731872558588</c:v>
                </c:pt>
                <c:pt idx="536">
                  <c:v>66.646817779541024</c:v>
                </c:pt>
                <c:pt idx="537">
                  <c:v>105.16746520996094</c:v>
                </c:pt>
                <c:pt idx="538">
                  <c:v>28.476095581054665</c:v>
                </c:pt>
                <c:pt idx="539">
                  <c:v>47.542069244384777</c:v>
                </c:pt>
                <c:pt idx="540">
                  <c:v>22.949090957641602</c:v>
                </c:pt>
                <c:pt idx="541">
                  <c:v>20.933831214904785</c:v>
                </c:pt>
                <c:pt idx="542">
                  <c:v>34.71073951721192</c:v>
                </c:pt>
                <c:pt idx="543">
                  <c:v>33.945738220214849</c:v>
                </c:pt>
                <c:pt idx="544">
                  <c:v>26.768932723999015</c:v>
                </c:pt>
                <c:pt idx="545">
                  <c:v>14.895952701568604</c:v>
                </c:pt>
                <c:pt idx="546">
                  <c:v>11.414952564239501</c:v>
                </c:pt>
                <c:pt idx="547">
                  <c:v>20.834595298767091</c:v>
                </c:pt>
                <c:pt idx="548">
                  <c:v>27.580312347412104</c:v>
                </c:pt>
                <c:pt idx="549">
                  <c:v>35.360414505004883</c:v>
                </c:pt>
                <c:pt idx="550">
                  <c:v>39.072090148925781</c:v>
                </c:pt>
                <c:pt idx="551">
                  <c:v>40.074109649658197</c:v>
                </c:pt>
                <c:pt idx="552">
                  <c:v>40.306150054931635</c:v>
                </c:pt>
                <c:pt idx="553">
                  <c:v>45.056118011474609</c:v>
                </c:pt>
                <c:pt idx="554">
                  <c:v>49.913694763183599</c:v>
                </c:pt>
                <c:pt idx="555">
                  <c:v>48.766315460205078</c:v>
                </c:pt>
                <c:pt idx="556">
                  <c:v>42.551967620849609</c:v>
                </c:pt>
                <c:pt idx="557">
                  <c:v>34.004796218872073</c:v>
                </c:pt>
                <c:pt idx="558">
                  <c:v>32.324369049072267</c:v>
                </c:pt>
                <c:pt idx="559">
                  <c:v>34.284394073486325</c:v>
                </c:pt>
                <c:pt idx="560">
                  <c:v>31.694863891601564</c:v>
                </c:pt>
                <c:pt idx="561">
                  <c:v>29.135111999511714</c:v>
                </c:pt>
                <c:pt idx="562">
                  <c:v>27.750231170654295</c:v>
                </c:pt>
                <c:pt idx="563">
                  <c:v>26.619270706176763</c:v>
                </c:pt>
                <c:pt idx="564">
                  <c:v>19.897688674926762</c:v>
                </c:pt>
                <c:pt idx="565">
                  <c:v>13.620686912536623</c:v>
                </c:pt>
                <c:pt idx="566">
                  <c:v>10.070462036132813</c:v>
                </c:pt>
                <c:pt idx="567">
                  <c:v>28.951442718505866</c:v>
                </c:pt>
                <c:pt idx="568">
                  <c:v>39.753993225097645</c:v>
                </c:pt>
                <c:pt idx="569">
                  <c:v>42.068188476562511</c:v>
                </c:pt>
                <c:pt idx="570">
                  <c:v>42.322859191894537</c:v>
                </c:pt>
                <c:pt idx="571">
                  <c:v>39.128916168212882</c:v>
                </c:pt>
                <c:pt idx="572">
                  <c:v>34.537112426757815</c:v>
                </c:pt>
                <c:pt idx="573">
                  <c:v>32.772337341308585</c:v>
                </c:pt>
                <c:pt idx="574">
                  <c:v>31.393384552001962</c:v>
                </c:pt>
                <c:pt idx="575">
                  <c:v>30.441585540771484</c:v>
                </c:pt>
                <c:pt idx="576">
                  <c:v>29.70193252563476</c:v>
                </c:pt>
                <c:pt idx="577">
                  <c:v>28.917735290527347</c:v>
                </c:pt>
                <c:pt idx="578">
                  <c:v>28.442342376708979</c:v>
                </c:pt>
                <c:pt idx="579">
                  <c:v>28.131400299072268</c:v>
                </c:pt>
                <c:pt idx="580">
                  <c:v>27.782278823852536</c:v>
                </c:pt>
                <c:pt idx="581">
                  <c:v>27.416213226318362</c:v>
                </c:pt>
                <c:pt idx="582">
                  <c:v>27.113772964477548</c:v>
                </c:pt>
                <c:pt idx="583">
                  <c:v>26.792251205444337</c:v>
                </c:pt>
                <c:pt idx="584">
                  <c:v>26.68870544433593</c:v>
                </c:pt>
                <c:pt idx="585">
                  <c:v>26.632363128662107</c:v>
                </c:pt>
                <c:pt idx="586">
                  <c:v>26.609658050537107</c:v>
                </c:pt>
                <c:pt idx="587">
                  <c:v>26.532437515258785</c:v>
                </c:pt>
                <c:pt idx="588">
                  <c:v>26.419059753417976</c:v>
                </c:pt>
                <c:pt idx="589">
                  <c:v>26.285694885253903</c:v>
                </c:pt>
                <c:pt idx="590">
                  <c:v>26.270987319946286</c:v>
                </c:pt>
                <c:pt idx="591">
                  <c:v>26.448823928833008</c:v>
                </c:pt>
                <c:pt idx="592">
                  <c:v>26.425102233886719</c:v>
                </c:pt>
                <c:pt idx="593">
                  <c:v>26.105755996704097</c:v>
                </c:pt>
                <c:pt idx="594">
                  <c:v>26.110422134399414</c:v>
                </c:pt>
                <c:pt idx="595">
                  <c:v>26.122151565551761</c:v>
                </c:pt>
                <c:pt idx="596">
                  <c:v>26.18075866699219</c:v>
                </c:pt>
                <c:pt idx="597">
                  <c:v>26.301918792724614</c:v>
                </c:pt>
                <c:pt idx="598">
                  <c:v>26.316649627685543</c:v>
                </c:pt>
                <c:pt idx="599">
                  <c:v>26.34310874938965</c:v>
                </c:pt>
                <c:pt idx="600">
                  <c:v>26.474192428588871</c:v>
                </c:pt>
                <c:pt idx="601">
                  <c:v>38.027344131469732</c:v>
                </c:pt>
                <c:pt idx="602">
                  <c:v>58.442487335205072</c:v>
                </c:pt>
                <c:pt idx="603">
                  <c:v>60.554852294921886</c:v>
                </c:pt>
                <c:pt idx="604">
                  <c:v>72.346014404296852</c:v>
                </c:pt>
                <c:pt idx="605">
                  <c:v>37.965168762207043</c:v>
                </c:pt>
                <c:pt idx="606">
                  <c:v>71.595045471191412</c:v>
                </c:pt>
                <c:pt idx="607">
                  <c:v>139.04691162109378</c:v>
                </c:pt>
                <c:pt idx="608">
                  <c:v>45.033746337890648</c:v>
                </c:pt>
                <c:pt idx="609">
                  <c:v>86.759547424316423</c:v>
                </c:pt>
                <c:pt idx="610">
                  <c:v>37.727256011962879</c:v>
                </c:pt>
                <c:pt idx="611">
                  <c:v>117.5692314147949</c:v>
                </c:pt>
                <c:pt idx="612">
                  <c:v>68.768350219726585</c:v>
                </c:pt>
                <c:pt idx="613">
                  <c:v>104.18865966796875</c:v>
                </c:pt>
                <c:pt idx="614">
                  <c:v>35.287757110595692</c:v>
                </c:pt>
                <c:pt idx="615">
                  <c:v>68.665146636962888</c:v>
                </c:pt>
                <c:pt idx="616">
                  <c:v>70.271527862548822</c:v>
                </c:pt>
                <c:pt idx="617">
                  <c:v>51.720896911621082</c:v>
                </c:pt>
                <c:pt idx="618">
                  <c:v>41.901316070556646</c:v>
                </c:pt>
                <c:pt idx="619">
                  <c:v>27.95462436676025</c:v>
                </c:pt>
                <c:pt idx="620">
                  <c:v>14.011613845825195</c:v>
                </c:pt>
                <c:pt idx="621">
                  <c:v>16.778663825988772</c:v>
                </c:pt>
                <c:pt idx="622">
                  <c:v>73.338400268554679</c:v>
                </c:pt>
                <c:pt idx="623">
                  <c:v>61.532522583007818</c:v>
                </c:pt>
                <c:pt idx="624">
                  <c:v>50.566652297973633</c:v>
                </c:pt>
                <c:pt idx="625">
                  <c:v>43.499824905395506</c:v>
                </c:pt>
                <c:pt idx="626">
                  <c:v>40.168401718139656</c:v>
                </c:pt>
                <c:pt idx="627">
                  <c:v>39.740786743164065</c:v>
                </c:pt>
                <c:pt idx="628">
                  <c:v>40.241172409057619</c:v>
                </c:pt>
                <c:pt idx="629">
                  <c:v>38.895472335815427</c:v>
                </c:pt>
                <c:pt idx="630">
                  <c:v>39.066499328613283</c:v>
                </c:pt>
                <c:pt idx="631">
                  <c:v>50.391839218139651</c:v>
                </c:pt>
                <c:pt idx="632">
                  <c:v>61.372988128662115</c:v>
                </c:pt>
                <c:pt idx="633">
                  <c:v>145.66353607177734</c:v>
                </c:pt>
                <c:pt idx="634">
                  <c:v>32.327058410644554</c:v>
                </c:pt>
                <c:pt idx="635">
                  <c:v>82.208826446533209</c:v>
                </c:pt>
                <c:pt idx="636">
                  <c:v>95.21401748657226</c:v>
                </c:pt>
                <c:pt idx="637">
                  <c:v>85.773795318603504</c:v>
                </c:pt>
                <c:pt idx="638">
                  <c:v>58.355776977539065</c:v>
                </c:pt>
                <c:pt idx="639">
                  <c:v>42.494950485229495</c:v>
                </c:pt>
                <c:pt idx="640">
                  <c:v>39.602125549316412</c:v>
                </c:pt>
                <c:pt idx="641">
                  <c:v>37.17316207885743</c:v>
                </c:pt>
                <c:pt idx="642">
                  <c:v>39.510579299926761</c:v>
                </c:pt>
                <c:pt idx="643">
                  <c:v>63.348560333251953</c:v>
                </c:pt>
                <c:pt idx="644">
                  <c:v>71.160233306884749</c:v>
                </c:pt>
                <c:pt idx="645">
                  <c:v>62.50524444580077</c:v>
                </c:pt>
                <c:pt idx="646">
                  <c:v>57.721570587158197</c:v>
                </c:pt>
                <c:pt idx="647">
                  <c:v>63.049214935302729</c:v>
                </c:pt>
                <c:pt idx="648">
                  <c:v>65.7496337890625</c:v>
                </c:pt>
                <c:pt idx="649">
                  <c:v>64.080078125</c:v>
                </c:pt>
                <c:pt idx="650">
                  <c:v>52.173937988281253</c:v>
                </c:pt>
                <c:pt idx="651">
                  <c:v>28.188002586364746</c:v>
                </c:pt>
                <c:pt idx="652">
                  <c:v>12.552152729034425</c:v>
                </c:pt>
                <c:pt idx="653">
                  <c:v>8.189863300323486</c:v>
                </c:pt>
                <c:pt idx="654">
                  <c:v>5.6673521041870121</c:v>
                </c:pt>
                <c:pt idx="655">
                  <c:v>16.110934925079349</c:v>
                </c:pt>
                <c:pt idx="656">
                  <c:v>9.2418191909790011</c:v>
                </c:pt>
                <c:pt idx="657">
                  <c:v>5.7420917034149177</c:v>
                </c:pt>
                <c:pt idx="658">
                  <c:v>4.5130385875701897</c:v>
                </c:pt>
                <c:pt idx="659">
                  <c:v>3.7218003273010254</c:v>
                </c:pt>
                <c:pt idx="660">
                  <c:v>3.8334306716918949</c:v>
                </c:pt>
                <c:pt idx="661">
                  <c:v>17.488632202148438</c:v>
                </c:pt>
                <c:pt idx="662">
                  <c:v>43.724983978271496</c:v>
                </c:pt>
                <c:pt idx="663">
                  <c:v>58.087075042724621</c:v>
                </c:pt>
                <c:pt idx="664">
                  <c:v>56.671926116943354</c:v>
                </c:pt>
                <c:pt idx="665">
                  <c:v>56.045706176757818</c:v>
                </c:pt>
                <c:pt idx="666">
                  <c:v>111.64776382446291</c:v>
                </c:pt>
                <c:pt idx="667">
                  <c:v>26.716114044189453</c:v>
                </c:pt>
                <c:pt idx="668">
                  <c:v>64.287838745117199</c:v>
                </c:pt>
                <c:pt idx="669">
                  <c:v>172.40424804687501</c:v>
                </c:pt>
                <c:pt idx="670">
                  <c:v>81.245556640624955</c:v>
                </c:pt>
                <c:pt idx="671">
                  <c:v>96.720335769653303</c:v>
                </c:pt>
                <c:pt idx="672">
                  <c:v>114.68955154418947</c:v>
                </c:pt>
                <c:pt idx="673">
                  <c:v>217.34450988769538</c:v>
                </c:pt>
                <c:pt idx="674">
                  <c:v>125.51440734863286</c:v>
                </c:pt>
                <c:pt idx="675">
                  <c:v>123.20001144409181</c:v>
                </c:pt>
                <c:pt idx="676">
                  <c:v>65.275257873535168</c:v>
                </c:pt>
                <c:pt idx="677">
                  <c:v>35.723542785644526</c:v>
                </c:pt>
                <c:pt idx="678">
                  <c:v>21.794146251678466</c:v>
                </c:pt>
                <c:pt idx="679">
                  <c:v>13.538170051574708</c:v>
                </c:pt>
                <c:pt idx="680">
                  <c:v>23.155632305145268</c:v>
                </c:pt>
                <c:pt idx="681">
                  <c:v>29.263284683227539</c:v>
                </c:pt>
                <c:pt idx="682">
                  <c:v>14.851042938232418</c:v>
                </c:pt>
                <c:pt idx="683">
                  <c:v>11.957515621185301</c:v>
                </c:pt>
                <c:pt idx="684">
                  <c:v>50.340642738342282</c:v>
                </c:pt>
                <c:pt idx="685">
                  <c:v>106.1893455505371</c:v>
                </c:pt>
                <c:pt idx="686">
                  <c:v>97.744352722167974</c:v>
                </c:pt>
                <c:pt idx="687">
                  <c:v>112.93729095458986</c:v>
                </c:pt>
                <c:pt idx="688">
                  <c:v>83.848782348632824</c:v>
                </c:pt>
                <c:pt idx="689">
                  <c:v>42.614200592041016</c:v>
                </c:pt>
                <c:pt idx="690">
                  <c:v>114.2783332824707</c:v>
                </c:pt>
                <c:pt idx="691">
                  <c:v>85.544937133789063</c:v>
                </c:pt>
                <c:pt idx="692">
                  <c:v>55.692784118652341</c:v>
                </c:pt>
                <c:pt idx="693">
                  <c:v>44.852622222900393</c:v>
                </c:pt>
                <c:pt idx="694">
                  <c:v>46.622959136962891</c:v>
                </c:pt>
                <c:pt idx="695">
                  <c:v>38.348235321044925</c:v>
                </c:pt>
                <c:pt idx="696">
                  <c:v>26.866683197021487</c:v>
                </c:pt>
                <c:pt idx="697">
                  <c:v>23.947986984252928</c:v>
                </c:pt>
                <c:pt idx="698">
                  <c:v>37.39206237792969</c:v>
                </c:pt>
                <c:pt idx="699">
                  <c:v>40.019338989257818</c:v>
                </c:pt>
                <c:pt idx="700">
                  <c:v>40.02597351074219</c:v>
                </c:pt>
                <c:pt idx="701">
                  <c:v>36.882829284667963</c:v>
                </c:pt>
                <c:pt idx="702">
                  <c:v>61.352352142333984</c:v>
                </c:pt>
                <c:pt idx="703">
                  <c:v>74.711112976074219</c:v>
                </c:pt>
                <c:pt idx="704">
                  <c:v>76.786550903320318</c:v>
                </c:pt>
                <c:pt idx="705">
                  <c:v>67.342924499511724</c:v>
                </c:pt>
                <c:pt idx="706">
                  <c:v>58.877045440673825</c:v>
                </c:pt>
                <c:pt idx="707">
                  <c:v>50.50598220825195</c:v>
                </c:pt>
                <c:pt idx="708">
                  <c:v>40.850215911865234</c:v>
                </c:pt>
                <c:pt idx="709">
                  <c:v>38.596081542968761</c:v>
                </c:pt>
                <c:pt idx="710">
                  <c:v>56.883309173583982</c:v>
                </c:pt>
                <c:pt idx="711">
                  <c:v>52.452935028076183</c:v>
                </c:pt>
                <c:pt idx="712">
                  <c:v>32.086073303222648</c:v>
                </c:pt>
                <c:pt idx="713">
                  <c:v>28.191387557983404</c:v>
                </c:pt>
                <c:pt idx="714">
                  <c:v>13.599365997314457</c:v>
                </c:pt>
                <c:pt idx="715">
                  <c:v>6.5511384010314941</c:v>
                </c:pt>
                <c:pt idx="716">
                  <c:v>4.9126327037811279</c:v>
                </c:pt>
                <c:pt idx="717">
                  <c:v>3.9097331523895269</c:v>
                </c:pt>
                <c:pt idx="718">
                  <c:v>58.095852184295666</c:v>
                </c:pt>
                <c:pt idx="719">
                  <c:v>104.73929595947266</c:v>
                </c:pt>
                <c:pt idx="720">
                  <c:v>81.690060424804642</c:v>
                </c:pt>
                <c:pt idx="721">
                  <c:v>124.55670166015625</c:v>
                </c:pt>
                <c:pt idx="722">
                  <c:v>77.57915802001952</c:v>
                </c:pt>
                <c:pt idx="723">
                  <c:v>59.131456756591803</c:v>
                </c:pt>
                <c:pt idx="724">
                  <c:v>127.76766662597657</c:v>
                </c:pt>
                <c:pt idx="725">
                  <c:v>76.833078002929653</c:v>
                </c:pt>
                <c:pt idx="726">
                  <c:v>86.89547958374024</c:v>
                </c:pt>
                <c:pt idx="727">
                  <c:v>73.160713958740246</c:v>
                </c:pt>
                <c:pt idx="728">
                  <c:v>99.659298706054699</c:v>
                </c:pt>
                <c:pt idx="729">
                  <c:v>69.024186706542963</c:v>
                </c:pt>
                <c:pt idx="730">
                  <c:v>55.731272888183611</c:v>
                </c:pt>
                <c:pt idx="731">
                  <c:v>41.395775604248044</c:v>
                </c:pt>
                <c:pt idx="732">
                  <c:v>34.185722351074219</c:v>
                </c:pt>
                <c:pt idx="733">
                  <c:v>28.197456359863281</c:v>
                </c:pt>
                <c:pt idx="734">
                  <c:v>24.826001358032229</c:v>
                </c:pt>
                <c:pt idx="735">
                  <c:v>24.699073791503913</c:v>
                </c:pt>
                <c:pt idx="736">
                  <c:v>23.951315689086918</c:v>
                </c:pt>
                <c:pt idx="737">
                  <c:v>24.097387313842766</c:v>
                </c:pt>
                <c:pt idx="738">
                  <c:v>22.860123062133795</c:v>
                </c:pt>
                <c:pt idx="739">
                  <c:v>23.180437850952153</c:v>
                </c:pt>
                <c:pt idx="740">
                  <c:v>28.669101715087891</c:v>
                </c:pt>
                <c:pt idx="741">
                  <c:v>28.454331970214838</c:v>
                </c:pt>
                <c:pt idx="742">
                  <c:v>27.463890838623044</c:v>
                </c:pt>
                <c:pt idx="743">
                  <c:v>26.363327789306652</c:v>
                </c:pt>
                <c:pt idx="744">
                  <c:v>25.643495178222651</c:v>
                </c:pt>
                <c:pt idx="745">
                  <c:v>24.621150207519527</c:v>
                </c:pt>
                <c:pt idx="746">
                  <c:v>24.336423873901367</c:v>
                </c:pt>
                <c:pt idx="747">
                  <c:v>25.32545356750488</c:v>
                </c:pt>
                <c:pt idx="748">
                  <c:v>64.717326354980472</c:v>
                </c:pt>
                <c:pt idx="749">
                  <c:v>25.519712829589849</c:v>
                </c:pt>
                <c:pt idx="750">
                  <c:v>93.149275207519565</c:v>
                </c:pt>
                <c:pt idx="751">
                  <c:v>139.22686462402345</c:v>
                </c:pt>
                <c:pt idx="752">
                  <c:v>156.86233520507813</c:v>
                </c:pt>
                <c:pt idx="753">
                  <c:v>108.18444442749021</c:v>
                </c:pt>
                <c:pt idx="754">
                  <c:v>38.186034011840825</c:v>
                </c:pt>
                <c:pt idx="755">
                  <c:v>21.700560569763184</c:v>
                </c:pt>
                <c:pt idx="756">
                  <c:v>12.956347465515135</c:v>
                </c:pt>
                <c:pt idx="757">
                  <c:v>23.17237482070923</c:v>
                </c:pt>
                <c:pt idx="758">
                  <c:v>11.048723411560061</c:v>
                </c:pt>
                <c:pt idx="759">
                  <c:v>8.6174170494079601</c:v>
                </c:pt>
                <c:pt idx="760">
                  <c:v>11.535869026184081</c:v>
                </c:pt>
                <c:pt idx="761">
                  <c:v>21.50776748657227</c:v>
                </c:pt>
                <c:pt idx="762">
                  <c:v>33.790647888183585</c:v>
                </c:pt>
                <c:pt idx="763">
                  <c:v>72.235990905761696</c:v>
                </c:pt>
                <c:pt idx="764">
                  <c:v>88.927752685546864</c:v>
                </c:pt>
                <c:pt idx="765">
                  <c:v>72.703147888183565</c:v>
                </c:pt>
                <c:pt idx="766">
                  <c:v>54.637192535400374</c:v>
                </c:pt>
                <c:pt idx="767">
                  <c:v>117.01821594238282</c:v>
                </c:pt>
                <c:pt idx="768">
                  <c:v>57.85467529296875</c:v>
                </c:pt>
                <c:pt idx="769">
                  <c:v>112.59208374023433</c:v>
                </c:pt>
                <c:pt idx="770">
                  <c:v>49.096446228027389</c:v>
                </c:pt>
                <c:pt idx="771">
                  <c:v>49.668022918701183</c:v>
                </c:pt>
                <c:pt idx="772">
                  <c:v>187.60731658935549</c:v>
                </c:pt>
                <c:pt idx="773">
                  <c:v>107.20527648925781</c:v>
                </c:pt>
                <c:pt idx="774">
                  <c:v>126.99737243652345</c:v>
                </c:pt>
                <c:pt idx="775">
                  <c:v>115.3577880859375</c:v>
                </c:pt>
                <c:pt idx="776">
                  <c:v>65.052484130859398</c:v>
                </c:pt>
                <c:pt idx="777">
                  <c:v>45.525489044189456</c:v>
                </c:pt>
                <c:pt idx="778">
                  <c:v>144.15423736572268</c:v>
                </c:pt>
                <c:pt idx="779">
                  <c:v>93.478729248046818</c:v>
                </c:pt>
                <c:pt idx="780">
                  <c:v>119.86848907470701</c:v>
                </c:pt>
                <c:pt idx="781">
                  <c:v>45.85446472167969</c:v>
                </c:pt>
                <c:pt idx="782">
                  <c:v>38.529254913330064</c:v>
                </c:pt>
                <c:pt idx="783">
                  <c:v>40.40364913940428</c:v>
                </c:pt>
                <c:pt idx="784">
                  <c:v>54.899312591552729</c:v>
                </c:pt>
                <c:pt idx="785">
                  <c:v>40.064192962646487</c:v>
                </c:pt>
                <c:pt idx="786">
                  <c:v>33.335089111328116</c:v>
                </c:pt>
                <c:pt idx="787">
                  <c:v>27.881284332275385</c:v>
                </c:pt>
                <c:pt idx="788">
                  <c:v>27.294235992431638</c:v>
                </c:pt>
                <c:pt idx="789">
                  <c:v>25.637414550781259</c:v>
                </c:pt>
                <c:pt idx="790">
                  <c:v>22.949715423583982</c:v>
                </c:pt>
                <c:pt idx="791">
                  <c:v>24.087633514404303</c:v>
                </c:pt>
                <c:pt idx="792">
                  <c:v>20.653721618652341</c:v>
                </c:pt>
                <c:pt idx="793">
                  <c:v>4.0450044631958022</c:v>
                </c:pt>
                <c:pt idx="794">
                  <c:v>6.6236018180847189</c:v>
                </c:pt>
                <c:pt idx="795">
                  <c:v>4.5983463287353521</c:v>
                </c:pt>
                <c:pt idx="796">
                  <c:v>3.3840794563293448</c:v>
                </c:pt>
                <c:pt idx="797">
                  <c:v>2.8037787914276118</c:v>
                </c:pt>
                <c:pt idx="798">
                  <c:v>3.2574223518371586</c:v>
                </c:pt>
                <c:pt idx="799">
                  <c:v>25.76083145141601</c:v>
                </c:pt>
                <c:pt idx="800">
                  <c:v>16.366252899169922</c:v>
                </c:pt>
                <c:pt idx="801">
                  <c:v>41.92297897338868</c:v>
                </c:pt>
                <c:pt idx="802">
                  <c:v>169.1698867797852</c:v>
                </c:pt>
                <c:pt idx="803">
                  <c:v>176.15792846679688</c:v>
                </c:pt>
                <c:pt idx="804">
                  <c:v>114.86422119140627</c:v>
                </c:pt>
                <c:pt idx="805">
                  <c:v>106.18560333251952</c:v>
                </c:pt>
                <c:pt idx="806">
                  <c:v>29.669451904296871</c:v>
                </c:pt>
                <c:pt idx="807">
                  <c:v>46.323217010498041</c:v>
                </c:pt>
                <c:pt idx="808">
                  <c:v>46.197264862060536</c:v>
                </c:pt>
                <c:pt idx="809">
                  <c:v>13.288260269165036</c:v>
                </c:pt>
                <c:pt idx="810">
                  <c:v>10.014327621459962</c:v>
                </c:pt>
                <c:pt idx="811">
                  <c:v>7.704278755187989</c:v>
                </c:pt>
                <c:pt idx="812">
                  <c:v>6.2019291877746578</c:v>
                </c:pt>
                <c:pt idx="813">
                  <c:v>17.529503059387203</c:v>
                </c:pt>
                <c:pt idx="814">
                  <c:v>15.705466461181658</c:v>
                </c:pt>
                <c:pt idx="815">
                  <c:v>13.911749267578102</c:v>
                </c:pt>
                <c:pt idx="816">
                  <c:v>13.271287536621116</c:v>
                </c:pt>
                <c:pt idx="817">
                  <c:v>7.9210449218750227</c:v>
                </c:pt>
                <c:pt idx="818">
                  <c:v>8.4221305847167969</c:v>
                </c:pt>
                <c:pt idx="819">
                  <c:v>35.175937652587891</c:v>
                </c:pt>
                <c:pt idx="820">
                  <c:v>94.806127929687477</c:v>
                </c:pt>
                <c:pt idx="821">
                  <c:v>42.84167022705077</c:v>
                </c:pt>
                <c:pt idx="822">
                  <c:v>130.32568054199214</c:v>
                </c:pt>
                <c:pt idx="823">
                  <c:v>42.291038513183594</c:v>
                </c:pt>
                <c:pt idx="824">
                  <c:v>54.069469451904283</c:v>
                </c:pt>
                <c:pt idx="825">
                  <c:v>79.789122009277349</c:v>
                </c:pt>
                <c:pt idx="826">
                  <c:v>89.046711730957043</c:v>
                </c:pt>
                <c:pt idx="827">
                  <c:v>50.498645019531239</c:v>
                </c:pt>
                <c:pt idx="828">
                  <c:v>55.521260070800793</c:v>
                </c:pt>
                <c:pt idx="829">
                  <c:v>56.608583068847679</c:v>
                </c:pt>
                <c:pt idx="830">
                  <c:v>21.241826629638666</c:v>
                </c:pt>
                <c:pt idx="831">
                  <c:v>25.400212097167966</c:v>
                </c:pt>
                <c:pt idx="832">
                  <c:v>19.920061492919928</c:v>
                </c:pt>
                <c:pt idx="833">
                  <c:v>15.863967132568362</c:v>
                </c:pt>
                <c:pt idx="834">
                  <c:v>14.727805328369143</c:v>
                </c:pt>
                <c:pt idx="835">
                  <c:v>20.673706817626964</c:v>
                </c:pt>
                <c:pt idx="836">
                  <c:v>18.343110656738276</c:v>
                </c:pt>
                <c:pt idx="837">
                  <c:v>13.741593933105463</c:v>
                </c:pt>
                <c:pt idx="838">
                  <c:v>71.220195007324207</c:v>
                </c:pt>
                <c:pt idx="839">
                  <c:v>36.825541687011707</c:v>
                </c:pt>
                <c:pt idx="840">
                  <c:v>13.527963256835932</c:v>
                </c:pt>
                <c:pt idx="841">
                  <c:v>47.583932495117182</c:v>
                </c:pt>
                <c:pt idx="842">
                  <c:v>33.187811279296881</c:v>
                </c:pt>
                <c:pt idx="843">
                  <c:v>51.20897979736327</c:v>
                </c:pt>
                <c:pt idx="844">
                  <c:v>47.49578399658202</c:v>
                </c:pt>
                <c:pt idx="845">
                  <c:v>28.991159057617182</c:v>
                </c:pt>
                <c:pt idx="846">
                  <c:v>25.709768676757804</c:v>
                </c:pt>
                <c:pt idx="847">
                  <c:v>27.291256713867185</c:v>
                </c:pt>
                <c:pt idx="848">
                  <c:v>28.480567932128906</c:v>
                </c:pt>
                <c:pt idx="849">
                  <c:v>26.696743774414045</c:v>
                </c:pt>
                <c:pt idx="850">
                  <c:v>43.359852600097639</c:v>
                </c:pt>
                <c:pt idx="851">
                  <c:v>37.922042846679688</c:v>
                </c:pt>
                <c:pt idx="852">
                  <c:v>29.3212890625</c:v>
                </c:pt>
                <c:pt idx="853">
                  <c:v>30.56011962890625</c:v>
                </c:pt>
                <c:pt idx="854">
                  <c:v>28.302084350585943</c:v>
                </c:pt>
                <c:pt idx="855">
                  <c:v>24.299253845214849</c:v>
                </c:pt>
                <c:pt idx="856">
                  <c:v>19.668476104736328</c:v>
                </c:pt>
                <c:pt idx="857">
                  <c:v>24.803535461425781</c:v>
                </c:pt>
                <c:pt idx="858">
                  <c:v>24.18680038452149</c:v>
                </c:pt>
                <c:pt idx="859">
                  <c:v>22.953617095947266</c:v>
                </c:pt>
                <c:pt idx="860">
                  <c:v>37.693103790283203</c:v>
                </c:pt>
                <c:pt idx="861">
                  <c:v>42.187182617187489</c:v>
                </c:pt>
                <c:pt idx="862">
                  <c:v>150.31669311523433</c:v>
                </c:pt>
                <c:pt idx="863">
                  <c:v>91.443417358398392</c:v>
                </c:pt>
                <c:pt idx="864">
                  <c:v>107.73222808837892</c:v>
                </c:pt>
                <c:pt idx="865">
                  <c:v>44.629113769531244</c:v>
                </c:pt>
                <c:pt idx="866">
                  <c:v>20.957235717773443</c:v>
                </c:pt>
                <c:pt idx="867">
                  <c:v>16.700109863281256</c:v>
                </c:pt>
                <c:pt idx="868">
                  <c:v>36.540775299072266</c:v>
                </c:pt>
                <c:pt idx="869">
                  <c:v>15.399274444580072</c:v>
                </c:pt>
                <c:pt idx="870">
                  <c:v>10.95886154174805</c:v>
                </c:pt>
                <c:pt idx="871">
                  <c:v>10.451458740234372</c:v>
                </c:pt>
                <c:pt idx="872">
                  <c:v>8.6960060119628793</c:v>
                </c:pt>
                <c:pt idx="873">
                  <c:v>8.5789321899413977</c:v>
                </c:pt>
                <c:pt idx="874">
                  <c:v>11.801878356933599</c:v>
                </c:pt>
                <c:pt idx="875">
                  <c:v>5.7000019073486357</c:v>
                </c:pt>
                <c:pt idx="876">
                  <c:v>4.1468098640441902</c:v>
                </c:pt>
                <c:pt idx="877">
                  <c:v>4.8486634254455563</c:v>
                </c:pt>
                <c:pt idx="878">
                  <c:v>12.780298805236818</c:v>
                </c:pt>
                <c:pt idx="879">
                  <c:v>12.43807754516601</c:v>
                </c:pt>
                <c:pt idx="880">
                  <c:v>3.9011207580566349</c:v>
                </c:pt>
                <c:pt idx="881">
                  <c:v>5.5712158203125028</c:v>
                </c:pt>
                <c:pt idx="882">
                  <c:v>4.0987197875976591</c:v>
                </c:pt>
                <c:pt idx="883">
                  <c:v>3.40464897155762</c:v>
                </c:pt>
                <c:pt idx="884">
                  <c:v>3.8570659637451143</c:v>
                </c:pt>
                <c:pt idx="885">
                  <c:v>3.7027664184570313</c:v>
                </c:pt>
                <c:pt idx="886">
                  <c:v>4.084427642822277</c:v>
                </c:pt>
                <c:pt idx="887">
                  <c:v>22.817775726318359</c:v>
                </c:pt>
                <c:pt idx="888">
                  <c:v>10.650248718261736</c:v>
                </c:pt>
                <c:pt idx="889">
                  <c:v>8.495330810546875E-2</c:v>
                </c:pt>
                <c:pt idx="890">
                  <c:v>5.8254730224609403</c:v>
                </c:pt>
                <c:pt idx="891">
                  <c:v>5.8048675537109347</c:v>
                </c:pt>
                <c:pt idx="892">
                  <c:v>4.3558921813964844</c:v>
                </c:pt>
                <c:pt idx="893">
                  <c:v>3.2981056213378821</c:v>
                </c:pt>
                <c:pt idx="894">
                  <c:v>6.3311523437499915</c:v>
                </c:pt>
                <c:pt idx="895">
                  <c:v>17.597064971923828</c:v>
                </c:pt>
                <c:pt idx="896">
                  <c:v>0.77632522583007813</c:v>
                </c:pt>
                <c:pt idx="897">
                  <c:v>5.2376052856445341</c:v>
                </c:pt>
                <c:pt idx="898">
                  <c:v>4.8150360107421903</c:v>
                </c:pt>
                <c:pt idx="899">
                  <c:v>4.2058601379394531</c:v>
                </c:pt>
                <c:pt idx="900">
                  <c:v>3.1304588317871094</c:v>
                </c:pt>
                <c:pt idx="901">
                  <c:v>0.43786239624023438</c:v>
                </c:pt>
                <c:pt idx="902">
                  <c:v>0.34456090927124094</c:v>
                </c:pt>
                <c:pt idx="903">
                  <c:v>3.0352777481079105</c:v>
                </c:pt>
                <c:pt idx="904">
                  <c:v>2.3478613853454586</c:v>
                </c:pt>
                <c:pt idx="905">
                  <c:v>11.723986053466803</c:v>
                </c:pt>
                <c:pt idx="906">
                  <c:v>10.589334869384771</c:v>
                </c:pt>
                <c:pt idx="907">
                  <c:v>7.3477218627929801</c:v>
                </c:pt>
                <c:pt idx="908">
                  <c:v>49.122853088378918</c:v>
                </c:pt>
                <c:pt idx="909">
                  <c:v>129.02922668457029</c:v>
                </c:pt>
                <c:pt idx="910">
                  <c:v>42.496743774414085</c:v>
                </c:pt>
                <c:pt idx="911">
                  <c:v>73.632997131347622</c:v>
                </c:pt>
                <c:pt idx="912">
                  <c:v>19.25304870605467</c:v>
                </c:pt>
                <c:pt idx="913">
                  <c:v>78.277449035644509</c:v>
                </c:pt>
                <c:pt idx="914">
                  <c:v>8.1307495117187614</c:v>
                </c:pt>
                <c:pt idx="915">
                  <c:v>40.490855407714861</c:v>
                </c:pt>
                <c:pt idx="916">
                  <c:v>18.747573852539063</c:v>
                </c:pt>
                <c:pt idx="917">
                  <c:v>14.280908203124994</c:v>
                </c:pt>
                <c:pt idx="918">
                  <c:v>10.074451446533203</c:v>
                </c:pt>
                <c:pt idx="919">
                  <c:v>9.4693618774414006</c:v>
                </c:pt>
                <c:pt idx="920">
                  <c:v>42.667754364013661</c:v>
                </c:pt>
                <c:pt idx="921">
                  <c:v>160.13575744628906</c:v>
                </c:pt>
                <c:pt idx="922">
                  <c:v>37.625576782226517</c:v>
                </c:pt>
                <c:pt idx="923">
                  <c:v>61.944189453124977</c:v>
                </c:pt>
                <c:pt idx="924">
                  <c:v>35.22846374511721</c:v>
                </c:pt>
                <c:pt idx="925">
                  <c:v>12.425103378295901</c:v>
                </c:pt>
                <c:pt idx="926">
                  <c:v>14.6764368057251</c:v>
                </c:pt>
                <c:pt idx="927">
                  <c:v>23.465442276000985</c:v>
                </c:pt>
                <c:pt idx="928">
                  <c:v>10.169918823242199</c:v>
                </c:pt>
                <c:pt idx="929">
                  <c:v>5.1053344726562528</c:v>
                </c:pt>
                <c:pt idx="930">
                  <c:v>6.8702575683593778</c:v>
                </c:pt>
                <c:pt idx="931">
                  <c:v>6.0290496826171847</c:v>
                </c:pt>
                <c:pt idx="932">
                  <c:v>5.0882095336913977</c:v>
                </c:pt>
                <c:pt idx="933">
                  <c:v>4.5903518676757784</c:v>
                </c:pt>
                <c:pt idx="934">
                  <c:v>4.0031044006347685</c:v>
                </c:pt>
                <c:pt idx="935">
                  <c:v>4.1063385009765625</c:v>
                </c:pt>
                <c:pt idx="936">
                  <c:v>3.8804740905761719</c:v>
                </c:pt>
                <c:pt idx="937">
                  <c:v>3.3120529174804716</c:v>
                </c:pt>
                <c:pt idx="938">
                  <c:v>3.4988273620605526</c:v>
                </c:pt>
                <c:pt idx="939">
                  <c:v>3.6988189697265739</c:v>
                </c:pt>
                <c:pt idx="940">
                  <c:v>3.6146392822265625</c:v>
                </c:pt>
                <c:pt idx="941">
                  <c:v>3.8768913269042997</c:v>
                </c:pt>
                <c:pt idx="942">
                  <c:v>4.5002731323242244</c:v>
                </c:pt>
                <c:pt idx="943">
                  <c:v>3.6876396179199276</c:v>
                </c:pt>
                <c:pt idx="944">
                  <c:v>2.7900054931640597</c:v>
                </c:pt>
                <c:pt idx="945">
                  <c:v>4.934372711181652</c:v>
                </c:pt>
                <c:pt idx="946">
                  <c:v>7.3299263000488253</c:v>
                </c:pt>
                <c:pt idx="947">
                  <c:v>15.371059417724609</c:v>
                </c:pt>
                <c:pt idx="948">
                  <c:v>12.094493103027361</c:v>
                </c:pt>
                <c:pt idx="949">
                  <c:v>6.1896926879882983</c:v>
                </c:pt>
                <c:pt idx="950">
                  <c:v>0.22052078247070028</c:v>
                </c:pt>
                <c:pt idx="951">
                  <c:v>1.6470516204833956</c:v>
                </c:pt>
                <c:pt idx="952">
                  <c:v>4.7294624328613288</c:v>
                </c:pt>
                <c:pt idx="953">
                  <c:v>3.7461407661437995</c:v>
                </c:pt>
                <c:pt idx="954">
                  <c:v>5.240797758102417</c:v>
                </c:pt>
                <c:pt idx="955">
                  <c:v>13.876106643676763</c:v>
                </c:pt>
                <c:pt idx="956">
                  <c:v>-2.1527648925781193</c:v>
                </c:pt>
                <c:pt idx="957">
                  <c:v>8.5596282958984489</c:v>
                </c:pt>
                <c:pt idx="958">
                  <c:v>60.036955261230503</c:v>
                </c:pt>
                <c:pt idx="959">
                  <c:v>-1.8040649414062386</c:v>
                </c:pt>
                <c:pt idx="960">
                  <c:v>38.278205871582031</c:v>
                </c:pt>
                <c:pt idx="961">
                  <c:v>11.447164916992193</c:v>
                </c:pt>
                <c:pt idx="962">
                  <c:v>40.287387084960926</c:v>
                </c:pt>
                <c:pt idx="963">
                  <c:v>168.30869750976558</c:v>
                </c:pt>
                <c:pt idx="964">
                  <c:v>12.856030273437568</c:v>
                </c:pt>
                <c:pt idx="965">
                  <c:v>73.622069549560564</c:v>
                </c:pt>
                <c:pt idx="966">
                  <c:v>66.445455932617193</c:v>
                </c:pt>
                <c:pt idx="967">
                  <c:v>29.257069396972639</c:v>
                </c:pt>
                <c:pt idx="968">
                  <c:v>13.875601196289068</c:v>
                </c:pt>
                <c:pt idx="969">
                  <c:v>10.689083862304685</c:v>
                </c:pt>
                <c:pt idx="970">
                  <c:v>4.3669507980346722</c:v>
                </c:pt>
                <c:pt idx="971">
                  <c:v>6.8519487380981445</c:v>
                </c:pt>
                <c:pt idx="972">
                  <c:v>5.7867312431335431</c:v>
                </c:pt>
                <c:pt idx="973">
                  <c:v>10.991681098937981</c:v>
                </c:pt>
                <c:pt idx="974">
                  <c:v>9.6265449523925781</c:v>
                </c:pt>
                <c:pt idx="975">
                  <c:v>0.60420684814454262</c:v>
                </c:pt>
                <c:pt idx="976">
                  <c:v>6.6641357421874829</c:v>
                </c:pt>
                <c:pt idx="977">
                  <c:v>1.1480041503906193</c:v>
                </c:pt>
                <c:pt idx="978">
                  <c:v>1.7278808593750057</c:v>
                </c:pt>
                <c:pt idx="979">
                  <c:v>2.9642150878906364</c:v>
                </c:pt>
                <c:pt idx="980">
                  <c:v>3.7574432373046989</c:v>
                </c:pt>
                <c:pt idx="981">
                  <c:v>3.5117568969726563</c:v>
                </c:pt>
                <c:pt idx="982">
                  <c:v>3.1070144653320142</c:v>
                </c:pt>
                <c:pt idx="983">
                  <c:v>2.7401077270507983</c:v>
                </c:pt>
                <c:pt idx="984">
                  <c:v>2.6610290527343921</c:v>
                </c:pt>
                <c:pt idx="985">
                  <c:v>2.4188720703124886</c:v>
                </c:pt>
                <c:pt idx="986">
                  <c:v>2.5102027893066321</c:v>
                </c:pt>
                <c:pt idx="987">
                  <c:v>2.4581398010253963</c:v>
                </c:pt>
                <c:pt idx="988">
                  <c:v>2.4865425109863253</c:v>
                </c:pt>
                <c:pt idx="989">
                  <c:v>2.3217636108398381</c:v>
                </c:pt>
                <c:pt idx="990">
                  <c:v>2.2316513061523438</c:v>
                </c:pt>
                <c:pt idx="991">
                  <c:v>2.0561904907226563</c:v>
                </c:pt>
                <c:pt idx="992">
                  <c:v>2.2797668457031222</c:v>
                </c:pt>
                <c:pt idx="993">
                  <c:v>2.2770484924316463</c:v>
                </c:pt>
                <c:pt idx="994">
                  <c:v>2.1190444946289091</c:v>
                </c:pt>
                <c:pt idx="995">
                  <c:v>2.1148712158203153</c:v>
                </c:pt>
                <c:pt idx="996">
                  <c:v>2.0981674194335938</c:v>
                </c:pt>
                <c:pt idx="997">
                  <c:v>2.0087547302246094</c:v>
                </c:pt>
                <c:pt idx="998">
                  <c:v>1.9846412658691435</c:v>
                </c:pt>
                <c:pt idx="999">
                  <c:v>1.9135017395019531</c:v>
                </c:pt>
                <c:pt idx="1000">
                  <c:v>1.9344169616699247</c:v>
                </c:pt>
                <c:pt idx="1001">
                  <c:v>1.8831336975097628</c:v>
                </c:pt>
                <c:pt idx="1002">
                  <c:v>1.8924133300781278</c:v>
                </c:pt>
                <c:pt idx="1003">
                  <c:v>1.9504341125488338</c:v>
                </c:pt>
                <c:pt idx="1004">
                  <c:v>1.8981155395507869</c:v>
                </c:pt>
                <c:pt idx="1005">
                  <c:v>1.8444854736328153</c:v>
                </c:pt>
                <c:pt idx="1006">
                  <c:v>1.7972236633300724</c:v>
                </c:pt>
                <c:pt idx="1007">
                  <c:v>1.8915588378906278</c:v>
                </c:pt>
                <c:pt idx="1008">
                  <c:v>1.7928359985351534</c:v>
                </c:pt>
                <c:pt idx="1009">
                  <c:v>1.8302040100097656</c:v>
                </c:pt>
                <c:pt idx="1010">
                  <c:v>1.8257453918457145</c:v>
                </c:pt>
                <c:pt idx="1011">
                  <c:v>1.8929031372070284</c:v>
                </c:pt>
                <c:pt idx="1012">
                  <c:v>1.7310218811035156</c:v>
                </c:pt>
                <c:pt idx="1013">
                  <c:v>1.714087677001956</c:v>
                </c:pt>
                <c:pt idx="1014">
                  <c:v>1.8284637451171761</c:v>
                </c:pt>
                <c:pt idx="1015">
                  <c:v>1.7691566467285185</c:v>
                </c:pt>
                <c:pt idx="1016">
                  <c:v>1.7704330444335881</c:v>
                </c:pt>
                <c:pt idx="1017">
                  <c:v>1.8432411193847713</c:v>
                </c:pt>
                <c:pt idx="1018">
                  <c:v>1.7698890686035185</c:v>
                </c:pt>
                <c:pt idx="1019">
                  <c:v>1.6743179321289006</c:v>
                </c:pt>
                <c:pt idx="1020">
                  <c:v>1.7000076293945341</c:v>
                </c:pt>
                <c:pt idx="1021">
                  <c:v>1.7895016140408018</c:v>
                </c:pt>
                <c:pt idx="1022">
                  <c:v>1.7590888977050696</c:v>
                </c:pt>
                <c:pt idx="1023">
                  <c:v>1.6534217834472713</c:v>
                </c:pt>
                <c:pt idx="1024">
                  <c:v>1.592864990234375</c:v>
                </c:pt>
                <c:pt idx="1025">
                  <c:v>2.3555915832519503</c:v>
                </c:pt>
                <c:pt idx="1026">
                  <c:v>5.2409378051757756</c:v>
                </c:pt>
                <c:pt idx="1027">
                  <c:v>1.1668701171875</c:v>
                </c:pt>
                <c:pt idx="1028">
                  <c:v>54.146932983398415</c:v>
                </c:pt>
                <c:pt idx="1029">
                  <c:v>-10.017794799804676</c:v>
                </c:pt>
                <c:pt idx="1030">
                  <c:v>2.8444419860839787</c:v>
                </c:pt>
                <c:pt idx="1031">
                  <c:v>26.980733489990229</c:v>
                </c:pt>
                <c:pt idx="1032">
                  <c:v>111.42591400146483</c:v>
                </c:pt>
                <c:pt idx="1033">
                  <c:v>24.868066406249966</c:v>
                </c:pt>
                <c:pt idx="1034">
                  <c:v>70.452592468261713</c:v>
                </c:pt>
                <c:pt idx="1035">
                  <c:v>21.724672698974615</c:v>
                </c:pt>
                <c:pt idx="1036">
                  <c:v>52.094337463378906</c:v>
                </c:pt>
                <c:pt idx="1037">
                  <c:v>112.12532958984377</c:v>
                </c:pt>
                <c:pt idx="1038">
                  <c:v>89.5107421875</c:v>
                </c:pt>
                <c:pt idx="1039">
                  <c:v>80.156304931640591</c:v>
                </c:pt>
                <c:pt idx="1040">
                  <c:v>57.778346252441395</c:v>
                </c:pt>
                <c:pt idx="1041">
                  <c:v>11.510021209716797</c:v>
                </c:pt>
                <c:pt idx="1042">
                  <c:v>36.860081481933605</c:v>
                </c:pt>
                <c:pt idx="1043">
                  <c:v>102.96506347656253</c:v>
                </c:pt>
                <c:pt idx="1044">
                  <c:v>27.677828979492176</c:v>
                </c:pt>
                <c:pt idx="1045">
                  <c:v>33.508229064941418</c:v>
                </c:pt>
                <c:pt idx="1046">
                  <c:v>21.241868591308588</c:v>
                </c:pt>
                <c:pt idx="1047">
                  <c:v>13.82882843017579</c:v>
                </c:pt>
                <c:pt idx="1048">
                  <c:v>9.5425014495849609</c:v>
                </c:pt>
                <c:pt idx="1049">
                  <c:v>4.8039514541626005</c:v>
                </c:pt>
                <c:pt idx="1050">
                  <c:v>4.7363385200500492</c:v>
                </c:pt>
                <c:pt idx="1051">
                  <c:v>4.2205992698669439</c:v>
                </c:pt>
                <c:pt idx="1052">
                  <c:v>3.4056922912597667</c:v>
                </c:pt>
                <c:pt idx="1053">
                  <c:v>2.7677217006683348</c:v>
                </c:pt>
                <c:pt idx="1054">
                  <c:v>11.447401762008667</c:v>
                </c:pt>
                <c:pt idx="1055">
                  <c:v>9.9514404296874943</c:v>
                </c:pt>
                <c:pt idx="1056">
                  <c:v>0.36679229736328978</c:v>
                </c:pt>
                <c:pt idx="1057">
                  <c:v>34.249154663085932</c:v>
                </c:pt>
                <c:pt idx="1058">
                  <c:v>32.673834228515631</c:v>
                </c:pt>
                <c:pt idx="1059">
                  <c:v>13.675692749023426</c:v>
                </c:pt>
                <c:pt idx="1060">
                  <c:v>15.845600891113264</c:v>
                </c:pt>
                <c:pt idx="1061">
                  <c:v>17.393656921386707</c:v>
                </c:pt>
                <c:pt idx="1062">
                  <c:v>12.730962371826166</c:v>
                </c:pt>
                <c:pt idx="1063">
                  <c:v>14.318067169189447</c:v>
                </c:pt>
                <c:pt idx="1064">
                  <c:v>48.939778900146479</c:v>
                </c:pt>
                <c:pt idx="1065">
                  <c:v>9.2779945373535213</c:v>
                </c:pt>
                <c:pt idx="1066">
                  <c:v>81.633151245117176</c:v>
                </c:pt>
                <c:pt idx="1067">
                  <c:v>71.689288330078114</c:v>
                </c:pt>
                <c:pt idx="1068">
                  <c:v>13.209942626953108</c:v>
                </c:pt>
                <c:pt idx="1069">
                  <c:v>27.91933517456053</c:v>
                </c:pt>
                <c:pt idx="1070">
                  <c:v>32.789014434814462</c:v>
                </c:pt>
                <c:pt idx="1071">
                  <c:v>46.367271423339844</c:v>
                </c:pt>
                <c:pt idx="1072">
                  <c:v>29.398963928222656</c:v>
                </c:pt>
                <c:pt idx="1073">
                  <c:v>42.167089843749977</c:v>
                </c:pt>
                <c:pt idx="1074">
                  <c:v>47.156793212890619</c:v>
                </c:pt>
                <c:pt idx="1075">
                  <c:v>23.351289367675776</c:v>
                </c:pt>
                <c:pt idx="1076">
                  <c:v>164.96782989501958</c:v>
                </c:pt>
                <c:pt idx="1077">
                  <c:v>171.18575439453127</c:v>
                </c:pt>
                <c:pt idx="1078">
                  <c:v>28.564797973632835</c:v>
                </c:pt>
                <c:pt idx="1079">
                  <c:v>105.41045608520508</c:v>
                </c:pt>
                <c:pt idx="1080">
                  <c:v>90.016738891601563</c:v>
                </c:pt>
                <c:pt idx="1081">
                  <c:v>50.551824951171881</c:v>
                </c:pt>
                <c:pt idx="1082">
                  <c:v>35.840003967285156</c:v>
                </c:pt>
                <c:pt idx="1083">
                  <c:v>10.023687744140616</c:v>
                </c:pt>
                <c:pt idx="1084">
                  <c:v>9.7807412147521973</c:v>
                </c:pt>
                <c:pt idx="1085">
                  <c:v>7.7691652297973643</c:v>
                </c:pt>
                <c:pt idx="1086">
                  <c:v>5.7264874458312995</c:v>
                </c:pt>
                <c:pt idx="1087">
                  <c:v>14.523381233215332</c:v>
                </c:pt>
                <c:pt idx="1088">
                  <c:v>16.904869079589858</c:v>
                </c:pt>
                <c:pt idx="1089">
                  <c:v>6.01654052734375</c:v>
                </c:pt>
                <c:pt idx="1090">
                  <c:v>7.4427982330322209</c:v>
                </c:pt>
                <c:pt idx="1091">
                  <c:v>8.5477325439453153</c:v>
                </c:pt>
                <c:pt idx="1092">
                  <c:v>34.728929901123053</c:v>
                </c:pt>
                <c:pt idx="1093">
                  <c:v>41.308287048339821</c:v>
                </c:pt>
                <c:pt idx="1094">
                  <c:v>172.73930664062505</c:v>
                </c:pt>
                <c:pt idx="1095">
                  <c:v>75.97894287109375</c:v>
                </c:pt>
                <c:pt idx="1096">
                  <c:v>143.4425064086914</c:v>
                </c:pt>
                <c:pt idx="1097">
                  <c:v>46.907859802246094</c:v>
                </c:pt>
                <c:pt idx="1098">
                  <c:v>23.527372169494626</c:v>
                </c:pt>
                <c:pt idx="1099">
                  <c:v>14.845782566070557</c:v>
                </c:pt>
                <c:pt idx="1100">
                  <c:v>11.012546062469482</c:v>
                </c:pt>
                <c:pt idx="1101">
                  <c:v>31.078781890869138</c:v>
                </c:pt>
                <c:pt idx="1102">
                  <c:v>99.206224060058616</c:v>
                </c:pt>
                <c:pt idx="1103">
                  <c:v>137.42562255859377</c:v>
                </c:pt>
                <c:pt idx="1104">
                  <c:v>128.93668823242183</c:v>
                </c:pt>
                <c:pt idx="1105">
                  <c:v>150.41809387207033</c:v>
                </c:pt>
                <c:pt idx="1106">
                  <c:v>68.983969116210943</c:v>
                </c:pt>
                <c:pt idx="1107">
                  <c:v>39.968984222412104</c:v>
                </c:pt>
                <c:pt idx="1108">
                  <c:v>18.591776275634771</c:v>
                </c:pt>
                <c:pt idx="1109">
                  <c:v>32.595480346679686</c:v>
                </c:pt>
                <c:pt idx="1110">
                  <c:v>27.453022766113278</c:v>
                </c:pt>
                <c:pt idx="1111">
                  <c:v>49.161996459960932</c:v>
                </c:pt>
                <c:pt idx="1112">
                  <c:v>94.646060180664108</c:v>
                </c:pt>
                <c:pt idx="1113">
                  <c:v>67.973231506347645</c:v>
                </c:pt>
                <c:pt idx="1114">
                  <c:v>51.043866729736351</c:v>
                </c:pt>
                <c:pt idx="1115">
                  <c:v>98.114874267578102</c:v>
                </c:pt>
                <c:pt idx="1116">
                  <c:v>36.198930358886741</c:v>
                </c:pt>
                <c:pt idx="1117">
                  <c:v>17.637811279296869</c:v>
                </c:pt>
                <c:pt idx="1118">
                  <c:v>37.029200744628909</c:v>
                </c:pt>
                <c:pt idx="1119">
                  <c:v>13.883482170104983</c:v>
                </c:pt>
                <c:pt idx="1120">
                  <c:v>10.151706981658933</c:v>
                </c:pt>
                <c:pt idx="1121">
                  <c:v>23.631327819824214</c:v>
                </c:pt>
                <c:pt idx="1122">
                  <c:v>19.775167083740243</c:v>
                </c:pt>
                <c:pt idx="1123">
                  <c:v>6.8034835815429631</c:v>
                </c:pt>
                <c:pt idx="1124">
                  <c:v>5.8759094238281264</c:v>
                </c:pt>
                <c:pt idx="1125">
                  <c:v>4.9162816047668443</c:v>
                </c:pt>
                <c:pt idx="1126">
                  <c:v>3.8500074386596674</c:v>
                </c:pt>
                <c:pt idx="1127">
                  <c:v>3.0775083065032955</c:v>
                </c:pt>
                <c:pt idx="1128">
                  <c:v>6.6650907516479485</c:v>
                </c:pt>
                <c:pt idx="1129">
                  <c:v>6.2771743774414119</c:v>
                </c:pt>
                <c:pt idx="1130">
                  <c:v>2.0294715881347543</c:v>
                </c:pt>
                <c:pt idx="1131">
                  <c:v>4.786605072021473</c:v>
                </c:pt>
                <c:pt idx="1132">
                  <c:v>6.9414642333984489</c:v>
                </c:pt>
                <c:pt idx="1133">
                  <c:v>3.1729690551757699</c:v>
                </c:pt>
                <c:pt idx="1134">
                  <c:v>1.1869033813476619</c:v>
                </c:pt>
                <c:pt idx="1135">
                  <c:v>5.12066650390625</c:v>
                </c:pt>
                <c:pt idx="1136">
                  <c:v>4.6063735961914176</c:v>
                </c:pt>
                <c:pt idx="1137">
                  <c:v>1.8634895324707088</c:v>
                </c:pt>
                <c:pt idx="1138">
                  <c:v>6.7753715515136719</c:v>
                </c:pt>
                <c:pt idx="1139">
                  <c:v>3.3190093994140568</c:v>
                </c:pt>
                <c:pt idx="1140">
                  <c:v>3.8069389343261832</c:v>
                </c:pt>
                <c:pt idx="1141">
                  <c:v>5.5765968322753992</c:v>
                </c:pt>
                <c:pt idx="1142">
                  <c:v>5.5689346313476591</c:v>
                </c:pt>
                <c:pt idx="1143">
                  <c:v>57.841908264160168</c:v>
                </c:pt>
                <c:pt idx="1144">
                  <c:v>-4.2325164794921761</c:v>
                </c:pt>
                <c:pt idx="1145">
                  <c:v>14.932034301757795</c:v>
                </c:pt>
                <c:pt idx="1146">
                  <c:v>10.579547119140614</c:v>
                </c:pt>
                <c:pt idx="1147">
                  <c:v>8.0989511489868136</c:v>
                </c:pt>
                <c:pt idx="1148">
                  <c:v>6.6578311920166016</c:v>
                </c:pt>
                <c:pt idx="1149">
                  <c:v>8.2503082275390653</c:v>
                </c:pt>
                <c:pt idx="1150">
                  <c:v>13.053886795043937</c:v>
                </c:pt>
                <c:pt idx="1151">
                  <c:v>7.4561340332031421</c:v>
                </c:pt>
                <c:pt idx="1152">
                  <c:v>53.950201416015602</c:v>
                </c:pt>
                <c:pt idx="1153">
                  <c:v>-24.875735473632801</c:v>
                </c:pt>
                <c:pt idx="1154">
                  <c:v>62.403247833251953</c:v>
                </c:pt>
                <c:pt idx="1155">
                  <c:v>156.75474243164058</c:v>
                </c:pt>
                <c:pt idx="1156">
                  <c:v>-12.689892578124955</c:v>
                </c:pt>
                <c:pt idx="1157">
                  <c:v>80.037399291992188</c:v>
                </c:pt>
                <c:pt idx="1158">
                  <c:v>119.47787246704104</c:v>
                </c:pt>
                <c:pt idx="1159">
                  <c:v>201.93508300781252</c:v>
                </c:pt>
                <c:pt idx="1160">
                  <c:v>134.66586914062498</c:v>
                </c:pt>
                <c:pt idx="1161">
                  <c:v>147.90675659179692</c:v>
                </c:pt>
                <c:pt idx="1162">
                  <c:v>74.060897827148438</c:v>
                </c:pt>
                <c:pt idx="1163">
                  <c:v>94.18829650878908</c:v>
                </c:pt>
                <c:pt idx="1164">
                  <c:v>81.962802124023426</c:v>
                </c:pt>
                <c:pt idx="1165">
                  <c:v>43.224478149414097</c:v>
                </c:pt>
                <c:pt idx="1166">
                  <c:v>36.128587341308588</c:v>
                </c:pt>
                <c:pt idx="1167">
                  <c:v>50.975302124023415</c:v>
                </c:pt>
                <c:pt idx="1168">
                  <c:v>73.996049499511741</c:v>
                </c:pt>
                <c:pt idx="1169">
                  <c:v>166.48857116699219</c:v>
                </c:pt>
                <c:pt idx="1170">
                  <c:v>169.74659118652335</c:v>
                </c:pt>
                <c:pt idx="1171">
                  <c:v>89.572386169433571</c:v>
                </c:pt>
                <c:pt idx="1172">
                  <c:v>51.495289611816418</c:v>
                </c:pt>
                <c:pt idx="1173">
                  <c:v>41.898443603515631</c:v>
                </c:pt>
                <c:pt idx="1174">
                  <c:v>36.951080322265625</c:v>
                </c:pt>
                <c:pt idx="1175">
                  <c:v>32.661335754394543</c:v>
                </c:pt>
                <c:pt idx="1176">
                  <c:v>27.739280700683594</c:v>
                </c:pt>
                <c:pt idx="1177">
                  <c:v>26.95608749389649</c:v>
                </c:pt>
                <c:pt idx="1178">
                  <c:v>25.883194732666027</c:v>
                </c:pt>
                <c:pt idx="1179">
                  <c:v>24.342132568359389</c:v>
                </c:pt>
                <c:pt idx="1180">
                  <c:v>36.597447204589827</c:v>
                </c:pt>
                <c:pt idx="1181">
                  <c:v>28.933453369140636</c:v>
                </c:pt>
                <c:pt idx="1182">
                  <c:v>26.120050048828119</c:v>
                </c:pt>
                <c:pt idx="1183">
                  <c:v>22.068166351318354</c:v>
                </c:pt>
                <c:pt idx="1184">
                  <c:v>18.087081909179702</c:v>
                </c:pt>
                <c:pt idx="1185">
                  <c:v>11.966544342041018</c:v>
                </c:pt>
                <c:pt idx="1186">
                  <c:v>12.9016731262207</c:v>
                </c:pt>
                <c:pt idx="1187">
                  <c:v>26.190108489990237</c:v>
                </c:pt>
                <c:pt idx="1188">
                  <c:v>15.550440979003923</c:v>
                </c:pt>
                <c:pt idx="1189">
                  <c:v>15.723561859130854</c:v>
                </c:pt>
                <c:pt idx="1190">
                  <c:v>11.190637969970709</c:v>
                </c:pt>
                <c:pt idx="1191">
                  <c:v>11.792193603515628</c:v>
                </c:pt>
                <c:pt idx="1192">
                  <c:v>16.747837066650391</c:v>
                </c:pt>
                <c:pt idx="1193">
                  <c:v>16.908276367187511</c:v>
                </c:pt>
                <c:pt idx="1194">
                  <c:v>15.818919372558611</c:v>
                </c:pt>
                <c:pt idx="1195">
                  <c:v>22.296430206298822</c:v>
                </c:pt>
                <c:pt idx="1196">
                  <c:v>21.401147460937523</c:v>
                </c:pt>
                <c:pt idx="1197">
                  <c:v>24.638121032714849</c:v>
                </c:pt>
                <c:pt idx="1198">
                  <c:v>41.80634918212894</c:v>
                </c:pt>
                <c:pt idx="1199">
                  <c:v>13.372199249267567</c:v>
                </c:pt>
                <c:pt idx="1200">
                  <c:v>15.876420593261727</c:v>
                </c:pt>
                <c:pt idx="1201">
                  <c:v>19.350355529785162</c:v>
                </c:pt>
                <c:pt idx="1202">
                  <c:v>82.980181884765614</c:v>
                </c:pt>
                <c:pt idx="1203">
                  <c:v>16.679653930664074</c:v>
                </c:pt>
                <c:pt idx="1204">
                  <c:v>100.49855651855466</c:v>
                </c:pt>
                <c:pt idx="1205">
                  <c:v>44.495884704589855</c:v>
                </c:pt>
                <c:pt idx="1206">
                  <c:v>16.567903137207026</c:v>
                </c:pt>
                <c:pt idx="1207">
                  <c:v>23.604650115966791</c:v>
                </c:pt>
                <c:pt idx="1208">
                  <c:v>9.5386871337890398</c:v>
                </c:pt>
                <c:pt idx="1209">
                  <c:v>15.25714569091798</c:v>
                </c:pt>
                <c:pt idx="1210">
                  <c:v>6.3391441345214901</c:v>
                </c:pt>
                <c:pt idx="1211">
                  <c:v>8.3233360290527258</c:v>
                </c:pt>
                <c:pt idx="1212">
                  <c:v>4.4457588195800781</c:v>
                </c:pt>
                <c:pt idx="1213">
                  <c:v>9.3889907836914119</c:v>
                </c:pt>
                <c:pt idx="1214">
                  <c:v>3.2394905090332031</c:v>
                </c:pt>
                <c:pt idx="1215">
                  <c:v>6.8656188964843636</c:v>
                </c:pt>
                <c:pt idx="1216">
                  <c:v>5.7015106201171903</c:v>
                </c:pt>
                <c:pt idx="1217">
                  <c:v>4.1612213134765597</c:v>
                </c:pt>
                <c:pt idx="1218">
                  <c:v>5.7276351928710909</c:v>
                </c:pt>
                <c:pt idx="1219">
                  <c:v>5.1013381958007926</c:v>
                </c:pt>
                <c:pt idx="1220">
                  <c:v>3.689788818359375</c:v>
                </c:pt>
                <c:pt idx="1221">
                  <c:v>5.200951385498044</c:v>
                </c:pt>
                <c:pt idx="1222">
                  <c:v>4.9027366638183594</c:v>
                </c:pt>
                <c:pt idx="1223">
                  <c:v>4.2385353088378963</c:v>
                </c:pt>
                <c:pt idx="1224">
                  <c:v>3.7910873413085966</c:v>
                </c:pt>
                <c:pt idx="1225">
                  <c:v>3.2537109375000028</c:v>
                </c:pt>
                <c:pt idx="1226">
                  <c:v>5.7587562561035242</c:v>
                </c:pt>
                <c:pt idx="1227">
                  <c:v>9.2123832702636719</c:v>
                </c:pt>
                <c:pt idx="1228">
                  <c:v>-1.6650993347168139</c:v>
                </c:pt>
                <c:pt idx="1229">
                  <c:v>4.2189521789550781</c:v>
                </c:pt>
                <c:pt idx="1230">
                  <c:v>7.338904571533206</c:v>
                </c:pt>
                <c:pt idx="1231">
                  <c:v>7.4909301757812443</c:v>
                </c:pt>
                <c:pt idx="1232">
                  <c:v>1.6183494567871151</c:v>
                </c:pt>
                <c:pt idx="1233">
                  <c:v>0.90233001708983807</c:v>
                </c:pt>
                <c:pt idx="1234">
                  <c:v>5.2439651489257813</c:v>
                </c:pt>
                <c:pt idx="1235">
                  <c:v>7.848075866699233</c:v>
                </c:pt>
                <c:pt idx="1236">
                  <c:v>-0.84087524414063353</c:v>
                </c:pt>
                <c:pt idx="1237">
                  <c:v>3.8765525817871094</c:v>
                </c:pt>
                <c:pt idx="1238">
                  <c:v>1.6932266235351534</c:v>
                </c:pt>
                <c:pt idx="1239">
                  <c:v>2.0323547363281165</c:v>
                </c:pt>
                <c:pt idx="1240">
                  <c:v>3.0218002319335966</c:v>
                </c:pt>
                <c:pt idx="1241">
                  <c:v>3.098412322998044</c:v>
                </c:pt>
                <c:pt idx="1242">
                  <c:v>2.1926696777343722</c:v>
                </c:pt>
                <c:pt idx="1243">
                  <c:v>2.1647125244140568</c:v>
                </c:pt>
                <c:pt idx="1244">
                  <c:v>1.7715370178222543</c:v>
                </c:pt>
                <c:pt idx="1245">
                  <c:v>2.0418205261230469</c:v>
                </c:pt>
                <c:pt idx="1246">
                  <c:v>1.9863998413085824</c:v>
                </c:pt>
                <c:pt idx="1247">
                  <c:v>2.1805427551269503</c:v>
                </c:pt>
                <c:pt idx="1248">
                  <c:v>2.3508941650390653</c:v>
                </c:pt>
                <c:pt idx="1249">
                  <c:v>1.3253135681152344</c:v>
                </c:pt>
                <c:pt idx="1250">
                  <c:v>2.1986488342285213</c:v>
                </c:pt>
                <c:pt idx="1251">
                  <c:v>1.462866973876956</c:v>
                </c:pt>
                <c:pt idx="1252">
                  <c:v>1.9950119018554631</c:v>
                </c:pt>
                <c:pt idx="1253">
                  <c:v>1.6350860595703125</c:v>
                </c:pt>
                <c:pt idx="1254">
                  <c:v>1.0349380493163949</c:v>
                </c:pt>
                <c:pt idx="1255">
                  <c:v>1.3164100646972656</c:v>
                </c:pt>
                <c:pt idx="1256">
                  <c:v>1.7787315368652372</c:v>
                </c:pt>
                <c:pt idx="1257">
                  <c:v>1.6136154174804602</c:v>
                </c:pt>
                <c:pt idx="1258">
                  <c:v>1.2228614807128935</c:v>
                </c:pt>
                <c:pt idx="1259">
                  <c:v>2.2092094421386719</c:v>
                </c:pt>
                <c:pt idx="1260">
                  <c:v>1.2517112731933508</c:v>
                </c:pt>
                <c:pt idx="1261">
                  <c:v>1.3163787841796903</c:v>
                </c:pt>
                <c:pt idx="1262">
                  <c:v>14.13299560546875</c:v>
                </c:pt>
                <c:pt idx="1263">
                  <c:v>23.485711669921898</c:v>
                </c:pt>
                <c:pt idx="1264">
                  <c:v>-19.549751281738281</c:v>
                </c:pt>
                <c:pt idx="1265">
                  <c:v>-2.5937683105468921</c:v>
                </c:pt>
                <c:pt idx="1266">
                  <c:v>5.4304016113281222</c:v>
                </c:pt>
                <c:pt idx="1267">
                  <c:v>3.6845802307128963</c:v>
                </c:pt>
                <c:pt idx="1268">
                  <c:v>1.3434669494628793</c:v>
                </c:pt>
                <c:pt idx="1269">
                  <c:v>2.4650787353515682</c:v>
                </c:pt>
                <c:pt idx="1270">
                  <c:v>5.0313201904296818</c:v>
                </c:pt>
                <c:pt idx="1271">
                  <c:v>1.6975769042968807</c:v>
                </c:pt>
                <c:pt idx="1272">
                  <c:v>1.0389198303222571</c:v>
                </c:pt>
                <c:pt idx="1273">
                  <c:v>0.65866470336914063</c:v>
                </c:pt>
                <c:pt idx="1274">
                  <c:v>1.6803939819335909</c:v>
                </c:pt>
                <c:pt idx="1275">
                  <c:v>3.1328918457031278</c:v>
                </c:pt>
                <c:pt idx="1276">
                  <c:v>8.7897048950195398</c:v>
                </c:pt>
                <c:pt idx="1277">
                  <c:v>-3.9934722900390796</c:v>
                </c:pt>
                <c:pt idx="1278">
                  <c:v>0.18271026611328978</c:v>
                </c:pt>
                <c:pt idx="1279">
                  <c:v>2.002511596679696</c:v>
                </c:pt>
                <c:pt idx="1280">
                  <c:v>4.9353683471679659</c:v>
                </c:pt>
                <c:pt idx="1281">
                  <c:v>3.713729095458973</c:v>
                </c:pt>
                <c:pt idx="1282">
                  <c:v>-0.15790176391601563</c:v>
                </c:pt>
                <c:pt idx="1283">
                  <c:v>2.5430519104003793</c:v>
                </c:pt>
                <c:pt idx="1284">
                  <c:v>2.8020141601562614</c:v>
                </c:pt>
                <c:pt idx="1285">
                  <c:v>-8.728790283203125E-2</c:v>
                </c:pt>
                <c:pt idx="1286">
                  <c:v>0.77032699584960085</c:v>
                </c:pt>
                <c:pt idx="1287">
                  <c:v>3.7567237854003963</c:v>
                </c:pt>
                <c:pt idx="1288">
                  <c:v>1.0123519897460938</c:v>
                </c:pt>
                <c:pt idx="1289">
                  <c:v>0.92192993164061932</c:v>
                </c:pt>
                <c:pt idx="1290">
                  <c:v>1.6950393676757898</c:v>
                </c:pt>
                <c:pt idx="1291">
                  <c:v>1.5714096069335994</c:v>
                </c:pt>
                <c:pt idx="1292">
                  <c:v>1.3541885375976506</c:v>
                </c:pt>
                <c:pt idx="1293">
                  <c:v>1.3473175048828097</c:v>
                </c:pt>
                <c:pt idx="1294">
                  <c:v>1.2278617858886633</c:v>
                </c:pt>
                <c:pt idx="1295">
                  <c:v>1.1361251831054773</c:v>
                </c:pt>
                <c:pt idx="1296">
                  <c:v>2.9617195129394531</c:v>
                </c:pt>
                <c:pt idx="1297">
                  <c:v>9.2207244873046932</c:v>
                </c:pt>
                <c:pt idx="1298">
                  <c:v>-2.0115409851074446</c:v>
                </c:pt>
                <c:pt idx="1299">
                  <c:v>-0.14456024169922443</c:v>
                </c:pt>
                <c:pt idx="1300">
                  <c:v>4.0513015747070256</c:v>
                </c:pt>
                <c:pt idx="1301">
                  <c:v>3.4035903930663949</c:v>
                </c:pt>
                <c:pt idx="1302">
                  <c:v>0.45739288330078409</c:v>
                </c:pt>
                <c:pt idx="1303">
                  <c:v>0.35562591552734091</c:v>
                </c:pt>
                <c:pt idx="1304">
                  <c:v>2.4608802795410156</c:v>
                </c:pt>
                <c:pt idx="1305">
                  <c:v>2.7958702087402258</c:v>
                </c:pt>
                <c:pt idx="1306">
                  <c:v>3.7392761230468778</c:v>
                </c:pt>
                <c:pt idx="1307">
                  <c:v>2.3900054931640682</c:v>
                </c:pt>
                <c:pt idx="1308">
                  <c:v>1.9575485229492244</c:v>
                </c:pt>
                <c:pt idx="1309">
                  <c:v>2.3659919738769446</c:v>
                </c:pt>
                <c:pt idx="1310">
                  <c:v>2.7538810729980554</c:v>
                </c:pt>
                <c:pt idx="1311">
                  <c:v>1.4965812683105497</c:v>
                </c:pt>
                <c:pt idx="1312">
                  <c:v>1.5952407836914091</c:v>
                </c:pt>
                <c:pt idx="1313">
                  <c:v>1.3630325317382841</c:v>
                </c:pt>
                <c:pt idx="1314">
                  <c:v>1.3897781372070313</c:v>
                </c:pt>
                <c:pt idx="1315">
                  <c:v>1.7167846679687528</c:v>
                </c:pt>
                <c:pt idx="1316">
                  <c:v>1.5051094055175867</c:v>
                </c:pt>
                <c:pt idx="1317">
                  <c:v>1.550757598876956</c:v>
                </c:pt>
                <c:pt idx="1318">
                  <c:v>-1.7093544006347656</c:v>
                </c:pt>
                <c:pt idx="1319">
                  <c:v>12.538907623291024</c:v>
                </c:pt>
                <c:pt idx="1320">
                  <c:v>4.6291648864746264</c:v>
                </c:pt>
                <c:pt idx="1321">
                  <c:v>1.60894775390625</c:v>
                </c:pt>
                <c:pt idx="1322">
                  <c:v>-5.8954406738281193</c:v>
                </c:pt>
                <c:pt idx="1323">
                  <c:v>41.503645324707009</c:v>
                </c:pt>
                <c:pt idx="1324">
                  <c:v>25.915960693359352</c:v>
                </c:pt>
                <c:pt idx="1325">
                  <c:v>26.763101196289085</c:v>
                </c:pt>
                <c:pt idx="1326">
                  <c:v>158.4603210449219</c:v>
                </c:pt>
                <c:pt idx="1327">
                  <c:v>30.219482421875</c:v>
                </c:pt>
                <c:pt idx="1328">
                  <c:v>92.970123291015625</c:v>
                </c:pt>
                <c:pt idx="1329">
                  <c:v>23.727617645263678</c:v>
                </c:pt>
                <c:pt idx="1330">
                  <c:v>40.686088562011719</c:v>
                </c:pt>
                <c:pt idx="1331">
                  <c:v>15.431144714355469</c:v>
                </c:pt>
                <c:pt idx="1332">
                  <c:v>52.707324218750045</c:v>
                </c:pt>
                <c:pt idx="1333">
                  <c:v>-18.325119018554688</c:v>
                </c:pt>
                <c:pt idx="1334">
                  <c:v>13.168746948242188</c:v>
                </c:pt>
                <c:pt idx="1335">
                  <c:v>4.2544395446777372</c:v>
                </c:pt>
                <c:pt idx="1336">
                  <c:v>12.020557403564453</c:v>
                </c:pt>
                <c:pt idx="1337">
                  <c:v>3.6749664306640852</c:v>
                </c:pt>
                <c:pt idx="1338">
                  <c:v>1.3673156738281307</c:v>
                </c:pt>
                <c:pt idx="1339">
                  <c:v>3.8999229431152287</c:v>
                </c:pt>
                <c:pt idx="1340">
                  <c:v>9.6368164062500057</c:v>
                </c:pt>
                <c:pt idx="1341">
                  <c:v>11.887142181396484</c:v>
                </c:pt>
                <c:pt idx="1342">
                  <c:v>108.7485412597656</c:v>
                </c:pt>
                <c:pt idx="1343">
                  <c:v>-18.001641845703148</c:v>
                </c:pt>
                <c:pt idx="1344">
                  <c:v>54.053424072265614</c:v>
                </c:pt>
                <c:pt idx="1345">
                  <c:v>5.5939361572265511</c:v>
                </c:pt>
                <c:pt idx="1346">
                  <c:v>-6.1953895568847628</c:v>
                </c:pt>
                <c:pt idx="1347">
                  <c:v>13.163439941406253</c:v>
                </c:pt>
                <c:pt idx="1348">
                  <c:v>7.6588310241699276</c:v>
                </c:pt>
                <c:pt idx="1349">
                  <c:v>-0.31890487670898438</c:v>
                </c:pt>
                <c:pt idx="1350">
                  <c:v>-2.1953279495239215</c:v>
                </c:pt>
                <c:pt idx="1351">
                  <c:v>4.770598125457763</c:v>
                </c:pt>
                <c:pt idx="1352">
                  <c:v>3.7286711215972907</c:v>
                </c:pt>
                <c:pt idx="1353">
                  <c:v>2.6289742708206179</c:v>
                </c:pt>
                <c:pt idx="1354">
                  <c:v>2.371779012680054</c:v>
                </c:pt>
                <c:pt idx="1355">
                  <c:v>2.0246213912963862</c:v>
                </c:pt>
                <c:pt idx="1356">
                  <c:v>1.7279137611389159</c:v>
                </c:pt>
                <c:pt idx="1357">
                  <c:v>1.525217938423157</c:v>
                </c:pt>
                <c:pt idx="1358">
                  <c:v>1.5471619129180909</c:v>
                </c:pt>
                <c:pt idx="1359">
                  <c:v>3.2655894041061408</c:v>
                </c:pt>
                <c:pt idx="1360">
                  <c:v>-0.82180519104004013</c:v>
                </c:pt>
                <c:pt idx="1361">
                  <c:v>2.8438539505004883</c:v>
                </c:pt>
                <c:pt idx="1362">
                  <c:v>9.05804443359375</c:v>
                </c:pt>
                <c:pt idx="1363">
                  <c:v>56.990296936035179</c:v>
                </c:pt>
                <c:pt idx="1364">
                  <c:v>29.819952392578102</c:v>
                </c:pt>
                <c:pt idx="1365">
                  <c:v>26.292904663085949</c:v>
                </c:pt>
                <c:pt idx="1366">
                  <c:v>31.861241149902327</c:v>
                </c:pt>
                <c:pt idx="1367">
                  <c:v>5.4780288696289006</c:v>
                </c:pt>
                <c:pt idx="1368">
                  <c:v>3.3490262985229435</c:v>
                </c:pt>
                <c:pt idx="1369">
                  <c:v>8.4133489608764656</c:v>
                </c:pt>
                <c:pt idx="1370">
                  <c:v>24.935152053833008</c:v>
                </c:pt>
                <c:pt idx="1371">
                  <c:v>-2.3238113403320426</c:v>
                </c:pt>
                <c:pt idx="1372">
                  <c:v>3.9029548645019645</c:v>
                </c:pt>
                <c:pt idx="1373">
                  <c:v>2.1386795043945313</c:v>
                </c:pt>
                <c:pt idx="1374">
                  <c:v>-3.7866916656494141</c:v>
                </c:pt>
                <c:pt idx="1375">
                  <c:v>2.2738392829895027</c:v>
                </c:pt>
                <c:pt idx="1376">
                  <c:v>3.0492919445037838</c:v>
                </c:pt>
                <c:pt idx="1377">
                  <c:v>2.7934846401214593</c:v>
                </c:pt>
                <c:pt idx="1378">
                  <c:v>4.315636444091794</c:v>
                </c:pt>
                <c:pt idx="1379">
                  <c:v>-1.9157043457031229</c:v>
                </c:pt>
                <c:pt idx="1380">
                  <c:v>2.7562395095825174</c:v>
                </c:pt>
                <c:pt idx="1381">
                  <c:v>8.7397706985473604</c:v>
                </c:pt>
                <c:pt idx="1382">
                  <c:v>39.50256805419923</c:v>
                </c:pt>
                <c:pt idx="1383">
                  <c:v>-9.9736145019531364</c:v>
                </c:pt>
                <c:pt idx="1384">
                  <c:v>18.650954437255848</c:v>
                </c:pt>
                <c:pt idx="1385">
                  <c:v>32.82626876831057</c:v>
                </c:pt>
                <c:pt idx="1386">
                  <c:v>2.5980285644531307</c:v>
                </c:pt>
                <c:pt idx="1387">
                  <c:v>31.94617614746096</c:v>
                </c:pt>
                <c:pt idx="1388">
                  <c:v>178.56410522460942</c:v>
                </c:pt>
                <c:pt idx="1389">
                  <c:v>42.656335449218773</c:v>
                </c:pt>
                <c:pt idx="1390">
                  <c:v>75.763513183593773</c:v>
                </c:pt>
                <c:pt idx="1391">
                  <c:v>38.622088623046864</c:v>
                </c:pt>
                <c:pt idx="1392">
                  <c:v>88.03154602050779</c:v>
                </c:pt>
                <c:pt idx="1393">
                  <c:v>-3.3040359497069858</c:v>
                </c:pt>
                <c:pt idx="1394">
                  <c:v>39.289105224609386</c:v>
                </c:pt>
                <c:pt idx="1395">
                  <c:v>15.129920959472656</c:v>
                </c:pt>
                <c:pt idx="1396">
                  <c:v>9.7617515563964901</c:v>
                </c:pt>
                <c:pt idx="1397">
                  <c:v>7.8856620788574219</c:v>
                </c:pt>
                <c:pt idx="1398">
                  <c:v>2.4256801605224609</c:v>
                </c:pt>
                <c:pt idx="1399">
                  <c:v>6.3251022338867209</c:v>
                </c:pt>
                <c:pt idx="1400">
                  <c:v>5.19349913597107</c:v>
                </c:pt>
                <c:pt idx="1401">
                  <c:v>4.1742579936981201</c:v>
                </c:pt>
                <c:pt idx="1402">
                  <c:v>3.4494114875793453</c:v>
                </c:pt>
                <c:pt idx="1403">
                  <c:v>3.7927101135253913</c:v>
                </c:pt>
                <c:pt idx="1404">
                  <c:v>1.1167234420776371</c:v>
                </c:pt>
                <c:pt idx="1405">
                  <c:v>5.4373320579528812</c:v>
                </c:pt>
                <c:pt idx="1406">
                  <c:v>5.9883785247802734</c:v>
                </c:pt>
                <c:pt idx="1407">
                  <c:v>10.299731063842771</c:v>
                </c:pt>
                <c:pt idx="1408">
                  <c:v>7.2113586425781193</c:v>
                </c:pt>
                <c:pt idx="1409">
                  <c:v>0.15906448364258097</c:v>
                </c:pt>
                <c:pt idx="1410">
                  <c:v>4.1278556823730383</c:v>
                </c:pt>
                <c:pt idx="1411">
                  <c:v>-0.21770057678222088</c:v>
                </c:pt>
                <c:pt idx="1412">
                  <c:v>1.1390811920166044</c:v>
                </c:pt>
                <c:pt idx="1413">
                  <c:v>10.43111877441406</c:v>
                </c:pt>
                <c:pt idx="1414">
                  <c:v>41.924726867675815</c:v>
                </c:pt>
                <c:pt idx="1415">
                  <c:v>4.9428466796874773</c:v>
                </c:pt>
                <c:pt idx="1416">
                  <c:v>58.398872375488281</c:v>
                </c:pt>
                <c:pt idx="1417">
                  <c:v>71.642070007324207</c:v>
                </c:pt>
                <c:pt idx="1418">
                  <c:v>19.894122314453114</c:v>
                </c:pt>
                <c:pt idx="1419">
                  <c:v>-3.6404907226562386</c:v>
                </c:pt>
                <c:pt idx="1420">
                  <c:v>11.580907440185541</c:v>
                </c:pt>
                <c:pt idx="1421">
                  <c:v>3.216944503784184</c:v>
                </c:pt>
                <c:pt idx="1422">
                  <c:v>7.0774851799011245</c:v>
                </c:pt>
                <c:pt idx="1423">
                  <c:v>55.312489128112787</c:v>
                </c:pt>
                <c:pt idx="1424">
                  <c:v>-4.9621429443359375</c:v>
                </c:pt>
                <c:pt idx="1425">
                  <c:v>84.456384277343716</c:v>
                </c:pt>
                <c:pt idx="1426">
                  <c:v>11.494979858398438</c:v>
                </c:pt>
                <c:pt idx="1427">
                  <c:v>56.100650024414051</c:v>
                </c:pt>
                <c:pt idx="1428">
                  <c:v>32.86041717529298</c:v>
                </c:pt>
                <c:pt idx="1429">
                  <c:v>11.045704650878918</c:v>
                </c:pt>
                <c:pt idx="1430">
                  <c:v>9.1544284820556641</c:v>
                </c:pt>
                <c:pt idx="1431">
                  <c:v>8.0858060836792021</c:v>
                </c:pt>
                <c:pt idx="1432">
                  <c:v>6.1508091926574711</c:v>
                </c:pt>
                <c:pt idx="1433">
                  <c:v>7.0770831108093262</c:v>
                </c:pt>
                <c:pt idx="1434">
                  <c:v>7.1473190307617216</c:v>
                </c:pt>
                <c:pt idx="1435">
                  <c:v>17.701727294921866</c:v>
                </c:pt>
                <c:pt idx="1436">
                  <c:v>12.115475463867199</c:v>
                </c:pt>
                <c:pt idx="1437">
                  <c:v>4.4881393432617358</c:v>
                </c:pt>
                <c:pt idx="1438">
                  <c:v>6.3390586853027315</c:v>
                </c:pt>
                <c:pt idx="1439">
                  <c:v>7.1670143127441293</c:v>
                </c:pt>
                <c:pt idx="1440">
                  <c:v>2.3861640930175696</c:v>
                </c:pt>
                <c:pt idx="1441">
                  <c:v>0.43609218597411825</c:v>
                </c:pt>
                <c:pt idx="1442">
                  <c:v>4.6190082550048839</c:v>
                </c:pt>
                <c:pt idx="1443">
                  <c:v>9.7910196304321317</c:v>
                </c:pt>
                <c:pt idx="1444">
                  <c:v>18.092174530029297</c:v>
                </c:pt>
                <c:pt idx="1445">
                  <c:v>1.7080474853515568</c:v>
                </c:pt>
                <c:pt idx="1446">
                  <c:v>6.2062141418456918</c:v>
                </c:pt>
                <c:pt idx="1447">
                  <c:v>4.5450386047363338</c:v>
                </c:pt>
                <c:pt idx="1448">
                  <c:v>7.6576042175292969</c:v>
                </c:pt>
                <c:pt idx="1449">
                  <c:v>8.1660469055175753</c:v>
                </c:pt>
                <c:pt idx="1450">
                  <c:v>8.6122917175293026</c:v>
                </c:pt>
                <c:pt idx="1451">
                  <c:v>4.056182861328125</c:v>
                </c:pt>
                <c:pt idx="1452">
                  <c:v>1.9359588623046875</c:v>
                </c:pt>
                <c:pt idx="1453">
                  <c:v>0.19713592529296875</c:v>
                </c:pt>
                <c:pt idx="1454">
                  <c:v>2.9719284057617301</c:v>
                </c:pt>
                <c:pt idx="1455">
                  <c:v>3.4592819213867188</c:v>
                </c:pt>
                <c:pt idx="1456">
                  <c:v>3.6323196411132699</c:v>
                </c:pt>
                <c:pt idx="1457">
                  <c:v>3.2283233642578182</c:v>
                </c:pt>
                <c:pt idx="1458">
                  <c:v>2.8839859008789119</c:v>
                </c:pt>
                <c:pt idx="1459">
                  <c:v>2.5932525634765682</c:v>
                </c:pt>
                <c:pt idx="1460">
                  <c:v>2.5648857116699162</c:v>
                </c:pt>
                <c:pt idx="1461">
                  <c:v>2.6050155639648551</c:v>
                </c:pt>
                <c:pt idx="1462">
                  <c:v>2.5107551574707117</c:v>
                </c:pt>
                <c:pt idx="1463">
                  <c:v>2.6075233459472713</c:v>
                </c:pt>
                <c:pt idx="1464">
                  <c:v>2.5804779052734261</c:v>
                </c:pt>
                <c:pt idx="1465">
                  <c:v>2.3907783508300753</c:v>
                </c:pt>
                <c:pt idx="1466">
                  <c:v>2.3695396423339901</c:v>
                </c:pt>
                <c:pt idx="1467">
                  <c:v>2.4334533691406222</c:v>
                </c:pt>
                <c:pt idx="1468">
                  <c:v>2.3097816467285099</c:v>
                </c:pt>
                <c:pt idx="1469">
                  <c:v>2.2370048522949304</c:v>
                </c:pt>
                <c:pt idx="1470">
                  <c:v>2.2772781372070341</c:v>
                </c:pt>
                <c:pt idx="1471">
                  <c:v>2.4301055908203182</c:v>
                </c:pt>
                <c:pt idx="1472">
                  <c:v>2.442908477783206</c:v>
                </c:pt>
                <c:pt idx="1473">
                  <c:v>2.2895027160644474</c:v>
                </c:pt>
                <c:pt idx="1474">
                  <c:v>2.17266845703125</c:v>
                </c:pt>
                <c:pt idx="1475">
                  <c:v>2.2932769775390653</c:v>
                </c:pt>
                <c:pt idx="1476">
                  <c:v>2.3080808851454009</c:v>
                </c:pt>
                <c:pt idx="1477">
                  <c:v>3.2227493286132756</c:v>
                </c:pt>
                <c:pt idx="1478">
                  <c:v>35.034838867187489</c:v>
                </c:pt>
                <c:pt idx="1479">
                  <c:v>-1.6083251953124886</c:v>
                </c:pt>
                <c:pt idx="1480">
                  <c:v>6.9687911987304574</c:v>
                </c:pt>
                <c:pt idx="1481">
                  <c:v>15.208088684082043</c:v>
                </c:pt>
                <c:pt idx="1482">
                  <c:v>1.2965591430664176</c:v>
                </c:pt>
                <c:pt idx="1483">
                  <c:v>6.5530883789062386</c:v>
                </c:pt>
                <c:pt idx="1484">
                  <c:v>2.3038002014160099</c:v>
                </c:pt>
                <c:pt idx="1485">
                  <c:v>6.7102470397949219</c:v>
                </c:pt>
                <c:pt idx="1486">
                  <c:v>8.8038452148437472</c:v>
                </c:pt>
                <c:pt idx="1487">
                  <c:v>21.922801971435547</c:v>
                </c:pt>
                <c:pt idx="1488">
                  <c:v>39.866352844238236</c:v>
                </c:pt>
                <c:pt idx="1489">
                  <c:v>-7.9649017333984489</c:v>
                </c:pt>
                <c:pt idx="1490">
                  <c:v>59.90065307617192</c:v>
                </c:pt>
                <c:pt idx="1491">
                  <c:v>-10.202722167968773</c:v>
                </c:pt>
                <c:pt idx="1492">
                  <c:v>26.240529632568354</c:v>
                </c:pt>
                <c:pt idx="1493">
                  <c:v>16.225106048583996</c:v>
                </c:pt>
                <c:pt idx="1494">
                  <c:v>74.024302673339861</c:v>
                </c:pt>
                <c:pt idx="1495">
                  <c:v>22.384481811523472</c:v>
                </c:pt>
                <c:pt idx="1496">
                  <c:v>63.353967285156216</c:v>
                </c:pt>
                <c:pt idx="1497">
                  <c:v>10.629612731933577</c:v>
                </c:pt>
                <c:pt idx="1498">
                  <c:v>10.534078216552729</c:v>
                </c:pt>
                <c:pt idx="1499">
                  <c:v>16.354466247558591</c:v>
                </c:pt>
                <c:pt idx="1500">
                  <c:v>14.152079772949222</c:v>
                </c:pt>
                <c:pt idx="1501">
                  <c:v>12.826889801025402</c:v>
                </c:pt>
                <c:pt idx="1502">
                  <c:v>16.420688629150391</c:v>
                </c:pt>
                <c:pt idx="1503">
                  <c:v>12.658355712890625</c:v>
                </c:pt>
                <c:pt idx="1504">
                  <c:v>12.536062622070304</c:v>
                </c:pt>
                <c:pt idx="1505">
                  <c:v>14.916386413574216</c:v>
                </c:pt>
                <c:pt idx="1506">
                  <c:v>18.737519073486325</c:v>
                </c:pt>
                <c:pt idx="1507">
                  <c:v>18.635204315185547</c:v>
                </c:pt>
                <c:pt idx="1508">
                  <c:v>22.788333892822266</c:v>
                </c:pt>
                <c:pt idx="1509">
                  <c:v>45.239620208740234</c:v>
                </c:pt>
                <c:pt idx="1510">
                  <c:v>64.759036254882801</c:v>
                </c:pt>
                <c:pt idx="1511">
                  <c:v>11.106965637206997</c:v>
                </c:pt>
                <c:pt idx="1512">
                  <c:v>20.063182830810547</c:v>
                </c:pt>
                <c:pt idx="1513">
                  <c:v>36.494959259033209</c:v>
                </c:pt>
                <c:pt idx="1514">
                  <c:v>55.811389160156239</c:v>
                </c:pt>
                <c:pt idx="1515">
                  <c:v>1.8900543212890852</c:v>
                </c:pt>
                <c:pt idx="1516">
                  <c:v>146.34519042968753</c:v>
                </c:pt>
                <c:pt idx="1517">
                  <c:v>114.65620422363281</c:v>
                </c:pt>
                <c:pt idx="1518">
                  <c:v>100.53181762695311</c:v>
                </c:pt>
                <c:pt idx="1519">
                  <c:v>53.538114929199224</c:v>
                </c:pt>
                <c:pt idx="1520">
                  <c:v>114.92329711914067</c:v>
                </c:pt>
                <c:pt idx="1521">
                  <c:v>63.07288055419923</c:v>
                </c:pt>
                <c:pt idx="1522">
                  <c:v>122.32408294677734</c:v>
                </c:pt>
                <c:pt idx="1523">
                  <c:v>37.11223907470702</c:v>
                </c:pt>
                <c:pt idx="1524">
                  <c:v>29.634851837158209</c:v>
                </c:pt>
                <c:pt idx="1525">
                  <c:v>13.896266555786134</c:v>
                </c:pt>
                <c:pt idx="1526">
                  <c:v>11.514427661895752</c:v>
                </c:pt>
                <c:pt idx="1527">
                  <c:v>7.8290307044982921</c:v>
                </c:pt>
                <c:pt idx="1528">
                  <c:v>5.7926173686981199</c:v>
                </c:pt>
                <c:pt idx="1529">
                  <c:v>5.1591856479644775</c:v>
                </c:pt>
                <c:pt idx="1530">
                  <c:v>25.912646770477295</c:v>
                </c:pt>
                <c:pt idx="1531">
                  <c:v>14.063193511962879</c:v>
                </c:pt>
                <c:pt idx="1532">
                  <c:v>14.503569030761724</c:v>
                </c:pt>
                <c:pt idx="1533">
                  <c:v>41.128883361816392</c:v>
                </c:pt>
                <c:pt idx="1534">
                  <c:v>63.254968261718744</c:v>
                </c:pt>
                <c:pt idx="1535">
                  <c:v>48.657296752929682</c:v>
                </c:pt>
                <c:pt idx="1536">
                  <c:v>44.608413696289063</c:v>
                </c:pt>
                <c:pt idx="1537">
                  <c:v>36.112040710449236</c:v>
                </c:pt>
                <c:pt idx="1538">
                  <c:v>49.689166259765642</c:v>
                </c:pt>
                <c:pt idx="1539">
                  <c:v>54.360659790039108</c:v>
                </c:pt>
                <c:pt idx="1540">
                  <c:v>137.07606811523442</c:v>
                </c:pt>
                <c:pt idx="1541">
                  <c:v>103.12479858398444</c:v>
                </c:pt>
                <c:pt idx="1542">
                  <c:v>98.725418090820369</c:v>
                </c:pt>
                <c:pt idx="1543">
                  <c:v>98.800588989257847</c:v>
                </c:pt>
                <c:pt idx="1544">
                  <c:v>98.324052429199241</c:v>
                </c:pt>
                <c:pt idx="1545">
                  <c:v>48.202011108398438</c:v>
                </c:pt>
                <c:pt idx="1546">
                  <c:v>81.358146667480469</c:v>
                </c:pt>
                <c:pt idx="1547">
                  <c:v>70.95546264648442</c:v>
                </c:pt>
                <c:pt idx="1548">
                  <c:v>66.686657714843761</c:v>
                </c:pt>
                <c:pt idx="1549">
                  <c:v>64.118194580078125</c:v>
                </c:pt>
                <c:pt idx="1550">
                  <c:v>61.985931396484375</c:v>
                </c:pt>
                <c:pt idx="1551">
                  <c:v>26.893403625488247</c:v>
                </c:pt>
                <c:pt idx="1552">
                  <c:v>45.799908447265636</c:v>
                </c:pt>
                <c:pt idx="1553">
                  <c:v>61.922270202636696</c:v>
                </c:pt>
                <c:pt idx="1554">
                  <c:v>60.328494262695301</c:v>
                </c:pt>
                <c:pt idx="1555">
                  <c:v>58.75835266113279</c:v>
                </c:pt>
                <c:pt idx="1556">
                  <c:v>65.947445678710949</c:v>
                </c:pt>
                <c:pt idx="1557">
                  <c:v>78.946276855468739</c:v>
                </c:pt>
                <c:pt idx="1558">
                  <c:v>63.485803222656273</c:v>
                </c:pt>
                <c:pt idx="1559">
                  <c:v>65.399246215820369</c:v>
                </c:pt>
                <c:pt idx="1560">
                  <c:v>38.34571228027346</c:v>
                </c:pt>
                <c:pt idx="1561">
                  <c:v>28.578657531738259</c:v>
                </c:pt>
                <c:pt idx="1562">
                  <c:v>114.79642639160159</c:v>
                </c:pt>
                <c:pt idx="1563">
                  <c:v>125.56062622070317</c:v>
                </c:pt>
                <c:pt idx="1564">
                  <c:v>135.19340820312493</c:v>
                </c:pt>
                <c:pt idx="1565">
                  <c:v>137.52842407226558</c:v>
                </c:pt>
                <c:pt idx="1566">
                  <c:v>142.26414184570319</c:v>
                </c:pt>
                <c:pt idx="1567">
                  <c:v>141.13239746093745</c:v>
                </c:pt>
                <c:pt idx="1568">
                  <c:v>133.23665161132817</c:v>
                </c:pt>
                <c:pt idx="1569">
                  <c:v>129.03557128906255</c:v>
                </c:pt>
                <c:pt idx="1570">
                  <c:v>126.27015380859382</c:v>
                </c:pt>
                <c:pt idx="1571">
                  <c:v>121.18905639648438</c:v>
                </c:pt>
                <c:pt idx="1572">
                  <c:v>116.62088012695313</c:v>
                </c:pt>
                <c:pt idx="1573">
                  <c:v>101.1852905273438</c:v>
                </c:pt>
                <c:pt idx="1574">
                  <c:v>72.973760986328102</c:v>
                </c:pt>
                <c:pt idx="1575">
                  <c:v>98.377822875976563</c:v>
                </c:pt>
                <c:pt idx="1576">
                  <c:v>73.619964599609375</c:v>
                </c:pt>
                <c:pt idx="1577">
                  <c:v>69.242034912109375</c:v>
                </c:pt>
                <c:pt idx="1578">
                  <c:v>63.375454711914074</c:v>
                </c:pt>
                <c:pt idx="1579">
                  <c:v>51.902340698242199</c:v>
                </c:pt>
                <c:pt idx="1580">
                  <c:v>29.727203369140625</c:v>
                </c:pt>
                <c:pt idx="1581">
                  <c:v>41.75147399902346</c:v>
                </c:pt>
                <c:pt idx="1582">
                  <c:v>42.328070068359409</c:v>
                </c:pt>
                <c:pt idx="1583">
                  <c:v>31.173062133789074</c:v>
                </c:pt>
                <c:pt idx="1584">
                  <c:v>25.923968505859364</c:v>
                </c:pt>
                <c:pt idx="1585">
                  <c:v>30.522074890136707</c:v>
                </c:pt>
                <c:pt idx="1586">
                  <c:v>-0.60621948242186363</c:v>
                </c:pt>
                <c:pt idx="1587">
                  <c:v>14.659340858459473</c:v>
                </c:pt>
                <c:pt idx="1588">
                  <c:v>25.084859466552729</c:v>
                </c:pt>
                <c:pt idx="1589">
                  <c:v>3.0704605102539233</c:v>
                </c:pt>
                <c:pt idx="1590">
                  <c:v>12.471781921386736</c:v>
                </c:pt>
                <c:pt idx="1591">
                  <c:v>4.6875534057617188</c:v>
                </c:pt>
                <c:pt idx="1592">
                  <c:v>8.1322738647460824</c:v>
                </c:pt>
                <c:pt idx="1593">
                  <c:v>6.5909828186035071</c:v>
                </c:pt>
                <c:pt idx="1594">
                  <c:v>8.6018280029296932</c:v>
                </c:pt>
                <c:pt idx="1595">
                  <c:v>6.9726806640624943</c:v>
                </c:pt>
                <c:pt idx="1596">
                  <c:v>7.7554977416992301</c:v>
                </c:pt>
                <c:pt idx="1597">
                  <c:v>5.4875503540039006</c:v>
                </c:pt>
                <c:pt idx="1598">
                  <c:v>6.1061599731445142</c:v>
                </c:pt>
                <c:pt idx="1599">
                  <c:v>1.5722167968749972</c:v>
                </c:pt>
                <c:pt idx="1600">
                  <c:v>3.4933685302734432</c:v>
                </c:pt>
                <c:pt idx="1601">
                  <c:v>4.6540603637695313</c:v>
                </c:pt>
                <c:pt idx="1602">
                  <c:v>5.1298538208007756</c:v>
                </c:pt>
                <c:pt idx="1603">
                  <c:v>4.2243682861328153</c:v>
                </c:pt>
                <c:pt idx="1604">
                  <c:v>5.5641563415527315</c:v>
                </c:pt>
                <c:pt idx="1605">
                  <c:v>19.989367675781267</c:v>
                </c:pt>
                <c:pt idx="1606">
                  <c:v>6.1401992797851506</c:v>
                </c:pt>
                <c:pt idx="1607">
                  <c:v>2.1662826538085938</c:v>
                </c:pt>
                <c:pt idx="1608">
                  <c:v>17.793435668945307</c:v>
                </c:pt>
                <c:pt idx="1609">
                  <c:v>10.580751037597679</c:v>
                </c:pt>
                <c:pt idx="1610">
                  <c:v>15.958944702148443</c:v>
                </c:pt>
                <c:pt idx="1611">
                  <c:v>16.891340637207037</c:v>
                </c:pt>
                <c:pt idx="1612">
                  <c:v>14.052752685546892</c:v>
                </c:pt>
                <c:pt idx="1613">
                  <c:v>20.781094360351545</c:v>
                </c:pt>
                <c:pt idx="1614">
                  <c:v>23.132658386230474</c:v>
                </c:pt>
                <c:pt idx="1615">
                  <c:v>26.27667541503908</c:v>
                </c:pt>
                <c:pt idx="1616">
                  <c:v>24.811303710937466</c:v>
                </c:pt>
                <c:pt idx="1617">
                  <c:v>26.664016723632813</c:v>
                </c:pt>
                <c:pt idx="1618">
                  <c:v>29.095584106445301</c:v>
                </c:pt>
                <c:pt idx="1619">
                  <c:v>29.871279907226551</c:v>
                </c:pt>
                <c:pt idx="1620">
                  <c:v>58.455569458007801</c:v>
                </c:pt>
                <c:pt idx="1621">
                  <c:v>81.335113525390568</c:v>
                </c:pt>
                <c:pt idx="1622">
                  <c:v>62.362252807617153</c:v>
                </c:pt>
                <c:pt idx="1623">
                  <c:v>83.213014221191429</c:v>
                </c:pt>
                <c:pt idx="1624">
                  <c:v>37.36532821655274</c:v>
                </c:pt>
                <c:pt idx="1625">
                  <c:v>24.648020935058582</c:v>
                </c:pt>
                <c:pt idx="1626">
                  <c:v>1.8181335449218636</c:v>
                </c:pt>
                <c:pt idx="1627">
                  <c:v>9.6307739257812557</c:v>
                </c:pt>
                <c:pt idx="1628">
                  <c:v>6.4646072387695313</c:v>
                </c:pt>
                <c:pt idx="1629">
                  <c:v>5.2039680480957031</c:v>
                </c:pt>
                <c:pt idx="1630">
                  <c:v>6.712866973876956</c:v>
                </c:pt>
                <c:pt idx="1631">
                  <c:v>7.7699798583984432</c:v>
                </c:pt>
                <c:pt idx="1632">
                  <c:v>0.99228286743164063</c:v>
                </c:pt>
                <c:pt idx="1633">
                  <c:v>2.1197257995605412</c:v>
                </c:pt>
                <c:pt idx="1634">
                  <c:v>3.087418365478527</c:v>
                </c:pt>
                <c:pt idx="1635">
                  <c:v>3.7658798217773324</c:v>
                </c:pt>
                <c:pt idx="1636">
                  <c:v>4.6644081115722571</c:v>
                </c:pt>
                <c:pt idx="1637">
                  <c:v>37.656047058105457</c:v>
                </c:pt>
                <c:pt idx="1638">
                  <c:v>41.363702392578148</c:v>
                </c:pt>
                <c:pt idx="1639">
                  <c:v>17.682150268554665</c:v>
                </c:pt>
                <c:pt idx="1640">
                  <c:v>52.152756500244124</c:v>
                </c:pt>
                <c:pt idx="1641">
                  <c:v>23.777098083496071</c:v>
                </c:pt>
                <c:pt idx="1642">
                  <c:v>69.50342712402346</c:v>
                </c:pt>
                <c:pt idx="1643">
                  <c:v>44.657745361328125</c:v>
                </c:pt>
                <c:pt idx="1644">
                  <c:v>27.425384521484375</c:v>
                </c:pt>
                <c:pt idx="1645">
                  <c:v>81.879461669921881</c:v>
                </c:pt>
                <c:pt idx="1646">
                  <c:v>91.545777893066372</c:v>
                </c:pt>
                <c:pt idx="1647">
                  <c:v>50.606771850585915</c:v>
                </c:pt>
                <c:pt idx="1648">
                  <c:v>51.709394836425759</c:v>
                </c:pt>
                <c:pt idx="1649">
                  <c:v>33.315293884277338</c:v>
                </c:pt>
                <c:pt idx="1650">
                  <c:v>42.907214355468739</c:v>
                </c:pt>
                <c:pt idx="1651">
                  <c:v>32.498159790039097</c:v>
                </c:pt>
                <c:pt idx="1652">
                  <c:v>79.048516845703148</c:v>
                </c:pt>
                <c:pt idx="1653">
                  <c:v>64.186712646484466</c:v>
                </c:pt>
                <c:pt idx="1654">
                  <c:v>74.26942749023442</c:v>
                </c:pt>
                <c:pt idx="1655">
                  <c:v>75.646142578125023</c:v>
                </c:pt>
                <c:pt idx="1656">
                  <c:v>73.237219238281227</c:v>
                </c:pt>
                <c:pt idx="1657">
                  <c:v>69.151013183593705</c:v>
                </c:pt>
                <c:pt idx="1658">
                  <c:v>68.125067138671852</c:v>
                </c:pt>
                <c:pt idx="1659">
                  <c:v>77.33942565917971</c:v>
                </c:pt>
                <c:pt idx="1660">
                  <c:v>74.414794921875</c:v>
                </c:pt>
                <c:pt idx="1661">
                  <c:v>72.972973632812455</c:v>
                </c:pt>
                <c:pt idx="1662">
                  <c:v>70.20381469726567</c:v>
                </c:pt>
                <c:pt idx="1663">
                  <c:v>70.583850097656182</c:v>
                </c:pt>
                <c:pt idx="1664">
                  <c:v>67.149835205078148</c:v>
                </c:pt>
                <c:pt idx="1665">
                  <c:v>54.569799804687591</c:v>
                </c:pt>
                <c:pt idx="1666">
                  <c:v>57.429254150390648</c:v>
                </c:pt>
                <c:pt idx="1667">
                  <c:v>50.533529663085972</c:v>
                </c:pt>
                <c:pt idx="1668">
                  <c:v>48.512109375000023</c:v>
                </c:pt>
                <c:pt idx="1669">
                  <c:v>47.458322143554653</c:v>
                </c:pt>
                <c:pt idx="1670">
                  <c:v>51.256811523437534</c:v>
                </c:pt>
                <c:pt idx="1671">
                  <c:v>57.49718322753904</c:v>
                </c:pt>
                <c:pt idx="1672">
                  <c:v>51.853863525390693</c:v>
                </c:pt>
                <c:pt idx="1673">
                  <c:v>47.01282653808596</c:v>
                </c:pt>
                <c:pt idx="1674">
                  <c:v>39.377304077148438</c:v>
                </c:pt>
                <c:pt idx="1675">
                  <c:v>51.193939208984375</c:v>
                </c:pt>
                <c:pt idx="1676">
                  <c:v>65.183096313476597</c:v>
                </c:pt>
                <c:pt idx="1677">
                  <c:v>36.479235839843739</c:v>
                </c:pt>
                <c:pt idx="1678">
                  <c:v>34.767791748046875</c:v>
                </c:pt>
                <c:pt idx="1679">
                  <c:v>48.7032470703125</c:v>
                </c:pt>
                <c:pt idx="1680">
                  <c:v>49.697125244140636</c:v>
                </c:pt>
                <c:pt idx="1681">
                  <c:v>36.131967163085903</c:v>
                </c:pt>
                <c:pt idx="1682">
                  <c:v>53.165536499023403</c:v>
                </c:pt>
                <c:pt idx="1683">
                  <c:v>79.768368530273449</c:v>
                </c:pt>
                <c:pt idx="1684">
                  <c:v>45.472375488281273</c:v>
                </c:pt>
                <c:pt idx="1685">
                  <c:v>43.918188476562477</c:v>
                </c:pt>
                <c:pt idx="1686">
                  <c:v>46.286965942382835</c:v>
                </c:pt>
                <c:pt idx="1687">
                  <c:v>43.2169189453125</c:v>
                </c:pt>
                <c:pt idx="1688">
                  <c:v>42.128692626953125</c:v>
                </c:pt>
                <c:pt idx="1689">
                  <c:v>48.57014770507817</c:v>
                </c:pt>
                <c:pt idx="1690">
                  <c:v>45.707690429687489</c:v>
                </c:pt>
                <c:pt idx="1691">
                  <c:v>46.2012939453125</c:v>
                </c:pt>
                <c:pt idx="1692">
                  <c:v>41.415139770507835</c:v>
                </c:pt>
                <c:pt idx="1693">
                  <c:v>47.529284667968739</c:v>
                </c:pt>
                <c:pt idx="1694">
                  <c:v>42.673526000976551</c:v>
                </c:pt>
                <c:pt idx="1695">
                  <c:v>40.4505615234375</c:v>
                </c:pt>
                <c:pt idx="1696">
                  <c:v>56.743307495117222</c:v>
                </c:pt>
                <c:pt idx="1697">
                  <c:v>44.921777343750023</c:v>
                </c:pt>
                <c:pt idx="1698">
                  <c:v>35.924771118164074</c:v>
                </c:pt>
                <c:pt idx="1699">
                  <c:v>70.218939208984352</c:v>
                </c:pt>
                <c:pt idx="1700">
                  <c:v>51.035736083984375</c:v>
                </c:pt>
                <c:pt idx="1701">
                  <c:v>45.26738586425779</c:v>
                </c:pt>
                <c:pt idx="1702">
                  <c:v>29.451473999023392</c:v>
                </c:pt>
                <c:pt idx="1703">
                  <c:v>44.459213256835938</c:v>
                </c:pt>
                <c:pt idx="1704">
                  <c:v>40.532830810546841</c:v>
                </c:pt>
                <c:pt idx="1705">
                  <c:v>39.148168945312477</c:v>
                </c:pt>
                <c:pt idx="1706">
                  <c:v>47.91222229003904</c:v>
                </c:pt>
                <c:pt idx="1707">
                  <c:v>35.941082763671886</c:v>
                </c:pt>
                <c:pt idx="1708">
                  <c:v>36.178738403320324</c:v>
                </c:pt>
                <c:pt idx="1709">
                  <c:v>40.602551269531261</c:v>
                </c:pt>
                <c:pt idx="1710">
                  <c:v>43.064794921875034</c:v>
                </c:pt>
                <c:pt idx="1711">
                  <c:v>46.642483520507824</c:v>
                </c:pt>
                <c:pt idx="1712">
                  <c:v>45.399035644531239</c:v>
                </c:pt>
                <c:pt idx="1713">
                  <c:v>47.122628784179653</c:v>
                </c:pt>
                <c:pt idx="1714">
                  <c:v>46.659204101562466</c:v>
                </c:pt>
                <c:pt idx="1715">
                  <c:v>51.766543579101494</c:v>
                </c:pt>
                <c:pt idx="1716">
                  <c:v>54.977380371093773</c:v>
                </c:pt>
                <c:pt idx="1717">
                  <c:v>57.673095703125</c:v>
                </c:pt>
                <c:pt idx="1718">
                  <c:v>57.767608642578125</c:v>
                </c:pt>
                <c:pt idx="1719">
                  <c:v>65.535534667968818</c:v>
                </c:pt>
                <c:pt idx="1720">
                  <c:v>65.819879150390648</c:v>
                </c:pt>
                <c:pt idx="1721">
                  <c:v>18.93223266601558</c:v>
                </c:pt>
                <c:pt idx="1722">
                  <c:v>74.403842163085926</c:v>
                </c:pt>
                <c:pt idx="1723">
                  <c:v>52.567346191406273</c:v>
                </c:pt>
                <c:pt idx="1724">
                  <c:v>34.124865722656239</c:v>
                </c:pt>
                <c:pt idx="1725">
                  <c:v>26.512310791015636</c:v>
                </c:pt>
                <c:pt idx="1726">
                  <c:v>8.0190292358398381</c:v>
                </c:pt>
                <c:pt idx="1727">
                  <c:v>10.480778503417973</c:v>
                </c:pt>
                <c:pt idx="1728">
                  <c:v>11.856100511550904</c:v>
                </c:pt>
                <c:pt idx="1729">
                  <c:v>8.7468379020690925</c:v>
                </c:pt>
                <c:pt idx="1730">
                  <c:v>6.6990184307098382</c:v>
                </c:pt>
                <c:pt idx="1731">
                  <c:v>5.4022064208984384</c:v>
                </c:pt>
                <c:pt idx="1732">
                  <c:v>4.5163224220275877</c:v>
                </c:pt>
                <c:pt idx="1733">
                  <c:v>3.873689436912537</c:v>
                </c:pt>
                <c:pt idx="1734">
                  <c:v>3.415091681480408</c:v>
                </c:pt>
                <c:pt idx="1735">
                  <c:v>3.0500683546066281</c:v>
                </c:pt>
                <c:pt idx="1736">
                  <c:v>2.7899492263793944</c:v>
                </c:pt>
                <c:pt idx="1737">
                  <c:v>2.5275434732437132</c:v>
                </c:pt>
                <c:pt idx="1738">
                  <c:v>2.2611338138580317</c:v>
                </c:pt>
                <c:pt idx="1739">
                  <c:v>2.1470163822174069</c:v>
                </c:pt>
                <c:pt idx="1740">
                  <c:v>2.0094250202178952</c:v>
                </c:pt>
                <c:pt idx="1741">
                  <c:v>1.8667423725128174</c:v>
                </c:pt>
                <c:pt idx="1742">
                  <c:v>1.9340529918670653</c:v>
                </c:pt>
                <c:pt idx="1743">
                  <c:v>10.296372413635254</c:v>
                </c:pt>
                <c:pt idx="1744">
                  <c:v>-8.0219627380371179</c:v>
                </c:pt>
                <c:pt idx="1745">
                  <c:v>-0.33576049804686647</c:v>
                </c:pt>
                <c:pt idx="1746">
                  <c:v>2.5079879760742188</c:v>
                </c:pt>
                <c:pt idx="1747">
                  <c:v>2.7417987823486314</c:v>
                </c:pt>
                <c:pt idx="1748">
                  <c:v>2.5315727233886776</c:v>
                </c:pt>
                <c:pt idx="1749">
                  <c:v>1.6830299377441378</c:v>
                </c:pt>
                <c:pt idx="1750">
                  <c:v>1.9996208190917883</c:v>
                </c:pt>
                <c:pt idx="1751">
                  <c:v>2.0304321289062415</c:v>
                </c:pt>
                <c:pt idx="1752">
                  <c:v>1.8836441040039063</c:v>
                </c:pt>
                <c:pt idx="1753">
                  <c:v>1.5342422485351506</c:v>
                </c:pt>
                <c:pt idx="1754">
                  <c:v>1.1710762023925767</c:v>
                </c:pt>
                <c:pt idx="1755">
                  <c:v>2.3694572448730469</c:v>
                </c:pt>
                <c:pt idx="1756">
                  <c:v>2.0599712371826229</c:v>
                </c:pt>
                <c:pt idx="1757">
                  <c:v>2.9245052337646484</c:v>
                </c:pt>
                <c:pt idx="1758">
                  <c:v>4.7415115356445199</c:v>
                </c:pt>
                <c:pt idx="1759">
                  <c:v>1.8338638305664006</c:v>
                </c:pt>
                <c:pt idx="1760">
                  <c:v>-0.5342559814453125</c:v>
                </c:pt>
                <c:pt idx="1761">
                  <c:v>2.1112174987792969</c:v>
                </c:pt>
                <c:pt idx="1762">
                  <c:v>2.1403671264648523</c:v>
                </c:pt>
                <c:pt idx="1763">
                  <c:v>0.53778076171875</c:v>
                </c:pt>
                <c:pt idx="1764">
                  <c:v>1.3105384826660043</c:v>
                </c:pt>
                <c:pt idx="1765">
                  <c:v>-0.66127357482910298</c:v>
                </c:pt>
                <c:pt idx="1766">
                  <c:v>0.80366506576538299</c:v>
                </c:pt>
                <c:pt idx="1767">
                  <c:v>2.6317893505096439</c:v>
                </c:pt>
                <c:pt idx="1768">
                  <c:v>1.9048952579498293</c:v>
                </c:pt>
                <c:pt idx="1769">
                  <c:v>1.774864101409912</c:v>
                </c:pt>
                <c:pt idx="1770">
                  <c:v>1.4602181911468506</c:v>
                </c:pt>
                <c:pt idx="1771">
                  <c:v>1.2343795537948603</c:v>
                </c:pt>
                <c:pt idx="1772">
                  <c:v>3.9524336576461803</c:v>
                </c:pt>
                <c:pt idx="1773">
                  <c:v>-2.2161994934082045</c:v>
                </c:pt>
                <c:pt idx="1774">
                  <c:v>0.64364161491394078</c:v>
                </c:pt>
                <c:pt idx="1775">
                  <c:v>1.3089236259460444</c:v>
                </c:pt>
                <c:pt idx="1776">
                  <c:v>1.0529536485671995</c:v>
                </c:pt>
                <c:pt idx="1777">
                  <c:v>0.92606580257415771</c:v>
                </c:pt>
                <c:pt idx="1778">
                  <c:v>0.84191513061523393</c:v>
                </c:pt>
                <c:pt idx="1779">
                  <c:v>0.86373419761657733</c:v>
                </c:pt>
                <c:pt idx="1780">
                  <c:v>3.2637880325317354</c:v>
                </c:pt>
                <c:pt idx="1781">
                  <c:v>-2.8372868537902853</c:v>
                </c:pt>
                <c:pt idx="1782">
                  <c:v>1.1024233818054201</c:v>
                </c:pt>
                <c:pt idx="1783">
                  <c:v>1.0044272422790526</c:v>
                </c:pt>
                <c:pt idx="1784">
                  <c:v>4.306856632232666</c:v>
                </c:pt>
                <c:pt idx="1785">
                  <c:v>3.4950138092040959</c:v>
                </c:pt>
                <c:pt idx="1786">
                  <c:v>2.3084121704101648</c:v>
                </c:pt>
                <c:pt idx="1787">
                  <c:v>0.45470581054689774</c:v>
                </c:pt>
                <c:pt idx="1788">
                  <c:v>-0.16778259277342045</c:v>
                </c:pt>
                <c:pt idx="1789">
                  <c:v>0.40744171142577557</c:v>
                </c:pt>
                <c:pt idx="1790">
                  <c:v>1.2244293212890511</c:v>
                </c:pt>
                <c:pt idx="1791">
                  <c:v>1.7597671508789006</c:v>
                </c:pt>
                <c:pt idx="1792">
                  <c:v>2.0453063964843921</c:v>
                </c:pt>
                <c:pt idx="1793">
                  <c:v>1.9266342163085994</c:v>
                </c:pt>
                <c:pt idx="1794">
                  <c:v>1.7884170532226733</c:v>
                </c:pt>
                <c:pt idx="1795">
                  <c:v>1.6585556030273381</c:v>
                </c:pt>
                <c:pt idx="1796">
                  <c:v>2.3196868896484375</c:v>
                </c:pt>
                <c:pt idx="1797">
                  <c:v>2.2089981079101477</c:v>
                </c:pt>
                <c:pt idx="1798">
                  <c:v>1.9385635375976591</c:v>
                </c:pt>
                <c:pt idx="1799">
                  <c:v>1.8811668395996008</c:v>
                </c:pt>
                <c:pt idx="1800">
                  <c:v>1.98162841796875</c:v>
                </c:pt>
              </c:numCache>
            </c:numRef>
          </c:yVal>
          <c:smooth val="0"/>
          <c:extLst>
            <c:ext xmlns:c16="http://schemas.microsoft.com/office/drawing/2014/chart" uri="{C3380CC4-5D6E-409C-BE32-E72D297353CC}">
              <c16:uniqueId val="{00000000-21ED-4335-924F-B56024E91DA7}"/>
            </c:ext>
          </c:extLst>
        </c:ser>
        <c:ser>
          <c:idx val="1"/>
          <c:order val="1"/>
          <c:tx>
            <c:v>SEMTECH LDV</c:v>
          </c:tx>
          <c:spPr>
            <a:ln w="28575" cap="rnd">
              <a:solidFill>
                <a:schemeClr val="accent1"/>
              </a:solidFill>
              <a:round/>
            </a:ln>
            <a:effectLst/>
          </c:spPr>
          <c:marker>
            <c:symbol val="none"/>
          </c:marker>
          <c:yVal>
            <c:numRef>
              <c:f>'PEMS data'!$Q$5:$Q$1805</c:f>
              <c:numCache>
                <c:formatCode>General</c:formatCode>
                <c:ptCount val="1801"/>
                <c:pt idx="0">
                  <c:v>0.68240000000000001</c:v>
                </c:pt>
                <c:pt idx="1">
                  <c:v>0.68230000000000002</c:v>
                </c:pt>
                <c:pt idx="2">
                  <c:v>0.68240000000000001</c:v>
                </c:pt>
                <c:pt idx="3">
                  <c:v>0.68030000000000002</c:v>
                </c:pt>
                <c:pt idx="4">
                  <c:v>0.67320000000000002</c:v>
                </c:pt>
                <c:pt idx="5">
                  <c:v>0.66339999999999999</c:v>
                </c:pt>
                <c:pt idx="6">
                  <c:v>0.67700000000000005</c:v>
                </c:pt>
                <c:pt idx="7">
                  <c:v>0.8095</c:v>
                </c:pt>
                <c:pt idx="8">
                  <c:v>0.76080000000000003</c:v>
                </c:pt>
                <c:pt idx="9">
                  <c:v>0.74960000000000004</c:v>
                </c:pt>
                <c:pt idx="10">
                  <c:v>0.74750000000000005</c:v>
                </c:pt>
                <c:pt idx="11">
                  <c:v>0.74750000000000005</c:v>
                </c:pt>
                <c:pt idx="12">
                  <c:v>0.745</c:v>
                </c:pt>
                <c:pt idx="13">
                  <c:v>0.7349</c:v>
                </c:pt>
                <c:pt idx="14">
                  <c:v>0.72789999999999999</c:v>
                </c:pt>
                <c:pt idx="15">
                  <c:v>1.1701999999999999</c:v>
                </c:pt>
                <c:pt idx="16">
                  <c:v>2.5009999999999999</c:v>
                </c:pt>
                <c:pt idx="17">
                  <c:v>2.6688000000000001</c:v>
                </c:pt>
                <c:pt idx="18">
                  <c:v>2.3250999999999999</c:v>
                </c:pt>
                <c:pt idx="19">
                  <c:v>2.2164000000000001</c:v>
                </c:pt>
                <c:pt idx="20">
                  <c:v>2.2046000000000001</c:v>
                </c:pt>
                <c:pt idx="21">
                  <c:v>2.2159</c:v>
                </c:pt>
                <c:pt idx="22">
                  <c:v>1.8085</c:v>
                </c:pt>
                <c:pt idx="23">
                  <c:v>1.5787</c:v>
                </c:pt>
                <c:pt idx="24">
                  <c:v>1.6969000000000001</c:v>
                </c:pt>
                <c:pt idx="25">
                  <c:v>1.6928000000000001</c:v>
                </c:pt>
                <c:pt idx="26">
                  <c:v>1.4053</c:v>
                </c:pt>
                <c:pt idx="27">
                  <c:v>0.49519999999999997</c:v>
                </c:pt>
                <c:pt idx="28">
                  <c:v>0.1391</c:v>
                </c:pt>
                <c:pt idx="29">
                  <c:v>2.2370999999999999</c:v>
                </c:pt>
                <c:pt idx="30">
                  <c:v>3.5103</c:v>
                </c:pt>
                <c:pt idx="31">
                  <c:v>3.0529999999999999</c:v>
                </c:pt>
                <c:pt idx="32">
                  <c:v>2.7118000000000002</c:v>
                </c:pt>
                <c:pt idx="33">
                  <c:v>2.1650999999999998</c:v>
                </c:pt>
                <c:pt idx="34">
                  <c:v>1.4529000000000001</c:v>
                </c:pt>
                <c:pt idx="35">
                  <c:v>1.2712000000000001</c:v>
                </c:pt>
                <c:pt idx="36">
                  <c:v>1.06</c:v>
                </c:pt>
                <c:pt idx="37">
                  <c:v>0.69769999999999999</c:v>
                </c:pt>
                <c:pt idx="38">
                  <c:v>0.91069999999999995</c:v>
                </c:pt>
                <c:pt idx="39">
                  <c:v>0.82420000000000004</c:v>
                </c:pt>
                <c:pt idx="40">
                  <c:v>0.72860000000000003</c:v>
                </c:pt>
                <c:pt idx="41">
                  <c:v>0.6885</c:v>
                </c:pt>
                <c:pt idx="42">
                  <c:v>0.64559999999999995</c:v>
                </c:pt>
                <c:pt idx="43">
                  <c:v>0.58499999999999996</c:v>
                </c:pt>
                <c:pt idx="44">
                  <c:v>0.54810000000000003</c:v>
                </c:pt>
                <c:pt idx="45">
                  <c:v>0.57889999999999997</c:v>
                </c:pt>
                <c:pt idx="46">
                  <c:v>0.57110000000000005</c:v>
                </c:pt>
                <c:pt idx="47">
                  <c:v>0.56130000000000002</c:v>
                </c:pt>
                <c:pt idx="48">
                  <c:v>0.56230000000000002</c:v>
                </c:pt>
                <c:pt idx="49">
                  <c:v>0.5655</c:v>
                </c:pt>
                <c:pt idx="50">
                  <c:v>0.65639999999999998</c:v>
                </c:pt>
                <c:pt idx="51">
                  <c:v>0.71089999999999998</c:v>
                </c:pt>
                <c:pt idx="52">
                  <c:v>0.67979999999999996</c:v>
                </c:pt>
                <c:pt idx="53">
                  <c:v>0.66010000000000002</c:v>
                </c:pt>
                <c:pt idx="54">
                  <c:v>0.65180000000000005</c:v>
                </c:pt>
                <c:pt idx="55">
                  <c:v>0.76690000000000003</c:v>
                </c:pt>
                <c:pt idx="56">
                  <c:v>1.1785000000000001</c:v>
                </c:pt>
                <c:pt idx="57">
                  <c:v>1.0945</c:v>
                </c:pt>
                <c:pt idx="58">
                  <c:v>1.111</c:v>
                </c:pt>
                <c:pt idx="59">
                  <c:v>1.1566000000000001</c:v>
                </c:pt>
                <c:pt idx="60">
                  <c:v>1.1448</c:v>
                </c:pt>
                <c:pt idx="61">
                  <c:v>1.1329</c:v>
                </c:pt>
                <c:pt idx="62">
                  <c:v>1.1109</c:v>
                </c:pt>
                <c:pt idx="63">
                  <c:v>1.0781000000000001</c:v>
                </c:pt>
                <c:pt idx="64">
                  <c:v>0.94059999999999999</c:v>
                </c:pt>
                <c:pt idx="65">
                  <c:v>0.99170000000000003</c:v>
                </c:pt>
                <c:pt idx="66">
                  <c:v>1.0025999999999999</c:v>
                </c:pt>
                <c:pt idx="67">
                  <c:v>1.2189000000000001</c:v>
                </c:pt>
                <c:pt idx="68">
                  <c:v>3.3264999999999998</c:v>
                </c:pt>
                <c:pt idx="69">
                  <c:v>3.7534000000000001</c:v>
                </c:pt>
                <c:pt idx="70">
                  <c:v>3.2566999999999999</c:v>
                </c:pt>
                <c:pt idx="71">
                  <c:v>3.1979000000000002</c:v>
                </c:pt>
                <c:pt idx="72">
                  <c:v>3.0103</c:v>
                </c:pt>
                <c:pt idx="73">
                  <c:v>2.2225000000000001</c:v>
                </c:pt>
                <c:pt idx="74">
                  <c:v>3.6499000000000001</c:v>
                </c:pt>
                <c:pt idx="75">
                  <c:v>6.3373999999999997</c:v>
                </c:pt>
                <c:pt idx="76">
                  <c:v>5.7976999999999999</c:v>
                </c:pt>
                <c:pt idx="77">
                  <c:v>5.1740000000000004</c:v>
                </c:pt>
                <c:pt idx="78">
                  <c:v>4.34</c:v>
                </c:pt>
                <c:pt idx="79">
                  <c:v>3.476</c:v>
                </c:pt>
                <c:pt idx="80">
                  <c:v>3.2277999999999998</c:v>
                </c:pt>
                <c:pt idx="81">
                  <c:v>3.1958000000000002</c:v>
                </c:pt>
                <c:pt idx="82">
                  <c:v>3.1922999999999999</c:v>
                </c:pt>
                <c:pt idx="83">
                  <c:v>3.0453000000000001</c:v>
                </c:pt>
                <c:pt idx="84">
                  <c:v>2.8822000000000001</c:v>
                </c:pt>
                <c:pt idx="85">
                  <c:v>2.7785000000000002</c:v>
                </c:pt>
                <c:pt idx="86">
                  <c:v>2.7945000000000002</c:v>
                </c:pt>
                <c:pt idx="87">
                  <c:v>2.8788999999999998</c:v>
                </c:pt>
                <c:pt idx="88">
                  <c:v>3.0748000000000002</c:v>
                </c:pt>
                <c:pt idx="89">
                  <c:v>3.0539000000000001</c:v>
                </c:pt>
                <c:pt idx="90">
                  <c:v>2.8690000000000002</c:v>
                </c:pt>
                <c:pt idx="91">
                  <c:v>2.7677</c:v>
                </c:pt>
                <c:pt idx="92">
                  <c:v>2.6979000000000002</c:v>
                </c:pt>
                <c:pt idx="93">
                  <c:v>2.7136</c:v>
                </c:pt>
                <c:pt idx="94">
                  <c:v>2.7139000000000002</c:v>
                </c:pt>
                <c:pt idx="95">
                  <c:v>2.7109999999999999</c:v>
                </c:pt>
                <c:pt idx="96">
                  <c:v>2.7103000000000002</c:v>
                </c:pt>
                <c:pt idx="97">
                  <c:v>2.7103999999999999</c:v>
                </c:pt>
                <c:pt idx="98">
                  <c:v>2.7107999999999999</c:v>
                </c:pt>
                <c:pt idx="99">
                  <c:v>2.7130000000000001</c:v>
                </c:pt>
                <c:pt idx="100">
                  <c:v>2.7610999999999999</c:v>
                </c:pt>
                <c:pt idx="101">
                  <c:v>2.8565999999999998</c:v>
                </c:pt>
                <c:pt idx="102">
                  <c:v>2.8140999999999998</c:v>
                </c:pt>
                <c:pt idx="103">
                  <c:v>2.9561999999999999</c:v>
                </c:pt>
                <c:pt idx="104">
                  <c:v>3.0628000000000002</c:v>
                </c:pt>
                <c:pt idx="105">
                  <c:v>3.0276000000000001</c:v>
                </c:pt>
                <c:pt idx="106">
                  <c:v>3.1476999999999999</c:v>
                </c:pt>
                <c:pt idx="107">
                  <c:v>3.0969000000000002</c:v>
                </c:pt>
                <c:pt idx="108">
                  <c:v>3.1696</c:v>
                </c:pt>
                <c:pt idx="109">
                  <c:v>3.2606000000000002</c:v>
                </c:pt>
                <c:pt idx="110">
                  <c:v>3.3479000000000001</c:v>
                </c:pt>
                <c:pt idx="111">
                  <c:v>3.6122000000000001</c:v>
                </c:pt>
                <c:pt idx="112">
                  <c:v>3.8799000000000001</c:v>
                </c:pt>
                <c:pt idx="113">
                  <c:v>3.9538000000000002</c:v>
                </c:pt>
                <c:pt idx="114">
                  <c:v>3.9876</c:v>
                </c:pt>
                <c:pt idx="115">
                  <c:v>4.1192000000000002</c:v>
                </c:pt>
                <c:pt idx="116">
                  <c:v>4.1910999999999996</c:v>
                </c:pt>
                <c:pt idx="117">
                  <c:v>4.1288999999999998</c:v>
                </c:pt>
                <c:pt idx="118">
                  <c:v>4.2621000000000002</c:v>
                </c:pt>
                <c:pt idx="119">
                  <c:v>4.2240000000000002</c:v>
                </c:pt>
                <c:pt idx="120">
                  <c:v>4.4432999999999998</c:v>
                </c:pt>
                <c:pt idx="121">
                  <c:v>4.6820000000000004</c:v>
                </c:pt>
                <c:pt idx="122">
                  <c:v>4.6890999999999998</c:v>
                </c:pt>
                <c:pt idx="123">
                  <c:v>4.8212999999999999</c:v>
                </c:pt>
                <c:pt idx="124">
                  <c:v>5.0663</c:v>
                </c:pt>
                <c:pt idx="125">
                  <c:v>5.3628999999999998</c:v>
                </c:pt>
                <c:pt idx="126">
                  <c:v>5.6345000000000001</c:v>
                </c:pt>
                <c:pt idx="127">
                  <c:v>5.8448000000000002</c:v>
                </c:pt>
                <c:pt idx="128">
                  <c:v>5.976</c:v>
                </c:pt>
                <c:pt idx="129">
                  <c:v>6.1685999999999996</c:v>
                </c:pt>
                <c:pt idx="130">
                  <c:v>6.3139000000000003</c:v>
                </c:pt>
                <c:pt idx="131">
                  <c:v>6.3543000000000003</c:v>
                </c:pt>
                <c:pt idx="132">
                  <c:v>6.4469000000000003</c:v>
                </c:pt>
                <c:pt idx="133">
                  <c:v>6.5265000000000004</c:v>
                </c:pt>
                <c:pt idx="134">
                  <c:v>6.5930999999999997</c:v>
                </c:pt>
                <c:pt idx="135">
                  <c:v>6.5720999999999998</c:v>
                </c:pt>
                <c:pt idx="136">
                  <c:v>6.5541999999999998</c:v>
                </c:pt>
                <c:pt idx="137">
                  <c:v>6.7271999999999998</c:v>
                </c:pt>
                <c:pt idx="138">
                  <c:v>7.8867000000000003</c:v>
                </c:pt>
                <c:pt idx="139">
                  <c:v>10.2796</c:v>
                </c:pt>
                <c:pt idx="140">
                  <c:v>14.1471</c:v>
                </c:pt>
                <c:pt idx="141">
                  <c:v>17.580400000000001</c:v>
                </c:pt>
                <c:pt idx="142">
                  <c:v>16.4392</c:v>
                </c:pt>
                <c:pt idx="143">
                  <c:v>15.297700000000001</c:v>
                </c:pt>
                <c:pt idx="144">
                  <c:v>15.516999999999999</c:v>
                </c:pt>
                <c:pt idx="145">
                  <c:v>19.221399999999999</c:v>
                </c:pt>
                <c:pt idx="146">
                  <c:v>22.6495</c:v>
                </c:pt>
                <c:pt idx="147">
                  <c:v>21.555599999999998</c:v>
                </c:pt>
                <c:pt idx="148">
                  <c:v>17.28</c:v>
                </c:pt>
                <c:pt idx="149">
                  <c:v>13.4557</c:v>
                </c:pt>
                <c:pt idx="150">
                  <c:v>9.2238000000000007</c:v>
                </c:pt>
                <c:pt idx="151">
                  <c:v>6.1982999999999997</c:v>
                </c:pt>
                <c:pt idx="152">
                  <c:v>4.3795000000000002</c:v>
                </c:pt>
                <c:pt idx="153">
                  <c:v>3.0552999999999999</c:v>
                </c:pt>
                <c:pt idx="154">
                  <c:v>3.3679000000000001</c:v>
                </c:pt>
                <c:pt idx="155">
                  <c:v>9.4873999999999992</c:v>
                </c:pt>
                <c:pt idx="156">
                  <c:v>20.001799999999999</c:v>
                </c:pt>
                <c:pt idx="157">
                  <c:v>21.563700000000001</c:v>
                </c:pt>
                <c:pt idx="158">
                  <c:v>20.462299999999999</c:v>
                </c:pt>
                <c:pt idx="159">
                  <c:v>19.5548</c:v>
                </c:pt>
                <c:pt idx="160">
                  <c:v>27.889099999999999</c:v>
                </c:pt>
                <c:pt idx="161">
                  <c:v>34.267400000000002</c:v>
                </c:pt>
                <c:pt idx="162">
                  <c:v>30.6206</c:v>
                </c:pt>
                <c:pt idx="163">
                  <c:v>22.1844</c:v>
                </c:pt>
                <c:pt idx="164">
                  <c:v>17.757300000000001</c:v>
                </c:pt>
                <c:pt idx="165">
                  <c:v>19.5779</c:v>
                </c:pt>
                <c:pt idx="166">
                  <c:v>31.2331</c:v>
                </c:pt>
                <c:pt idx="167">
                  <c:v>40.9788</c:v>
                </c:pt>
                <c:pt idx="168">
                  <c:v>38.092300000000002</c:v>
                </c:pt>
                <c:pt idx="169">
                  <c:v>25.584299999999999</c:v>
                </c:pt>
                <c:pt idx="170">
                  <c:v>11.546799999999999</c:v>
                </c:pt>
                <c:pt idx="171">
                  <c:v>5.4364999999999997</c:v>
                </c:pt>
                <c:pt idx="172">
                  <c:v>3.5737000000000001</c:v>
                </c:pt>
                <c:pt idx="173">
                  <c:v>5.3593000000000002</c:v>
                </c:pt>
                <c:pt idx="174">
                  <c:v>11.331899999999999</c:v>
                </c:pt>
                <c:pt idx="175">
                  <c:v>19.770199999999999</c:v>
                </c:pt>
                <c:pt idx="176">
                  <c:v>27.096599999999999</c:v>
                </c:pt>
                <c:pt idx="177">
                  <c:v>31.131499999999999</c:v>
                </c:pt>
                <c:pt idx="178">
                  <c:v>28.4087</c:v>
                </c:pt>
                <c:pt idx="179">
                  <c:v>22.552700000000002</c:v>
                </c:pt>
                <c:pt idx="180">
                  <c:v>18.462700000000002</c:v>
                </c:pt>
                <c:pt idx="181">
                  <c:v>18.296600000000002</c:v>
                </c:pt>
                <c:pt idx="182">
                  <c:v>18.773499999999999</c:v>
                </c:pt>
                <c:pt idx="183">
                  <c:v>14.9602</c:v>
                </c:pt>
                <c:pt idx="184">
                  <c:v>7.5640999999999998</c:v>
                </c:pt>
                <c:pt idx="185">
                  <c:v>4.5309999999999997</c:v>
                </c:pt>
                <c:pt idx="186">
                  <c:v>3.6038999999999999</c:v>
                </c:pt>
                <c:pt idx="187">
                  <c:v>3.2639</c:v>
                </c:pt>
                <c:pt idx="188">
                  <c:v>3.8443999999999998</c:v>
                </c:pt>
                <c:pt idx="189">
                  <c:v>7.6929999999999996</c:v>
                </c:pt>
                <c:pt idx="190">
                  <c:v>17.2178</c:v>
                </c:pt>
                <c:pt idx="191">
                  <c:v>21.4923</c:v>
                </c:pt>
                <c:pt idx="192">
                  <c:v>22.415700000000001</c:v>
                </c:pt>
                <c:pt idx="193">
                  <c:v>21.681799999999999</c:v>
                </c:pt>
                <c:pt idx="194">
                  <c:v>21.084800000000001</c:v>
                </c:pt>
                <c:pt idx="195">
                  <c:v>20.7897</c:v>
                </c:pt>
                <c:pt idx="196">
                  <c:v>20.838799999999999</c:v>
                </c:pt>
                <c:pt idx="197">
                  <c:v>21.389700000000001</c:v>
                </c:pt>
                <c:pt idx="198">
                  <c:v>28.798400000000001</c:v>
                </c:pt>
                <c:pt idx="199">
                  <c:v>40.281599999999997</c:v>
                </c:pt>
                <c:pt idx="200">
                  <c:v>40.724499999999999</c:v>
                </c:pt>
                <c:pt idx="201">
                  <c:v>38.428699999999999</c:v>
                </c:pt>
                <c:pt idx="202">
                  <c:v>46.478000000000002</c:v>
                </c:pt>
                <c:pt idx="203">
                  <c:v>62.076500000000003</c:v>
                </c:pt>
                <c:pt idx="204">
                  <c:v>63.575400000000002</c:v>
                </c:pt>
                <c:pt idx="205">
                  <c:v>51.621099999999998</c:v>
                </c:pt>
                <c:pt idx="206">
                  <c:v>34.3322</c:v>
                </c:pt>
                <c:pt idx="207">
                  <c:v>32.938000000000002</c:v>
                </c:pt>
                <c:pt idx="208">
                  <c:v>36.262</c:v>
                </c:pt>
                <c:pt idx="209">
                  <c:v>27.422699999999999</c:v>
                </c:pt>
                <c:pt idx="210">
                  <c:v>28.662600000000001</c:v>
                </c:pt>
                <c:pt idx="211">
                  <c:v>48.6267</c:v>
                </c:pt>
                <c:pt idx="212">
                  <c:v>57.577100000000002</c:v>
                </c:pt>
                <c:pt idx="213">
                  <c:v>52.8003</c:v>
                </c:pt>
                <c:pt idx="214">
                  <c:v>51.013199999999998</c:v>
                </c:pt>
                <c:pt idx="215">
                  <c:v>50.614199999999997</c:v>
                </c:pt>
                <c:pt idx="216">
                  <c:v>45.063499999999998</c:v>
                </c:pt>
                <c:pt idx="217">
                  <c:v>39.167700000000004</c:v>
                </c:pt>
                <c:pt idx="218">
                  <c:v>31.116700000000002</c:v>
                </c:pt>
                <c:pt idx="219">
                  <c:v>30.343699999999998</c:v>
                </c:pt>
                <c:pt idx="220">
                  <c:v>55.838200000000001</c:v>
                </c:pt>
                <c:pt idx="221">
                  <c:v>66.056299999999993</c:v>
                </c:pt>
                <c:pt idx="222">
                  <c:v>55.144100000000002</c:v>
                </c:pt>
                <c:pt idx="223">
                  <c:v>34.614899999999999</c:v>
                </c:pt>
                <c:pt idx="224">
                  <c:v>26.4497</c:v>
                </c:pt>
                <c:pt idx="225">
                  <c:v>24.7818</c:v>
                </c:pt>
                <c:pt idx="226">
                  <c:v>27.3736</c:v>
                </c:pt>
                <c:pt idx="227">
                  <c:v>29.867699999999999</c:v>
                </c:pt>
                <c:pt idx="228">
                  <c:v>33.940100000000001</c:v>
                </c:pt>
                <c:pt idx="229">
                  <c:v>35.472799999999999</c:v>
                </c:pt>
                <c:pt idx="230">
                  <c:v>33.132599999999996</c:v>
                </c:pt>
                <c:pt idx="231">
                  <c:v>21.3352</c:v>
                </c:pt>
                <c:pt idx="232">
                  <c:v>9.0406999999999993</c:v>
                </c:pt>
                <c:pt idx="233">
                  <c:v>4.1742999999999997</c:v>
                </c:pt>
                <c:pt idx="234">
                  <c:v>2.8169</c:v>
                </c:pt>
                <c:pt idx="235">
                  <c:v>2.7582</c:v>
                </c:pt>
                <c:pt idx="236">
                  <c:v>2.5608</c:v>
                </c:pt>
                <c:pt idx="237">
                  <c:v>2.3149999999999999</c:v>
                </c:pt>
                <c:pt idx="238">
                  <c:v>2.0720000000000001</c:v>
                </c:pt>
                <c:pt idx="239">
                  <c:v>1.9677</c:v>
                </c:pt>
                <c:pt idx="240">
                  <c:v>3.4357000000000002</c:v>
                </c:pt>
                <c:pt idx="241">
                  <c:v>6.2285000000000004</c:v>
                </c:pt>
                <c:pt idx="242">
                  <c:v>5.7129000000000003</c:v>
                </c:pt>
                <c:pt idx="243">
                  <c:v>4.8337000000000003</c:v>
                </c:pt>
                <c:pt idx="244">
                  <c:v>3.7974000000000001</c:v>
                </c:pt>
                <c:pt idx="245">
                  <c:v>3.3212000000000002</c:v>
                </c:pt>
                <c:pt idx="246">
                  <c:v>6.5960999999999999</c:v>
                </c:pt>
                <c:pt idx="247">
                  <c:v>16.632100000000001</c:v>
                </c:pt>
                <c:pt idx="248">
                  <c:v>15.4384</c:v>
                </c:pt>
                <c:pt idx="249">
                  <c:v>12.9887</c:v>
                </c:pt>
                <c:pt idx="250">
                  <c:v>13.579000000000001</c:v>
                </c:pt>
                <c:pt idx="251">
                  <c:v>25.009499999999999</c:v>
                </c:pt>
                <c:pt idx="252">
                  <c:v>28.1355</c:v>
                </c:pt>
                <c:pt idx="253">
                  <c:v>26.2682</c:v>
                </c:pt>
                <c:pt idx="254">
                  <c:v>25.3535</c:v>
                </c:pt>
                <c:pt idx="255">
                  <c:v>24.6464</c:v>
                </c:pt>
                <c:pt idx="256">
                  <c:v>35.997500000000002</c:v>
                </c:pt>
                <c:pt idx="257">
                  <c:v>70.830100000000002</c:v>
                </c:pt>
                <c:pt idx="258">
                  <c:v>97.8904</c:v>
                </c:pt>
                <c:pt idx="259">
                  <c:v>99.324799999999996</c:v>
                </c:pt>
                <c:pt idx="260">
                  <c:v>87.218199999999996</c:v>
                </c:pt>
                <c:pt idx="261">
                  <c:v>79.195999999999998</c:v>
                </c:pt>
                <c:pt idx="262">
                  <c:v>56.708199999999998</c:v>
                </c:pt>
                <c:pt idx="263">
                  <c:v>33.169699999999999</c:v>
                </c:pt>
                <c:pt idx="264">
                  <c:v>32.249400000000001</c:v>
                </c:pt>
                <c:pt idx="265">
                  <c:v>49.599200000000003</c:v>
                </c:pt>
                <c:pt idx="266">
                  <c:v>60.715000000000003</c:v>
                </c:pt>
                <c:pt idx="267">
                  <c:v>58.084600000000002</c:v>
                </c:pt>
                <c:pt idx="268">
                  <c:v>40.929400000000001</c:v>
                </c:pt>
                <c:pt idx="269">
                  <c:v>25.195900000000002</c:v>
                </c:pt>
                <c:pt idx="270">
                  <c:v>18.170400000000001</c:v>
                </c:pt>
                <c:pt idx="271">
                  <c:v>17.2164</c:v>
                </c:pt>
                <c:pt idx="272">
                  <c:v>16.470800000000001</c:v>
                </c:pt>
                <c:pt idx="273">
                  <c:v>10.251200000000001</c:v>
                </c:pt>
                <c:pt idx="274">
                  <c:v>4.3692000000000002</c:v>
                </c:pt>
                <c:pt idx="275">
                  <c:v>3.1709999999999998</c:v>
                </c:pt>
                <c:pt idx="276">
                  <c:v>2.4843999999999999</c:v>
                </c:pt>
                <c:pt idx="277">
                  <c:v>3.7387000000000001</c:v>
                </c:pt>
                <c:pt idx="278">
                  <c:v>22.3734</c:v>
                </c:pt>
                <c:pt idx="279">
                  <c:v>74.716700000000003</c:v>
                </c:pt>
                <c:pt idx="280">
                  <c:v>87.811400000000006</c:v>
                </c:pt>
                <c:pt idx="281">
                  <c:v>81.018900000000002</c:v>
                </c:pt>
                <c:pt idx="282">
                  <c:v>65.167599999999993</c:v>
                </c:pt>
                <c:pt idx="283">
                  <c:v>41.450400000000002</c:v>
                </c:pt>
                <c:pt idx="284">
                  <c:v>29.639299999999999</c:v>
                </c:pt>
                <c:pt idx="285">
                  <c:v>27.5608</c:v>
                </c:pt>
                <c:pt idx="286">
                  <c:v>53.695399999999999</c:v>
                </c:pt>
                <c:pt idx="287">
                  <c:v>86.359300000000005</c:v>
                </c:pt>
                <c:pt idx="288">
                  <c:v>72.477999999999994</c:v>
                </c:pt>
                <c:pt idx="289">
                  <c:v>32.1569</c:v>
                </c:pt>
                <c:pt idx="290">
                  <c:v>8.5899000000000001</c:v>
                </c:pt>
                <c:pt idx="291">
                  <c:v>4.5673000000000004</c:v>
                </c:pt>
                <c:pt idx="292">
                  <c:v>8.4626999999999999</c:v>
                </c:pt>
                <c:pt idx="293">
                  <c:v>15.173299999999999</c:v>
                </c:pt>
                <c:pt idx="294">
                  <c:v>22.922499999999999</c:v>
                </c:pt>
                <c:pt idx="295">
                  <c:v>24.9544</c:v>
                </c:pt>
                <c:pt idx="296">
                  <c:v>26.717199999999998</c:v>
                </c:pt>
                <c:pt idx="297">
                  <c:v>29.039899999999999</c:v>
                </c:pt>
                <c:pt idx="298">
                  <c:v>28.837499999999999</c:v>
                </c:pt>
                <c:pt idx="299">
                  <c:v>25.4068</c:v>
                </c:pt>
                <c:pt idx="300">
                  <c:v>18.039000000000001</c:v>
                </c:pt>
                <c:pt idx="301">
                  <c:v>14.233700000000001</c:v>
                </c:pt>
                <c:pt idx="302">
                  <c:v>10.7095</c:v>
                </c:pt>
                <c:pt idx="303">
                  <c:v>7.1660000000000004</c:v>
                </c:pt>
                <c:pt idx="304">
                  <c:v>4.5323000000000002</c:v>
                </c:pt>
                <c:pt idx="305">
                  <c:v>7.3445</c:v>
                </c:pt>
                <c:pt idx="306">
                  <c:v>15.199299999999999</c:v>
                </c:pt>
                <c:pt idx="307">
                  <c:v>22.6936</c:v>
                </c:pt>
                <c:pt idx="308">
                  <c:v>25.555199999999999</c:v>
                </c:pt>
                <c:pt idx="309">
                  <c:v>24.656300000000002</c:v>
                </c:pt>
                <c:pt idx="310">
                  <c:v>23.427800000000001</c:v>
                </c:pt>
                <c:pt idx="311">
                  <c:v>22.6234</c:v>
                </c:pt>
                <c:pt idx="312">
                  <c:v>20.028400000000001</c:v>
                </c:pt>
                <c:pt idx="313">
                  <c:v>13.3432</c:v>
                </c:pt>
                <c:pt idx="314">
                  <c:v>6.8460000000000001</c:v>
                </c:pt>
                <c:pt idx="315">
                  <c:v>3.0327999999999999</c:v>
                </c:pt>
                <c:pt idx="316">
                  <c:v>1.3414999999999999</c:v>
                </c:pt>
                <c:pt idx="317">
                  <c:v>2.3673999999999999</c:v>
                </c:pt>
                <c:pt idx="318">
                  <c:v>8.8581000000000003</c:v>
                </c:pt>
                <c:pt idx="319">
                  <c:v>16.486499999999999</c:v>
                </c:pt>
                <c:pt idx="320">
                  <c:v>23.118400000000001</c:v>
                </c:pt>
                <c:pt idx="321">
                  <c:v>25.051600000000001</c:v>
                </c:pt>
                <c:pt idx="322">
                  <c:v>22.8813</c:v>
                </c:pt>
                <c:pt idx="323">
                  <c:v>20.197199999999999</c:v>
                </c:pt>
                <c:pt idx="324">
                  <c:v>15.4316</c:v>
                </c:pt>
                <c:pt idx="325">
                  <c:v>13.1806</c:v>
                </c:pt>
                <c:pt idx="326">
                  <c:v>12.379799999999999</c:v>
                </c:pt>
                <c:pt idx="327">
                  <c:v>9.1708999999999996</c:v>
                </c:pt>
                <c:pt idx="328">
                  <c:v>6.2397999999999998</c:v>
                </c:pt>
                <c:pt idx="329">
                  <c:v>4.3383000000000003</c:v>
                </c:pt>
                <c:pt idx="330">
                  <c:v>4.6073000000000004</c:v>
                </c:pt>
                <c:pt idx="331">
                  <c:v>7.5399000000000003</c:v>
                </c:pt>
                <c:pt idx="332">
                  <c:v>12.6312</c:v>
                </c:pt>
                <c:pt idx="333">
                  <c:v>14.2254</c:v>
                </c:pt>
                <c:pt idx="334">
                  <c:v>13.261699999999999</c:v>
                </c:pt>
                <c:pt idx="335">
                  <c:v>13.0787</c:v>
                </c:pt>
                <c:pt idx="336">
                  <c:v>21.084099999999999</c:v>
                </c:pt>
                <c:pt idx="337">
                  <c:v>32.715800000000002</c:v>
                </c:pt>
                <c:pt idx="338">
                  <c:v>38.158799999999999</c:v>
                </c:pt>
                <c:pt idx="339">
                  <c:v>38.912599999999998</c:v>
                </c:pt>
                <c:pt idx="340">
                  <c:v>40.238</c:v>
                </c:pt>
                <c:pt idx="341">
                  <c:v>39.255000000000003</c:v>
                </c:pt>
                <c:pt idx="342">
                  <c:v>28.688300000000002</c:v>
                </c:pt>
                <c:pt idx="343">
                  <c:v>18.453900000000001</c:v>
                </c:pt>
                <c:pt idx="344">
                  <c:v>13.861700000000001</c:v>
                </c:pt>
                <c:pt idx="345">
                  <c:v>12.760199999999999</c:v>
                </c:pt>
                <c:pt idx="346">
                  <c:v>12.2286</c:v>
                </c:pt>
                <c:pt idx="347">
                  <c:v>11.869</c:v>
                </c:pt>
                <c:pt idx="348">
                  <c:v>12.035299999999999</c:v>
                </c:pt>
                <c:pt idx="349">
                  <c:v>12.0871</c:v>
                </c:pt>
                <c:pt idx="350">
                  <c:v>12.1846</c:v>
                </c:pt>
                <c:pt idx="351">
                  <c:v>12.294600000000001</c:v>
                </c:pt>
                <c:pt idx="352">
                  <c:v>12.3546</c:v>
                </c:pt>
                <c:pt idx="353">
                  <c:v>12.2066</c:v>
                </c:pt>
                <c:pt idx="354">
                  <c:v>12.207700000000001</c:v>
                </c:pt>
                <c:pt idx="355">
                  <c:v>12.187099999999999</c:v>
                </c:pt>
                <c:pt idx="356">
                  <c:v>12.3338</c:v>
                </c:pt>
                <c:pt idx="357">
                  <c:v>12.4475</c:v>
                </c:pt>
                <c:pt idx="358">
                  <c:v>10.277900000000001</c:v>
                </c:pt>
                <c:pt idx="359">
                  <c:v>4.6562000000000001</c:v>
                </c:pt>
                <c:pt idx="360">
                  <c:v>2.8443000000000001</c:v>
                </c:pt>
                <c:pt idx="361">
                  <c:v>3.5621999999999998</c:v>
                </c:pt>
                <c:pt idx="362">
                  <c:v>6.9549000000000003</c:v>
                </c:pt>
                <c:pt idx="363">
                  <c:v>11.935499999999999</c:v>
                </c:pt>
                <c:pt idx="364">
                  <c:v>12.7178</c:v>
                </c:pt>
                <c:pt idx="365">
                  <c:v>11.964700000000001</c:v>
                </c:pt>
                <c:pt idx="366">
                  <c:v>12.350899999999999</c:v>
                </c:pt>
                <c:pt idx="367">
                  <c:v>15.2476</c:v>
                </c:pt>
                <c:pt idx="368">
                  <c:v>15.7216</c:v>
                </c:pt>
                <c:pt idx="369">
                  <c:v>14.846299999999999</c:v>
                </c:pt>
                <c:pt idx="370">
                  <c:v>11.0801</c:v>
                </c:pt>
                <c:pt idx="371">
                  <c:v>5.9691999999999998</c:v>
                </c:pt>
                <c:pt idx="372">
                  <c:v>3.6311</c:v>
                </c:pt>
                <c:pt idx="373">
                  <c:v>3.1214</c:v>
                </c:pt>
                <c:pt idx="374">
                  <c:v>2.7107999999999999</c:v>
                </c:pt>
                <c:pt idx="375">
                  <c:v>2.8671000000000002</c:v>
                </c:pt>
                <c:pt idx="376">
                  <c:v>4.2558999999999996</c:v>
                </c:pt>
                <c:pt idx="377">
                  <c:v>8.1672999999999991</c:v>
                </c:pt>
                <c:pt idx="378">
                  <c:v>9.3239000000000001</c:v>
                </c:pt>
                <c:pt idx="379">
                  <c:v>9.3070000000000004</c:v>
                </c:pt>
                <c:pt idx="380">
                  <c:v>8.8140000000000001</c:v>
                </c:pt>
                <c:pt idx="381">
                  <c:v>8.6892999999999994</c:v>
                </c:pt>
                <c:pt idx="382">
                  <c:v>8.9435000000000002</c:v>
                </c:pt>
                <c:pt idx="383">
                  <c:v>9.2864000000000004</c:v>
                </c:pt>
                <c:pt idx="384">
                  <c:v>9.8024000000000004</c:v>
                </c:pt>
                <c:pt idx="385">
                  <c:v>10.3338</c:v>
                </c:pt>
                <c:pt idx="386">
                  <c:v>10.5732</c:v>
                </c:pt>
                <c:pt idx="387">
                  <c:v>10.716900000000001</c:v>
                </c:pt>
                <c:pt idx="388">
                  <c:v>10.804399999999999</c:v>
                </c:pt>
                <c:pt idx="389">
                  <c:v>10.7013</c:v>
                </c:pt>
                <c:pt idx="390">
                  <c:v>10.6557</c:v>
                </c:pt>
                <c:pt idx="391">
                  <c:v>10.8133</c:v>
                </c:pt>
                <c:pt idx="392">
                  <c:v>14.793100000000001</c:v>
                </c:pt>
                <c:pt idx="393">
                  <c:v>31.946999999999999</c:v>
                </c:pt>
                <c:pt idx="394">
                  <c:v>54.2241</c:v>
                </c:pt>
                <c:pt idx="395">
                  <c:v>50.029400000000003</c:v>
                </c:pt>
                <c:pt idx="396">
                  <c:v>37.911799999999999</c:v>
                </c:pt>
                <c:pt idx="397">
                  <c:v>35.875599999999999</c:v>
                </c:pt>
                <c:pt idx="398">
                  <c:v>49.164999999999999</c:v>
                </c:pt>
                <c:pt idx="399">
                  <c:v>46.297899999999998</c:v>
                </c:pt>
                <c:pt idx="400">
                  <c:v>26.912500000000001</c:v>
                </c:pt>
                <c:pt idx="401">
                  <c:v>12.1114</c:v>
                </c:pt>
                <c:pt idx="402">
                  <c:v>4.4352999999999998</c:v>
                </c:pt>
                <c:pt idx="403">
                  <c:v>2.1259999999999999</c:v>
                </c:pt>
                <c:pt idx="404">
                  <c:v>1.9954000000000001</c:v>
                </c:pt>
                <c:pt idx="405">
                  <c:v>3.2225999999999999</c:v>
                </c:pt>
                <c:pt idx="406">
                  <c:v>7.0476999999999999</c:v>
                </c:pt>
                <c:pt idx="407">
                  <c:v>14.1761</c:v>
                </c:pt>
                <c:pt idx="408">
                  <c:v>16.310300000000002</c:v>
                </c:pt>
                <c:pt idx="409">
                  <c:v>16.001000000000001</c:v>
                </c:pt>
                <c:pt idx="410">
                  <c:v>16.351900000000001</c:v>
                </c:pt>
                <c:pt idx="411">
                  <c:v>17.8535</c:v>
                </c:pt>
                <c:pt idx="412">
                  <c:v>18.269500000000001</c:v>
                </c:pt>
                <c:pt idx="413">
                  <c:v>17.6983</c:v>
                </c:pt>
                <c:pt idx="414">
                  <c:v>17.409800000000001</c:v>
                </c:pt>
                <c:pt idx="415">
                  <c:v>17.224699999999999</c:v>
                </c:pt>
                <c:pt idx="416">
                  <c:v>17.359400000000001</c:v>
                </c:pt>
                <c:pt idx="417">
                  <c:v>16.451000000000001</c:v>
                </c:pt>
                <c:pt idx="418">
                  <c:v>14.1928</c:v>
                </c:pt>
                <c:pt idx="419">
                  <c:v>14.075799999999999</c:v>
                </c:pt>
                <c:pt idx="420">
                  <c:v>14.8245</c:v>
                </c:pt>
                <c:pt idx="421">
                  <c:v>18.1999</c:v>
                </c:pt>
                <c:pt idx="422">
                  <c:v>24.0761</c:v>
                </c:pt>
                <c:pt idx="423">
                  <c:v>32.529600000000002</c:v>
                </c:pt>
                <c:pt idx="424">
                  <c:v>54.3399</c:v>
                </c:pt>
                <c:pt idx="425">
                  <c:v>77.176400000000001</c:v>
                </c:pt>
                <c:pt idx="426">
                  <c:v>64.971500000000006</c:v>
                </c:pt>
                <c:pt idx="427">
                  <c:v>37.918599999999998</c:v>
                </c:pt>
                <c:pt idx="428">
                  <c:v>34.532800000000002</c:v>
                </c:pt>
                <c:pt idx="429">
                  <c:v>39.7151</c:v>
                </c:pt>
                <c:pt idx="430">
                  <c:v>40.309699999999999</c:v>
                </c:pt>
                <c:pt idx="431">
                  <c:v>36.757199999999997</c:v>
                </c:pt>
                <c:pt idx="432">
                  <c:v>32.243299999999998</c:v>
                </c:pt>
                <c:pt idx="433">
                  <c:v>30.748100000000001</c:v>
                </c:pt>
                <c:pt idx="434">
                  <c:v>30.4693</c:v>
                </c:pt>
                <c:pt idx="435">
                  <c:v>24.9148</c:v>
                </c:pt>
                <c:pt idx="436">
                  <c:v>22.578399999999998</c:v>
                </c:pt>
                <c:pt idx="437">
                  <c:v>31.118500000000001</c:v>
                </c:pt>
                <c:pt idx="438">
                  <c:v>38.426200000000001</c:v>
                </c:pt>
                <c:pt idx="439">
                  <c:v>44.459899999999998</c:v>
                </c:pt>
                <c:pt idx="440">
                  <c:v>57.459099999999999</c:v>
                </c:pt>
                <c:pt idx="441">
                  <c:v>60.949300000000001</c:v>
                </c:pt>
                <c:pt idx="442">
                  <c:v>56.7286</c:v>
                </c:pt>
                <c:pt idx="443">
                  <c:v>48.867100000000001</c:v>
                </c:pt>
                <c:pt idx="444">
                  <c:v>39.003100000000003</c:v>
                </c:pt>
                <c:pt idx="445">
                  <c:v>32.7956</c:v>
                </c:pt>
                <c:pt idx="446">
                  <c:v>30.1006</c:v>
                </c:pt>
                <c:pt idx="447">
                  <c:v>27.32</c:v>
                </c:pt>
                <c:pt idx="448">
                  <c:v>25.7654</c:v>
                </c:pt>
                <c:pt idx="449">
                  <c:v>24.888300000000001</c:v>
                </c:pt>
                <c:pt idx="450">
                  <c:v>23.468599999999999</c:v>
                </c:pt>
                <c:pt idx="451">
                  <c:v>22.793199999999999</c:v>
                </c:pt>
                <c:pt idx="452">
                  <c:v>22.173200000000001</c:v>
                </c:pt>
                <c:pt idx="453">
                  <c:v>21.090900000000001</c:v>
                </c:pt>
                <c:pt idx="454">
                  <c:v>20.1343</c:v>
                </c:pt>
                <c:pt idx="455">
                  <c:v>19.401299999999999</c:v>
                </c:pt>
                <c:pt idx="456">
                  <c:v>19.1585</c:v>
                </c:pt>
                <c:pt idx="457">
                  <c:v>18.764199999999999</c:v>
                </c:pt>
                <c:pt idx="458">
                  <c:v>18.259599999999999</c:v>
                </c:pt>
                <c:pt idx="459">
                  <c:v>18.085699999999999</c:v>
                </c:pt>
                <c:pt idx="460">
                  <c:v>18.153600000000001</c:v>
                </c:pt>
                <c:pt idx="461">
                  <c:v>18.170500000000001</c:v>
                </c:pt>
                <c:pt idx="462">
                  <c:v>18.064699999999998</c:v>
                </c:pt>
                <c:pt idx="463">
                  <c:v>17.927499999999998</c:v>
                </c:pt>
                <c:pt idx="464">
                  <c:v>17.893699999999999</c:v>
                </c:pt>
                <c:pt idx="465">
                  <c:v>17.7438</c:v>
                </c:pt>
                <c:pt idx="466">
                  <c:v>17.615100000000002</c:v>
                </c:pt>
                <c:pt idx="467">
                  <c:v>17.631900000000002</c:v>
                </c:pt>
                <c:pt idx="468">
                  <c:v>17.5076</c:v>
                </c:pt>
                <c:pt idx="469">
                  <c:v>17.314599999999999</c:v>
                </c:pt>
                <c:pt idx="470">
                  <c:v>17.241700000000002</c:v>
                </c:pt>
                <c:pt idx="471">
                  <c:v>16.955100000000002</c:v>
                </c:pt>
                <c:pt idx="472">
                  <c:v>16.714500000000001</c:v>
                </c:pt>
                <c:pt idx="473">
                  <c:v>16.383400000000002</c:v>
                </c:pt>
                <c:pt idx="474">
                  <c:v>16.081499999999998</c:v>
                </c:pt>
                <c:pt idx="475">
                  <c:v>15.7316</c:v>
                </c:pt>
                <c:pt idx="476">
                  <c:v>15.721</c:v>
                </c:pt>
                <c:pt idx="477">
                  <c:v>15.7281</c:v>
                </c:pt>
                <c:pt idx="478">
                  <c:v>15.7881</c:v>
                </c:pt>
                <c:pt idx="479">
                  <c:v>15.7829</c:v>
                </c:pt>
                <c:pt idx="480">
                  <c:v>15.6534</c:v>
                </c:pt>
                <c:pt idx="481">
                  <c:v>15.6944</c:v>
                </c:pt>
                <c:pt idx="482">
                  <c:v>15.5748</c:v>
                </c:pt>
                <c:pt idx="483">
                  <c:v>15.588800000000001</c:v>
                </c:pt>
                <c:pt idx="484">
                  <c:v>15.4506</c:v>
                </c:pt>
                <c:pt idx="485">
                  <c:v>15.4499</c:v>
                </c:pt>
                <c:pt idx="486">
                  <c:v>15.3436</c:v>
                </c:pt>
                <c:pt idx="487">
                  <c:v>15.2554</c:v>
                </c:pt>
                <c:pt idx="488">
                  <c:v>15.3215</c:v>
                </c:pt>
                <c:pt idx="489">
                  <c:v>15.248100000000001</c:v>
                </c:pt>
                <c:pt idx="490">
                  <c:v>15.1997</c:v>
                </c:pt>
                <c:pt idx="491">
                  <c:v>15.1478</c:v>
                </c:pt>
                <c:pt idx="492">
                  <c:v>15.110300000000001</c:v>
                </c:pt>
                <c:pt idx="493">
                  <c:v>15.1401</c:v>
                </c:pt>
                <c:pt idx="494">
                  <c:v>15.149900000000001</c:v>
                </c:pt>
                <c:pt idx="495">
                  <c:v>15.209099999999999</c:v>
                </c:pt>
                <c:pt idx="496">
                  <c:v>23.972200000000001</c:v>
                </c:pt>
                <c:pt idx="497">
                  <c:v>53.236499999999999</c:v>
                </c:pt>
                <c:pt idx="498">
                  <c:v>81.472800000000007</c:v>
                </c:pt>
                <c:pt idx="499">
                  <c:v>95.964299999999994</c:v>
                </c:pt>
                <c:pt idx="500">
                  <c:v>105.012</c:v>
                </c:pt>
                <c:pt idx="501">
                  <c:v>109.5882</c:v>
                </c:pt>
                <c:pt idx="502">
                  <c:v>112.24850000000001</c:v>
                </c:pt>
                <c:pt idx="503">
                  <c:v>115.1549</c:v>
                </c:pt>
                <c:pt idx="504">
                  <c:v>117.2902</c:v>
                </c:pt>
                <c:pt idx="505">
                  <c:v>119.2653</c:v>
                </c:pt>
                <c:pt idx="506">
                  <c:v>120.9225</c:v>
                </c:pt>
                <c:pt idx="507">
                  <c:v>122.0188</c:v>
                </c:pt>
                <c:pt idx="508">
                  <c:v>122.3129</c:v>
                </c:pt>
                <c:pt idx="509">
                  <c:v>122.35590000000001</c:v>
                </c:pt>
                <c:pt idx="510">
                  <c:v>124.4468</c:v>
                </c:pt>
                <c:pt idx="511">
                  <c:v>144.7473</c:v>
                </c:pt>
                <c:pt idx="512">
                  <c:v>157.1096</c:v>
                </c:pt>
                <c:pt idx="513">
                  <c:v>138.37960000000001</c:v>
                </c:pt>
                <c:pt idx="514">
                  <c:v>95.315899999999999</c:v>
                </c:pt>
                <c:pt idx="515">
                  <c:v>43.625399999999999</c:v>
                </c:pt>
                <c:pt idx="516">
                  <c:v>32.149299999999997</c:v>
                </c:pt>
                <c:pt idx="517">
                  <c:v>39.448500000000003</c:v>
                </c:pt>
                <c:pt idx="518">
                  <c:v>45.451500000000003</c:v>
                </c:pt>
                <c:pt idx="519">
                  <c:v>43.318100000000001</c:v>
                </c:pt>
                <c:pt idx="520">
                  <c:v>27.709800000000001</c:v>
                </c:pt>
                <c:pt idx="521">
                  <c:v>14.867100000000001</c:v>
                </c:pt>
                <c:pt idx="522">
                  <c:v>8.6719000000000008</c:v>
                </c:pt>
                <c:pt idx="523">
                  <c:v>6.8404999999999996</c:v>
                </c:pt>
                <c:pt idx="524">
                  <c:v>9.2765000000000004</c:v>
                </c:pt>
                <c:pt idx="525">
                  <c:v>21.203600000000002</c:v>
                </c:pt>
                <c:pt idx="526">
                  <c:v>37.265799999999999</c:v>
                </c:pt>
                <c:pt idx="527">
                  <c:v>41.313899999999997</c:v>
                </c:pt>
                <c:pt idx="528">
                  <c:v>40.462299999999999</c:v>
                </c:pt>
                <c:pt idx="529">
                  <c:v>38.218499999999999</c:v>
                </c:pt>
                <c:pt idx="530">
                  <c:v>36.034599999999998</c:v>
                </c:pt>
                <c:pt idx="531">
                  <c:v>31.9328</c:v>
                </c:pt>
                <c:pt idx="532">
                  <c:v>31.114999999999998</c:v>
                </c:pt>
                <c:pt idx="533">
                  <c:v>32.2729</c:v>
                </c:pt>
                <c:pt idx="534">
                  <c:v>38.030700000000003</c:v>
                </c:pt>
                <c:pt idx="535">
                  <c:v>51.352600000000002</c:v>
                </c:pt>
                <c:pt idx="536">
                  <c:v>66.579300000000003</c:v>
                </c:pt>
                <c:pt idx="537">
                  <c:v>62.1937</c:v>
                </c:pt>
                <c:pt idx="538">
                  <c:v>41.382199999999997</c:v>
                </c:pt>
                <c:pt idx="539">
                  <c:v>22.7912</c:v>
                </c:pt>
                <c:pt idx="540">
                  <c:v>17.7652</c:v>
                </c:pt>
                <c:pt idx="541">
                  <c:v>23.733499999999999</c:v>
                </c:pt>
                <c:pt idx="542">
                  <c:v>29.806000000000001</c:v>
                </c:pt>
                <c:pt idx="543">
                  <c:v>28.7029</c:v>
                </c:pt>
                <c:pt idx="544">
                  <c:v>16.734200000000001</c:v>
                </c:pt>
                <c:pt idx="545">
                  <c:v>11.1974</c:v>
                </c:pt>
                <c:pt idx="546">
                  <c:v>14.946400000000001</c:v>
                </c:pt>
                <c:pt idx="547">
                  <c:v>26.637899999999998</c:v>
                </c:pt>
                <c:pt idx="548">
                  <c:v>35.8979</c:v>
                </c:pt>
                <c:pt idx="549">
                  <c:v>38.7973</c:v>
                </c:pt>
                <c:pt idx="550">
                  <c:v>39.627000000000002</c:v>
                </c:pt>
                <c:pt idx="551">
                  <c:v>40.284599999999998</c:v>
                </c:pt>
                <c:pt idx="552">
                  <c:v>43.043300000000002</c:v>
                </c:pt>
                <c:pt idx="553">
                  <c:v>46.475099999999998</c:v>
                </c:pt>
                <c:pt idx="554">
                  <c:v>45.277900000000002</c:v>
                </c:pt>
                <c:pt idx="555">
                  <c:v>41.123100000000001</c:v>
                </c:pt>
                <c:pt idx="556">
                  <c:v>34.055599999999998</c:v>
                </c:pt>
                <c:pt idx="557">
                  <c:v>33.087899999999998</c:v>
                </c:pt>
                <c:pt idx="558">
                  <c:v>33.409999999999997</c:v>
                </c:pt>
                <c:pt idx="559">
                  <c:v>31.845099999999999</c:v>
                </c:pt>
                <c:pt idx="560">
                  <c:v>29.6907</c:v>
                </c:pt>
                <c:pt idx="561">
                  <c:v>28.314</c:v>
                </c:pt>
                <c:pt idx="562">
                  <c:v>26.8504</c:v>
                </c:pt>
                <c:pt idx="563">
                  <c:v>21.613499999999998</c:v>
                </c:pt>
                <c:pt idx="564">
                  <c:v>14.2431</c:v>
                </c:pt>
                <c:pt idx="565">
                  <c:v>11.830399999999999</c:v>
                </c:pt>
                <c:pt idx="566">
                  <c:v>19.171700000000001</c:v>
                </c:pt>
                <c:pt idx="567">
                  <c:v>36.325299999999999</c:v>
                </c:pt>
                <c:pt idx="568">
                  <c:v>43.130800000000001</c:v>
                </c:pt>
                <c:pt idx="569">
                  <c:v>42.207500000000003</c:v>
                </c:pt>
                <c:pt idx="570">
                  <c:v>39.468499999999999</c:v>
                </c:pt>
                <c:pt idx="571">
                  <c:v>35.595399999999998</c:v>
                </c:pt>
                <c:pt idx="572">
                  <c:v>32.065100000000001</c:v>
                </c:pt>
                <c:pt idx="573">
                  <c:v>30.769400000000001</c:v>
                </c:pt>
                <c:pt idx="574">
                  <c:v>30.154599999999999</c:v>
                </c:pt>
                <c:pt idx="575">
                  <c:v>29.900300000000001</c:v>
                </c:pt>
                <c:pt idx="576">
                  <c:v>28.906700000000001</c:v>
                </c:pt>
                <c:pt idx="577">
                  <c:v>28.342300000000002</c:v>
                </c:pt>
                <c:pt idx="578">
                  <c:v>28.127800000000001</c:v>
                </c:pt>
                <c:pt idx="579">
                  <c:v>28.205200000000001</c:v>
                </c:pt>
                <c:pt idx="580">
                  <c:v>28.016400000000001</c:v>
                </c:pt>
                <c:pt idx="581">
                  <c:v>27.628799999999998</c:v>
                </c:pt>
                <c:pt idx="582">
                  <c:v>27.413900000000002</c:v>
                </c:pt>
                <c:pt idx="583">
                  <c:v>27.284600000000001</c:v>
                </c:pt>
                <c:pt idx="584">
                  <c:v>27.188700000000001</c:v>
                </c:pt>
                <c:pt idx="585">
                  <c:v>26.974399999999999</c:v>
                </c:pt>
                <c:pt idx="586">
                  <c:v>26.741399999999999</c:v>
                </c:pt>
                <c:pt idx="587">
                  <c:v>26.613199999999999</c:v>
                </c:pt>
                <c:pt idx="588">
                  <c:v>26.5608</c:v>
                </c:pt>
                <c:pt idx="589">
                  <c:v>26.434999999999999</c:v>
                </c:pt>
                <c:pt idx="590">
                  <c:v>26.455500000000001</c:v>
                </c:pt>
                <c:pt idx="591">
                  <c:v>26.372299999999999</c:v>
                </c:pt>
                <c:pt idx="592">
                  <c:v>26.277799999999999</c:v>
                </c:pt>
                <c:pt idx="593">
                  <c:v>26.228000000000002</c:v>
                </c:pt>
                <c:pt idx="594">
                  <c:v>26.078099999999999</c:v>
                </c:pt>
                <c:pt idx="595">
                  <c:v>26.006599999999999</c:v>
                </c:pt>
                <c:pt idx="596">
                  <c:v>26.041699999999999</c:v>
                </c:pt>
                <c:pt idx="597">
                  <c:v>26.055900000000001</c:v>
                </c:pt>
                <c:pt idx="598">
                  <c:v>25.915700000000001</c:v>
                </c:pt>
                <c:pt idx="599">
                  <c:v>26.209499999999998</c:v>
                </c:pt>
                <c:pt idx="600">
                  <c:v>35.074199999999998</c:v>
                </c:pt>
                <c:pt idx="601">
                  <c:v>44.713200000000001</c:v>
                </c:pt>
                <c:pt idx="602">
                  <c:v>49.760800000000003</c:v>
                </c:pt>
                <c:pt idx="603">
                  <c:v>63.208399999999997</c:v>
                </c:pt>
                <c:pt idx="604">
                  <c:v>58.244799999999998</c:v>
                </c:pt>
                <c:pt idx="605">
                  <c:v>47.989899999999999</c:v>
                </c:pt>
                <c:pt idx="606">
                  <c:v>61.183599999999998</c:v>
                </c:pt>
                <c:pt idx="607">
                  <c:v>80.147099999999995</c:v>
                </c:pt>
                <c:pt idx="608">
                  <c:v>68.987799999999993</c:v>
                </c:pt>
                <c:pt idx="609">
                  <c:v>53.048400000000001</c:v>
                </c:pt>
                <c:pt idx="610">
                  <c:v>70.351399999999998</c:v>
                </c:pt>
                <c:pt idx="611">
                  <c:v>84.249099999999999</c:v>
                </c:pt>
                <c:pt idx="612">
                  <c:v>68.903899999999993</c:v>
                </c:pt>
                <c:pt idx="613">
                  <c:v>44.280700000000003</c:v>
                </c:pt>
                <c:pt idx="614">
                  <c:v>48.4377</c:v>
                </c:pt>
                <c:pt idx="615">
                  <c:v>53.722200000000001</c:v>
                </c:pt>
                <c:pt idx="616">
                  <c:v>52.061700000000002</c:v>
                </c:pt>
                <c:pt idx="617">
                  <c:v>39.266500000000001</c:v>
                </c:pt>
                <c:pt idx="618">
                  <c:v>22.482700000000001</c:v>
                </c:pt>
                <c:pt idx="619">
                  <c:v>13.4076</c:v>
                </c:pt>
                <c:pt idx="620">
                  <c:v>19.1999</c:v>
                </c:pt>
                <c:pt idx="621">
                  <c:v>56.0578</c:v>
                </c:pt>
                <c:pt idx="622">
                  <c:v>60.673299999999998</c:v>
                </c:pt>
                <c:pt idx="623">
                  <c:v>53.840800000000002</c:v>
                </c:pt>
                <c:pt idx="624">
                  <c:v>44.989800000000002</c:v>
                </c:pt>
                <c:pt idx="625">
                  <c:v>39.239899999999999</c:v>
                </c:pt>
                <c:pt idx="626">
                  <c:v>37.929099999999998</c:v>
                </c:pt>
                <c:pt idx="627">
                  <c:v>37.891399999999997</c:v>
                </c:pt>
                <c:pt idx="628">
                  <c:v>37.967300000000002</c:v>
                </c:pt>
                <c:pt idx="629">
                  <c:v>38.078099999999999</c:v>
                </c:pt>
                <c:pt idx="630">
                  <c:v>41.489800000000002</c:v>
                </c:pt>
                <c:pt idx="631">
                  <c:v>54.092799999999997</c:v>
                </c:pt>
                <c:pt idx="632">
                  <c:v>83.924800000000005</c:v>
                </c:pt>
                <c:pt idx="633">
                  <c:v>81.175700000000006</c:v>
                </c:pt>
                <c:pt idx="634">
                  <c:v>66.745800000000003</c:v>
                </c:pt>
                <c:pt idx="635">
                  <c:v>71.053100000000001</c:v>
                </c:pt>
                <c:pt idx="636">
                  <c:v>73.002700000000004</c:v>
                </c:pt>
                <c:pt idx="637">
                  <c:v>55.757399999999997</c:v>
                </c:pt>
                <c:pt idx="638">
                  <c:v>38.008299999999998</c:v>
                </c:pt>
                <c:pt idx="639">
                  <c:v>33.536799999999999</c:v>
                </c:pt>
                <c:pt idx="640">
                  <c:v>33.473799999999997</c:v>
                </c:pt>
                <c:pt idx="641">
                  <c:v>35.7438</c:v>
                </c:pt>
                <c:pt idx="642">
                  <c:v>51.304200000000002</c:v>
                </c:pt>
                <c:pt idx="643">
                  <c:v>62.504199999999997</c:v>
                </c:pt>
                <c:pt idx="644">
                  <c:v>60.8459</c:v>
                </c:pt>
                <c:pt idx="645">
                  <c:v>58.104700000000001</c:v>
                </c:pt>
                <c:pt idx="646">
                  <c:v>57.670299999999997</c:v>
                </c:pt>
                <c:pt idx="647">
                  <c:v>57.88</c:v>
                </c:pt>
                <c:pt idx="648">
                  <c:v>58.1524</c:v>
                </c:pt>
                <c:pt idx="649">
                  <c:v>50.034999999999997</c:v>
                </c:pt>
                <c:pt idx="650">
                  <c:v>26.5334</c:v>
                </c:pt>
                <c:pt idx="651">
                  <c:v>9.8866999999999994</c:v>
                </c:pt>
                <c:pt idx="652">
                  <c:v>3.0316000000000001</c:v>
                </c:pt>
                <c:pt idx="653">
                  <c:v>3.8512</c:v>
                </c:pt>
                <c:pt idx="654">
                  <c:v>7.6928999999999998</c:v>
                </c:pt>
                <c:pt idx="655">
                  <c:v>9.6548999999999996</c:v>
                </c:pt>
                <c:pt idx="656">
                  <c:v>8.8346999999999998</c:v>
                </c:pt>
                <c:pt idx="657">
                  <c:v>5.7222999999999997</c:v>
                </c:pt>
                <c:pt idx="658">
                  <c:v>4.2484000000000002</c:v>
                </c:pt>
                <c:pt idx="659">
                  <c:v>5.0717999999999996</c:v>
                </c:pt>
                <c:pt idx="660">
                  <c:v>25.337399999999999</c:v>
                </c:pt>
                <c:pt idx="661">
                  <c:v>48.072099999999999</c:v>
                </c:pt>
                <c:pt idx="662">
                  <c:v>58.679099999999998</c:v>
                </c:pt>
                <c:pt idx="663">
                  <c:v>57.411499999999997</c:v>
                </c:pt>
                <c:pt idx="664">
                  <c:v>62.057499999999997</c:v>
                </c:pt>
                <c:pt idx="665">
                  <c:v>75.196100000000001</c:v>
                </c:pt>
                <c:pt idx="666">
                  <c:v>66.896500000000003</c:v>
                </c:pt>
                <c:pt idx="667">
                  <c:v>55.042299999999997</c:v>
                </c:pt>
                <c:pt idx="668">
                  <c:v>84.496899999999997</c:v>
                </c:pt>
                <c:pt idx="669">
                  <c:v>100.1848</c:v>
                </c:pt>
                <c:pt idx="670">
                  <c:v>82.514200000000002</c:v>
                </c:pt>
                <c:pt idx="671">
                  <c:v>91.803100000000001</c:v>
                </c:pt>
                <c:pt idx="672">
                  <c:v>130.5729</c:v>
                </c:pt>
                <c:pt idx="673">
                  <c:v>132.61539999999999</c:v>
                </c:pt>
                <c:pt idx="674">
                  <c:v>86.785200000000003</c:v>
                </c:pt>
                <c:pt idx="675">
                  <c:v>50.639499999999998</c:v>
                </c:pt>
                <c:pt idx="676">
                  <c:v>27.082599999999999</c:v>
                </c:pt>
                <c:pt idx="677">
                  <c:v>7.8830999999999998</c:v>
                </c:pt>
                <c:pt idx="678">
                  <c:v>7.4783999999999997</c:v>
                </c:pt>
                <c:pt idx="679">
                  <c:v>16.340499999999999</c:v>
                </c:pt>
                <c:pt idx="680">
                  <c:v>24.888300000000001</c:v>
                </c:pt>
                <c:pt idx="681">
                  <c:v>20.719000000000001</c:v>
                </c:pt>
                <c:pt idx="682">
                  <c:v>18.449000000000002</c:v>
                </c:pt>
                <c:pt idx="683">
                  <c:v>51.906100000000002</c:v>
                </c:pt>
                <c:pt idx="684">
                  <c:v>80.153099999999995</c:v>
                </c:pt>
                <c:pt idx="685">
                  <c:v>90.872600000000006</c:v>
                </c:pt>
                <c:pt idx="686">
                  <c:v>93.236599999999996</c:v>
                </c:pt>
                <c:pt idx="687">
                  <c:v>84.207300000000004</c:v>
                </c:pt>
                <c:pt idx="688">
                  <c:v>73.382499999999993</c:v>
                </c:pt>
                <c:pt idx="689">
                  <c:v>82.683000000000007</c:v>
                </c:pt>
                <c:pt idx="690">
                  <c:v>77.188500000000005</c:v>
                </c:pt>
                <c:pt idx="691">
                  <c:v>49.178100000000001</c:v>
                </c:pt>
                <c:pt idx="692">
                  <c:v>38.735599999999998</c:v>
                </c:pt>
                <c:pt idx="693">
                  <c:v>36.272399999999998</c:v>
                </c:pt>
                <c:pt idx="694">
                  <c:v>33.054400000000001</c:v>
                </c:pt>
                <c:pt idx="695">
                  <c:v>27.16</c:v>
                </c:pt>
                <c:pt idx="696">
                  <c:v>24.225000000000001</c:v>
                </c:pt>
                <c:pt idx="697">
                  <c:v>30.04</c:v>
                </c:pt>
                <c:pt idx="698">
                  <c:v>39.619199999999999</c:v>
                </c:pt>
                <c:pt idx="699">
                  <c:v>40.283799999999999</c:v>
                </c:pt>
                <c:pt idx="700">
                  <c:v>40.245899999999999</c:v>
                </c:pt>
                <c:pt idx="701">
                  <c:v>54.458199999999998</c:v>
                </c:pt>
                <c:pt idx="702">
                  <c:v>71.310699999999997</c:v>
                </c:pt>
                <c:pt idx="703">
                  <c:v>70.456599999999995</c:v>
                </c:pt>
                <c:pt idx="704">
                  <c:v>65.964600000000004</c:v>
                </c:pt>
                <c:pt idx="705">
                  <c:v>56.197400000000002</c:v>
                </c:pt>
                <c:pt idx="706">
                  <c:v>46.110599999999998</c:v>
                </c:pt>
                <c:pt idx="707">
                  <c:v>39.576999999999998</c:v>
                </c:pt>
                <c:pt idx="708">
                  <c:v>38.668700000000001</c:v>
                </c:pt>
                <c:pt idx="709">
                  <c:v>43.5565</c:v>
                </c:pt>
                <c:pt idx="710">
                  <c:v>47.5364</c:v>
                </c:pt>
                <c:pt idx="711">
                  <c:v>37.835799999999999</c:v>
                </c:pt>
                <c:pt idx="712">
                  <c:v>25.137</c:v>
                </c:pt>
                <c:pt idx="713">
                  <c:v>11.870200000000001</c:v>
                </c:pt>
                <c:pt idx="714">
                  <c:v>5.351</c:v>
                </c:pt>
                <c:pt idx="715">
                  <c:v>3.5554000000000001</c:v>
                </c:pt>
                <c:pt idx="716">
                  <c:v>6.3266</c:v>
                </c:pt>
                <c:pt idx="717">
                  <c:v>48.594099999999997</c:v>
                </c:pt>
                <c:pt idx="718">
                  <c:v>77.597399999999993</c:v>
                </c:pt>
                <c:pt idx="719">
                  <c:v>79.338899999999995</c:v>
                </c:pt>
                <c:pt idx="720">
                  <c:v>92.035700000000006</c:v>
                </c:pt>
                <c:pt idx="721">
                  <c:v>85.768600000000006</c:v>
                </c:pt>
                <c:pt idx="722">
                  <c:v>65.627600000000001</c:v>
                </c:pt>
                <c:pt idx="723">
                  <c:v>75.587199999999996</c:v>
                </c:pt>
                <c:pt idx="724">
                  <c:v>91.039199999999994</c:v>
                </c:pt>
                <c:pt idx="725">
                  <c:v>75.582300000000004</c:v>
                </c:pt>
                <c:pt idx="726">
                  <c:v>69.367400000000004</c:v>
                </c:pt>
                <c:pt idx="727">
                  <c:v>71.426699999999997</c:v>
                </c:pt>
                <c:pt idx="728">
                  <c:v>64.919499999999999</c:v>
                </c:pt>
                <c:pt idx="729">
                  <c:v>49.775700000000001</c:v>
                </c:pt>
                <c:pt idx="730">
                  <c:v>38.112000000000002</c:v>
                </c:pt>
                <c:pt idx="731">
                  <c:v>30.918099999999999</c:v>
                </c:pt>
                <c:pt idx="732">
                  <c:v>25.658100000000001</c:v>
                </c:pt>
                <c:pt idx="733">
                  <c:v>22.317699999999999</c:v>
                </c:pt>
                <c:pt idx="734">
                  <c:v>21.743300000000001</c:v>
                </c:pt>
                <c:pt idx="735">
                  <c:v>22.149899999999999</c:v>
                </c:pt>
                <c:pt idx="736">
                  <c:v>22.8233</c:v>
                </c:pt>
                <c:pt idx="737">
                  <c:v>22.9453</c:v>
                </c:pt>
                <c:pt idx="738">
                  <c:v>22.744900000000001</c:v>
                </c:pt>
                <c:pt idx="739">
                  <c:v>24.117100000000001</c:v>
                </c:pt>
                <c:pt idx="740">
                  <c:v>26.950500000000002</c:v>
                </c:pt>
                <c:pt idx="741">
                  <c:v>26.748100000000001</c:v>
                </c:pt>
                <c:pt idx="742">
                  <c:v>26.743400000000001</c:v>
                </c:pt>
                <c:pt idx="743">
                  <c:v>26.752500000000001</c:v>
                </c:pt>
                <c:pt idx="744">
                  <c:v>26.3583</c:v>
                </c:pt>
                <c:pt idx="745">
                  <c:v>25.7319</c:v>
                </c:pt>
                <c:pt idx="746">
                  <c:v>27.060199999999998</c:v>
                </c:pt>
                <c:pt idx="747">
                  <c:v>38.905500000000004</c:v>
                </c:pt>
                <c:pt idx="748">
                  <c:v>42.314900000000002</c:v>
                </c:pt>
                <c:pt idx="749">
                  <c:v>75.465000000000003</c:v>
                </c:pt>
                <c:pt idx="750">
                  <c:v>125.4358</c:v>
                </c:pt>
                <c:pt idx="751">
                  <c:v>129.58260000000001</c:v>
                </c:pt>
                <c:pt idx="752">
                  <c:v>85.760400000000004</c:v>
                </c:pt>
                <c:pt idx="753">
                  <c:v>29.310400000000001</c:v>
                </c:pt>
                <c:pt idx="754">
                  <c:v>9.3582000000000001</c:v>
                </c:pt>
                <c:pt idx="755">
                  <c:v>6.1054000000000004</c:v>
                </c:pt>
                <c:pt idx="756">
                  <c:v>12.7135</c:v>
                </c:pt>
                <c:pt idx="757">
                  <c:v>13.5336</c:v>
                </c:pt>
                <c:pt idx="758">
                  <c:v>9.1498000000000008</c:v>
                </c:pt>
                <c:pt idx="759">
                  <c:v>9.6419999999999995</c:v>
                </c:pt>
                <c:pt idx="760">
                  <c:v>18.973700000000001</c:v>
                </c:pt>
                <c:pt idx="761">
                  <c:v>41.659500000000001</c:v>
                </c:pt>
                <c:pt idx="762">
                  <c:v>70.3767</c:v>
                </c:pt>
                <c:pt idx="763">
                  <c:v>78.476399999999998</c:v>
                </c:pt>
                <c:pt idx="764">
                  <c:v>72.418199999999999</c:v>
                </c:pt>
                <c:pt idx="765">
                  <c:v>70.727999999999994</c:v>
                </c:pt>
                <c:pt idx="766">
                  <c:v>87.453000000000003</c:v>
                </c:pt>
                <c:pt idx="767">
                  <c:v>85.078500000000005</c:v>
                </c:pt>
                <c:pt idx="768">
                  <c:v>86.25</c:v>
                </c:pt>
                <c:pt idx="769">
                  <c:v>67.942599999999999</c:v>
                </c:pt>
                <c:pt idx="770">
                  <c:v>60.365900000000003</c:v>
                </c:pt>
                <c:pt idx="771">
                  <c:v>98.041499999999999</c:v>
                </c:pt>
                <c:pt idx="772">
                  <c:v>121.9067</c:v>
                </c:pt>
                <c:pt idx="773">
                  <c:v>114.2611</c:v>
                </c:pt>
                <c:pt idx="774">
                  <c:v>91.240200000000002</c:v>
                </c:pt>
                <c:pt idx="775">
                  <c:v>54.514499999999998</c:v>
                </c:pt>
                <c:pt idx="776">
                  <c:v>54.436399999999999</c:v>
                </c:pt>
                <c:pt idx="777">
                  <c:v>91.182299999999998</c:v>
                </c:pt>
                <c:pt idx="778">
                  <c:v>105.07299999999999</c:v>
                </c:pt>
                <c:pt idx="779">
                  <c:v>78.087299999999999</c:v>
                </c:pt>
                <c:pt idx="780">
                  <c:v>42.2072</c:v>
                </c:pt>
                <c:pt idx="781">
                  <c:v>27.795400000000001</c:v>
                </c:pt>
                <c:pt idx="782">
                  <c:v>31.1374</c:v>
                </c:pt>
                <c:pt idx="783">
                  <c:v>36.976500000000001</c:v>
                </c:pt>
                <c:pt idx="784">
                  <c:v>38.591700000000003</c:v>
                </c:pt>
                <c:pt idx="785">
                  <c:v>34.570900000000002</c:v>
                </c:pt>
                <c:pt idx="786">
                  <c:v>27.603400000000001</c:v>
                </c:pt>
                <c:pt idx="787">
                  <c:v>25.217700000000001</c:v>
                </c:pt>
                <c:pt idx="788">
                  <c:v>24.226700000000001</c:v>
                </c:pt>
                <c:pt idx="789">
                  <c:v>23.603999999999999</c:v>
                </c:pt>
                <c:pt idx="790">
                  <c:v>23.222899999999999</c:v>
                </c:pt>
                <c:pt idx="791">
                  <c:v>20.569299999999998</c:v>
                </c:pt>
                <c:pt idx="792">
                  <c:v>11.170199999999999</c:v>
                </c:pt>
                <c:pt idx="793">
                  <c:v>5.1875999999999998</c:v>
                </c:pt>
                <c:pt idx="794">
                  <c:v>3.7214999999999998</c:v>
                </c:pt>
                <c:pt idx="795">
                  <c:v>3.2347999999999999</c:v>
                </c:pt>
                <c:pt idx="796">
                  <c:v>2.8315999999999999</c:v>
                </c:pt>
                <c:pt idx="797">
                  <c:v>3.2187000000000001</c:v>
                </c:pt>
                <c:pt idx="798">
                  <c:v>13.2402</c:v>
                </c:pt>
                <c:pt idx="799">
                  <c:v>22.457899999999999</c:v>
                </c:pt>
                <c:pt idx="800">
                  <c:v>48.544600000000003</c:v>
                </c:pt>
                <c:pt idx="801">
                  <c:v>103.17740000000001</c:v>
                </c:pt>
                <c:pt idx="802">
                  <c:v>140.88749999999999</c:v>
                </c:pt>
                <c:pt idx="803">
                  <c:v>129.64330000000001</c:v>
                </c:pt>
                <c:pt idx="804">
                  <c:v>69.523399999999995</c:v>
                </c:pt>
                <c:pt idx="805">
                  <c:v>27.538599999999999</c:v>
                </c:pt>
                <c:pt idx="806">
                  <c:v>27.867100000000001</c:v>
                </c:pt>
                <c:pt idx="807">
                  <c:v>32.748199999999997</c:v>
                </c:pt>
                <c:pt idx="808">
                  <c:v>18.611499999999999</c:v>
                </c:pt>
                <c:pt idx="809">
                  <c:v>6.6901000000000002</c:v>
                </c:pt>
                <c:pt idx="810">
                  <c:v>3.1859000000000002</c:v>
                </c:pt>
                <c:pt idx="811">
                  <c:v>2.8603999999999998</c:v>
                </c:pt>
                <c:pt idx="812">
                  <c:v>4.8196000000000003</c:v>
                </c:pt>
                <c:pt idx="813">
                  <c:v>8.9210999999999991</c:v>
                </c:pt>
                <c:pt idx="814">
                  <c:v>12.9763</c:v>
                </c:pt>
                <c:pt idx="815">
                  <c:v>13.6381</c:v>
                </c:pt>
                <c:pt idx="816">
                  <c:v>12.5502</c:v>
                </c:pt>
                <c:pt idx="817">
                  <c:v>11.009600000000001</c:v>
                </c:pt>
                <c:pt idx="818">
                  <c:v>29.8919</c:v>
                </c:pt>
                <c:pt idx="819">
                  <c:v>63.795299999999997</c:v>
                </c:pt>
                <c:pt idx="820">
                  <c:v>79.799099999999996</c:v>
                </c:pt>
                <c:pt idx="821">
                  <c:v>97.9011</c:v>
                </c:pt>
                <c:pt idx="822">
                  <c:v>81.699299999999994</c:v>
                </c:pt>
                <c:pt idx="823">
                  <c:v>52.098999999999997</c:v>
                </c:pt>
                <c:pt idx="824">
                  <c:v>52.167999999999999</c:v>
                </c:pt>
                <c:pt idx="825">
                  <c:v>58.131500000000003</c:v>
                </c:pt>
                <c:pt idx="826">
                  <c:v>61.947499999999998</c:v>
                </c:pt>
                <c:pt idx="827">
                  <c:v>61.509</c:v>
                </c:pt>
                <c:pt idx="828">
                  <c:v>54.491100000000003</c:v>
                </c:pt>
                <c:pt idx="829">
                  <c:v>32.663800000000002</c:v>
                </c:pt>
                <c:pt idx="830">
                  <c:v>17.6996</c:v>
                </c:pt>
                <c:pt idx="831">
                  <c:v>11.8811</c:v>
                </c:pt>
                <c:pt idx="832">
                  <c:v>12.1455</c:v>
                </c:pt>
                <c:pt idx="833">
                  <c:v>12.451499999999999</c:v>
                </c:pt>
                <c:pt idx="834">
                  <c:v>13.8673</c:v>
                </c:pt>
                <c:pt idx="835">
                  <c:v>15.016999999999999</c:v>
                </c:pt>
                <c:pt idx="836">
                  <c:v>20.9373</c:v>
                </c:pt>
                <c:pt idx="837">
                  <c:v>50.1357</c:v>
                </c:pt>
                <c:pt idx="838">
                  <c:v>54.251600000000003</c:v>
                </c:pt>
                <c:pt idx="839">
                  <c:v>43.127200000000002</c:v>
                </c:pt>
                <c:pt idx="840">
                  <c:v>36.779499999999999</c:v>
                </c:pt>
                <c:pt idx="841">
                  <c:v>35.356200000000001</c:v>
                </c:pt>
                <c:pt idx="842">
                  <c:v>37.422400000000003</c:v>
                </c:pt>
                <c:pt idx="843">
                  <c:v>41.134900000000002</c:v>
                </c:pt>
                <c:pt idx="844">
                  <c:v>35.4863</c:v>
                </c:pt>
                <c:pt idx="845">
                  <c:v>23.188199999999998</c:v>
                </c:pt>
                <c:pt idx="846">
                  <c:v>21.7378</c:v>
                </c:pt>
                <c:pt idx="847">
                  <c:v>23.4848</c:v>
                </c:pt>
                <c:pt idx="848">
                  <c:v>24.632300000000001</c:v>
                </c:pt>
                <c:pt idx="849">
                  <c:v>31.6815</c:v>
                </c:pt>
                <c:pt idx="850">
                  <c:v>35.889000000000003</c:v>
                </c:pt>
                <c:pt idx="851">
                  <c:v>33.597099999999998</c:v>
                </c:pt>
                <c:pt idx="852">
                  <c:v>28.832599999999999</c:v>
                </c:pt>
                <c:pt idx="853">
                  <c:v>26.595800000000001</c:v>
                </c:pt>
                <c:pt idx="854">
                  <c:v>24.097200000000001</c:v>
                </c:pt>
                <c:pt idx="855">
                  <c:v>19.787800000000001</c:v>
                </c:pt>
                <c:pt idx="856">
                  <c:v>19.634499999999999</c:v>
                </c:pt>
                <c:pt idx="857">
                  <c:v>20.761199999999999</c:v>
                </c:pt>
                <c:pt idx="858">
                  <c:v>21.382400000000001</c:v>
                </c:pt>
                <c:pt idx="859">
                  <c:v>28.844200000000001</c:v>
                </c:pt>
                <c:pt idx="860">
                  <c:v>48.782699999999998</c:v>
                </c:pt>
                <c:pt idx="861">
                  <c:v>88.657499999999999</c:v>
                </c:pt>
                <c:pt idx="862">
                  <c:v>105.8618</c:v>
                </c:pt>
                <c:pt idx="863">
                  <c:v>82.76</c:v>
                </c:pt>
                <c:pt idx="864">
                  <c:v>34.933399999999999</c:v>
                </c:pt>
                <c:pt idx="865">
                  <c:v>12.922599999999999</c:v>
                </c:pt>
                <c:pt idx="866">
                  <c:v>15.4306</c:v>
                </c:pt>
                <c:pt idx="867">
                  <c:v>22.331</c:v>
                </c:pt>
                <c:pt idx="868">
                  <c:v>19.2303</c:v>
                </c:pt>
                <c:pt idx="869">
                  <c:v>10.398300000000001</c:v>
                </c:pt>
                <c:pt idx="870">
                  <c:v>6.3376999999999999</c:v>
                </c:pt>
                <c:pt idx="871">
                  <c:v>6.3390000000000004</c:v>
                </c:pt>
                <c:pt idx="872">
                  <c:v>7.4104999999999999</c:v>
                </c:pt>
                <c:pt idx="873">
                  <c:v>8.4002999999999997</c:v>
                </c:pt>
                <c:pt idx="874">
                  <c:v>9.4955999999999996</c:v>
                </c:pt>
                <c:pt idx="875">
                  <c:v>8.5678999999999998</c:v>
                </c:pt>
                <c:pt idx="876">
                  <c:v>4.5762</c:v>
                </c:pt>
                <c:pt idx="877">
                  <c:v>4.5738000000000003</c:v>
                </c:pt>
                <c:pt idx="878">
                  <c:v>5.8517999999999999</c:v>
                </c:pt>
                <c:pt idx="879">
                  <c:v>6.5675999999999997</c:v>
                </c:pt>
                <c:pt idx="880">
                  <c:v>6.4097999999999997</c:v>
                </c:pt>
                <c:pt idx="881">
                  <c:v>5.8434999999999997</c:v>
                </c:pt>
                <c:pt idx="882">
                  <c:v>4.3132000000000001</c:v>
                </c:pt>
                <c:pt idx="883">
                  <c:v>3.5076999999999998</c:v>
                </c:pt>
                <c:pt idx="884">
                  <c:v>3.0613000000000001</c:v>
                </c:pt>
                <c:pt idx="885">
                  <c:v>3.1263000000000001</c:v>
                </c:pt>
                <c:pt idx="886">
                  <c:v>6.4935</c:v>
                </c:pt>
                <c:pt idx="887">
                  <c:v>13.164199999999999</c:v>
                </c:pt>
                <c:pt idx="888">
                  <c:v>12.182700000000001</c:v>
                </c:pt>
                <c:pt idx="889">
                  <c:v>10.4259</c:v>
                </c:pt>
                <c:pt idx="890">
                  <c:v>6.4958999999999998</c:v>
                </c:pt>
                <c:pt idx="891">
                  <c:v>4.7571000000000003</c:v>
                </c:pt>
                <c:pt idx="892">
                  <c:v>4.8887999999999998</c:v>
                </c:pt>
                <c:pt idx="893">
                  <c:v>5.4414999999999996</c:v>
                </c:pt>
                <c:pt idx="894">
                  <c:v>7.9690000000000003</c:v>
                </c:pt>
                <c:pt idx="895">
                  <c:v>8.7893000000000008</c:v>
                </c:pt>
                <c:pt idx="896">
                  <c:v>7.8387000000000002</c:v>
                </c:pt>
                <c:pt idx="897">
                  <c:v>5.3749000000000002</c:v>
                </c:pt>
                <c:pt idx="898">
                  <c:v>3.5838000000000001</c:v>
                </c:pt>
                <c:pt idx="899">
                  <c:v>3.2991000000000001</c:v>
                </c:pt>
                <c:pt idx="900">
                  <c:v>3.1627000000000001</c:v>
                </c:pt>
                <c:pt idx="901">
                  <c:v>2.8079000000000001</c:v>
                </c:pt>
                <c:pt idx="902">
                  <c:v>2.1737000000000002</c:v>
                </c:pt>
                <c:pt idx="903">
                  <c:v>1.8595999999999999</c:v>
                </c:pt>
                <c:pt idx="904">
                  <c:v>2.2494999999999998</c:v>
                </c:pt>
                <c:pt idx="905">
                  <c:v>6.3916000000000004</c:v>
                </c:pt>
                <c:pt idx="906">
                  <c:v>11.603400000000001</c:v>
                </c:pt>
                <c:pt idx="907">
                  <c:v>38.127099999999999</c:v>
                </c:pt>
                <c:pt idx="908">
                  <c:v>74.3279</c:v>
                </c:pt>
                <c:pt idx="909">
                  <c:v>80.562899999999999</c:v>
                </c:pt>
                <c:pt idx="910">
                  <c:v>55.4724</c:v>
                </c:pt>
                <c:pt idx="911">
                  <c:v>28.454999999999998</c:v>
                </c:pt>
                <c:pt idx="912">
                  <c:v>31.945699999999999</c:v>
                </c:pt>
                <c:pt idx="913">
                  <c:v>37.716099999999997</c:v>
                </c:pt>
                <c:pt idx="914">
                  <c:v>31.768999999999998</c:v>
                </c:pt>
                <c:pt idx="915">
                  <c:v>17.4955</c:v>
                </c:pt>
                <c:pt idx="916">
                  <c:v>10.3622</c:v>
                </c:pt>
                <c:pt idx="917">
                  <c:v>6.7165999999999997</c:v>
                </c:pt>
                <c:pt idx="918">
                  <c:v>5.8658000000000001</c:v>
                </c:pt>
                <c:pt idx="919">
                  <c:v>26.299700000000001</c:v>
                </c:pt>
                <c:pt idx="920">
                  <c:v>71.912400000000005</c:v>
                </c:pt>
                <c:pt idx="921">
                  <c:v>80.108599999999996</c:v>
                </c:pt>
                <c:pt idx="922">
                  <c:v>60.407299999999999</c:v>
                </c:pt>
                <c:pt idx="923">
                  <c:v>28.108899999999998</c:v>
                </c:pt>
                <c:pt idx="924">
                  <c:v>11.034599999999999</c:v>
                </c:pt>
                <c:pt idx="925">
                  <c:v>5.6390000000000002</c:v>
                </c:pt>
                <c:pt idx="926">
                  <c:v>9.1719000000000008</c:v>
                </c:pt>
                <c:pt idx="927">
                  <c:v>11.162699999999999</c:v>
                </c:pt>
                <c:pt idx="928">
                  <c:v>9.2668999999999997</c:v>
                </c:pt>
                <c:pt idx="929">
                  <c:v>6.2971000000000004</c:v>
                </c:pt>
                <c:pt idx="930">
                  <c:v>5.3164999999999996</c:v>
                </c:pt>
                <c:pt idx="931">
                  <c:v>4.9802999999999997</c:v>
                </c:pt>
                <c:pt idx="932">
                  <c:v>4.0273000000000003</c:v>
                </c:pt>
                <c:pt idx="933">
                  <c:v>4.0528000000000004</c:v>
                </c:pt>
                <c:pt idx="934">
                  <c:v>3.7881</c:v>
                </c:pt>
                <c:pt idx="935">
                  <c:v>3.6686999999999999</c:v>
                </c:pt>
                <c:pt idx="936">
                  <c:v>3.6903999999999999</c:v>
                </c:pt>
                <c:pt idx="937">
                  <c:v>3.7896000000000001</c:v>
                </c:pt>
                <c:pt idx="938">
                  <c:v>3.6634000000000002</c:v>
                </c:pt>
                <c:pt idx="939">
                  <c:v>3.7058</c:v>
                </c:pt>
                <c:pt idx="940">
                  <c:v>3.7198000000000002</c:v>
                </c:pt>
                <c:pt idx="941">
                  <c:v>3.7096</c:v>
                </c:pt>
                <c:pt idx="942">
                  <c:v>3.6698</c:v>
                </c:pt>
                <c:pt idx="943">
                  <c:v>3.6048</c:v>
                </c:pt>
                <c:pt idx="944">
                  <c:v>3.5165999999999999</c:v>
                </c:pt>
                <c:pt idx="945">
                  <c:v>3.4291</c:v>
                </c:pt>
                <c:pt idx="946">
                  <c:v>5.5053999999999998</c:v>
                </c:pt>
                <c:pt idx="947">
                  <c:v>10.462199999999999</c:v>
                </c:pt>
                <c:pt idx="948">
                  <c:v>11.964</c:v>
                </c:pt>
                <c:pt idx="949">
                  <c:v>10.848800000000001</c:v>
                </c:pt>
                <c:pt idx="950">
                  <c:v>7.0242000000000004</c:v>
                </c:pt>
                <c:pt idx="951">
                  <c:v>3.2658</c:v>
                </c:pt>
                <c:pt idx="952">
                  <c:v>2.4718</c:v>
                </c:pt>
                <c:pt idx="953">
                  <c:v>2.157</c:v>
                </c:pt>
                <c:pt idx="954">
                  <c:v>2.5598000000000001</c:v>
                </c:pt>
                <c:pt idx="955">
                  <c:v>4.1733000000000002</c:v>
                </c:pt>
                <c:pt idx="956">
                  <c:v>13.1044</c:v>
                </c:pt>
                <c:pt idx="957">
                  <c:v>34.864600000000003</c:v>
                </c:pt>
                <c:pt idx="958">
                  <c:v>35.0349</c:v>
                </c:pt>
                <c:pt idx="959">
                  <c:v>32.464300000000001</c:v>
                </c:pt>
                <c:pt idx="960">
                  <c:v>28.174800000000001</c:v>
                </c:pt>
                <c:pt idx="961">
                  <c:v>28.636099999999999</c:v>
                </c:pt>
                <c:pt idx="962">
                  <c:v>68.682199999999995</c:v>
                </c:pt>
                <c:pt idx="963">
                  <c:v>75.912899999999993</c:v>
                </c:pt>
                <c:pt idx="964">
                  <c:v>56.540500000000002</c:v>
                </c:pt>
                <c:pt idx="965">
                  <c:v>37.6128</c:v>
                </c:pt>
                <c:pt idx="966">
                  <c:v>21.366499999999998</c:v>
                </c:pt>
                <c:pt idx="967">
                  <c:v>11.1379</c:v>
                </c:pt>
                <c:pt idx="968">
                  <c:v>5.601</c:v>
                </c:pt>
                <c:pt idx="969">
                  <c:v>3.9205999999999999</c:v>
                </c:pt>
                <c:pt idx="970">
                  <c:v>2.4274</c:v>
                </c:pt>
                <c:pt idx="971">
                  <c:v>2.5221</c:v>
                </c:pt>
                <c:pt idx="972">
                  <c:v>2.7534999999999998</c:v>
                </c:pt>
                <c:pt idx="973">
                  <c:v>3.2541000000000002</c:v>
                </c:pt>
                <c:pt idx="974">
                  <c:v>3.3877999999999999</c:v>
                </c:pt>
                <c:pt idx="975">
                  <c:v>3.3761999999999999</c:v>
                </c:pt>
                <c:pt idx="976">
                  <c:v>3.3431000000000002</c:v>
                </c:pt>
                <c:pt idx="977">
                  <c:v>3.3315000000000001</c:v>
                </c:pt>
                <c:pt idx="978">
                  <c:v>3.3296999999999999</c:v>
                </c:pt>
                <c:pt idx="979">
                  <c:v>3.2422</c:v>
                </c:pt>
                <c:pt idx="980">
                  <c:v>3.198</c:v>
                </c:pt>
                <c:pt idx="981">
                  <c:v>3.1817000000000002</c:v>
                </c:pt>
                <c:pt idx="982">
                  <c:v>3.0865999999999998</c:v>
                </c:pt>
                <c:pt idx="983">
                  <c:v>3.0019</c:v>
                </c:pt>
                <c:pt idx="984">
                  <c:v>2.9287999999999998</c:v>
                </c:pt>
                <c:pt idx="985">
                  <c:v>2.9066999999999998</c:v>
                </c:pt>
                <c:pt idx="986">
                  <c:v>2.9430000000000001</c:v>
                </c:pt>
                <c:pt idx="987">
                  <c:v>2.9487000000000001</c:v>
                </c:pt>
                <c:pt idx="988">
                  <c:v>2.9481999999999999</c:v>
                </c:pt>
                <c:pt idx="989">
                  <c:v>2.9470999999999998</c:v>
                </c:pt>
                <c:pt idx="990">
                  <c:v>2.8976000000000002</c:v>
                </c:pt>
                <c:pt idx="991">
                  <c:v>2.6901999999999999</c:v>
                </c:pt>
                <c:pt idx="992">
                  <c:v>2.5337999999999998</c:v>
                </c:pt>
                <c:pt idx="993">
                  <c:v>2.3976000000000002</c:v>
                </c:pt>
                <c:pt idx="994">
                  <c:v>2.3982000000000001</c:v>
                </c:pt>
                <c:pt idx="995">
                  <c:v>2.3064</c:v>
                </c:pt>
                <c:pt idx="996">
                  <c:v>2.3622000000000001</c:v>
                </c:pt>
                <c:pt idx="997">
                  <c:v>2.3738000000000001</c:v>
                </c:pt>
                <c:pt idx="998">
                  <c:v>2.2694999999999999</c:v>
                </c:pt>
                <c:pt idx="999">
                  <c:v>2.0834000000000001</c:v>
                </c:pt>
                <c:pt idx="1000">
                  <c:v>2.0154999999999998</c:v>
                </c:pt>
                <c:pt idx="1001">
                  <c:v>2.0701000000000001</c:v>
                </c:pt>
                <c:pt idx="1002">
                  <c:v>2.0874999999999999</c:v>
                </c:pt>
                <c:pt idx="1003">
                  <c:v>1.9614</c:v>
                </c:pt>
                <c:pt idx="1004">
                  <c:v>1.97</c:v>
                </c:pt>
                <c:pt idx="1005">
                  <c:v>1.8616999999999999</c:v>
                </c:pt>
                <c:pt idx="1006">
                  <c:v>1.8743000000000001</c:v>
                </c:pt>
                <c:pt idx="1007">
                  <c:v>1.8968</c:v>
                </c:pt>
                <c:pt idx="1008">
                  <c:v>1.8521000000000001</c:v>
                </c:pt>
                <c:pt idx="1009">
                  <c:v>1.7526999999999999</c:v>
                </c:pt>
                <c:pt idx="1010">
                  <c:v>1.7978000000000001</c:v>
                </c:pt>
                <c:pt idx="1011">
                  <c:v>1.7563</c:v>
                </c:pt>
                <c:pt idx="1012">
                  <c:v>1.6574</c:v>
                </c:pt>
                <c:pt idx="1013">
                  <c:v>1.7019</c:v>
                </c:pt>
                <c:pt idx="1014">
                  <c:v>1.6225000000000001</c:v>
                </c:pt>
                <c:pt idx="1015">
                  <c:v>1.5787</c:v>
                </c:pt>
                <c:pt idx="1016">
                  <c:v>1.6093999999999999</c:v>
                </c:pt>
                <c:pt idx="1017">
                  <c:v>1.6153999999999999</c:v>
                </c:pt>
                <c:pt idx="1018">
                  <c:v>1.6171</c:v>
                </c:pt>
                <c:pt idx="1019">
                  <c:v>1.5958000000000001</c:v>
                </c:pt>
                <c:pt idx="1020">
                  <c:v>1.4595</c:v>
                </c:pt>
                <c:pt idx="1021">
                  <c:v>1.5085999999999999</c:v>
                </c:pt>
                <c:pt idx="1022">
                  <c:v>1.5184</c:v>
                </c:pt>
                <c:pt idx="1023">
                  <c:v>1.5215000000000001</c:v>
                </c:pt>
                <c:pt idx="1024">
                  <c:v>1.5206999999999999</c:v>
                </c:pt>
                <c:pt idx="1025">
                  <c:v>1.5933999999999999</c:v>
                </c:pt>
                <c:pt idx="1026">
                  <c:v>4.7756999999999996</c:v>
                </c:pt>
                <c:pt idx="1027">
                  <c:v>27.180199999999999</c:v>
                </c:pt>
                <c:pt idx="1028">
                  <c:v>30.5716</c:v>
                </c:pt>
                <c:pt idx="1029">
                  <c:v>25.6526</c:v>
                </c:pt>
                <c:pt idx="1030">
                  <c:v>27.3765</c:v>
                </c:pt>
                <c:pt idx="1031">
                  <c:v>72.394599999999997</c:v>
                </c:pt>
                <c:pt idx="1032">
                  <c:v>84.866399999999999</c:v>
                </c:pt>
                <c:pt idx="1033">
                  <c:v>53.371000000000002</c:v>
                </c:pt>
                <c:pt idx="1034">
                  <c:v>27.7302</c:v>
                </c:pt>
                <c:pt idx="1035">
                  <c:v>39.511000000000003</c:v>
                </c:pt>
                <c:pt idx="1036">
                  <c:v>71.767399999999995</c:v>
                </c:pt>
                <c:pt idx="1037">
                  <c:v>80.602699999999999</c:v>
                </c:pt>
                <c:pt idx="1038">
                  <c:v>74.262799999999999</c:v>
                </c:pt>
                <c:pt idx="1039">
                  <c:v>56.662599999999998</c:v>
                </c:pt>
                <c:pt idx="1040">
                  <c:v>29.967700000000001</c:v>
                </c:pt>
                <c:pt idx="1041">
                  <c:v>29.244700000000002</c:v>
                </c:pt>
                <c:pt idx="1042">
                  <c:v>52.344999999999999</c:v>
                </c:pt>
                <c:pt idx="1043">
                  <c:v>56.532899999999998</c:v>
                </c:pt>
                <c:pt idx="1044">
                  <c:v>38.470100000000002</c:v>
                </c:pt>
                <c:pt idx="1045">
                  <c:v>17.558900000000001</c:v>
                </c:pt>
                <c:pt idx="1046">
                  <c:v>7.1637000000000004</c:v>
                </c:pt>
                <c:pt idx="1047">
                  <c:v>3.9159000000000002</c:v>
                </c:pt>
                <c:pt idx="1048">
                  <c:v>2.6295999999999999</c:v>
                </c:pt>
                <c:pt idx="1049">
                  <c:v>1.8817999999999999</c:v>
                </c:pt>
                <c:pt idx="1050">
                  <c:v>1.9244000000000001</c:v>
                </c:pt>
                <c:pt idx="1051">
                  <c:v>1.8378000000000001</c:v>
                </c:pt>
                <c:pt idx="1052">
                  <c:v>1.3554999999999999</c:v>
                </c:pt>
                <c:pt idx="1053">
                  <c:v>1.496</c:v>
                </c:pt>
                <c:pt idx="1054">
                  <c:v>3.766</c:v>
                </c:pt>
                <c:pt idx="1055">
                  <c:v>6.0373999999999999</c:v>
                </c:pt>
                <c:pt idx="1056">
                  <c:v>17.589700000000001</c:v>
                </c:pt>
                <c:pt idx="1057">
                  <c:v>26.317499999999999</c:v>
                </c:pt>
                <c:pt idx="1058">
                  <c:v>22.716999999999999</c:v>
                </c:pt>
                <c:pt idx="1059">
                  <c:v>17.1296</c:v>
                </c:pt>
                <c:pt idx="1060">
                  <c:v>15.357100000000001</c:v>
                </c:pt>
                <c:pt idx="1061">
                  <c:v>15.9361</c:v>
                </c:pt>
                <c:pt idx="1062">
                  <c:v>16.979900000000001</c:v>
                </c:pt>
                <c:pt idx="1063">
                  <c:v>30.0626</c:v>
                </c:pt>
                <c:pt idx="1064">
                  <c:v>34.360700000000001</c:v>
                </c:pt>
                <c:pt idx="1065">
                  <c:v>48.233400000000003</c:v>
                </c:pt>
                <c:pt idx="1066">
                  <c:v>57.844999999999999</c:v>
                </c:pt>
                <c:pt idx="1067">
                  <c:v>49.253</c:v>
                </c:pt>
                <c:pt idx="1068">
                  <c:v>30.2928</c:v>
                </c:pt>
                <c:pt idx="1069">
                  <c:v>24.812899999999999</c:v>
                </c:pt>
                <c:pt idx="1070">
                  <c:v>29.950800000000001</c:v>
                </c:pt>
                <c:pt idx="1071">
                  <c:v>33.523099999999999</c:v>
                </c:pt>
                <c:pt idx="1072">
                  <c:v>33.3611</c:v>
                </c:pt>
                <c:pt idx="1073">
                  <c:v>37.621299999999998</c:v>
                </c:pt>
                <c:pt idx="1074">
                  <c:v>48.082999999999998</c:v>
                </c:pt>
                <c:pt idx="1075">
                  <c:v>90.153000000000006</c:v>
                </c:pt>
                <c:pt idx="1076">
                  <c:v>124.84269999999999</c:v>
                </c:pt>
                <c:pt idx="1077">
                  <c:v>109.7319</c:v>
                </c:pt>
                <c:pt idx="1078">
                  <c:v>79.384399999999999</c:v>
                </c:pt>
                <c:pt idx="1079">
                  <c:v>60.138100000000001</c:v>
                </c:pt>
                <c:pt idx="1080">
                  <c:v>40.530500000000004</c:v>
                </c:pt>
                <c:pt idx="1081">
                  <c:v>25.173500000000001</c:v>
                </c:pt>
                <c:pt idx="1082">
                  <c:v>10.5815</c:v>
                </c:pt>
                <c:pt idx="1083">
                  <c:v>2.6280999999999999</c:v>
                </c:pt>
                <c:pt idx="1084">
                  <c:v>2.1160000000000001</c:v>
                </c:pt>
                <c:pt idx="1085">
                  <c:v>2.8664000000000001</c:v>
                </c:pt>
                <c:pt idx="1086">
                  <c:v>6.3802000000000003</c:v>
                </c:pt>
                <c:pt idx="1087">
                  <c:v>11.4954</c:v>
                </c:pt>
                <c:pt idx="1088">
                  <c:v>10.808299999999999</c:v>
                </c:pt>
                <c:pt idx="1089">
                  <c:v>8.3758999999999997</c:v>
                </c:pt>
                <c:pt idx="1090">
                  <c:v>6.5884999999999998</c:v>
                </c:pt>
                <c:pt idx="1091">
                  <c:v>14.9313</c:v>
                </c:pt>
                <c:pt idx="1092">
                  <c:v>35.9253</c:v>
                </c:pt>
                <c:pt idx="1093">
                  <c:v>88.576499999999996</c:v>
                </c:pt>
                <c:pt idx="1094">
                  <c:v>124.6823</c:v>
                </c:pt>
                <c:pt idx="1095">
                  <c:v>108.08369999999999</c:v>
                </c:pt>
                <c:pt idx="1096">
                  <c:v>53.3506</c:v>
                </c:pt>
                <c:pt idx="1097">
                  <c:v>10.3428</c:v>
                </c:pt>
                <c:pt idx="1098">
                  <c:v>1.3686</c:v>
                </c:pt>
                <c:pt idx="1099">
                  <c:v>6.3575999999999997</c:v>
                </c:pt>
                <c:pt idx="1100">
                  <c:v>28.4056</c:v>
                </c:pt>
                <c:pt idx="1101">
                  <c:v>68.117999999999995</c:v>
                </c:pt>
                <c:pt idx="1102">
                  <c:v>115.5838</c:v>
                </c:pt>
                <c:pt idx="1103">
                  <c:v>130.08449999999999</c:v>
                </c:pt>
                <c:pt idx="1104">
                  <c:v>107.2585</c:v>
                </c:pt>
                <c:pt idx="1105">
                  <c:v>49.920900000000003</c:v>
                </c:pt>
                <c:pt idx="1106">
                  <c:v>19.389500000000002</c:v>
                </c:pt>
                <c:pt idx="1107">
                  <c:v>9.2875999999999994</c:v>
                </c:pt>
                <c:pt idx="1108">
                  <c:v>16.501999999999999</c:v>
                </c:pt>
                <c:pt idx="1109">
                  <c:v>21.347799999999999</c:v>
                </c:pt>
                <c:pt idx="1110">
                  <c:v>37.8352</c:v>
                </c:pt>
                <c:pt idx="1111">
                  <c:v>71.972800000000007</c:v>
                </c:pt>
                <c:pt idx="1112">
                  <c:v>69.910700000000006</c:v>
                </c:pt>
                <c:pt idx="1113">
                  <c:v>55.394100000000002</c:v>
                </c:pt>
                <c:pt idx="1114">
                  <c:v>55.886400000000002</c:v>
                </c:pt>
                <c:pt idx="1115">
                  <c:v>57.373699999999999</c:v>
                </c:pt>
                <c:pt idx="1116">
                  <c:v>38.137</c:v>
                </c:pt>
                <c:pt idx="1117">
                  <c:v>24.933299999999999</c:v>
                </c:pt>
                <c:pt idx="1118">
                  <c:v>12.4716</c:v>
                </c:pt>
                <c:pt idx="1119">
                  <c:v>7.0357000000000003</c:v>
                </c:pt>
                <c:pt idx="1120">
                  <c:v>10.781499999999999</c:v>
                </c:pt>
                <c:pt idx="1121">
                  <c:v>14.2536</c:v>
                </c:pt>
                <c:pt idx="1122">
                  <c:v>14.3352</c:v>
                </c:pt>
                <c:pt idx="1123">
                  <c:v>8.7477999999999998</c:v>
                </c:pt>
                <c:pt idx="1124">
                  <c:v>4.1529999999999996</c:v>
                </c:pt>
                <c:pt idx="1125">
                  <c:v>3.0497000000000001</c:v>
                </c:pt>
                <c:pt idx="1126">
                  <c:v>3.0731000000000002</c:v>
                </c:pt>
                <c:pt idx="1127">
                  <c:v>3.2404000000000002</c:v>
                </c:pt>
                <c:pt idx="1128">
                  <c:v>3.5167000000000002</c:v>
                </c:pt>
                <c:pt idx="1129">
                  <c:v>3.7044000000000001</c:v>
                </c:pt>
                <c:pt idx="1130">
                  <c:v>3.8401999999999998</c:v>
                </c:pt>
                <c:pt idx="1131">
                  <c:v>3.9114</c:v>
                </c:pt>
                <c:pt idx="1132">
                  <c:v>4.0713999999999997</c:v>
                </c:pt>
                <c:pt idx="1133">
                  <c:v>4.3148999999999997</c:v>
                </c:pt>
                <c:pt idx="1134">
                  <c:v>4.4325000000000001</c:v>
                </c:pt>
                <c:pt idx="1135">
                  <c:v>4.3474000000000004</c:v>
                </c:pt>
                <c:pt idx="1136">
                  <c:v>4.3160999999999996</c:v>
                </c:pt>
                <c:pt idx="1137">
                  <c:v>4.2872000000000003</c:v>
                </c:pt>
                <c:pt idx="1138">
                  <c:v>4.3921000000000001</c:v>
                </c:pt>
                <c:pt idx="1139">
                  <c:v>4.3338999999999999</c:v>
                </c:pt>
                <c:pt idx="1140">
                  <c:v>4.3746999999999998</c:v>
                </c:pt>
                <c:pt idx="1141">
                  <c:v>6.8752000000000004</c:v>
                </c:pt>
                <c:pt idx="1142">
                  <c:v>28.8827</c:v>
                </c:pt>
                <c:pt idx="1143">
                  <c:v>33.654800000000002</c:v>
                </c:pt>
                <c:pt idx="1144">
                  <c:v>26.5504</c:v>
                </c:pt>
                <c:pt idx="1145">
                  <c:v>12.782400000000001</c:v>
                </c:pt>
                <c:pt idx="1146">
                  <c:v>4.9310999999999998</c:v>
                </c:pt>
                <c:pt idx="1147">
                  <c:v>2.5567000000000002</c:v>
                </c:pt>
                <c:pt idx="1148">
                  <c:v>2.4138999999999999</c:v>
                </c:pt>
                <c:pt idx="1149">
                  <c:v>3.8357000000000001</c:v>
                </c:pt>
                <c:pt idx="1150">
                  <c:v>15.2173</c:v>
                </c:pt>
                <c:pt idx="1151">
                  <c:v>38.142499999999998</c:v>
                </c:pt>
                <c:pt idx="1152">
                  <c:v>41.760399999999997</c:v>
                </c:pt>
                <c:pt idx="1153">
                  <c:v>45.730800000000002</c:v>
                </c:pt>
                <c:pt idx="1154">
                  <c:v>77.251800000000003</c:v>
                </c:pt>
                <c:pt idx="1155">
                  <c:v>77.345299999999995</c:v>
                </c:pt>
                <c:pt idx="1156">
                  <c:v>51.5535</c:v>
                </c:pt>
                <c:pt idx="1157">
                  <c:v>58.8185</c:v>
                </c:pt>
                <c:pt idx="1158">
                  <c:v>99.307000000000002</c:v>
                </c:pt>
                <c:pt idx="1159">
                  <c:v>125.3643</c:v>
                </c:pt>
                <c:pt idx="1160">
                  <c:v>129.3032</c:v>
                </c:pt>
                <c:pt idx="1161">
                  <c:v>101.81010000000001</c:v>
                </c:pt>
                <c:pt idx="1162">
                  <c:v>50.499899999999997</c:v>
                </c:pt>
                <c:pt idx="1163">
                  <c:v>43.512799999999999</c:v>
                </c:pt>
                <c:pt idx="1164">
                  <c:v>45.047400000000003</c:v>
                </c:pt>
                <c:pt idx="1165">
                  <c:v>43.563899999999997</c:v>
                </c:pt>
                <c:pt idx="1166">
                  <c:v>42.1875</c:v>
                </c:pt>
                <c:pt idx="1167">
                  <c:v>64.102800000000002</c:v>
                </c:pt>
                <c:pt idx="1168">
                  <c:v>115.8272</c:v>
                </c:pt>
                <c:pt idx="1169">
                  <c:v>125.70350000000001</c:v>
                </c:pt>
                <c:pt idx="1170">
                  <c:v>77.719200000000001</c:v>
                </c:pt>
                <c:pt idx="1171">
                  <c:v>38.691400000000002</c:v>
                </c:pt>
                <c:pt idx="1172">
                  <c:v>27.6557</c:v>
                </c:pt>
                <c:pt idx="1173">
                  <c:v>26.830200000000001</c:v>
                </c:pt>
                <c:pt idx="1174">
                  <c:v>27.840599999999998</c:v>
                </c:pt>
                <c:pt idx="1175">
                  <c:v>26.017499999999998</c:v>
                </c:pt>
                <c:pt idx="1176">
                  <c:v>23.139299999999999</c:v>
                </c:pt>
                <c:pt idx="1177">
                  <c:v>23.336600000000001</c:v>
                </c:pt>
                <c:pt idx="1178">
                  <c:v>23.218299999999999</c:v>
                </c:pt>
                <c:pt idx="1179">
                  <c:v>25.527799999999999</c:v>
                </c:pt>
                <c:pt idx="1180">
                  <c:v>28.710699999999999</c:v>
                </c:pt>
                <c:pt idx="1181">
                  <c:v>27.523900000000001</c:v>
                </c:pt>
                <c:pt idx="1182">
                  <c:v>24.2821</c:v>
                </c:pt>
                <c:pt idx="1183">
                  <c:v>18.742000000000001</c:v>
                </c:pt>
                <c:pt idx="1184">
                  <c:v>13.243499999999999</c:v>
                </c:pt>
                <c:pt idx="1185">
                  <c:v>12.0664</c:v>
                </c:pt>
                <c:pt idx="1186">
                  <c:v>14.0381</c:v>
                </c:pt>
                <c:pt idx="1187">
                  <c:v>15.266</c:v>
                </c:pt>
                <c:pt idx="1188">
                  <c:v>15.474299999999999</c:v>
                </c:pt>
                <c:pt idx="1189">
                  <c:v>13.9429</c:v>
                </c:pt>
                <c:pt idx="1190">
                  <c:v>11.7583</c:v>
                </c:pt>
                <c:pt idx="1191">
                  <c:v>12.4003</c:v>
                </c:pt>
                <c:pt idx="1192">
                  <c:v>13.747400000000001</c:v>
                </c:pt>
                <c:pt idx="1193">
                  <c:v>14.9871</c:v>
                </c:pt>
                <c:pt idx="1194">
                  <c:v>17.7468</c:v>
                </c:pt>
                <c:pt idx="1195">
                  <c:v>20.222100000000001</c:v>
                </c:pt>
                <c:pt idx="1196">
                  <c:v>25.390899999999998</c:v>
                </c:pt>
                <c:pt idx="1197">
                  <c:v>32.171900000000001</c:v>
                </c:pt>
                <c:pt idx="1198">
                  <c:v>25.3581</c:v>
                </c:pt>
                <c:pt idx="1199">
                  <c:v>14.516299999999999</c:v>
                </c:pt>
                <c:pt idx="1200">
                  <c:v>16.900300000000001</c:v>
                </c:pt>
                <c:pt idx="1201">
                  <c:v>47.462800000000001</c:v>
                </c:pt>
                <c:pt idx="1202">
                  <c:v>68.532399999999996</c:v>
                </c:pt>
                <c:pt idx="1203">
                  <c:v>74.505899999999997</c:v>
                </c:pt>
                <c:pt idx="1204">
                  <c:v>45.404000000000003</c:v>
                </c:pt>
                <c:pt idx="1205">
                  <c:v>16.1187</c:v>
                </c:pt>
                <c:pt idx="1206">
                  <c:v>7.4622999999999999</c:v>
                </c:pt>
                <c:pt idx="1207">
                  <c:v>7.5544000000000002</c:v>
                </c:pt>
                <c:pt idx="1208">
                  <c:v>8.5245999999999995</c:v>
                </c:pt>
                <c:pt idx="1209">
                  <c:v>8.4136000000000006</c:v>
                </c:pt>
                <c:pt idx="1210">
                  <c:v>7.2618</c:v>
                </c:pt>
                <c:pt idx="1211">
                  <c:v>6.0166000000000004</c:v>
                </c:pt>
                <c:pt idx="1212">
                  <c:v>5.8928000000000003</c:v>
                </c:pt>
                <c:pt idx="1213">
                  <c:v>5.5667999999999997</c:v>
                </c:pt>
                <c:pt idx="1214">
                  <c:v>4.8940999999999999</c:v>
                </c:pt>
                <c:pt idx="1215">
                  <c:v>4.7054999999999998</c:v>
                </c:pt>
                <c:pt idx="1216">
                  <c:v>4.6374000000000004</c:v>
                </c:pt>
                <c:pt idx="1217">
                  <c:v>4.5518999999999998</c:v>
                </c:pt>
                <c:pt idx="1218">
                  <c:v>4.4646999999999997</c:v>
                </c:pt>
                <c:pt idx="1219">
                  <c:v>4.3960999999999997</c:v>
                </c:pt>
                <c:pt idx="1220">
                  <c:v>4.1134000000000004</c:v>
                </c:pt>
                <c:pt idx="1221">
                  <c:v>4.0590999999999999</c:v>
                </c:pt>
                <c:pt idx="1222">
                  <c:v>4.0846999999999998</c:v>
                </c:pt>
                <c:pt idx="1223">
                  <c:v>4.1162999999999998</c:v>
                </c:pt>
                <c:pt idx="1224">
                  <c:v>3.9434</c:v>
                </c:pt>
                <c:pt idx="1225">
                  <c:v>3.7627999999999999</c:v>
                </c:pt>
                <c:pt idx="1226">
                  <c:v>3.8047</c:v>
                </c:pt>
                <c:pt idx="1227">
                  <c:v>3.8828</c:v>
                </c:pt>
                <c:pt idx="1228">
                  <c:v>3.8653</c:v>
                </c:pt>
                <c:pt idx="1229">
                  <c:v>3.8401000000000001</c:v>
                </c:pt>
                <c:pt idx="1230">
                  <c:v>3.8239999999999998</c:v>
                </c:pt>
                <c:pt idx="1231">
                  <c:v>3.9058000000000002</c:v>
                </c:pt>
                <c:pt idx="1232">
                  <c:v>3.8424999999999998</c:v>
                </c:pt>
                <c:pt idx="1233">
                  <c:v>3.6572</c:v>
                </c:pt>
                <c:pt idx="1234">
                  <c:v>3.4506999999999999</c:v>
                </c:pt>
                <c:pt idx="1235">
                  <c:v>3.5594999999999999</c:v>
                </c:pt>
                <c:pt idx="1236">
                  <c:v>3.6111</c:v>
                </c:pt>
                <c:pt idx="1237">
                  <c:v>3.4331999999999998</c:v>
                </c:pt>
                <c:pt idx="1238">
                  <c:v>3.1162999999999998</c:v>
                </c:pt>
                <c:pt idx="1239">
                  <c:v>2.9079000000000002</c:v>
                </c:pt>
                <c:pt idx="1240">
                  <c:v>2.7986</c:v>
                </c:pt>
                <c:pt idx="1241">
                  <c:v>2.8559000000000001</c:v>
                </c:pt>
                <c:pt idx="1242">
                  <c:v>2.7387000000000001</c:v>
                </c:pt>
                <c:pt idx="1243">
                  <c:v>2.6455000000000002</c:v>
                </c:pt>
                <c:pt idx="1244">
                  <c:v>2.7101000000000002</c:v>
                </c:pt>
                <c:pt idx="1245">
                  <c:v>2.7233999999999998</c:v>
                </c:pt>
                <c:pt idx="1246">
                  <c:v>2.7235999999999998</c:v>
                </c:pt>
                <c:pt idx="1247">
                  <c:v>2.6804999999999999</c:v>
                </c:pt>
                <c:pt idx="1248">
                  <c:v>2.4045000000000001</c:v>
                </c:pt>
                <c:pt idx="1249">
                  <c:v>2.3128000000000002</c:v>
                </c:pt>
                <c:pt idx="1250">
                  <c:v>2.2888000000000002</c:v>
                </c:pt>
                <c:pt idx="1251">
                  <c:v>2.2608999999999999</c:v>
                </c:pt>
                <c:pt idx="1252">
                  <c:v>2.1364999999999998</c:v>
                </c:pt>
                <c:pt idx="1253">
                  <c:v>2.1175999999999999</c:v>
                </c:pt>
                <c:pt idx="1254">
                  <c:v>2.0202</c:v>
                </c:pt>
                <c:pt idx="1255">
                  <c:v>1.9008</c:v>
                </c:pt>
                <c:pt idx="1256">
                  <c:v>1.7356</c:v>
                </c:pt>
                <c:pt idx="1257">
                  <c:v>1.6519999999999999</c:v>
                </c:pt>
                <c:pt idx="1258">
                  <c:v>1.4924999999999999</c:v>
                </c:pt>
                <c:pt idx="1259">
                  <c:v>1.5556000000000001</c:v>
                </c:pt>
                <c:pt idx="1260">
                  <c:v>1.5261</c:v>
                </c:pt>
                <c:pt idx="1261">
                  <c:v>1.6737</c:v>
                </c:pt>
                <c:pt idx="1262">
                  <c:v>6.4805000000000001</c:v>
                </c:pt>
                <c:pt idx="1263">
                  <c:v>9.0908999999999995</c:v>
                </c:pt>
                <c:pt idx="1264">
                  <c:v>7.5042</c:v>
                </c:pt>
                <c:pt idx="1265">
                  <c:v>5.5315000000000003</c:v>
                </c:pt>
                <c:pt idx="1266">
                  <c:v>3.0735999999999999</c:v>
                </c:pt>
                <c:pt idx="1267">
                  <c:v>2.4510000000000001</c:v>
                </c:pt>
                <c:pt idx="1268">
                  <c:v>2.3614999999999999</c:v>
                </c:pt>
                <c:pt idx="1269">
                  <c:v>1.8230999999999999</c:v>
                </c:pt>
                <c:pt idx="1270">
                  <c:v>1.6214999999999999</c:v>
                </c:pt>
                <c:pt idx="1271">
                  <c:v>1.8495999999999999</c:v>
                </c:pt>
                <c:pt idx="1272">
                  <c:v>1.8514999999999999</c:v>
                </c:pt>
                <c:pt idx="1273">
                  <c:v>1.8130999999999999</c:v>
                </c:pt>
                <c:pt idx="1274">
                  <c:v>1.8249</c:v>
                </c:pt>
                <c:pt idx="1275">
                  <c:v>1.8227</c:v>
                </c:pt>
                <c:pt idx="1276">
                  <c:v>1.9468000000000001</c:v>
                </c:pt>
                <c:pt idx="1277">
                  <c:v>1.9414</c:v>
                </c:pt>
                <c:pt idx="1278">
                  <c:v>1.9216</c:v>
                </c:pt>
                <c:pt idx="1279">
                  <c:v>1.9134</c:v>
                </c:pt>
                <c:pt idx="1280">
                  <c:v>1.9149</c:v>
                </c:pt>
                <c:pt idx="1281">
                  <c:v>2.0406</c:v>
                </c:pt>
                <c:pt idx="1282">
                  <c:v>2.1715</c:v>
                </c:pt>
                <c:pt idx="1283">
                  <c:v>2.1177999999999999</c:v>
                </c:pt>
                <c:pt idx="1284">
                  <c:v>2.1124999999999998</c:v>
                </c:pt>
                <c:pt idx="1285">
                  <c:v>2.1105999999999998</c:v>
                </c:pt>
                <c:pt idx="1286">
                  <c:v>2.1320000000000001</c:v>
                </c:pt>
                <c:pt idx="1287">
                  <c:v>2.1457999999999999</c:v>
                </c:pt>
                <c:pt idx="1288">
                  <c:v>2.1282999999999999</c:v>
                </c:pt>
                <c:pt idx="1289">
                  <c:v>1.9942</c:v>
                </c:pt>
                <c:pt idx="1290">
                  <c:v>2.0253000000000001</c:v>
                </c:pt>
                <c:pt idx="1291">
                  <c:v>1.903</c:v>
                </c:pt>
                <c:pt idx="1292">
                  <c:v>1.95</c:v>
                </c:pt>
                <c:pt idx="1293">
                  <c:v>1.9517</c:v>
                </c:pt>
                <c:pt idx="1294">
                  <c:v>1.9454</c:v>
                </c:pt>
                <c:pt idx="1295">
                  <c:v>1.9282999999999999</c:v>
                </c:pt>
                <c:pt idx="1296">
                  <c:v>1.9128000000000001</c:v>
                </c:pt>
                <c:pt idx="1297">
                  <c:v>2.0009000000000001</c:v>
                </c:pt>
                <c:pt idx="1298">
                  <c:v>2.0526</c:v>
                </c:pt>
                <c:pt idx="1299">
                  <c:v>2.012</c:v>
                </c:pt>
                <c:pt idx="1300">
                  <c:v>2.0531000000000001</c:v>
                </c:pt>
                <c:pt idx="1301">
                  <c:v>2.1520999999999999</c:v>
                </c:pt>
                <c:pt idx="1302">
                  <c:v>2.1069</c:v>
                </c:pt>
                <c:pt idx="1303">
                  <c:v>2.0981999999999998</c:v>
                </c:pt>
                <c:pt idx="1304">
                  <c:v>2.0972</c:v>
                </c:pt>
                <c:pt idx="1305">
                  <c:v>2.0958999999999999</c:v>
                </c:pt>
                <c:pt idx="1306">
                  <c:v>2.0992999999999999</c:v>
                </c:pt>
                <c:pt idx="1307">
                  <c:v>2.145</c:v>
                </c:pt>
                <c:pt idx="1308">
                  <c:v>2.2597</c:v>
                </c:pt>
                <c:pt idx="1309">
                  <c:v>2.3481999999999998</c:v>
                </c:pt>
                <c:pt idx="1310">
                  <c:v>2.3805000000000001</c:v>
                </c:pt>
                <c:pt idx="1311">
                  <c:v>2.4155000000000002</c:v>
                </c:pt>
                <c:pt idx="1312">
                  <c:v>2.3879000000000001</c:v>
                </c:pt>
                <c:pt idx="1313">
                  <c:v>2.3900999999999999</c:v>
                </c:pt>
                <c:pt idx="1314">
                  <c:v>2.3742000000000001</c:v>
                </c:pt>
                <c:pt idx="1315">
                  <c:v>2.2477</c:v>
                </c:pt>
                <c:pt idx="1316">
                  <c:v>2.3170999999999999</c:v>
                </c:pt>
                <c:pt idx="1317">
                  <c:v>2.3294999999999999</c:v>
                </c:pt>
                <c:pt idx="1318">
                  <c:v>2.2801999999999998</c:v>
                </c:pt>
                <c:pt idx="1319">
                  <c:v>2.2816000000000001</c:v>
                </c:pt>
                <c:pt idx="1320">
                  <c:v>2.2486999999999999</c:v>
                </c:pt>
                <c:pt idx="1321">
                  <c:v>2.2303000000000002</c:v>
                </c:pt>
                <c:pt idx="1322">
                  <c:v>7.8990999999999998</c:v>
                </c:pt>
                <c:pt idx="1323">
                  <c:v>26.1111</c:v>
                </c:pt>
                <c:pt idx="1324">
                  <c:v>34.971400000000003</c:v>
                </c:pt>
                <c:pt idx="1325">
                  <c:v>73.282200000000003</c:v>
                </c:pt>
                <c:pt idx="1326">
                  <c:v>88.737799999999993</c:v>
                </c:pt>
                <c:pt idx="1327">
                  <c:v>69.262200000000007</c:v>
                </c:pt>
                <c:pt idx="1328">
                  <c:v>25.5915</c:v>
                </c:pt>
                <c:pt idx="1329">
                  <c:v>15.202299999999999</c:v>
                </c:pt>
                <c:pt idx="1330">
                  <c:v>12.3568</c:v>
                </c:pt>
                <c:pt idx="1331">
                  <c:v>16.828099999999999</c:v>
                </c:pt>
                <c:pt idx="1332">
                  <c:v>18.3048</c:v>
                </c:pt>
                <c:pt idx="1333">
                  <c:v>13.4809</c:v>
                </c:pt>
                <c:pt idx="1334">
                  <c:v>7.1962999999999999</c:v>
                </c:pt>
                <c:pt idx="1335">
                  <c:v>5.8289</c:v>
                </c:pt>
                <c:pt idx="1336">
                  <c:v>5.6517999999999997</c:v>
                </c:pt>
                <c:pt idx="1337">
                  <c:v>5.3404999999999996</c:v>
                </c:pt>
                <c:pt idx="1338">
                  <c:v>4.3994999999999997</c:v>
                </c:pt>
                <c:pt idx="1339">
                  <c:v>3.6196000000000002</c:v>
                </c:pt>
                <c:pt idx="1340">
                  <c:v>5.9482999999999997</c:v>
                </c:pt>
                <c:pt idx="1341">
                  <c:v>30.750399999999999</c:v>
                </c:pt>
                <c:pt idx="1342">
                  <c:v>41.496600000000001</c:v>
                </c:pt>
                <c:pt idx="1343">
                  <c:v>37.114199999999997</c:v>
                </c:pt>
                <c:pt idx="1344">
                  <c:v>28.712700000000002</c:v>
                </c:pt>
                <c:pt idx="1345">
                  <c:v>10.5495</c:v>
                </c:pt>
                <c:pt idx="1346">
                  <c:v>4.1589</c:v>
                </c:pt>
                <c:pt idx="1347">
                  <c:v>2.8668999999999998</c:v>
                </c:pt>
                <c:pt idx="1348">
                  <c:v>2.5278999999999998</c:v>
                </c:pt>
                <c:pt idx="1349">
                  <c:v>2.1749000000000001</c:v>
                </c:pt>
                <c:pt idx="1350">
                  <c:v>2.7290999999999999</c:v>
                </c:pt>
                <c:pt idx="1351">
                  <c:v>2.2376999999999998</c:v>
                </c:pt>
                <c:pt idx="1352">
                  <c:v>2.0928</c:v>
                </c:pt>
                <c:pt idx="1353">
                  <c:v>2.1135000000000002</c:v>
                </c:pt>
                <c:pt idx="1354">
                  <c:v>2.1255999999999999</c:v>
                </c:pt>
                <c:pt idx="1355">
                  <c:v>2.1427999999999998</c:v>
                </c:pt>
                <c:pt idx="1356">
                  <c:v>1.9965999999999999</c:v>
                </c:pt>
                <c:pt idx="1357">
                  <c:v>1.8884000000000001</c:v>
                </c:pt>
                <c:pt idx="1358">
                  <c:v>1.8380000000000001</c:v>
                </c:pt>
                <c:pt idx="1359">
                  <c:v>1.8945000000000001</c:v>
                </c:pt>
                <c:pt idx="1360">
                  <c:v>1.7418</c:v>
                </c:pt>
                <c:pt idx="1361">
                  <c:v>2.5876999999999999</c:v>
                </c:pt>
                <c:pt idx="1362">
                  <c:v>23.543700000000001</c:v>
                </c:pt>
                <c:pt idx="1363">
                  <c:v>47.326599999999999</c:v>
                </c:pt>
                <c:pt idx="1364">
                  <c:v>44.861199999999997</c:v>
                </c:pt>
                <c:pt idx="1365">
                  <c:v>24.9434</c:v>
                </c:pt>
                <c:pt idx="1366">
                  <c:v>9.3124000000000002</c:v>
                </c:pt>
                <c:pt idx="1367">
                  <c:v>2.96</c:v>
                </c:pt>
                <c:pt idx="1368">
                  <c:v>1.6786000000000001</c:v>
                </c:pt>
                <c:pt idx="1369">
                  <c:v>2.6387</c:v>
                </c:pt>
                <c:pt idx="1370">
                  <c:v>3.8574000000000002</c:v>
                </c:pt>
                <c:pt idx="1371">
                  <c:v>4.0990000000000002</c:v>
                </c:pt>
                <c:pt idx="1372">
                  <c:v>3.8277999999999999</c:v>
                </c:pt>
                <c:pt idx="1373">
                  <c:v>3.6888000000000001</c:v>
                </c:pt>
                <c:pt idx="1374">
                  <c:v>3.0992999999999999</c:v>
                </c:pt>
                <c:pt idx="1375">
                  <c:v>2.6551999999999998</c:v>
                </c:pt>
                <c:pt idx="1376">
                  <c:v>2.5066000000000002</c:v>
                </c:pt>
                <c:pt idx="1377">
                  <c:v>2.4047999999999998</c:v>
                </c:pt>
                <c:pt idx="1378">
                  <c:v>2.4110999999999998</c:v>
                </c:pt>
                <c:pt idx="1379">
                  <c:v>2.3527999999999998</c:v>
                </c:pt>
                <c:pt idx="1380">
                  <c:v>2.3106</c:v>
                </c:pt>
                <c:pt idx="1381">
                  <c:v>8.6637000000000004</c:v>
                </c:pt>
                <c:pt idx="1382">
                  <c:v>18.7666</c:v>
                </c:pt>
                <c:pt idx="1383">
                  <c:v>17.173999999999999</c:v>
                </c:pt>
                <c:pt idx="1384">
                  <c:v>15.455</c:v>
                </c:pt>
                <c:pt idx="1385">
                  <c:v>12.87</c:v>
                </c:pt>
                <c:pt idx="1386">
                  <c:v>12.758100000000001</c:v>
                </c:pt>
                <c:pt idx="1387">
                  <c:v>58.747399999999999</c:v>
                </c:pt>
                <c:pt idx="1388">
                  <c:v>81.992999999999995</c:v>
                </c:pt>
                <c:pt idx="1389">
                  <c:v>79.959100000000007</c:v>
                </c:pt>
                <c:pt idx="1390">
                  <c:v>58.030200000000001</c:v>
                </c:pt>
                <c:pt idx="1391">
                  <c:v>48.900199999999998</c:v>
                </c:pt>
                <c:pt idx="1392">
                  <c:v>32.839700000000001</c:v>
                </c:pt>
                <c:pt idx="1393">
                  <c:v>15.888500000000001</c:v>
                </c:pt>
                <c:pt idx="1394">
                  <c:v>8.0190000000000001</c:v>
                </c:pt>
                <c:pt idx="1395">
                  <c:v>4.0994000000000002</c:v>
                </c:pt>
                <c:pt idx="1396">
                  <c:v>4.4953000000000003</c:v>
                </c:pt>
                <c:pt idx="1397">
                  <c:v>3.9085999999999999</c:v>
                </c:pt>
                <c:pt idx="1398">
                  <c:v>2.7357</c:v>
                </c:pt>
                <c:pt idx="1399">
                  <c:v>2.2320000000000002</c:v>
                </c:pt>
                <c:pt idx="1400">
                  <c:v>2.1558999999999999</c:v>
                </c:pt>
                <c:pt idx="1401">
                  <c:v>2.0535999999999999</c:v>
                </c:pt>
                <c:pt idx="1402">
                  <c:v>2.1524000000000001</c:v>
                </c:pt>
                <c:pt idx="1403">
                  <c:v>2.1006999999999998</c:v>
                </c:pt>
                <c:pt idx="1404">
                  <c:v>1.8678999999999999</c:v>
                </c:pt>
                <c:pt idx="1405">
                  <c:v>1.7741</c:v>
                </c:pt>
                <c:pt idx="1406">
                  <c:v>2.7965</c:v>
                </c:pt>
                <c:pt idx="1407">
                  <c:v>5.4862000000000002</c:v>
                </c:pt>
                <c:pt idx="1408">
                  <c:v>5.2621000000000002</c:v>
                </c:pt>
                <c:pt idx="1409">
                  <c:v>4.6136999999999997</c:v>
                </c:pt>
                <c:pt idx="1410">
                  <c:v>4.1840999999999999</c:v>
                </c:pt>
                <c:pt idx="1411">
                  <c:v>3.8603999999999998</c:v>
                </c:pt>
                <c:pt idx="1412">
                  <c:v>4.0900999999999996</c:v>
                </c:pt>
                <c:pt idx="1413">
                  <c:v>20.1693</c:v>
                </c:pt>
                <c:pt idx="1414">
                  <c:v>44.722799999999999</c:v>
                </c:pt>
                <c:pt idx="1415">
                  <c:v>41.171199999999999</c:v>
                </c:pt>
                <c:pt idx="1416">
                  <c:v>35.934699999999999</c:v>
                </c:pt>
                <c:pt idx="1417">
                  <c:v>32.145499999999998</c:v>
                </c:pt>
                <c:pt idx="1418">
                  <c:v>18.492699999999999</c:v>
                </c:pt>
                <c:pt idx="1419">
                  <c:v>8.8571000000000009</c:v>
                </c:pt>
                <c:pt idx="1420">
                  <c:v>3.9407999999999999</c:v>
                </c:pt>
                <c:pt idx="1421">
                  <c:v>3.7604000000000002</c:v>
                </c:pt>
                <c:pt idx="1422">
                  <c:v>17.993500000000001</c:v>
                </c:pt>
                <c:pt idx="1423">
                  <c:v>32.009300000000003</c:v>
                </c:pt>
                <c:pt idx="1424">
                  <c:v>47.439900000000002</c:v>
                </c:pt>
                <c:pt idx="1425">
                  <c:v>55.371499999999997</c:v>
                </c:pt>
                <c:pt idx="1426">
                  <c:v>40.781100000000002</c:v>
                </c:pt>
                <c:pt idx="1427">
                  <c:v>23.179400000000001</c:v>
                </c:pt>
                <c:pt idx="1428">
                  <c:v>12.4748</c:v>
                </c:pt>
                <c:pt idx="1429">
                  <c:v>5.5382999999999996</c:v>
                </c:pt>
                <c:pt idx="1430">
                  <c:v>3.4521999999999999</c:v>
                </c:pt>
                <c:pt idx="1431">
                  <c:v>2.8065000000000002</c:v>
                </c:pt>
                <c:pt idx="1432">
                  <c:v>2.6861999999999999</c:v>
                </c:pt>
                <c:pt idx="1433">
                  <c:v>3.5190999999999999</c:v>
                </c:pt>
                <c:pt idx="1434">
                  <c:v>7.5308000000000002</c:v>
                </c:pt>
                <c:pt idx="1435">
                  <c:v>12.2233</c:v>
                </c:pt>
                <c:pt idx="1436">
                  <c:v>10.494300000000001</c:v>
                </c:pt>
                <c:pt idx="1437">
                  <c:v>8.4373000000000005</c:v>
                </c:pt>
                <c:pt idx="1438">
                  <c:v>6.7782999999999998</c:v>
                </c:pt>
                <c:pt idx="1439">
                  <c:v>7.2472000000000003</c:v>
                </c:pt>
                <c:pt idx="1440">
                  <c:v>5.9877000000000002</c:v>
                </c:pt>
                <c:pt idx="1441">
                  <c:v>3.8355999999999999</c:v>
                </c:pt>
                <c:pt idx="1442">
                  <c:v>3.6229</c:v>
                </c:pt>
                <c:pt idx="1443">
                  <c:v>4.5754000000000001</c:v>
                </c:pt>
                <c:pt idx="1444">
                  <c:v>6.1722999999999999</c:v>
                </c:pt>
                <c:pt idx="1445">
                  <c:v>7.0260999999999996</c:v>
                </c:pt>
                <c:pt idx="1446">
                  <c:v>7.2625999999999999</c:v>
                </c:pt>
                <c:pt idx="1447">
                  <c:v>7.0498000000000003</c:v>
                </c:pt>
                <c:pt idx="1448">
                  <c:v>6.4581</c:v>
                </c:pt>
                <c:pt idx="1449">
                  <c:v>6.0160999999999998</c:v>
                </c:pt>
                <c:pt idx="1450">
                  <c:v>5.8474000000000004</c:v>
                </c:pt>
                <c:pt idx="1451">
                  <c:v>5.4366000000000003</c:v>
                </c:pt>
                <c:pt idx="1452">
                  <c:v>5.0627000000000004</c:v>
                </c:pt>
                <c:pt idx="1453">
                  <c:v>4.6063999999999998</c:v>
                </c:pt>
                <c:pt idx="1454">
                  <c:v>4.0361000000000002</c:v>
                </c:pt>
                <c:pt idx="1455">
                  <c:v>3.8054999999999999</c:v>
                </c:pt>
                <c:pt idx="1456">
                  <c:v>3.5373999999999999</c:v>
                </c:pt>
                <c:pt idx="1457">
                  <c:v>3.4161000000000001</c:v>
                </c:pt>
                <c:pt idx="1458">
                  <c:v>3.3193000000000001</c:v>
                </c:pt>
                <c:pt idx="1459">
                  <c:v>3.3153000000000001</c:v>
                </c:pt>
                <c:pt idx="1460">
                  <c:v>3.1743000000000001</c:v>
                </c:pt>
                <c:pt idx="1461">
                  <c:v>3.1705999999999999</c:v>
                </c:pt>
                <c:pt idx="1462">
                  <c:v>3.0983000000000001</c:v>
                </c:pt>
                <c:pt idx="1463">
                  <c:v>3.1273</c:v>
                </c:pt>
                <c:pt idx="1464">
                  <c:v>2.9982000000000002</c:v>
                </c:pt>
                <c:pt idx="1465">
                  <c:v>2.9174000000000002</c:v>
                </c:pt>
                <c:pt idx="1466">
                  <c:v>2.8050999999999999</c:v>
                </c:pt>
                <c:pt idx="1467">
                  <c:v>2.7071999999999998</c:v>
                </c:pt>
                <c:pt idx="1468">
                  <c:v>2.6118000000000001</c:v>
                </c:pt>
                <c:pt idx="1469">
                  <c:v>2.5160999999999998</c:v>
                </c:pt>
                <c:pt idx="1470">
                  <c:v>2.5516999999999999</c:v>
                </c:pt>
                <c:pt idx="1471">
                  <c:v>2.5779000000000001</c:v>
                </c:pt>
                <c:pt idx="1472">
                  <c:v>2.4933000000000001</c:v>
                </c:pt>
                <c:pt idx="1473">
                  <c:v>2.4472999999999998</c:v>
                </c:pt>
                <c:pt idx="1474">
                  <c:v>2.4805000000000001</c:v>
                </c:pt>
                <c:pt idx="1475">
                  <c:v>2.4855999999999998</c:v>
                </c:pt>
                <c:pt idx="1476">
                  <c:v>2.9533999999999998</c:v>
                </c:pt>
                <c:pt idx="1477">
                  <c:v>8.9016000000000002</c:v>
                </c:pt>
                <c:pt idx="1478">
                  <c:v>10.9876</c:v>
                </c:pt>
                <c:pt idx="1479">
                  <c:v>9.3443000000000005</c:v>
                </c:pt>
                <c:pt idx="1480">
                  <c:v>7.0320999999999998</c:v>
                </c:pt>
                <c:pt idx="1481">
                  <c:v>6.0304000000000002</c:v>
                </c:pt>
                <c:pt idx="1482">
                  <c:v>6.5385</c:v>
                </c:pt>
                <c:pt idx="1483">
                  <c:v>6.5430999999999999</c:v>
                </c:pt>
                <c:pt idx="1484">
                  <c:v>6.407</c:v>
                </c:pt>
                <c:pt idx="1485">
                  <c:v>6.6368</c:v>
                </c:pt>
                <c:pt idx="1486">
                  <c:v>9.7514000000000003</c:v>
                </c:pt>
                <c:pt idx="1487">
                  <c:v>21.380199999999999</c:v>
                </c:pt>
                <c:pt idx="1488">
                  <c:v>25.521799999999999</c:v>
                </c:pt>
                <c:pt idx="1489">
                  <c:v>27.233000000000001</c:v>
                </c:pt>
                <c:pt idx="1490">
                  <c:v>28.680199999999999</c:v>
                </c:pt>
                <c:pt idx="1491">
                  <c:v>20.592099999999999</c:v>
                </c:pt>
                <c:pt idx="1492">
                  <c:v>13.5741</c:v>
                </c:pt>
                <c:pt idx="1493">
                  <c:v>25.883099999999999</c:v>
                </c:pt>
                <c:pt idx="1494">
                  <c:v>36.5779</c:v>
                </c:pt>
                <c:pt idx="1495">
                  <c:v>35.985100000000003</c:v>
                </c:pt>
                <c:pt idx="1496">
                  <c:v>27.0411</c:v>
                </c:pt>
                <c:pt idx="1497">
                  <c:v>14.226000000000001</c:v>
                </c:pt>
                <c:pt idx="1498">
                  <c:v>9.5925999999999991</c:v>
                </c:pt>
                <c:pt idx="1499">
                  <c:v>10.060700000000001</c:v>
                </c:pt>
                <c:pt idx="1500">
                  <c:v>10.9817</c:v>
                </c:pt>
                <c:pt idx="1501">
                  <c:v>11.742000000000001</c:v>
                </c:pt>
                <c:pt idx="1502">
                  <c:v>11.9796</c:v>
                </c:pt>
                <c:pt idx="1503">
                  <c:v>12.176</c:v>
                </c:pt>
                <c:pt idx="1504">
                  <c:v>12.277900000000001</c:v>
                </c:pt>
                <c:pt idx="1505">
                  <c:v>14.6812</c:v>
                </c:pt>
                <c:pt idx="1506">
                  <c:v>17.094799999999999</c:v>
                </c:pt>
                <c:pt idx="1507">
                  <c:v>20.764099999999999</c:v>
                </c:pt>
                <c:pt idx="1508">
                  <c:v>34.381700000000002</c:v>
                </c:pt>
                <c:pt idx="1509">
                  <c:v>49.0107</c:v>
                </c:pt>
                <c:pt idx="1510">
                  <c:v>44.527500000000003</c:v>
                </c:pt>
                <c:pt idx="1511">
                  <c:v>29.805399999999999</c:v>
                </c:pt>
                <c:pt idx="1512">
                  <c:v>27.7014</c:v>
                </c:pt>
                <c:pt idx="1513">
                  <c:v>52.998199999999997</c:v>
                </c:pt>
                <c:pt idx="1514">
                  <c:v>66.586500000000001</c:v>
                </c:pt>
                <c:pt idx="1515">
                  <c:v>101.1083</c:v>
                </c:pt>
                <c:pt idx="1516">
                  <c:v>112.2483</c:v>
                </c:pt>
                <c:pt idx="1517">
                  <c:v>85.840999999999994</c:v>
                </c:pt>
                <c:pt idx="1518">
                  <c:v>65.586399999999998</c:v>
                </c:pt>
                <c:pt idx="1519">
                  <c:v>79.078199999999995</c:v>
                </c:pt>
                <c:pt idx="1520">
                  <c:v>94.486500000000007</c:v>
                </c:pt>
                <c:pt idx="1521">
                  <c:v>87.286500000000004</c:v>
                </c:pt>
                <c:pt idx="1522">
                  <c:v>53.909199999999998</c:v>
                </c:pt>
                <c:pt idx="1523">
                  <c:v>24.571999999999999</c:v>
                </c:pt>
                <c:pt idx="1524">
                  <c:v>7.2337999999999996</c:v>
                </c:pt>
                <c:pt idx="1525">
                  <c:v>1.8483000000000001</c:v>
                </c:pt>
                <c:pt idx="1526">
                  <c:v>1.3763000000000001</c:v>
                </c:pt>
                <c:pt idx="1527">
                  <c:v>1.6950000000000001</c:v>
                </c:pt>
                <c:pt idx="1528">
                  <c:v>2.7496</c:v>
                </c:pt>
                <c:pt idx="1529">
                  <c:v>9.7733000000000008</c:v>
                </c:pt>
                <c:pt idx="1530">
                  <c:v>16.927199999999999</c:v>
                </c:pt>
                <c:pt idx="1531">
                  <c:v>15.476599999999999</c:v>
                </c:pt>
                <c:pt idx="1532">
                  <c:v>30.563800000000001</c:v>
                </c:pt>
                <c:pt idx="1533">
                  <c:v>46.2241</c:v>
                </c:pt>
                <c:pt idx="1534">
                  <c:v>45.864600000000003</c:v>
                </c:pt>
                <c:pt idx="1535">
                  <c:v>44.398899999999998</c:v>
                </c:pt>
                <c:pt idx="1536">
                  <c:v>40.170999999999999</c:v>
                </c:pt>
                <c:pt idx="1537">
                  <c:v>38.281500000000001</c:v>
                </c:pt>
                <c:pt idx="1538">
                  <c:v>53.0886</c:v>
                </c:pt>
                <c:pt idx="1539">
                  <c:v>85.801599999999993</c:v>
                </c:pt>
                <c:pt idx="1540">
                  <c:v>100.7963</c:v>
                </c:pt>
                <c:pt idx="1541">
                  <c:v>98.994200000000006</c:v>
                </c:pt>
                <c:pt idx="1542">
                  <c:v>91.286199999999994</c:v>
                </c:pt>
                <c:pt idx="1543">
                  <c:v>71.727900000000005</c:v>
                </c:pt>
                <c:pt idx="1544">
                  <c:v>59.213500000000003</c:v>
                </c:pt>
                <c:pt idx="1545">
                  <c:v>61.090800000000002</c:v>
                </c:pt>
                <c:pt idx="1546">
                  <c:v>62.921300000000002</c:v>
                </c:pt>
                <c:pt idx="1547">
                  <c:v>61.972799999999999</c:v>
                </c:pt>
                <c:pt idx="1548">
                  <c:v>58.820700000000002</c:v>
                </c:pt>
                <c:pt idx="1549">
                  <c:v>54.883000000000003</c:v>
                </c:pt>
                <c:pt idx="1550">
                  <c:v>49.044800000000002</c:v>
                </c:pt>
                <c:pt idx="1551">
                  <c:v>43.926900000000003</c:v>
                </c:pt>
                <c:pt idx="1552">
                  <c:v>45.536900000000003</c:v>
                </c:pt>
                <c:pt idx="1553">
                  <c:v>49.861600000000003</c:v>
                </c:pt>
                <c:pt idx="1554">
                  <c:v>52.676099999999998</c:v>
                </c:pt>
                <c:pt idx="1555">
                  <c:v>53.384799999999998</c:v>
                </c:pt>
                <c:pt idx="1556">
                  <c:v>56.148400000000002</c:v>
                </c:pt>
                <c:pt idx="1557">
                  <c:v>59.114899999999999</c:v>
                </c:pt>
                <c:pt idx="1558">
                  <c:v>59.473799999999997</c:v>
                </c:pt>
                <c:pt idx="1559">
                  <c:v>57.6434</c:v>
                </c:pt>
                <c:pt idx="1560">
                  <c:v>52.236600000000003</c:v>
                </c:pt>
                <c:pt idx="1561">
                  <c:v>82.092500000000001</c:v>
                </c:pt>
                <c:pt idx="1562">
                  <c:v>108.7193</c:v>
                </c:pt>
                <c:pt idx="1563">
                  <c:v>118.5933</c:v>
                </c:pt>
                <c:pt idx="1564">
                  <c:v>117.7974</c:v>
                </c:pt>
                <c:pt idx="1565">
                  <c:v>116.0877</c:v>
                </c:pt>
                <c:pt idx="1566">
                  <c:v>115.46120000000001</c:v>
                </c:pt>
                <c:pt idx="1567">
                  <c:v>114.7723</c:v>
                </c:pt>
                <c:pt idx="1568">
                  <c:v>111.0506</c:v>
                </c:pt>
                <c:pt idx="1569">
                  <c:v>105.35299999999999</c:v>
                </c:pt>
                <c:pt idx="1570">
                  <c:v>102.8905</c:v>
                </c:pt>
                <c:pt idx="1571">
                  <c:v>99.086500000000001</c:v>
                </c:pt>
                <c:pt idx="1572">
                  <c:v>90.171599999999998</c:v>
                </c:pt>
                <c:pt idx="1573">
                  <c:v>75.821200000000005</c:v>
                </c:pt>
                <c:pt idx="1574">
                  <c:v>59.850099999999998</c:v>
                </c:pt>
                <c:pt idx="1575">
                  <c:v>52.071800000000003</c:v>
                </c:pt>
                <c:pt idx="1576">
                  <c:v>52.621099999999998</c:v>
                </c:pt>
                <c:pt idx="1577">
                  <c:v>52.901800000000001</c:v>
                </c:pt>
                <c:pt idx="1578">
                  <c:v>48.646599999999999</c:v>
                </c:pt>
                <c:pt idx="1579">
                  <c:v>40.866799999999998</c:v>
                </c:pt>
                <c:pt idx="1580">
                  <c:v>36.599600000000002</c:v>
                </c:pt>
                <c:pt idx="1581">
                  <c:v>36.468699999999998</c:v>
                </c:pt>
                <c:pt idx="1582">
                  <c:v>34.524799999999999</c:v>
                </c:pt>
                <c:pt idx="1583">
                  <c:v>29.550999999999998</c:v>
                </c:pt>
                <c:pt idx="1584">
                  <c:v>25.891300000000001</c:v>
                </c:pt>
                <c:pt idx="1585">
                  <c:v>15.3436</c:v>
                </c:pt>
                <c:pt idx="1586">
                  <c:v>6.2561</c:v>
                </c:pt>
                <c:pt idx="1587">
                  <c:v>6.6380999999999997</c:v>
                </c:pt>
                <c:pt idx="1588">
                  <c:v>7.3377999999999997</c:v>
                </c:pt>
                <c:pt idx="1589">
                  <c:v>7.1536999999999997</c:v>
                </c:pt>
                <c:pt idx="1590">
                  <c:v>6.9640000000000004</c:v>
                </c:pt>
                <c:pt idx="1591">
                  <c:v>6.2214</c:v>
                </c:pt>
                <c:pt idx="1592">
                  <c:v>5.8380000000000001</c:v>
                </c:pt>
                <c:pt idx="1593">
                  <c:v>5.6645000000000003</c:v>
                </c:pt>
                <c:pt idx="1594">
                  <c:v>5.6669</c:v>
                </c:pt>
                <c:pt idx="1595">
                  <c:v>5.7552000000000003</c:v>
                </c:pt>
                <c:pt idx="1596">
                  <c:v>5.8022</c:v>
                </c:pt>
                <c:pt idx="1597">
                  <c:v>5.8263999999999996</c:v>
                </c:pt>
                <c:pt idx="1598">
                  <c:v>5.6071</c:v>
                </c:pt>
                <c:pt idx="1599">
                  <c:v>4.859</c:v>
                </c:pt>
                <c:pt idx="1600">
                  <c:v>3.8936000000000002</c:v>
                </c:pt>
                <c:pt idx="1601">
                  <c:v>3.3374000000000001</c:v>
                </c:pt>
                <c:pt idx="1602">
                  <c:v>3.3582000000000001</c:v>
                </c:pt>
                <c:pt idx="1603">
                  <c:v>3.4108000000000001</c:v>
                </c:pt>
                <c:pt idx="1604">
                  <c:v>5.0807000000000002</c:v>
                </c:pt>
                <c:pt idx="1605">
                  <c:v>9.7547999999999995</c:v>
                </c:pt>
                <c:pt idx="1606">
                  <c:v>9.8508999999999993</c:v>
                </c:pt>
                <c:pt idx="1607">
                  <c:v>9.859</c:v>
                </c:pt>
                <c:pt idx="1608">
                  <c:v>12.200799999999999</c:v>
                </c:pt>
                <c:pt idx="1609">
                  <c:v>12.868</c:v>
                </c:pt>
                <c:pt idx="1610">
                  <c:v>13.985300000000001</c:v>
                </c:pt>
                <c:pt idx="1611">
                  <c:v>14.359500000000001</c:v>
                </c:pt>
                <c:pt idx="1612">
                  <c:v>15.267200000000001</c:v>
                </c:pt>
                <c:pt idx="1613">
                  <c:v>18.491199999999999</c:v>
                </c:pt>
                <c:pt idx="1614">
                  <c:v>20.892399999999999</c:v>
                </c:pt>
                <c:pt idx="1615">
                  <c:v>22.134599999999999</c:v>
                </c:pt>
                <c:pt idx="1616">
                  <c:v>23.966699999999999</c:v>
                </c:pt>
                <c:pt idx="1617">
                  <c:v>25.7499</c:v>
                </c:pt>
                <c:pt idx="1618">
                  <c:v>27.6997</c:v>
                </c:pt>
                <c:pt idx="1619">
                  <c:v>45.0884</c:v>
                </c:pt>
                <c:pt idx="1620">
                  <c:v>64.508899999999997</c:v>
                </c:pt>
                <c:pt idx="1621">
                  <c:v>69.514300000000006</c:v>
                </c:pt>
                <c:pt idx="1622">
                  <c:v>51.4221</c:v>
                </c:pt>
                <c:pt idx="1623">
                  <c:v>21.878799999999998</c:v>
                </c:pt>
                <c:pt idx="1624">
                  <c:v>9.4430999999999994</c:v>
                </c:pt>
                <c:pt idx="1625">
                  <c:v>3.7538</c:v>
                </c:pt>
                <c:pt idx="1626">
                  <c:v>2.4762</c:v>
                </c:pt>
                <c:pt idx="1627">
                  <c:v>2.8462000000000001</c:v>
                </c:pt>
                <c:pt idx="1628">
                  <c:v>3.2946</c:v>
                </c:pt>
                <c:pt idx="1629">
                  <c:v>3.2094</c:v>
                </c:pt>
                <c:pt idx="1630">
                  <c:v>3.5013999999999998</c:v>
                </c:pt>
                <c:pt idx="1631">
                  <c:v>3.8028</c:v>
                </c:pt>
                <c:pt idx="1632">
                  <c:v>3.7871000000000001</c:v>
                </c:pt>
                <c:pt idx="1633">
                  <c:v>3.4939</c:v>
                </c:pt>
                <c:pt idx="1634">
                  <c:v>3.1379000000000001</c:v>
                </c:pt>
                <c:pt idx="1635">
                  <c:v>2.7715000000000001</c:v>
                </c:pt>
                <c:pt idx="1636">
                  <c:v>9.3190000000000008</c:v>
                </c:pt>
                <c:pt idx="1637">
                  <c:v>31.1175</c:v>
                </c:pt>
                <c:pt idx="1638">
                  <c:v>39.862200000000001</c:v>
                </c:pt>
                <c:pt idx="1639">
                  <c:v>32.290700000000001</c:v>
                </c:pt>
                <c:pt idx="1640">
                  <c:v>18.385100000000001</c:v>
                </c:pt>
                <c:pt idx="1641">
                  <c:v>22.3688</c:v>
                </c:pt>
                <c:pt idx="1642">
                  <c:v>43.252699999999997</c:v>
                </c:pt>
                <c:pt idx="1643">
                  <c:v>46.832299999999996</c:v>
                </c:pt>
                <c:pt idx="1644">
                  <c:v>39.707799999999999</c:v>
                </c:pt>
                <c:pt idx="1645">
                  <c:v>42.479300000000002</c:v>
                </c:pt>
                <c:pt idx="1646">
                  <c:v>57.581800000000001</c:v>
                </c:pt>
                <c:pt idx="1647">
                  <c:v>44.673000000000002</c:v>
                </c:pt>
                <c:pt idx="1648">
                  <c:v>30.508199999999999</c:v>
                </c:pt>
                <c:pt idx="1649">
                  <c:v>28.971499999999999</c:v>
                </c:pt>
                <c:pt idx="1650">
                  <c:v>31.592500000000001</c:v>
                </c:pt>
                <c:pt idx="1651">
                  <c:v>50.556399999999996</c:v>
                </c:pt>
                <c:pt idx="1652">
                  <c:v>65.918300000000002</c:v>
                </c:pt>
                <c:pt idx="1653">
                  <c:v>68.9572</c:v>
                </c:pt>
                <c:pt idx="1654">
                  <c:v>66.862200000000001</c:v>
                </c:pt>
                <c:pt idx="1655">
                  <c:v>65.494799999999998</c:v>
                </c:pt>
                <c:pt idx="1656">
                  <c:v>64.854600000000005</c:v>
                </c:pt>
                <c:pt idx="1657">
                  <c:v>63.434699999999999</c:v>
                </c:pt>
                <c:pt idx="1658">
                  <c:v>62.068600000000004</c:v>
                </c:pt>
                <c:pt idx="1659">
                  <c:v>62.494700000000002</c:v>
                </c:pt>
                <c:pt idx="1660">
                  <c:v>63.784300000000002</c:v>
                </c:pt>
                <c:pt idx="1661">
                  <c:v>64.225899999999996</c:v>
                </c:pt>
                <c:pt idx="1662">
                  <c:v>63.913499999999999</c:v>
                </c:pt>
                <c:pt idx="1663">
                  <c:v>62.756999999999998</c:v>
                </c:pt>
                <c:pt idx="1664">
                  <c:v>58.139899999999997</c:v>
                </c:pt>
                <c:pt idx="1665">
                  <c:v>53.173900000000003</c:v>
                </c:pt>
                <c:pt idx="1666">
                  <c:v>48.778500000000001</c:v>
                </c:pt>
                <c:pt idx="1667">
                  <c:v>44.528799999999997</c:v>
                </c:pt>
                <c:pt idx="1668">
                  <c:v>41.959699999999998</c:v>
                </c:pt>
                <c:pt idx="1669">
                  <c:v>42.252699999999997</c:v>
                </c:pt>
                <c:pt idx="1670">
                  <c:v>43.1982</c:v>
                </c:pt>
                <c:pt idx="1671">
                  <c:v>44.854199999999999</c:v>
                </c:pt>
                <c:pt idx="1672">
                  <c:v>46.127200000000002</c:v>
                </c:pt>
                <c:pt idx="1673">
                  <c:v>44.652500000000003</c:v>
                </c:pt>
                <c:pt idx="1674">
                  <c:v>39.251399999999997</c:v>
                </c:pt>
                <c:pt idx="1675">
                  <c:v>35.366199999999999</c:v>
                </c:pt>
                <c:pt idx="1676">
                  <c:v>32.389000000000003</c:v>
                </c:pt>
                <c:pt idx="1677">
                  <c:v>29.831199999999999</c:v>
                </c:pt>
                <c:pt idx="1678">
                  <c:v>30.4499</c:v>
                </c:pt>
                <c:pt idx="1679">
                  <c:v>34.319600000000001</c:v>
                </c:pt>
                <c:pt idx="1680">
                  <c:v>38.868299999999998</c:v>
                </c:pt>
                <c:pt idx="1681">
                  <c:v>37.828499999999998</c:v>
                </c:pt>
                <c:pt idx="1682">
                  <c:v>36.995699999999999</c:v>
                </c:pt>
                <c:pt idx="1683">
                  <c:v>38.725700000000003</c:v>
                </c:pt>
                <c:pt idx="1684">
                  <c:v>42.955399999999997</c:v>
                </c:pt>
                <c:pt idx="1685">
                  <c:v>43.016199999999998</c:v>
                </c:pt>
                <c:pt idx="1686">
                  <c:v>42.554200000000002</c:v>
                </c:pt>
                <c:pt idx="1687">
                  <c:v>41.813600000000001</c:v>
                </c:pt>
                <c:pt idx="1688">
                  <c:v>40.827500000000001</c:v>
                </c:pt>
                <c:pt idx="1689">
                  <c:v>40.791600000000003</c:v>
                </c:pt>
                <c:pt idx="1690">
                  <c:v>40.984900000000003</c:v>
                </c:pt>
                <c:pt idx="1691">
                  <c:v>41.095700000000001</c:v>
                </c:pt>
                <c:pt idx="1692">
                  <c:v>41.0916</c:v>
                </c:pt>
                <c:pt idx="1693">
                  <c:v>40.978099999999998</c:v>
                </c:pt>
                <c:pt idx="1694">
                  <c:v>40.443800000000003</c:v>
                </c:pt>
                <c:pt idx="1695">
                  <c:v>39.773699999999998</c:v>
                </c:pt>
                <c:pt idx="1696">
                  <c:v>40.017800000000001</c:v>
                </c:pt>
                <c:pt idx="1697">
                  <c:v>40.347999999999999</c:v>
                </c:pt>
                <c:pt idx="1698">
                  <c:v>38.025599999999997</c:v>
                </c:pt>
                <c:pt idx="1699">
                  <c:v>35.697600000000001</c:v>
                </c:pt>
                <c:pt idx="1700">
                  <c:v>36.032600000000002</c:v>
                </c:pt>
                <c:pt idx="1701">
                  <c:v>34.548900000000003</c:v>
                </c:pt>
                <c:pt idx="1702">
                  <c:v>32.296700000000001</c:v>
                </c:pt>
                <c:pt idx="1703">
                  <c:v>32.439300000000003</c:v>
                </c:pt>
                <c:pt idx="1704">
                  <c:v>32.853400000000001</c:v>
                </c:pt>
                <c:pt idx="1705">
                  <c:v>34.485900000000001</c:v>
                </c:pt>
                <c:pt idx="1706">
                  <c:v>36.3688</c:v>
                </c:pt>
                <c:pt idx="1707">
                  <c:v>36.294199999999996</c:v>
                </c:pt>
                <c:pt idx="1708">
                  <c:v>36.058100000000003</c:v>
                </c:pt>
                <c:pt idx="1709">
                  <c:v>36.362200000000001</c:v>
                </c:pt>
                <c:pt idx="1710">
                  <c:v>38.274799999999999</c:v>
                </c:pt>
                <c:pt idx="1711">
                  <c:v>40.248600000000003</c:v>
                </c:pt>
                <c:pt idx="1712">
                  <c:v>41.8765</c:v>
                </c:pt>
                <c:pt idx="1713">
                  <c:v>42.916800000000002</c:v>
                </c:pt>
                <c:pt idx="1714">
                  <c:v>43.209499999999998</c:v>
                </c:pt>
                <c:pt idx="1715">
                  <c:v>44.383099999999999</c:v>
                </c:pt>
                <c:pt idx="1716">
                  <c:v>47.213500000000003</c:v>
                </c:pt>
                <c:pt idx="1717">
                  <c:v>49.2639</c:v>
                </c:pt>
                <c:pt idx="1718">
                  <c:v>51.376300000000001</c:v>
                </c:pt>
                <c:pt idx="1719">
                  <c:v>55.994900000000001</c:v>
                </c:pt>
                <c:pt idx="1720">
                  <c:v>54.473500000000001</c:v>
                </c:pt>
                <c:pt idx="1721">
                  <c:v>41.702500000000001</c:v>
                </c:pt>
                <c:pt idx="1722">
                  <c:v>36.199100000000001</c:v>
                </c:pt>
                <c:pt idx="1723">
                  <c:v>34.831499999999998</c:v>
                </c:pt>
                <c:pt idx="1724">
                  <c:v>24.862400000000001</c:v>
                </c:pt>
                <c:pt idx="1725">
                  <c:v>13.337</c:v>
                </c:pt>
                <c:pt idx="1726">
                  <c:v>6.1028000000000002</c:v>
                </c:pt>
                <c:pt idx="1727">
                  <c:v>3.2966000000000002</c:v>
                </c:pt>
                <c:pt idx="1728">
                  <c:v>3.0148999999999999</c:v>
                </c:pt>
                <c:pt idx="1729">
                  <c:v>3.5238</c:v>
                </c:pt>
                <c:pt idx="1730">
                  <c:v>3.1772</c:v>
                </c:pt>
                <c:pt idx="1731">
                  <c:v>3.0026000000000002</c:v>
                </c:pt>
                <c:pt idx="1732">
                  <c:v>3.02</c:v>
                </c:pt>
                <c:pt idx="1733">
                  <c:v>2.6070000000000002</c:v>
                </c:pt>
                <c:pt idx="1734">
                  <c:v>2.4241000000000001</c:v>
                </c:pt>
                <c:pt idx="1735">
                  <c:v>2.3149000000000002</c:v>
                </c:pt>
                <c:pt idx="1736">
                  <c:v>2.1389999999999998</c:v>
                </c:pt>
                <c:pt idx="1737">
                  <c:v>2.1086</c:v>
                </c:pt>
                <c:pt idx="1738">
                  <c:v>2.1882000000000001</c:v>
                </c:pt>
                <c:pt idx="1739">
                  <c:v>2.1118000000000001</c:v>
                </c:pt>
                <c:pt idx="1740">
                  <c:v>2.0661999999999998</c:v>
                </c:pt>
                <c:pt idx="1741">
                  <c:v>2.0966999999999998</c:v>
                </c:pt>
                <c:pt idx="1742">
                  <c:v>1.9419</c:v>
                </c:pt>
                <c:pt idx="1743">
                  <c:v>2.0461</c:v>
                </c:pt>
                <c:pt idx="1744">
                  <c:v>2.1414</c:v>
                </c:pt>
                <c:pt idx="1745">
                  <c:v>2.0886999999999998</c:v>
                </c:pt>
                <c:pt idx="1746">
                  <c:v>2.0731000000000002</c:v>
                </c:pt>
                <c:pt idx="1747">
                  <c:v>2.0743999999999998</c:v>
                </c:pt>
                <c:pt idx="1748">
                  <c:v>2.0695000000000001</c:v>
                </c:pt>
                <c:pt idx="1749">
                  <c:v>2.0655000000000001</c:v>
                </c:pt>
                <c:pt idx="1750">
                  <c:v>2.0651000000000002</c:v>
                </c:pt>
                <c:pt idx="1751">
                  <c:v>2.0649000000000002</c:v>
                </c:pt>
                <c:pt idx="1752">
                  <c:v>2.0522</c:v>
                </c:pt>
                <c:pt idx="1753">
                  <c:v>2.0348000000000002</c:v>
                </c:pt>
                <c:pt idx="1754">
                  <c:v>2.0318000000000001</c:v>
                </c:pt>
                <c:pt idx="1755">
                  <c:v>2.0335000000000001</c:v>
                </c:pt>
                <c:pt idx="1756">
                  <c:v>2.0387</c:v>
                </c:pt>
                <c:pt idx="1757">
                  <c:v>2.0411999999999999</c:v>
                </c:pt>
                <c:pt idx="1758">
                  <c:v>2.0470000000000002</c:v>
                </c:pt>
                <c:pt idx="1759">
                  <c:v>2.0463</c:v>
                </c:pt>
                <c:pt idx="1760">
                  <c:v>2.0476999999999999</c:v>
                </c:pt>
                <c:pt idx="1761">
                  <c:v>2.0476000000000001</c:v>
                </c:pt>
                <c:pt idx="1762">
                  <c:v>2.0478999999999998</c:v>
                </c:pt>
                <c:pt idx="1763">
                  <c:v>2.0548000000000002</c:v>
                </c:pt>
                <c:pt idx="1764">
                  <c:v>2.0964</c:v>
                </c:pt>
                <c:pt idx="1765">
                  <c:v>2.1564999999999999</c:v>
                </c:pt>
                <c:pt idx="1766">
                  <c:v>2.2061999999999999</c:v>
                </c:pt>
                <c:pt idx="1767">
                  <c:v>2.2061999999999999</c:v>
                </c:pt>
                <c:pt idx="1768">
                  <c:v>2.2061000000000002</c:v>
                </c:pt>
                <c:pt idx="1769">
                  <c:v>2.2061000000000002</c:v>
                </c:pt>
                <c:pt idx="1770">
                  <c:v>2.2061000000000002</c:v>
                </c:pt>
                <c:pt idx="1771">
                  <c:v>2.2061000000000002</c:v>
                </c:pt>
                <c:pt idx="1772">
                  <c:v>2.2061999999999999</c:v>
                </c:pt>
                <c:pt idx="1773">
                  <c:v>2.1549999999999998</c:v>
                </c:pt>
                <c:pt idx="1774">
                  <c:v>2.0491999999999999</c:v>
                </c:pt>
                <c:pt idx="1775">
                  <c:v>2.0966</c:v>
                </c:pt>
                <c:pt idx="1776">
                  <c:v>2.1044999999999998</c:v>
                </c:pt>
                <c:pt idx="1777">
                  <c:v>2.0137</c:v>
                </c:pt>
                <c:pt idx="1778">
                  <c:v>1.966</c:v>
                </c:pt>
                <c:pt idx="1779">
                  <c:v>1.9719</c:v>
                </c:pt>
                <c:pt idx="1780">
                  <c:v>2.0253999999999999</c:v>
                </c:pt>
                <c:pt idx="1781">
                  <c:v>2.1707000000000001</c:v>
                </c:pt>
                <c:pt idx="1782">
                  <c:v>2.1193</c:v>
                </c:pt>
                <c:pt idx="1783">
                  <c:v>2.0762999999999998</c:v>
                </c:pt>
                <c:pt idx="1784">
                  <c:v>2.0651999999999999</c:v>
                </c:pt>
                <c:pt idx="1785">
                  <c:v>2.0531999999999999</c:v>
                </c:pt>
                <c:pt idx="1786">
                  <c:v>2.1303000000000001</c:v>
                </c:pt>
                <c:pt idx="1787">
                  <c:v>2.3664000000000001</c:v>
                </c:pt>
                <c:pt idx="1788">
                  <c:v>2.6496</c:v>
                </c:pt>
                <c:pt idx="1789">
                  <c:v>2.617</c:v>
                </c:pt>
                <c:pt idx="1790">
                  <c:v>2.6619000000000002</c:v>
                </c:pt>
                <c:pt idx="1791">
                  <c:v>2.6034000000000002</c:v>
                </c:pt>
                <c:pt idx="1792">
                  <c:v>2.5926</c:v>
                </c:pt>
                <c:pt idx="1793">
                  <c:v>2.5886999999999998</c:v>
                </c:pt>
                <c:pt idx="1794">
                  <c:v>2.59</c:v>
                </c:pt>
                <c:pt idx="1795">
                  <c:v>2.5907</c:v>
                </c:pt>
                <c:pt idx="1796">
                  <c:v>2.5893000000000002</c:v>
                </c:pt>
                <c:pt idx="1797">
                  <c:v>2.6093999999999999</c:v>
                </c:pt>
                <c:pt idx="1798">
                  <c:v>2.7477</c:v>
                </c:pt>
                <c:pt idx="1799">
                  <c:v>2.6966000000000001</c:v>
                </c:pt>
              </c:numCache>
            </c:numRef>
          </c:yVal>
          <c:smooth val="0"/>
          <c:extLst>
            <c:ext xmlns:c16="http://schemas.microsoft.com/office/drawing/2014/chart" uri="{C3380CC4-5D6E-409C-BE32-E72D297353CC}">
              <c16:uniqueId val="{00000001-21ED-4335-924F-B56024E91DA7}"/>
            </c:ext>
          </c:extLst>
        </c:ser>
        <c:dLbls>
          <c:showLegendKey val="0"/>
          <c:showVal val="0"/>
          <c:showCatName val="0"/>
          <c:showSerName val="0"/>
          <c:showPercent val="0"/>
          <c:showBubbleSize val="0"/>
        </c:dLbls>
        <c:axId val="238902240"/>
        <c:axId val="238902800"/>
      </c:scatterChart>
      <c:valAx>
        <c:axId val="238902240"/>
        <c:scaling>
          <c:orientation val="minMax"/>
          <c:max val="1800"/>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8902800"/>
        <c:crosses val="autoZero"/>
        <c:crossBetween val="midCat"/>
      </c:valAx>
      <c:valAx>
        <c:axId val="238902800"/>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NO2, ppm</a:t>
                </a:r>
              </a:p>
            </c:rich>
          </c:tx>
          <c:layout>
            <c:manualLayout>
              <c:xMode val="edge"/>
              <c:yMode val="edge"/>
              <c:x val="3.0117656879495342E-3"/>
              <c:y val="0.303841352008729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8902240"/>
        <c:crosses val="autoZero"/>
        <c:crossBetween val="midCat"/>
      </c:valAx>
      <c:spPr>
        <a:noFill/>
        <a:ln>
          <a:solidFill>
            <a:schemeClr val="bg1">
              <a:lumMod val="85000"/>
            </a:schemeClr>
          </a:solidFill>
        </a:ln>
        <a:effectLst/>
      </c:spPr>
    </c:plotArea>
    <c:legend>
      <c:legendPos val="b"/>
      <c:layout>
        <c:manualLayout>
          <c:xMode val="edge"/>
          <c:yMode val="edge"/>
          <c:x val="0.38759764375578565"/>
          <c:y val="6.6956820502460046E-2"/>
          <c:w val="0.31816944881486425"/>
          <c:h val="0.101164166095997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01379-DED3-45F9-9BCB-E5AFBCBE556F}" type="datetimeFigureOut">
              <a:rPr lang="en-US" smtClean="0"/>
              <a:pPr/>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DFC719-7A6D-46C8-BC37-828BADE11C58}" type="slidenum">
              <a:rPr lang="en-US" smtClean="0"/>
              <a:pPr/>
              <a:t>‹#›</a:t>
            </a:fld>
            <a:endParaRPr lang="en-US"/>
          </a:p>
        </p:txBody>
      </p:sp>
    </p:spTree>
    <p:extLst>
      <p:ext uri="{BB962C8B-B14F-4D97-AF65-F5344CB8AC3E}">
        <p14:creationId xmlns:p14="http://schemas.microsoft.com/office/powerpoint/2010/main" val="390706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FC719-7A6D-46C8-BC37-828BADE11C58}" type="slidenum">
              <a:rPr lang="en-US" smtClean="0"/>
              <a:pPr/>
              <a:t>22</a:t>
            </a:fld>
            <a:endParaRPr lang="en-US"/>
          </a:p>
        </p:txBody>
      </p:sp>
    </p:spTree>
    <p:extLst>
      <p:ext uri="{BB962C8B-B14F-4D97-AF65-F5344CB8AC3E}">
        <p14:creationId xmlns:p14="http://schemas.microsoft.com/office/powerpoint/2010/main" val="202679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7086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16750E-011F-411B-B209-B65D4BCDE959}" type="datetime1">
              <a:rPr lang="en-US" smtClean="0"/>
              <a:t>3/17/2016</a:t>
            </a:fld>
            <a:endParaRPr lang="en-US"/>
          </a:p>
        </p:txBody>
      </p:sp>
      <p:sp>
        <p:nvSpPr>
          <p:cNvPr id="5" name="Footer Placeholder 4"/>
          <p:cNvSpPr>
            <a:spLocks noGrp="1"/>
          </p:cNvSpPr>
          <p:nvPr>
            <p:ph type="ftr" sz="quarter" idx="11"/>
          </p:nvPr>
        </p:nvSpPr>
        <p:spPr/>
        <p:txBody>
          <a:bodyPr/>
          <a:lstStyle/>
          <a:p>
            <a:r>
              <a:rPr lang="en-US" smtClean="0"/>
              <a:t>12th SUN Conference</a:t>
            </a:r>
            <a:endParaRPr lang="en-US"/>
          </a:p>
        </p:txBody>
      </p:sp>
      <p:sp>
        <p:nvSpPr>
          <p:cNvPr id="6" name="Slide Number Placeholder 5"/>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37303-DA8F-46E7-8DE5-B9C78F6DDD13}" type="datetime1">
              <a:rPr lang="en-US" smtClean="0"/>
              <a:t>3/17/2016</a:t>
            </a:fld>
            <a:endParaRPr lang="en-US"/>
          </a:p>
        </p:txBody>
      </p:sp>
      <p:sp>
        <p:nvSpPr>
          <p:cNvPr id="5" name="Footer Placeholder 4"/>
          <p:cNvSpPr>
            <a:spLocks noGrp="1"/>
          </p:cNvSpPr>
          <p:nvPr>
            <p:ph type="ftr" sz="quarter" idx="11"/>
          </p:nvPr>
        </p:nvSpPr>
        <p:spPr/>
        <p:txBody>
          <a:bodyPr/>
          <a:lstStyle/>
          <a:p>
            <a:r>
              <a:rPr lang="en-US" smtClean="0"/>
              <a:t>12th SUN Conference</a:t>
            </a:r>
            <a:endParaRPr lang="en-US"/>
          </a:p>
        </p:txBody>
      </p:sp>
      <p:sp>
        <p:nvSpPr>
          <p:cNvPr id="6" name="Slide Number Placeholder 5"/>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609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202E9-DFDE-4867-B467-8C1A71446DB1}" type="datetime1">
              <a:rPr lang="en-US" smtClean="0"/>
              <a:t>3/17/2016</a:t>
            </a:fld>
            <a:endParaRPr lang="en-US"/>
          </a:p>
        </p:txBody>
      </p:sp>
      <p:sp>
        <p:nvSpPr>
          <p:cNvPr id="5" name="Footer Placeholder 4"/>
          <p:cNvSpPr>
            <a:spLocks noGrp="1"/>
          </p:cNvSpPr>
          <p:nvPr>
            <p:ph type="ftr" sz="quarter" idx="11"/>
          </p:nvPr>
        </p:nvSpPr>
        <p:spPr/>
        <p:txBody>
          <a:bodyPr/>
          <a:lstStyle/>
          <a:p>
            <a:r>
              <a:rPr lang="en-US" smtClean="0"/>
              <a:t>12th SUN Conference</a:t>
            </a:r>
            <a:endParaRPr lang="en-US"/>
          </a:p>
        </p:txBody>
      </p:sp>
      <p:sp>
        <p:nvSpPr>
          <p:cNvPr id="6" name="Slide Number Placeholder 5"/>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9385382-35E7-4DC9-93F8-FD12D6051F54}" type="datetime1">
              <a:rPr lang="en-US" smtClean="0"/>
              <a:t>3/17/2016</a:t>
            </a:fld>
            <a:endParaRPr lang="en-US"/>
          </a:p>
        </p:txBody>
      </p:sp>
      <p:sp>
        <p:nvSpPr>
          <p:cNvPr id="5" name="Footer Placeholder 4"/>
          <p:cNvSpPr>
            <a:spLocks noGrp="1"/>
          </p:cNvSpPr>
          <p:nvPr>
            <p:ph type="ftr" sz="quarter" idx="11"/>
          </p:nvPr>
        </p:nvSpPr>
        <p:spPr>
          <a:xfrm>
            <a:off x="473505" y="6364654"/>
            <a:ext cx="2895600" cy="365125"/>
          </a:xfrm>
        </p:spPr>
        <p:txBody>
          <a:bodyPr/>
          <a:lstStyle>
            <a:lvl1pPr>
              <a:defRPr sz="2000" b="1"/>
            </a:lvl1pPr>
          </a:lstStyle>
          <a:p>
            <a:r>
              <a:rPr lang="en-US" dirty="0" smtClean="0"/>
              <a:t>12th SUN Conference</a:t>
            </a:r>
            <a:endParaRPr lang="en-US" dirty="0"/>
          </a:p>
        </p:txBody>
      </p:sp>
      <p:sp>
        <p:nvSpPr>
          <p:cNvPr id="6" name="Slide Number Placeholder 5"/>
          <p:cNvSpPr>
            <a:spLocks noGrp="1"/>
          </p:cNvSpPr>
          <p:nvPr>
            <p:ph type="sldNum" sz="quarter" idx="12"/>
          </p:nvPr>
        </p:nvSpPr>
        <p:spPr>
          <a:xfrm>
            <a:off x="8332839" y="6386553"/>
            <a:ext cx="401643" cy="292104"/>
          </a:xfrm>
        </p:spPr>
        <p:txBody>
          <a:bodyPr/>
          <a:lstStyle>
            <a:lvl1pPr>
              <a:defRPr sz="1050"/>
            </a:lvl1pPr>
          </a:lstStyle>
          <a:p>
            <a:fld id="{511F9865-9BF4-467E-AB49-88BB8209D99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0DF59-4ABC-4F7C-ACEB-6DDA0741A114}" type="datetime1">
              <a:rPr lang="en-US" smtClean="0"/>
              <a:t>3/17/2016</a:t>
            </a:fld>
            <a:endParaRPr lang="en-US"/>
          </a:p>
        </p:txBody>
      </p:sp>
      <p:sp>
        <p:nvSpPr>
          <p:cNvPr id="5" name="Footer Placeholder 4"/>
          <p:cNvSpPr>
            <a:spLocks noGrp="1"/>
          </p:cNvSpPr>
          <p:nvPr>
            <p:ph type="ftr" sz="quarter" idx="11"/>
          </p:nvPr>
        </p:nvSpPr>
        <p:spPr/>
        <p:txBody>
          <a:bodyPr/>
          <a:lstStyle/>
          <a:p>
            <a:r>
              <a:rPr lang="en-US" smtClean="0"/>
              <a:t>12th SUN Conference</a:t>
            </a:r>
            <a:endParaRPr lang="en-US"/>
          </a:p>
        </p:txBody>
      </p:sp>
      <p:sp>
        <p:nvSpPr>
          <p:cNvPr id="6" name="Slide Number Placeholder 5"/>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A4A6627-F3E2-41ED-818D-FCE076C438E4}" type="datetime1">
              <a:rPr lang="en-US" smtClean="0"/>
              <a:t>3/17/2016</a:t>
            </a:fld>
            <a:endParaRPr lang="en-US"/>
          </a:p>
        </p:txBody>
      </p:sp>
      <p:sp>
        <p:nvSpPr>
          <p:cNvPr id="6" name="Footer Placeholder 5"/>
          <p:cNvSpPr>
            <a:spLocks noGrp="1"/>
          </p:cNvSpPr>
          <p:nvPr>
            <p:ph type="ftr" sz="quarter" idx="11"/>
          </p:nvPr>
        </p:nvSpPr>
        <p:spPr/>
        <p:txBody>
          <a:bodyPr/>
          <a:lstStyle/>
          <a:p>
            <a:r>
              <a:rPr lang="en-US" smtClean="0"/>
              <a:t>12th SUN Conference</a:t>
            </a:r>
            <a:endParaRPr lang="en-US"/>
          </a:p>
        </p:txBody>
      </p:sp>
      <p:sp>
        <p:nvSpPr>
          <p:cNvPr id="7" name="Slide Number Placeholder 6"/>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54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4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4062FC8-9821-44BD-B0D5-6C7426F54F7D}" type="datetime1">
              <a:rPr lang="en-US" smtClean="0"/>
              <a:t>3/17/2016</a:t>
            </a:fld>
            <a:endParaRPr lang="en-US"/>
          </a:p>
        </p:txBody>
      </p:sp>
      <p:sp>
        <p:nvSpPr>
          <p:cNvPr id="8" name="Footer Placeholder 7"/>
          <p:cNvSpPr>
            <a:spLocks noGrp="1"/>
          </p:cNvSpPr>
          <p:nvPr>
            <p:ph type="ftr" sz="quarter" idx="11"/>
          </p:nvPr>
        </p:nvSpPr>
        <p:spPr/>
        <p:txBody>
          <a:bodyPr/>
          <a:lstStyle/>
          <a:p>
            <a:r>
              <a:rPr lang="en-US" smtClean="0"/>
              <a:t>12th SUN Conference</a:t>
            </a:r>
            <a:endParaRPr lang="en-US"/>
          </a:p>
        </p:txBody>
      </p:sp>
      <p:sp>
        <p:nvSpPr>
          <p:cNvPr id="9" name="Slide Number Placeholder 8"/>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57B4B-E8BF-45DE-B5BE-2B3BE342DED3}" type="datetime1">
              <a:rPr lang="en-US" smtClean="0"/>
              <a:t>3/17/2016</a:t>
            </a:fld>
            <a:endParaRPr lang="en-US"/>
          </a:p>
        </p:txBody>
      </p:sp>
      <p:sp>
        <p:nvSpPr>
          <p:cNvPr id="4" name="Footer Placeholder 3"/>
          <p:cNvSpPr>
            <a:spLocks noGrp="1"/>
          </p:cNvSpPr>
          <p:nvPr>
            <p:ph type="ftr" sz="quarter" idx="11"/>
          </p:nvPr>
        </p:nvSpPr>
        <p:spPr/>
        <p:txBody>
          <a:bodyPr/>
          <a:lstStyle/>
          <a:p>
            <a:r>
              <a:rPr lang="de-DE" b="1" dirty="0" smtClean="0">
                <a:solidFill>
                  <a:schemeClr val="accent1"/>
                </a:solidFill>
              </a:rPr>
              <a:t>12th SUN Conference</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5884E-AFF6-47E0-80BB-2BBED97A40D0}" type="datetime1">
              <a:rPr lang="en-US" smtClean="0"/>
              <a:t>3/17/2016</a:t>
            </a:fld>
            <a:endParaRPr lang="en-US"/>
          </a:p>
        </p:txBody>
      </p:sp>
      <p:sp>
        <p:nvSpPr>
          <p:cNvPr id="3" name="Footer Placeholder 2"/>
          <p:cNvSpPr>
            <a:spLocks noGrp="1"/>
          </p:cNvSpPr>
          <p:nvPr>
            <p:ph type="ftr" sz="quarter" idx="11"/>
          </p:nvPr>
        </p:nvSpPr>
        <p:spPr/>
        <p:txBody>
          <a:bodyPr/>
          <a:lstStyle/>
          <a:p>
            <a:r>
              <a:rPr lang="en-US" smtClean="0"/>
              <a:t>12th SUN Conference</a:t>
            </a:r>
            <a:endParaRPr lang="en-US"/>
          </a:p>
        </p:txBody>
      </p:sp>
      <p:sp>
        <p:nvSpPr>
          <p:cNvPr id="4" name="Slide Number Placeholder 3"/>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050"/>
            <a:ext cx="21701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435100"/>
            <a:ext cx="2170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1C76C-1FD1-412E-A441-30999445FAF6}" type="datetime1">
              <a:rPr lang="en-US" smtClean="0"/>
              <a:t>3/17/2016</a:t>
            </a:fld>
            <a:endParaRPr lang="en-US"/>
          </a:p>
        </p:txBody>
      </p:sp>
      <p:sp>
        <p:nvSpPr>
          <p:cNvPr id="6" name="Footer Placeholder 5"/>
          <p:cNvSpPr>
            <a:spLocks noGrp="1"/>
          </p:cNvSpPr>
          <p:nvPr>
            <p:ph type="ftr" sz="quarter" idx="11"/>
          </p:nvPr>
        </p:nvSpPr>
        <p:spPr/>
        <p:txBody>
          <a:bodyPr/>
          <a:lstStyle/>
          <a:p>
            <a:r>
              <a:rPr lang="en-US" smtClean="0"/>
              <a:t>12th SUN Conference</a:t>
            </a:r>
            <a:endParaRPr lang="en-US"/>
          </a:p>
        </p:txBody>
      </p:sp>
      <p:sp>
        <p:nvSpPr>
          <p:cNvPr id="7" name="Slide Number Placeholder 6"/>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F9A3A-C8C0-439F-9925-A0BD562448E6}" type="datetime1">
              <a:rPr lang="en-US" smtClean="0"/>
              <a:t>3/17/2016</a:t>
            </a:fld>
            <a:endParaRPr lang="en-US"/>
          </a:p>
        </p:txBody>
      </p:sp>
      <p:sp>
        <p:nvSpPr>
          <p:cNvPr id="6" name="Footer Placeholder 5"/>
          <p:cNvSpPr>
            <a:spLocks noGrp="1"/>
          </p:cNvSpPr>
          <p:nvPr>
            <p:ph type="ftr" sz="quarter" idx="11"/>
          </p:nvPr>
        </p:nvSpPr>
        <p:spPr/>
        <p:txBody>
          <a:bodyPr/>
          <a:lstStyle/>
          <a:p>
            <a:r>
              <a:rPr lang="en-US" smtClean="0"/>
              <a:t>12th SUN Conference</a:t>
            </a:r>
            <a:endParaRPr lang="en-US"/>
          </a:p>
        </p:txBody>
      </p:sp>
      <p:sp>
        <p:nvSpPr>
          <p:cNvPr id="7" name="Slide Number Placeholder 6"/>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Oval 16"/>
          <p:cNvSpPr/>
          <p:nvPr userDrawn="1"/>
        </p:nvSpPr>
        <p:spPr>
          <a:xfrm>
            <a:off x="8382000" y="6386512"/>
            <a:ext cx="304800" cy="304800"/>
          </a:xfrm>
          <a:prstGeom prst="ellipse">
            <a:avLst/>
          </a:prstGeom>
          <a:solidFill>
            <a:srgbClr val="334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142830"/>
            <a:ext cx="5638800" cy="949338"/>
          </a:xfrm>
          <a:prstGeom prst="rect">
            <a:avLst/>
          </a:prstGeom>
        </p:spPr>
        <p:txBody>
          <a:bodyPr vert="horz" lIns="91440" tIns="45720" rIns="91440" bIns="45720" rtlCol="0" anchor="ctr">
            <a:normAutofit/>
          </a:bodyPr>
          <a:lstStyle/>
          <a:p>
            <a:r>
              <a:rPr lang="en-US" smtClean="0"/>
              <a:t>SEMTECH</a:t>
            </a:r>
            <a:endParaRPr lang="en-US" dirty="0"/>
          </a:p>
        </p:txBody>
      </p:sp>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FB94A-1FEB-4DE2-BDD1-D4B163761924}" type="datetime1">
              <a:rPr lang="en-US" smtClean="0"/>
              <a:t>3/17/2016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12th SUN Conference</a:t>
            </a:r>
            <a:endParaRPr lang="en-US"/>
          </a:p>
        </p:txBody>
      </p:sp>
      <p:pic>
        <p:nvPicPr>
          <p:cNvPr id="11" name="Picture 10" descr="logo.png"/>
          <p:cNvPicPr>
            <a:picLocks noChangeAspect="1"/>
          </p:cNvPicPr>
          <p:nvPr userDrawn="1"/>
        </p:nvPicPr>
        <p:blipFill>
          <a:blip r:embed="rId13" cstate="print"/>
          <a:stretch>
            <a:fillRect/>
          </a:stretch>
        </p:blipFill>
        <p:spPr>
          <a:xfrm>
            <a:off x="299979" y="398421"/>
            <a:ext cx="749352" cy="605436"/>
          </a:xfrm>
          <a:prstGeom prst="rect">
            <a:avLst/>
          </a:prstGeom>
        </p:spPr>
      </p:pic>
      <p:pic>
        <p:nvPicPr>
          <p:cNvPr id="22" name="Picture 21" descr="gradientline.png"/>
          <p:cNvPicPr>
            <a:picLocks noChangeAspect="1"/>
          </p:cNvPicPr>
          <p:nvPr userDrawn="1"/>
        </p:nvPicPr>
        <p:blipFill>
          <a:blip r:embed="rId14" cstate="print"/>
          <a:stretch>
            <a:fillRect/>
          </a:stretch>
        </p:blipFill>
        <p:spPr>
          <a:xfrm>
            <a:off x="0" y="6248400"/>
            <a:ext cx="9144000" cy="23308"/>
          </a:xfrm>
          <a:prstGeom prst="rect">
            <a:avLst/>
          </a:prstGeom>
        </p:spPr>
      </p:pic>
      <p:pic>
        <p:nvPicPr>
          <p:cNvPr id="15" name="Picture 14" descr="gradientline.png"/>
          <p:cNvPicPr>
            <a:picLocks/>
          </p:cNvPicPr>
          <p:nvPr userDrawn="1"/>
        </p:nvPicPr>
        <p:blipFill>
          <a:blip r:embed="rId15" cstate="print"/>
          <a:stretch>
            <a:fillRect/>
          </a:stretch>
        </p:blipFill>
        <p:spPr>
          <a:xfrm rot="5400000" flipV="1">
            <a:off x="822136" y="606524"/>
            <a:ext cx="827055" cy="45719"/>
          </a:xfrm>
          <a:prstGeom prst="rect">
            <a:avLst/>
          </a:prstGeom>
        </p:spPr>
      </p:pic>
      <p:sp>
        <p:nvSpPr>
          <p:cNvPr id="6" name="Slide Number Placeholder 5"/>
          <p:cNvSpPr>
            <a:spLocks noGrp="1"/>
          </p:cNvSpPr>
          <p:nvPr>
            <p:ph type="sldNum" sz="quarter" idx="4"/>
          </p:nvPr>
        </p:nvSpPr>
        <p:spPr>
          <a:xfrm>
            <a:off x="8332839" y="6386553"/>
            <a:ext cx="401643" cy="255591"/>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kern="1200" baseline="0">
          <a:solidFill>
            <a:srgbClr val="33479D"/>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google.com/url?sa=i&amp;rct=j&amp;q=&amp;esrc=s&amp;source=images&amp;cd=&amp;cad=rja&amp;uact=8&amp;ved=0CAcQjRxqFQoTCOjo1MWQ2ccCFcvMgAodHP8MHQ&amp;url=http://cliparts.co/green-check-mark-image&amp;psig=AFQjCNH3A4Gb4DiV9rBdnP2Nl68iElM-jQ&amp;ust=144131006613379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google.com/url?sa=i&amp;rct=j&amp;q=&amp;esrc=s&amp;source=images&amp;cd=&amp;cad=rja&amp;uact=8&amp;ved=0CAcQjRxqFQoTCOjo1MWQ2ccCFcvMgAodHP8MHQ&amp;url=http://cliparts.co/green-check-mark-image&amp;psig=AFQjCNH3A4Gb4DiV9rBdnP2Nl68iElM-jQ&amp;ust=144131006613379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hyperlink" Target="http://www.google.com/url?sa=i&amp;rct=j&amp;q=&amp;esrc=s&amp;source=images&amp;cd=&amp;cad=rja&amp;uact=8&amp;ved=0CAcQjRxqFQoTCOjo1MWQ2ccCFcvMgAodHP8MHQ&amp;url=http://cliparts.co/green-check-mark-image&amp;psig=AFQjCNH3A4Gb4DiV9rBdnP2Nl68iElM-jQ&amp;ust=1441310066133797" TargetMode="Externa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65" y="3645024"/>
            <a:ext cx="5619750" cy="2286000"/>
          </a:xfrm>
          <a:prstGeom prst="rect">
            <a:avLst/>
          </a:prstGeom>
        </p:spPr>
      </p:pic>
      <p:sp>
        <p:nvSpPr>
          <p:cNvPr id="6" name="Titel 5"/>
          <p:cNvSpPr>
            <a:spLocks noGrp="1"/>
          </p:cNvSpPr>
          <p:nvPr>
            <p:ph type="ctrTitle"/>
          </p:nvPr>
        </p:nvSpPr>
        <p:spPr>
          <a:xfrm>
            <a:off x="1691680" y="-331408"/>
            <a:ext cx="6800801" cy="3483090"/>
          </a:xfrm>
        </p:spPr>
        <p:txBody>
          <a:bodyPr>
            <a:noAutofit/>
          </a:bodyPr>
          <a:lstStyle/>
          <a:p>
            <a:pPr algn="ctr"/>
            <a:r>
              <a:rPr lang="en-US" b="1" dirty="0"/>
              <a:t>Challenges for PEMS under RDE </a:t>
            </a:r>
            <a:r>
              <a:rPr lang="en-US" b="1" dirty="0" smtClean="0"/>
              <a:t>Regulations</a:t>
            </a:r>
            <a:r>
              <a:rPr lang="en-US" b="1" dirty="0"/>
              <a:t> </a:t>
            </a:r>
            <a:r>
              <a:rPr lang="en-US" dirty="0"/>
              <a:t/>
            </a:r>
            <a:br>
              <a:rPr lang="en-US" dirty="0"/>
            </a:br>
            <a:r>
              <a:rPr lang="en-US" sz="1800" b="1" dirty="0"/>
              <a:t>Dr David Booker, Sensors </a:t>
            </a:r>
            <a:r>
              <a:rPr lang="en-US" sz="1800" b="1" dirty="0" smtClean="0"/>
              <a:t>Inc.</a:t>
            </a:r>
            <a:r>
              <a:rPr lang="en-US" sz="1800" dirty="0"/>
              <a:t/>
            </a:r>
            <a:br>
              <a:rPr lang="en-US" sz="1800" dirty="0"/>
            </a:br>
            <a:r>
              <a:rPr lang="en-US" sz="1800" b="1" dirty="0"/>
              <a:t>CECERT PEMS Conference March, 2016</a:t>
            </a:r>
            <a:endParaRPr lang="en-US" sz="1800" dirty="0"/>
          </a:p>
        </p:txBody>
      </p:sp>
      <p:pic>
        <p:nvPicPr>
          <p:cNvPr id="3" name="Picture 2" descr="C:\Users\dbooker\Desktop\my stuff\Golf_PE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734" y="3151681"/>
            <a:ext cx="3735488" cy="28016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1500" y="1809105"/>
            <a:ext cx="3096344" cy="2832151"/>
          </a:xfrm>
          <a:prstGeom prst="rect">
            <a:avLst/>
          </a:prstGeom>
        </p:spPr>
      </p:pic>
    </p:spTree>
    <p:extLst>
      <p:ext uri="{BB962C8B-B14F-4D97-AF65-F5344CB8AC3E}">
        <p14:creationId xmlns:p14="http://schemas.microsoft.com/office/powerpoint/2010/main" val="30925703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938351" y="229855"/>
            <a:ext cx="5436604" cy="1573754"/>
          </a:xfrm>
          <a:prstGeom prst="rect">
            <a:avLst/>
          </a:prstGeom>
        </p:spPr>
      </p:pic>
      <p:sp>
        <p:nvSpPr>
          <p:cNvPr id="5" name="Slide Number Placeholder 4"/>
          <p:cNvSpPr>
            <a:spLocks noGrp="1"/>
          </p:cNvSpPr>
          <p:nvPr>
            <p:ph type="sldNum" sz="quarter" idx="12"/>
          </p:nvPr>
        </p:nvSpPr>
        <p:spPr/>
        <p:txBody>
          <a:bodyPr/>
          <a:lstStyle/>
          <a:p>
            <a:fld id="{511F9865-9BF4-467E-AB49-88BB8209D998}" type="slidenum">
              <a:rPr lang="en-US" smtClean="0"/>
              <a:pPr/>
              <a:t>10</a:t>
            </a:fld>
            <a:endParaRPr lang="en-US" dirty="0"/>
          </a:p>
        </p:txBody>
      </p:sp>
      <p:pic>
        <p:nvPicPr>
          <p:cNvPr id="6" name="Picture 5"/>
          <p:cNvPicPr>
            <a:picLocks noChangeAspect="1"/>
          </p:cNvPicPr>
          <p:nvPr/>
        </p:nvPicPr>
        <p:blipFill>
          <a:blip r:embed="rId3"/>
          <a:stretch>
            <a:fillRect/>
          </a:stretch>
        </p:blipFill>
        <p:spPr>
          <a:xfrm>
            <a:off x="3815916" y="3820024"/>
            <a:ext cx="5180642" cy="2344362"/>
          </a:xfrm>
          <a:prstGeom prst="rect">
            <a:avLst/>
          </a:prstGeom>
        </p:spPr>
      </p:pic>
      <p:pic>
        <p:nvPicPr>
          <p:cNvPr id="7" name="Picture 6"/>
          <p:cNvPicPr>
            <a:picLocks noChangeAspect="1"/>
          </p:cNvPicPr>
          <p:nvPr/>
        </p:nvPicPr>
        <p:blipFill>
          <a:blip r:embed="rId4"/>
          <a:stretch>
            <a:fillRect/>
          </a:stretch>
        </p:blipFill>
        <p:spPr>
          <a:xfrm>
            <a:off x="143607" y="2653930"/>
            <a:ext cx="6450995" cy="1116124"/>
          </a:xfrm>
          <a:prstGeom prst="rect">
            <a:avLst/>
          </a:prstGeom>
        </p:spPr>
      </p:pic>
      <p:pic>
        <p:nvPicPr>
          <p:cNvPr id="8" name="Picture 7"/>
          <p:cNvPicPr>
            <a:picLocks noChangeAspect="1"/>
          </p:cNvPicPr>
          <p:nvPr/>
        </p:nvPicPr>
        <p:blipFill>
          <a:blip r:embed="rId5"/>
          <a:stretch>
            <a:fillRect/>
          </a:stretch>
        </p:blipFill>
        <p:spPr>
          <a:xfrm>
            <a:off x="35496" y="1952836"/>
            <a:ext cx="6624737" cy="648072"/>
          </a:xfrm>
          <a:prstGeom prst="rect">
            <a:avLst/>
          </a:prstGeom>
        </p:spPr>
      </p:pic>
      <p:sp>
        <p:nvSpPr>
          <p:cNvPr id="2" name="Left Brace 1"/>
          <p:cNvSpPr/>
          <p:nvPr/>
        </p:nvSpPr>
        <p:spPr>
          <a:xfrm>
            <a:off x="3527884" y="5229200"/>
            <a:ext cx="432048" cy="82809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 name="TextBox 2"/>
          <p:cNvSpPr txBox="1"/>
          <p:nvPr/>
        </p:nvSpPr>
        <p:spPr>
          <a:xfrm>
            <a:off x="143607" y="5229200"/>
            <a:ext cx="2982876" cy="923330"/>
          </a:xfrm>
          <a:prstGeom prst="rect">
            <a:avLst/>
          </a:prstGeom>
          <a:noFill/>
        </p:spPr>
        <p:txBody>
          <a:bodyPr wrap="square" rtlCol="0">
            <a:spAutoFit/>
          </a:bodyPr>
          <a:lstStyle/>
          <a:p>
            <a:r>
              <a:rPr lang="en-US" u="sng" dirty="0" smtClean="0"/>
              <a:t>NDUV NOX </a:t>
            </a:r>
            <a:r>
              <a:rPr lang="en-US" dirty="0" smtClean="0"/>
              <a:t>(NO +NO2 )Error</a:t>
            </a:r>
          </a:p>
          <a:p>
            <a:r>
              <a:rPr lang="en-US" dirty="0" smtClean="0"/>
              <a:t>Question - 5+5 or 10ppm</a:t>
            </a:r>
          </a:p>
          <a:p>
            <a:r>
              <a:rPr lang="en-US" u="sng" dirty="0" smtClean="0"/>
              <a:t>CLD NOX </a:t>
            </a:r>
            <a:r>
              <a:rPr lang="en-US" dirty="0" smtClean="0"/>
              <a:t>&lt;5ppm </a:t>
            </a:r>
            <a:endParaRPr lang="en-US" dirty="0"/>
          </a:p>
        </p:txBody>
      </p:sp>
    </p:spTree>
    <p:extLst>
      <p:ext uri="{BB962C8B-B14F-4D97-AF65-F5344CB8AC3E}">
        <p14:creationId xmlns:p14="http://schemas.microsoft.com/office/powerpoint/2010/main" val="2058932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PEMS Measurement Uncertainty</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4175956" y="1140208"/>
            <a:ext cx="4551927" cy="3440921"/>
          </a:xfrm>
          <a:prstGeom prst="rect">
            <a:avLst/>
          </a:prstGeom>
        </p:spPr>
      </p:pic>
      <p:pic>
        <p:nvPicPr>
          <p:cNvPr id="7" name="Picture 6"/>
          <p:cNvPicPr>
            <a:picLocks noChangeAspect="1"/>
          </p:cNvPicPr>
          <p:nvPr/>
        </p:nvPicPr>
        <p:blipFill>
          <a:blip r:embed="rId3"/>
          <a:stretch>
            <a:fillRect/>
          </a:stretch>
        </p:blipFill>
        <p:spPr>
          <a:xfrm>
            <a:off x="251520" y="2744924"/>
            <a:ext cx="4723755" cy="3193088"/>
          </a:xfrm>
          <a:prstGeom prst="rect">
            <a:avLst/>
          </a:prstGeom>
        </p:spPr>
      </p:pic>
      <p:sp>
        <p:nvSpPr>
          <p:cNvPr id="8" name="TextBox 7"/>
          <p:cNvSpPr txBox="1"/>
          <p:nvPr/>
        </p:nvSpPr>
        <p:spPr>
          <a:xfrm>
            <a:off x="503548" y="1376772"/>
            <a:ext cx="3204356" cy="923330"/>
          </a:xfrm>
          <a:prstGeom prst="rect">
            <a:avLst/>
          </a:prstGeom>
          <a:noFill/>
        </p:spPr>
        <p:txBody>
          <a:bodyPr wrap="square" rtlCol="0">
            <a:spAutoFit/>
          </a:bodyPr>
          <a:lstStyle/>
          <a:p>
            <a:r>
              <a:rPr lang="en-US" dirty="0" smtClean="0"/>
              <a:t>ACEA and JRC Analysis for Gaseous Measurements ONLY to date.</a:t>
            </a:r>
            <a:endParaRPr lang="en-US" dirty="0"/>
          </a:p>
        </p:txBody>
      </p:sp>
    </p:spTree>
    <p:extLst>
      <p:ext uri="{BB962C8B-B14F-4D97-AF65-F5344CB8AC3E}">
        <p14:creationId xmlns:p14="http://schemas.microsoft.com/office/powerpoint/2010/main" val="2711435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Drift </a:t>
            </a:r>
            <a:r>
              <a:rPr lang="en-US" sz="2200" dirty="0" smtClean="0"/>
              <a:t>(No drift Correction Allowed)</a:t>
            </a:r>
            <a:endParaRPr lang="en-US" sz="2200"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12</a:t>
            </a:fld>
            <a:endParaRPr lang="en-US" dirty="0"/>
          </a:p>
        </p:txBody>
      </p:sp>
      <p:pic>
        <p:nvPicPr>
          <p:cNvPr id="6" name="Picture 5"/>
          <p:cNvPicPr>
            <a:picLocks noChangeAspect="1"/>
          </p:cNvPicPr>
          <p:nvPr/>
        </p:nvPicPr>
        <p:blipFill>
          <a:blip r:embed="rId2"/>
          <a:stretch>
            <a:fillRect/>
          </a:stretch>
        </p:blipFill>
        <p:spPr>
          <a:xfrm>
            <a:off x="2909336" y="1772816"/>
            <a:ext cx="5835565" cy="4305350"/>
          </a:xfrm>
          <a:prstGeom prst="rect">
            <a:avLst/>
          </a:prstGeom>
        </p:spPr>
      </p:pic>
      <p:pic>
        <p:nvPicPr>
          <p:cNvPr id="7" name="Picture 6"/>
          <p:cNvPicPr>
            <a:picLocks noChangeAspect="1"/>
          </p:cNvPicPr>
          <p:nvPr/>
        </p:nvPicPr>
        <p:blipFill>
          <a:blip r:embed="rId3"/>
          <a:stretch>
            <a:fillRect/>
          </a:stretch>
        </p:blipFill>
        <p:spPr>
          <a:xfrm>
            <a:off x="215516" y="1304764"/>
            <a:ext cx="5696539" cy="3912357"/>
          </a:xfrm>
          <a:prstGeom prst="rect">
            <a:avLst/>
          </a:prstGeom>
        </p:spPr>
      </p:pic>
    </p:spTree>
    <p:extLst>
      <p:ext uri="{BB962C8B-B14F-4D97-AF65-F5344CB8AC3E}">
        <p14:creationId xmlns:p14="http://schemas.microsoft.com/office/powerpoint/2010/main" val="10526750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Alignment</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13</a:t>
            </a:fld>
            <a:endParaRPr lang="en-US" dirty="0"/>
          </a:p>
        </p:txBody>
      </p:sp>
      <p:pic>
        <p:nvPicPr>
          <p:cNvPr id="6" name="Picture 5"/>
          <p:cNvPicPr>
            <a:picLocks noChangeAspect="1"/>
          </p:cNvPicPr>
          <p:nvPr/>
        </p:nvPicPr>
        <p:blipFill>
          <a:blip r:embed="rId2"/>
          <a:stretch>
            <a:fillRect/>
          </a:stretch>
        </p:blipFill>
        <p:spPr>
          <a:xfrm>
            <a:off x="991339" y="1092168"/>
            <a:ext cx="6704122" cy="4928275"/>
          </a:xfrm>
          <a:prstGeom prst="rect">
            <a:avLst/>
          </a:prstGeom>
        </p:spPr>
      </p:pic>
    </p:spTree>
    <p:extLst>
      <p:ext uri="{BB962C8B-B14F-4D97-AF65-F5344CB8AC3E}">
        <p14:creationId xmlns:p14="http://schemas.microsoft.com/office/powerpoint/2010/main" val="29509940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Exhaust Flow Measurement</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1430824" y="1016732"/>
            <a:ext cx="6908583" cy="5017237"/>
          </a:xfrm>
          <a:prstGeom prst="rect">
            <a:avLst/>
          </a:prstGeom>
        </p:spPr>
      </p:pic>
    </p:spTree>
    <p:extLst>
      <p:ext uri="{BB962C8B-B14F-4D97-AF65-F5344CB8AC3E}">
        <p14:creationId xmlns:p14="http://schemas.microsoft.com/office/powerpoint/2010/main" val="10908146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Errors</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15</a:t>
            </a:fld>
            <a:endParaRPr lang="en-US" dirty="0"/>
          </a:p>
        </p:txBody>
      </p:sp>
      <p:pic>
        <p:nvPicPr>
          <p:cNvPr id="6" name="Picture 5"/>
          <p:cNvPicPr>
            <a:picLocks noChangeAspect="1"/>
          </p:cNvPicPr>
          <p:nvPr/>
        </p:nvPicPr>
        <p:blipFill>
          <a:blip r:embed="rId2"/>
          <a:stretch>
            <a:fillRect/>
          </a:stretch>
        </p:blipFill>
        <p:spPr>
          <a:xfrm>
            <a:off x="1439652" y="1232756"/>
            <a:ext cx="6482091" cy="4763877"/>
          </a:xfrm>
          <a:prstGeom prst="rect">
            <a:avLst/>
          </a:prstGeom>
        </p:spPr>
      </p:pic>
    </p:spTree>
    <p:extLst>
      <p:ext uri="{BB962C8B-B14F-4D97-AF65-F5344CB8AC3E}">
        <p14:creationId xmlns:p14="http://schemas.microsoft.com/office/powerpoint/2010/main" val="18715948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2830"/>
            <a:ext cx="7116452" cy="1125930"/>
          </a:xfrm>
        </p:spPr>
        <p:txBody>
          <a:bodyPr>
            <a:normAutofit fontScale="90000"/>
          </a:bodyPr>
          <a:lstStyle/>
          <a:p>
            <a:r>
              <a:rPr lang="en-US" dirty="0" smtClean="0"/>
              <a:t>CF ACEA (1.7), EC 1.6 (2017) &gt; 1.2 (2020).  Current Regulation 2.1 &gt; 1.5 </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16</a:t>
            </a:fld>
            <a:endParaRPr lang="en-US" dirty="0"/>
          </a:p>
        </p:txBody>
      </p:sp>
      <p:pic>
        <p:nvPicPr>
          <p:cNvPr id="6" name="Picture 5"/>
          <p:cNvPicPr>
            <a:picLocks noChangeAspect="1"/>
          </p:cNvPicPr>
          <p:nvPr/>
        </p:nvPicPr>
        <p:blipFill>
          <a:blip r:embed="rId2"/>
          <a:stretch>
            <a:fillRect/>
          </a:stretch>
        </p:blipFill>
        <p:spPr>
          <a:xfrm>
            <a:off x="3681110" y="2168860"/>
            <a:ext cx="5204753" cy="4061785"/>
          </a:xfrm>
          <a:prstGeom prst="rect">
            <a:avLst/>
          </a:prstGeom>
        </p:spPr>
      </p:pic>
      <p:pic>
        <p:nvPicPr>
          <p:cNvPr id="7" name="Picture 6"/>
          <p:cNvPicPr>
            <a:picLocks noChangeAspect="1"/>
          </p:cNvPicPr>
          <p:nvPr/>
        </p:nvPicPr>
        <p:blipFill>
          <a:blip r:embed="rId3"/>
          <a:stretch>
            <a:fillRect/>
          </a:stretch>
        </p:blipFill>
        <p:spPr>
          <a:xfrm>
            <a:off x="287524" y="1340768"/>
            <a:ext cx="5762967" cy="4007607"/>
          </a:xfrm>
          <a:prstGeom prst="rect">
            <a:avLst/>
          </a:prstGeom>
        </p:spPr>
      </p:pic>
    </p:spTree>
    <p:extLst>
      <p:ext uri="{BB962C8B-B14F-4D97-AF65-F5344CB8AC3E}">
        <p14:creationId xmlns:p14="http://schemas.microsoft.com/office/powerpoint/2010/main" val="21518586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863588" y="1600200"/>
            <a:ext cx="7823212" cy="4525963"/>
          </a:xfrm>
        </p:spPr>
        <p:txBody>
          <a:bodyPr/>
          <a:lstStyle/>
          <a:p>
            <a:r>
              <a:rPr lang="en-US" dirty="0" smtClean="0"/>
              <a:t>Correlation / Validation testing over WLTC </a:t>
            </a:r>
            <a:r>
              <a:rPr lang="en-US" dirty="0" smtClean="0"/>
              <a:t>“highly recommended” for Packages 1 &amp; 2 RDE testing</a:t>
            </a:r>
          </a:p>
          <a:p>
            <a:pPr lvl="1"/>
            <a:r>
              <a:rPr lang="en-US" dirty="0" smtClean="0"/>
              <a:t>Limits (% and Absolute) provided in proposed regulations</a:t>
            </a:r>
          </a:p>
          <a:p>
            <a:pPr lvl="1"/>
            <a:r>
              <a:rPr lang="en-US" dirty="0" smtClean="0"/>
              <a:t>Example Correlation testing performed at UTAC on 1.6 liter diesel vehicle </a:t>
            </a:r>
          </a:p>
          <a:p>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17</a:t>
            </a:fld>
            <a:endParaRPr lang="en-US" dirty="0"/>
          </a:p>
        </p:txBody>
      </p:sp>
    </p:spTree>
    <p:extLst>
      <p:ext uri="{BB962C8B-B14F-4D97-AF65-F5344CB8AC3E}">
        <p14:creationId xmlns:p14="http://schemas.microsoft.com/office/powerpoint/2010/main" val="5739936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6264696" cy="764704"/>
          </a:xfrm>
        </p:spPr>
        <p:txBody>
          <a:bodyPr>
            <a:normAutofit/>
          </a:bodyPr>
          <a:lstStyle/>
          <a:p>
            <a:pPr algn="ctr"/>
            <a:r>
              <a:rPr lang="en-US" sz="1800" dirty="0" smtClean="0"/>
              <a:t>Correlation to Laboratory – WLTC Cycle</a:t>
            </a:r>
            <a:br>
              <a:rPr lang="en-US" sz="1800" dirty="0" smtClean="0"/>
            </a:br>
            <a:r>
              <a:rPr lang="en-US" sz="1800" dirty="0" smtClean="0"/>
              <a:t>1.6 liter Diesel at UTAC, 10/29/2014</a:t>
            </a:r>
            <a:endParaRPr lang="en-US" sz="1800"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18</a:t>
            </a:fld>
            <a:endParaRPr lang="en-US" dirty="0"/>
          </a:p>
        </p:txBody>
      </p:sp>
      <p:graphicFrame>
        <p:nvGraphicFramePr>
          <p:cNvPr id="11" name="Chart 10"/>
          <p:cNvGraphicFramePr>
            <a:graphicFrameLocks noGrp="1"/>
          </p:cNvGraphicFramePr>
          <p:nvPr>
            <p:extLst>
              <p:ext uri="{D42A27DB-BD31-4B8C-83A1-F6EECF244321}">
                <p14:modId xmlns:p14="http://schemas.microsoft.com/office/powerpoint/2010/main" val="912255676"/>
              </p:ext>
            </p:extLst>
          </p:nvPr>
        </p:nvGraphicFramePr>
        <p:xfrm>
          <a:off x="387515" y="1016732"/>
          <a:ext cx="8346967" cy="28563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noGrp="1"/>
          </p:cNvGraphicFramePr>
          <p:nvPr>
            <p:extLst>
              <p:ext uri="{D42A27DB-BD31-4B8C-83A1-F6EECF244321}">
                <p14:modId xmlns:p14="http://schemas.microsoft.com/office/powerpoint/2010/main" val="3198486517"/>
              </p:ext>
            </p:extLst>
          </p:nvPr>
        </p:nvGraphicFramePr>
        <p:xfrm>
          <a:off x="1043608" y="3754868"/>
          <a:ext cx="6769362"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5904148" y="2036816"/>
            <a:ext cx="756084" cy="1620180"/>
          </a:xfrm>
          <a:prstGeom prst="rect">
            <a:avLst/>
          </a:prstGeom>
          <a:solidFill>
            <a:schemeClr val="accent3">
              <a:lumMod val="40000"/>
              <a:lumOff val="60000"/>
              <a:alpha val="37000"/>
            </a:schemeClr>
          </a:solidFill>
          <a:ln>
            <a:solidFill>
              <a:schemeClr val="tx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iped Right Arrow 15"/>
          <p:cNvSpPr/>
          <p:nvPr/>
        </p:nvSpPr>
        <p:spPr>
          <a:xfrm rot="6602148">
            <a:off x="5431037" y="3830357"/>
            <a:ext cx="828092" cy="290973"/>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7335070" y="224644"/>
            <a:ext cx="1467855" cy="1260140"/>
          </a:xfrm>
          <a:prstGeom prst="rect">
            <a:avLst/>
          </a:prstGeom>
        </p:spPr>
      </p:pic>
    </p:spTree>
    <p:extLst>
      <p:ext uri="{BB962C8B-B14F-4D97-AF65-F5344CB8AC3E}">
        <p14:creationId xmlns:p14="http://schemas.microsoft.com/office/powerpoint/2010/main" val="35445351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1F9865-9BF4-467E-AB49-88BB8209D998}" type="slidenum">
              <a:rPr lang="en-US" smtClean="0"/>
              <a:pPr/>
              <a:t>19</a:t>
            </a:fld>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val="1833040689"/>
              </p:ext>
            </p:extLst>
          </p:nvPr>
        </p:nvGraphicFramePr>
        <p:xfrm>
          <a:off x="394784" y="949338"/>
          <a:ext cx="8330320" cy="519208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6444208" y="1412776"/>
            <a:ext cx="756084" cy="2340260"/>
          </a:xfrm>
          <a:prstGeom prst="rect">
            <a:avLst/>
          </a:prstGeom>
          <a:solidFill>
            <a:schemeClr val="accent3">
              <a:lumMod val="40000"/>
              <a:lumOff val="60000"/>
              <a:alpha val="37000"/>
            </a:schemeClr>
          </a:solidFill>
          <a:ln>
            <a:solidFill>
              <a:schemeClr val="tx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rot="6938054">
            <a:off x="5974994" y="3854860"/>
            <a:ext cx="733834" cy="299497"/>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p:cNvGraphicFramePr>
            <a:graphicFrameLocks noGrp="1"/>
          </p:cNvGraphicFramePr>
          <p:nvPr>
            <p:extLst>
              <p:ext uri="{D42A27DB-BD31-4B8C-83A1-F6EECF244321}">
                <p14:modId xmlns:p14="http://schemas.microsoft.com/office/powerpoint/2010/main" val="2403810316"/>
              </p:ext>
            </p:extLst>
          </p:nvPr>
        </p:nvGraphicFramePr>
        <p:xfrm>
          <a:off x="1331640" y="3804246"/>
          <a:ext cx="6588732" cy="2484277"/>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1403648" y="0"/>
            <a:ext cx="6264696" cy="764704"/>
          </a:xfrm>
        </p:spPr>
        <p:txBody>
          <a:bodyPr>
            <a:normAutofit/>
          </a:bodyPr>
          <a:lstStyle/>
          <a:p>
            <a:pPr algn="ctr"/>
            <a:r>
              <a:rPr lang="en-US" sz="1800" dirty="0" smtClean="0"/>
              <a:t>Correlation to Laboratory – WLTC Cycle</a:t>
            </a:r>
            <a:br>
              <a:rPr lang="en-US" sz="1800" dirty="0" smtClean="0"/>
            </a:br>
            <a:r>
              <a:rPr lang="en-US" sz="1800" dirty="0" smtClean="0"/>
              <a:t>1.6 liter Diesel at UTAC, 10/29/2014</a:t>
            </a:r>
            <a:endParaRPr lang="en-US" sz="1800" dirty="0"/>
          </a:p>
        </p:txBody>
      </p:sp>
      <p:pic>
        <p:nvPicPr>
          <p:cNvPr id="8" name="Picture 7"/>
          <p:cNvPicPr>
            <a:picLocks noChangeAspect="1"/>
          </p:cNvPicPr>
          <p:nvPr/>
        </p:nvPicPr>
        <p:blipFill>
          <a:blip r:embed="rId4"/>
          <a:stretch>
            <a:fillRect/>
          </a:stretch>
        </p:blipFill>
        <p:spPr>
          <a:xfrm>
            <a:off x="7598911" y="74138"/>
            <a:ext cx="1467855" cy="1260140"/>
          </a:xfrm>
          <a:prstGeom prst="rect">
            <a:avLst/>
          </a:prstGeom>
        </p:spPr>
      </p:pic>
    </p:spTree>
    <p:extLst>
      <p:ext uri="{BB962C8B-B14F-4D97-AF65-F5344CB8AC3E}">
        <p14:creationId xmlns:p14="http://schemas.microsoft.com/office/powerpoint/2010/main" val="10851748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Graphic spid="1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Background to the EU Legal Process</a:t>
            </a:r>
          </a:p>
          <a:p>
            <a:r>
              <a:rPr lang="en-US" dirty="0" smtClean="0"/>
              <a:t>State of the Play with the RDE Program</a:t>
            </a:r>
          </a:p>
          <a:p>
            <a:r>
              <a:rPr lang="en-US" dirty="0" smtClean="0"/>
              <a:t>Challenges for PEMS</a:t>
            </a:r>
          </a:p>
          <a:p>
            <a:pPr lvl="1"/>
            <a:r>
              <a:rPr lang="en-US" dirty="0" smtClean="0"/>
              <a:t>Gaseous</a:t>
            </a:r>
          </a:p>
          <a:p>
            <a:pPr lvl="1"/>
            <a:r>
              <a:rPr lang="en-US" dirty="0" smtClean="0"/>
              <a:t>PN</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2</a:t>
            </a:fld>
            <a:endParaRPr lang="en-US" dirty="0"/>
          </a:p>
        </p:txBody>
      </p:sp>
    </p:spTree>
    <p:extLst>
      <p:ext uri="{BB962C8B-B14F-4D97-AF65-F5344CB8AC3E}">
        <p14:creationId xmlns:p14="http://schemas.microsoft.com/office/powerpoint/2010/main" val="398865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PEMS Testing – RDE, Development, Fuel Economy</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20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65" y="3645024"/>
            <a:ext cx="5619750" cy="2286000"/>
          </a:xfrm>
          <a:prstGeom prst="rect">
            <a:avLst/>
          </a:prstGeom>
        </p:spPr>
      </p:pic>
      <p:pic>
        <p:nvPicPr>
          <p:cNvPr id="7" name="Picture 6"/>
          <p:cNvPicPr>
            <a:picLocks noChangeAspect="1"/>
          </p:cNvPicPr>
          <p:nvPr/>
        </p:nvPicPr>
        <p:blipFill>
          <a:blip r:embed="rId3"/>
          <a:stretch>
            <a:fillRect/>
          </a:stretch>
        </p:blipFill>
        <p:spPr>
          <a:xfrm>
            <a:off x="2807804" y="1232756"/>
            <a:ext cx="6113541" cy="3240360"/>
          </a:xfrm>
          <a:prstGeom prst="rect">
            <a:avLst/>
          </a:prstGeom>
        </p:spPr>
      </p:pic>
      <p:sp>
        <p:nvSpPr>
          <p:cNvPr id="6" name="TextBox 5"/>
          <p:cNvSpPr txBox="1"/>
          <p:nvPr/>
        </p:nvSpPr>
        <p:spPr>
          <a:xfrm>
            <a:off x="179512" y="1628800"/>
            <a:ext cx="2772308" cy="1754326"/>
          </a:xfrm>
          <a:prstGeom prst="rect">
            <a:avLst/>
          </a:prstGeom>
          <a:noFill/>
        </p:spPr>
        <p:txBody>
          <a:bodyPr wrap="square" rtlCol="0">
            <a:spAutoFit/>
          </a:bodyPr>
          <a:lstStyle/>
          <a:p>
            <a:r>
              <a:rPr lang="en-US" dirty="0" smtClean="0"/>
              <a:t>Requirement:  Errors &lt;5%</a:t>
            </a:r>
          </a:p>
          <a:p>
            <a:endParaRPr lang="en-US" dirty="0"/>
          </a:p>
          <a:p>
            <a:r>
              <a:rPr lang="en-US" dirty="0" smtClean="0"/>
              <a:t>A Factor of 2 better than the current RDE validation test criteria. </a:t>
            </a:r>
            <a:endParaRPr lang="en-US" dirty="0"/>
          </a:p>
          <a:p>
            <a:endParaRPr lang="en-US" dirty="0"/>
          </a:p>
        </p:txBody>
      </p:sp>
      <p:pic>
        <p:nvPicPr>
          <p:cNvPr id="8" name="Picture 7"/>
          <p:cNvPicPr>
            <a:picLocks noChangeAspect="1"/>
          </p:cNvPicPr>
          <p:nvPr/>
        </p:nvPicPr>
        <p:blipFill>
          <a:blip r:embed="rId4"/>
          <a:stretch>
            <a:fillRect/>
          </a:stretch>
        </p:blipFill>
        <p:spPr>
          <a:xfrm>
            <a:off x="7598911" y="80628"/>
            <a:ext cx="1467855" cy="1260140"/>
          </a:xfrm>
          <a:prstGeom prst="rect">
            <a:avLst/>
          </a:prstGeom>
        </p:spPr>
      </p:pic>
    </p:spTree>
    <p:extLst>
      <p:ext uri="{BB962C8B-B14F-4D97-AF65-F5344CB8AC3E}">
        <p14:creationId xmlns:p14="http://schemas.microsoft.com/office/powerpoint/2010/main" val="39756898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550840" y="3984437"/>
            <a:ext cx="3517104" cy="2258990"/>
          </a:xfrm>
          <a:prstGeom prst="rect">
            <a:avLst/>
          </a:prstGeom>
        </p:spPr>
      </p:pic>
      <p:sp>
        <p:nvSpPr>
          <p:cNvPr id="5" name="Slide Number Placeholder 4"/>
          <p:cNvSpPr>
            <a:spLocks noGrp="1"/>
          </p:cNvSpPr>
          <p:nvPr>
            <p:ph type="sldNum" sz="quarter" idx="12"/>
          </p:nvPr>
        </p:nvSpPr>
        <p:spPr/>
        <p:txBody>
          <a:bodyPr/>
          <a:lstStyle/>
          <a:p>
            <a:fld id="{511F9865-9BF4-467E-AB49-88BB8209D998}" type="slidenum">
              <a:rPr lang="en-US" smtClean="0"/>
              <a:pPr/>
              <a:t>21</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2139613784"/>
              </p:ext>
            </p:extLst>
          </p:nvPr>
        </p:nvGraphicFramePr>
        <p:xfrm>
          <a:off x="378153" y="1019039"/>
          <a:ext cx="8356329" cy="302202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3882439" y="4158182"/>
            <a:ext cx="4852043" cy="1939066"/>
          </a:xfrm>
          <a:prstGeom prst="rect">
            <a:avLst/>
          </a:prstGeom>
        </p:spPr>
      </p:pic>
      <p:sp>
        <p:nvSpPr>
          <p:cNvPr id="12" name="Rectangle 11"/>
          <p:cNvSpPr/>
          <p:nvPr/>
        </p:nvSpPr>
        <p:spPr>
          <a:xfrm>
            <a:off x="6444208" y="3104963"/>
            <a:ext cx="1080120" cy="721263"/>
          </a:xfrm>
          <a:prstGeom prst="rect">
            <a:avLst/>
          </a:prstGeom>
          <a:solidFill>
            <a:schemeClr val="accent3">
              <a:lumMod val="40000"/>
              <a:lumOff val="60000"/>
              <a:alpha val="37000"/>
            </a:schemeClr>
          </a:solidFill>
          <a:ln>
            <a:solidFill>
              <a:schemeClr val="tx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iped Right Arrow 12"/>
          <p:cNvSpPr/>
          <p:nvPr/>
        </p:nvSpPr>
        <p:spPr>
          <a:xfrm rot="6153425">
            <a:off x="6497253" y="4043956"/>
            <a:ext cx="684712" cy="215031"/>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51620" y="1647984"/>
            <a:ext cx="360040" cy="2069047"/>
          </a:xfrm>
          <a:prstGeom prst="rect">
            <a:avLst/>
          </a:prstGeom>
          <a:solidFill>
            <a:schemeClr val="accent3">
              <a:lumMod val="40000"/>
              <a:lumOff val="60000"/>
              <a:alpha val="37000"/>
            </a:schemeClr>
          </a:solidFill>
          <a:ln>
            <a:solidFill>
              <a:schemeClr val="tx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p:cNvSpPr/>
          <p:nvPr/>
        </p:nvSpPr>
        <p:spPr>
          <a:xfrm rot="3924962">
            <a:off x="1316172" y="3841646"/>
            <a:ext cx="574735" cy="176699"/>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1403648" y="0"/>
            <a:ext cx="6264696" cy="764704"/>
          </a:xfrm>
        </p:spPr>
        <p:txBody>
          <a:bodyPr>
            <a:normAutofit/>
          </a:bodyPr>
          <a:lstStyle/>
          <a:p>
            <a:pPr algn="ctr"/>
            <a:r>
              <a:rPr lang="en-US" sz="1800" dirty="0" smtClean="0"/>
              <a:t>Correlation to Laboratory – WLTC Cycle</a:t>
            </a:r>
            <a:br>
              <a:rPr lang="en-US" sz="1800" dirty="0" smtClean="0"/>
            </a:br>
            <a:r>
              <a:rPr lang="en-US" sz="1800" dirty="0" smtClean="0"/>
              <a:t>1.6 liter Diesel at UTAC, 10/29/2014</a:t>
            </a:r>
            <a:endParaRPr lang="en-US" sz="1800" dirty="0"/>
          </a:p>
        </p:txBody>
      </p:sp>
      <p:pic>
        <p:nvPicPr>
          <p:cNvPr id="11" name="Picture 10"/>
          <p:cNvPicPr>
            <a:picLocks noChangeAspect="1"/>
          </p:cNvPicPr>
          <p:nvPr/>
        </p:nvPicPr>
        <p:blipFill>
          <a:blip r:embed="rId5"/>
          <a:stretch>
            <a:fillRect/>
          </a:stretch>
        </p:blipFill>
        <p:spPr>
          <a:xfrm>
            <a:off x="7598911" y="99664"/>
            <a:ext cx="1467855" cy="1260140"/>
          </a:xfrm>
          <a:prstGeom prst="rect">
            <a:avLst/>
          </a:prstGeom>
        </p:spPr>
      </p:pic>
    </p:spTree>
    <p:extLst>
      <p:ext uri="{BB962C8B-B14F-4D97-AF65-F5344CB8AC3E}">
        <p14:creationId xmlns:p14="http://schemas.microsoft.com/office/powerpoint/2010/main" val="7025709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1F9865-9BF4-467E-AB49-88BB8209D998}" type="slidenum">
              <a:rPr lang="en-US" smtClean="0"/>
              <a:pPr/>
              <a:t>22</a:t>
            </a:fld>
            <a:endParaRPr lang="en-US" dirty="0"/>
          </a:p>
        </p:txBody>
      </p:sp>
      <p:graphicFrame>
        <p:nvGraphicFramePr>
          <p:cNvPr id="10" name="Chart 9"/>
          <p:cNvGraphicFramePr>
            <a:graphicFrameLocks noGrp="1"/>
          </p:cNvGraphicFramePr>
          <p:nvPr>
            <p:extLst>
              <p:ext uri="{D42A27DB-BD31-4B8C-83A1-F6EECF244321}">
                <p14:modId xmlns:p14="http://schemas.microsoft.com/office/powerpoint/2010/main" val="4009528351"/>
              </p:ext>
            </p:extLst>
          </p:nvPr>
        </p:nvGraphicFramePr>
        <p:xfrm>
          <a:off x="143508" y="1124744"/>
          <a:ext cx="8655576"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826711634"/>
              </p:ext>
            </p:extLst>
          </p:nvPr>
        </p:nvGraphicFramePr>
        <p:xfrm>
          <a:off x="287524" y="3366741"/>
          <a:ext cx="8670192" cy="3180475"/>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5688124" y="1232757"/>
            <a:ext cx="1440160" cy="2196244"/>
          </a:xfrm>
          <a:prstGeom prst="rect">
            <a:avLst/>
          </a:prstGeom>
          <a:solidFill>
            <a:schemeClr val="accent3">
              <a:lumMod val="40000"/>
              <a:lumOff val="60000"/>
              <a:alpha val="37000"/>
            </a:schemeClr>
          </a:solidFill>
          <a:ln>
            <a:solidFill>
              <a:schemeClr val="tx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iped Right Arrow 12"/>
          <p:cNvSpPr/>
          <p:nvPr/>
        </p:nvSpPr>
        <p:spPr>
          <a:xfrm rot="6153425">
            <a:off x="5993196" y="3679028"/>
            <a:ext cx="684712" cy="215031"/>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403648" y="0"/>
            <a:ext cx="6264696" cy="764704"/>
          </a:xfrm>
        </p:spPr>
        <p:txBody>
          <a:bodyPr>
            <a:normAutofit/>
          </a:bodyPr>
          <a:lstStyle/>
          <a:p>
            <a:pPr algn="ctr"/>
            <a:r>
              <a:rPr lang="en-US" sz="1800" dirty="0" smtClean="0"/>
              <a:t>Correlation to Laboratory – WLTC Cycle</a:t>
            </a:r>
            <a:br>
              <a:rPr lang="en-US" sz="1800" dirty="0" smtClean="0"/>
            </a:br>
            <a:r>
              <a:rPr lang="en-US" sz="1800" dirty="0" smtClean="0"/>
              <a:t>1.6 liter Diesel at UTAC, 10/29/2014</a:t>
            </a:r>
            <a:endParaRPr lang="en-US" sz="1800" dirty="0"/>
          </a:p>
        </p:txBody>
      </p:sp>
      <p:pic>
        <p:nvPicPr>
          <p:cNvPr id="8" name="Picture 7"/>
          <p:cNvPicPr>
            <a:picLocks noChangeAspect="1"/>
          </p:cNvPicPr>
          <p:nvPr/>
        </p:nvPicPr>
        <p:blipFill>
          <a:blip r:embed="rId5"/>
          <a:stretch>
            <a:fillRect/>
          </a:stretch>
        </p:blipFill>
        <p:spPr>
          <a:xfrm>
            <a:off x="7596336" y="80628"/>
            <a:ext cx="1467855" cy="1260140"/>
          </a:xfrm>
          <a:prstGeom prst="rect">
            <a:avLst/>
          </a:prstGeom>
        </p:spPr>
      </p:pic>
    </p:spTree>
    <p:extLst>
      <p:ext uri="{BB962C8B-B14F-4D97-AF65-F5344CB8AC3E}">
        <p14:creationId xmlns:p14="http://schemas.microsoft.com/office/powerpoint/2010/main" val="1353163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1F9865-9BF4-467E-AB49-88BB8209D998}" type="slidenum">
              <a:rPr lang="en-US" smtClean="0"/>
              <a:pPr/>
              <a:t>23</a:t>
            </a:fld>
            <a:endParaRPr lang="en-US" dirty="0"/>
          </a:p>
        </p:txBody>
      </p:sp>
      <p:graphicFrame>
        <p:nvGraphicFramePr>
          <p:cNvPr id="9" name="Chart 8"/>
          <p:cNvGraphicFramePr>
            <a:graphicFrameLocks noGrp="1"/>
          </p:cNvGraphicFramePr>
          <p:nvPr>
            <p:extLst>
              <p:ext uri="{D42A27DB-BD31-4B8C-83A1-F6EECF244321}">
                <p14:modId xmlns:p14="http://schemas.microsoft.com/office/powerpoint/2010/main" val="2060285669"/>
              </p:ext>
            </p:extLst>
          </p:nvPr>
        </p:nvGraphicFramePr>
        <p:xfrm>
          <a:off x="371388" y="973259"/>
          <a:ext cx="8346967" cy="2726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1635788058"/>
              </p:ext>
            </p:extLst>
          </p:nvPr>
        </p:nvGraphicFramePr>
        <p:xfrm>
          <a:off x="473504" y="3465004"/>
          <a:ext cx="8433591" cy="3108466"/>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a:spLocks noGrp="1"/>
          </p:cNvSpPr>
          <p:nvPr>
            <p:ph type="title"/>
          </p:nvPr>
        </p:nvSpPr>
        <p:spPr>
          <a:xfrm>
            <a:off x="1403648" y="0"/>
            <a:ext cx="6264696" cy="764704"/>
          </a:xfrm>
        </p:spPr>
        <p:txBody>
          <a:bodyPr>
            <a:normAutofit/>
          </a:bodyPr>
          <a:lstStyle/>
          <a:p>
            <a:pPr algn="ctr"/>
            <a:r>
              <a:rPr lang="en-US" sz="1800" dirty="0" smtClean="0"/>
              <a:t>Correlation to Laboratory – WLTC Cycle</a:t>
            </a:r>
            <a:br>
              <a:rPr lang="en-US" sz="1800" dirty="0" smtClean="0"/>
            </a:br>
            <a:r>
              <a:rPr lang="en-US" sz="1800" dirty="0" smtClean="0"/>
              <a:t>1.6 liter Diesel at UTAC, 10/29/2014</a:t>
            </a:r>
            <a:endParaRPr lang="en-US" sz="1800" dirty="0"/>
          </a:p>
        </p:txBody>
      </p:sp>
      <p:sp>
        <p:nvSpPr>
          <p:cNvPr id="14" name="Rectangle 13"/>
          <p:cNvSpPr/>
          <p:nvPr/>
        </p:nvSpPr>
        <p:spPr>
          <a:xfrm>
            <a:off x="5652120" y="1322766"/>
            <a:ext cx="1440160" cy="2196244"/>
          </a:xfrm>
          <a:prstGeom prst="rect">
            <a:avLst/>
          </a:prstGeom>
          <a:solidFill>
            <a:schemeClr val="accent3">
              <a:lumMod val="40000"/>
              <a:lumOff val="60000"/>
              <a:alpha val="37000"/>
            </a:schemeClr>
          </a:solidFill>
          <a:ln>
            <a:solidFill>
              <a:schemeClr val="tx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809171" y="944724"/>
            <a:ext cx="7915275" cy="2736304"/>
          </a:xfrm>
          <a:prstGeom prst="rect">
            <a:avLst/>
          </a:prstGeom>
        </p:spPr>
      </p:pic>
      <p:sp>
        <p:nvSpPr>
          <p:cNvPr id="15" name="Rectangle 14"/>
          <p:cNvSpPr/>
          <p:nvPr/>
        </p:nvSpPr>
        <p:spPr>
          <a:xfrm>
            <a:off x="5724128" y="4185084"/>
            <a:ext cx="1296144" cy="2052228"/>
          </a:xfrm>
          <a:prstGeom prst="rect">
            <a:avLst/>
          </a:prstGeom>
          <a:solidFill>
            <a:schemeClr val="accent3">
              <a:lumMod val="40000"/>
              <a:lumOff val="60000"/>
              <a:alpha val="37000"/>
            </a:schemeClr>
          </a:solidFill>
          <a:ln>
            <a:solidFill>
              <a:schemeClr val="tx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stretch>
            <a:fillRect/>
          </a:stretch>
        </p:blipFill>
        <p:spPr>
          <a:xfrm>
            <a:off x="1835696" y="5607129"/>
            <a:ext cx="4364325" cy="1226186"/>
          </a:xfrm>
          <a:prstGeom prst="rect">
            <a:avLst/>
          </a:prstGeom>
        </p:spPr>
      </p:pic>
      <p:sp>
        <p:nvSpPr>
          <p:cNvPr id="10" name="Striped Right Arrow 9"/>
          <p:cNvSpPr/>
          <p:nvPr/>
        </p:nvSpPr>
        <p:spPr>
          <a:xfrm rot="6153425">
            <a:off x="5381772" y="5832384"/>
            <a:ext cx="684712" cy="215031"/>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2596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2830"/>
            <a:ext cx="7512496" cy="949338"/>
          </a:xfrm>
        </p:spPr>
        <p:txBody>
          <a:bodyPr>
            <a:normAutofit fontScale="90000"/>
          </a:bodyPr>
          <a:lstStyle/>
          <a:p>
            <a:r>
              <a:rPr lang="en-US" dirty="0" smtClean="0"/>
              <a:t>Correlation Evaluation: PEMs vs CVS Bag</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24</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564894824"/>
              </p:ext>
            </p:extLst>
          </p:nvPr>
        </p:nvGraphicFramePr>
        <p:xfrm>
          <a:off x="9987" y="1484784"/>
          <a:ext cx="4814041" cy="3814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288859825"/>
              </p:ext>
            </p:extLst>
          </p:nvPr>
        </p:nvGraphicFramePr>
        <p:xfrm>
          <a:off x="4319972" y="1484784"/>
          <a:ext cx="5112060" cy="38147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35596" y="2492896"/>
            <a:ext cx="1764196" cy="523220"/>
          </a:xfrm>
          <a:prstGeom prst="rect">
            <a:avLst/>
          </a:prstGeom>
          <a:noFill/>
        </p:spPr>
        <p:txBody>
          <a:bodyPr wrap="square" rtlCol="0">
            <a:spAutoFit/>
          </a:bodyPr>
          <a:lstStyle/>
          <a:p>
            <a:r>
              <a:rPr lang="en-US" sz="2800" b="1" dirty="0" smtClean="0">
                <a:solidFill>
                  <a:srgbClr val="00B050"/>
                </a:solidFill>
              </a:rPr>
              <a:t>Pass</a:t>
            </a:r>
            <a:endParaRPr lang="en-US" sz="2800" b="1" dirty="0">
              <a:solidFill>
                <a:srgbClr val="00B050"/>
              </a:solidFill>
            </a:endParaRPr>
          </a:p>
        </p:txBody>
      </p:sp>
      <p:sp>
        <p:nvSpPr>
          <p:cNvPr id="11" name="TextBox 10"/>
          <p:cNvSpPr txBox="1"/>
          <p:nvPr/>
        </p:nvSpPr>
        <p:spPr>
          <a:xfrm>
            <a:off x="3167844" y="2200508"/>
            <a:ext cx="1764196" cy="523220"/>
          </a:xfrm>
          <a:prstGeom prst="rect">
            <a:avLst/>
          </a:prstGeom>
          <a:noFill/>
        </p:spPr>
        <p:txBody>
          <a:bodyPr wrap="square" rtlCol="0">
            <a:spAutoFit/>
          </a:bodyPr>
          <a:lstStyle/>
          <a:p>
            <a:r>
              <a:rPr lang="en-US" sz="2800" b="1" dirty="0" smtClean="0">
                <a:solidFill>
                  <a:srgbClr val="00B050"/>
                </a:solidFill>
              </a:rPr>
              <a:t>Pass</a:t>
            </a:r>
            <a:endParaRPr lang="en-US" sz="2800" b="1" dirty="0">
              <a:solidFill>
                <a:srgbClr val="00B050"/>
              </a:solidFill>
            </a:endParaRPr>
          </a:p>
        </p:txBody>
      </p:sp>
      <p:sp>
        <p:nvSpPr>
          <p:cNvPr id="12" name="TextBox 11"/>
          <p:cNvSpPr txBox="1"/>
          <p:nvPr/>
        </p:nvSpPr>
        <p:spPr>
          <a:xfrm>
            <a:off x="6280702" y="1808820"/>
            <a:ext cx="1764196" cy="523220"/>
          </a:xfrm>
          <a:prstGeom prst="rect">
            <a:avLst/>
          </a:prstGeom>
          <a:noFill/>
        </p:spPr>
        <p:txBody>
          <a:bodyPr wrap="square" rtlCol="0">
            <a:spAutoFit/>
          </a:bodyPr>
          <a:lstStyle/>
          <a:p>
            <a:r>
              <a:rPr lang="en-US" sz="2800" b="1" dirty="0" smtClean="0">
                <a:solidFill>
                  <a:srgbClr val="00B050"/>
                </a:solidFill>
              </a:rPr>
              <a:t>Pass</a:t>
            </a:r>
            <a:endParaRPr lang="en-US" sz="2800" b="1" dirty="0">
              <a:solidFill>
                <a:srgbClr val="00B050"/>
              </a:solidFill>
            </a:endParaRPr>
          </a:p>
        </p:txBody>
      </p:sp>
      <p:sp>
        <p:nvSpPr>
          <p:cNvPr id="13" name="Title 1"/>
          <p:cNvSpPr txBox="1">
            <a:spLocks/>
          </p:cNvSpPr>
          <p:nvPr/>
        </p:nvSpPr>
        <p:spPr>
          <a:xfrm>
            <a:off x="1115616" y="5301208"/>
            <a:ext cx="7128792" cy="9493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3600" kern="1200" baseline="0">
                <a:solidFill>
                  <a:srgbClr val="33479D"/>
                </a:solidFill>
                <a:latin typeface="+mn-lt"/>
                <a:ea typeface="+mj-ea"/>
                <a:cs typeface="+mj-cs"/>
              </a:defRPr>
            </a:lvl1pPr>
          </a:lstStyle>
          <a:p>
            <a:r>
              <a:rPr lang="en-US" dirty="0" smtClean="0"/>
              <a:t>All gases pass requirements. Low CO levels result in higher %error, but well within the .15 g/km absolute tolerance. </a:t>
            </a:r>
            <a:endParaRPr lang="en-US" dirty="0"/>
          </a:p>
        </p:txBody>
      </p:sp>
    </p:spTree>
    <p:extLst>
      <p:ext uri="{BB962C8B-B14F-4D97-AF65-F5344CB8AC3E}">
        <p14:creationId xmlns:p14="http://schemas.microsoft.com/office/powerpoint/2010/main" val="35815185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951" y="229283"/>
            <a:ext cx="6864424" cy="949338"/>
          </a:xfrm>
        </p:spPr>
        <p:txBody>
          <a:bodyPr>
            <a:normAutofit fontScale="90000"/>
          </a:bodyPr>
          <a:lstStyle/>
          <a:p>
            <a:r>
              <a:rPr lang="en-US" dirty="0" smtClean="0"/>
              <a:t>SEMTECH CPN compliant to the PMP Standard - UNECE </a:t>
            </a:r>
            <a:r>
              <a:rPr lang="en-US" dirty="0"/>
              <a:t>Reg. </a:t>
            </a:r>
            <a:r>
              <a:rPr lang="en-US" dirty="0" smtClean="0"/>
              <a:t>83</a:t>
            </a:r>
            <a:br>
              <a:rPr lang="en-US" dirty="0" smtClean="0"/>
            </a:br>
            <a:endParaRPr lang="en-US" dirty="0"/>
          </a:p>
        </p:txBody>
      </p:sp>
      <p:sp>
        <p:nvSpPr>
          <p:cNvPr id="6" name="Slide Number Placeholder 5"/>
          <p:cNvSpPr>
            <a:spLocks noGrp="1"/>
          </p:cNvSpPr>
          <p:nvPr>
            <p:ph type="sldNum" sz="quarter" idx="12"/>
          </p:nvPr>
        </p:nvSpPr>
        <p:spPr/>
        <p:txBody>
          <a:bodyPr/>
          <a:lstStyle/>
          <a:p>
            <a:fld id="{EC8456CA-CF6A-4FE8-87C2-D7AA65401B3A}" type="slidenum">
              <a:rPr lang="en-US" smtClean="0"/>
              <a:t>25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325642" cy="292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13" y="3804834"/>
            <a:ext cx="2288075" cy="238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3868" y="3805215"/>
            <a:ext cx="2232248" cy="239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12913" y="3637597"/>
            <a:ext cx="2239909" cy="369332"/>
          </a:xfrm>
          <a:prstGeom prst="rect">
            <a:avLst/>
          </a:prstGeom>
          <a:noFill/>
        </p:spPr>
        <p:txBody>
          <a:bodyPr wrap="none" rtlCol="0">
            <a:spAutoFit/>
          </a:bodyPr>
          <a:lstStyle/>
          <a:p>
            <a:r>
              <a:rPr lang="en-US" dirty="0" smtClean="0"/>
              <a:t>SENSORS CPC Module</a:t>
            </a:r>
            <a:endParaRPr lang="en-US" dirty="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3794" y="3804833"/>
            <a:ext cx="3138678" cy="240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3118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2830"/>
            <a:ext cx="6360368" cy="949338"/>
          </a:xfrm>
        </p:spPr>
        <p:txBody>
          <a:bodyPr>
            <a:normAutofit/>
          </a:bodyPr>
          <a:lstStyle/>
          <a:p>
            <a:r>
              <a:rPr lang="en-US" dirty="0" smtClean="0"/>
              <a:t>Ref. Technology (Tail-pipe to CVS)</a:t>
            </a:r>
            <a:endParaRPr lang="en-US" dirty="0"/>
          </a:p>
        </p:txBody>
      </p:sp>
      <p:sp>
        <p:nvSpPr>
          <p:cNvPr id="4" name="Slide Number Placeholder 3"/>
          <p:cNvSpPr>
            <a:spLocks noGrp="1"/>
          </p:cNvSpPr>
          <p:nvPr>
            <p:ph type="sldNum" sz="quarter" idx="12"/>
          </p:nvPr>
        </p:nvSpPr>
        <p:spPr/>
        <p:txBody>
          <a:bodyPr/>
          <a:lstStyle/>
          <a:p>
            <a:fld id="{511F9865-9BF4-467E-AB49-88BB8209D998}" type="slidenum">
              <a:rPr lang="en-US" smtClean="0"/>
              <a:pPr/>
              <a:t>26</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88" y="1088740"/>
            <a:ext cx="6804756" cy="507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5513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VPR-Catalyst</a:t>
            </a:r>
            <a:endParaRPr lang="en-US" dirty="0"/>
          </a:p>
        </p:txBody>
      </p:sp>
      <p:sp>
        <p:nvSpPr>
          <p:cNvPr id="3" name="Content Placeholder 2"/>
          <p:cNvSpPr>
            <a:spLocks noGrp="1"/>
          </p:cNvSpPr>
          <p:nvPr>
            <p:ph idx="1"/>
          </p:nvPr>
        </p:nvSpPr>
        <p:spPr>
          <a:xfrm>
            <a:off x="63920" y="1149200"/>
            <a:ext cx="4983957" cy="4351338"/>
          </a:xfrm>
        </p:spPr>
        <p:txBody>
          <a:bodyPr/>
          <a:lstStyle/>
          <a:p>
            <a:r>
              <a:rPr lang="en-US" sz="2000" dirty="0" smtClean="0"/>
              <a:t>Catalyst from Catalytic Instruments</a:t>
            </a:r>
          </a:p>
          <a:p>
            <a:pPr lvl="1"/>
            <a:r>
              <a:rPr lang="en-US" sz="2000" dirty="0" smtClean="0"/>
              <a:t>PMP Specifications</a:t>
            </a:r>
          </a:p>
          <a:p>
            <a:pPr lvl="1"/>
            <a:r>
              <a:rPr lang="en-US" sz="2000" dirty="0" smtClean="0"/>
              <a:t>67% penetration at 10 nm</a:t>
            </a:r>
          </a:p>
          <a:p>
            <a:endParaRPr lang="en-US" dirty="0" smtClean="0"/>
          </a:p>
          <a:p>
            <a:endParaRPr lang="en-US" dirty="0" smtClean="0"/>
          </a:p>
          <a:p>
            <a:endParaRPr lang="en-US" dirty="0" smtClean="0"/>
          </a:p>
          <a:p>
            <a:pPr marL="914400" lvl="2" indent="0">
              <a:buNone/>
            </a:pPr>
            <a:endParaRPr lang="en-US" dirty="0" smtClean="0"/>
          </a:p>
          <a:p>
            <a:pPr lvl="1"/>
            <a:endParaRPr lang="en-US" dirty="0"/>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EC8456CA-CF6A-4FE8-87C2-D7AA65401B3A}" type="slidenum">
              <a:rPr lang="en-US" smtClean="0"/>
              <a:t>27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180" y="152636"/>
            <a:ext cx="4163959" cy="600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627" y="2924944"/>
            <a:ext cx="2354580" cy="2523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Elbow Connector 7"/>
          <p:cNvCxnSpPr/>
          <p:nvPr/>
        </p:nvCxnSpPr>
        <p:spPr>
          <a:xfrm>
            <a:off x="5440680" y="2128751"/>
            <a:ext cx="1127098" cy="1"/>
          </a:xfrm>
          <a:prstGeom prst="bentConnector3">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561" y="3502296"/>
            <a:ext cx="2241511" cy="646331"/>
          </a:xfrm>
          <a:prstGeom prst="rect">
            <a:avLst/>
          </a:prstGeom>
          <a:solidFill>
            <a:schemeClr val="bg1"/>
          </a:solidFill>
        </p:spPr>
        <p:txBody>
          <a:bodyPr wrap="none" rtlCol="0">
            <a:spAutoFit/>
          </a:bodyPr>
          <a:lstStyle/>
          <a:p>
            <a:r>
              <a:rPr lang="en-US" dirty="0" smtClean="0"/>
              <a:t>PND1 Heated Dilution</a:t>
            </a:r>
            <a:endParaRPr lang="en-US" dirty="0"/>
          </a:p>
          <a:p>
            <a:r>
              <a:rPr lang="en-US" dirty="0" smtClean="0"/>
              <a:t>10-20:1</a:t>
            </a:r>
          </a:p>
        </p:txBody>
      </p:sp>
      <p:sp>
        <p:nvSpPr>
          <p:cNvPr id="13" name="TextBox 12"/>
          <p:cNvSpPr txBox="1"/>
          <p:nvPr/>
        </p:nvSpPr>
        <p:spPr>
          <a:xfrm>
            <a:off x="84561" y="4590571"/>
            <a:ext cx="1653209" cy="646331"/>
          </a:xfrm>
          <a:prstGeom prst="rect">
            <a:avLst/>
          </a:prstGeom>
          <a:solidFill>
            <a:schemeClr val="bg1"/>
          </a:solidFill>
        </p:spPr>
        <p:txBody>
          <a:bodyPr wrap="none" rtlCol="0">
            <a:spAutoFit/>
          </a:bodyPr>
          <a:lstStyle/>
          <a:p>
            <a:r>
              <a:rPr lang="en-US" dirty="0" smtClean="0"/>
              <a:t>Heated Catalyst</a:t>
            </a:r>
          </a:p>
          <a:p>
            <a:r>
              <a:rPr lang="en-US" dirty="0" smtClean="0"/>
              <a:t>300 °C</a:t>
            </a:r>
          </a:p>
        </p:txBody>
      </p:sp>
      <p:sp>
        <p:nvSpPr>
          <p:cNvPr id="14" name="TextBox 13"/>
          <p:cNvSpPr txBox="1"/>
          <p:nvPr/>
        </p:nvSpPr>
        <p:spPr>
          <a:xfrm>
            <a:off x="7382495" y="3825462"/>
            <a:ext cx="1657935" cy="707886"/>
          </a:xfrm>
          <a:prstGeom prst="rect">
            <a:avLst/>
          </a:prstGeom>
          <a:noFill/>
        </p:spPr>
        <p:txBody>
          <a:bodyPr wrap="square" rtlCol="0">
            <a:spAutoFit/>
          </a:bodyPr>
          <a:lstStyle/>
          <a:p>
            <a:r>
              <a:rPr lang="en-US" sz="800" dirty="0" smtClean="0"/>
              <a:t>Picture - Feasibility </a:t>
            </a:r>
            <a:r>
              <a:rPr lang="en-US" sz="800" dirty="0"/>
              <a:t>study on the extension of</a:t>
            </a:r>
          </a:p>
          <a:p>
            <a:r>
              <a:rPr lang="en-US" sz="800" dirty="0"/>
              <a:t>the Real Driving Emissions (RDE)</a:t>
            </a:r>
          </a:p>
          <a:p>
            <a:r>
              <a:rPr lang="en-US" sz="800" dirty="0"/>
              <a:t>procedure to Particle Number (PN</a:t>
            </a:r>
            <a:r>
              <a:rPr lang="en-US" sz="800" dirty="0" smtClean="0"/>
              <a:t>), JRC 2014</a:t>
            </a:r>
            <a:endParaRPr lang="en-US" sz="800" dirty="0"/>
          </a:p>
        </p:txBody>
      </p:sp>
      <p:cxnSp>
        <p:nvCxnSpPr>
          <p:cNvPr id="5" name="Elbow Connector 4"/>
          <p:cNvCxnSpPr/>
          <p:nvPr/>
        </p:nvCxnSpPr>
        <p:spPr>
          <a:xfrm flipV="1">
            <a:off x="719572" y="5236902"/>
            <a:ext cx="2939345" cy="10031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911165" y="4148627"/>
            <a:ext cx="2112663" cy="25248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2" descr="http://cliparts.co/cliparts/pio/dBR/piodBRjiE.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8410" y="1594132"/>
            <a:ext cx="400965" cy="5346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cliparts.co/cliparts/pio/dBR/piodBRjiE.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8434" y="2076287"/>
            <a:ext cx="400965" cy="53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63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2830"/>
            <a:ext cx="7224464" cy="1269946"/>
          </a:xfrm>
        </p:spPr>
        <p:txBody>
          <a:bodyPr>
            <a:normAutofit/>
          </a:bodyPr>
          <a:lstStyle/>
          <a:p>
            <a:r>
              <a:rPr lang="en-US" b="1" dirty="0" smtClean="0"/>
              <a:t>VPR-Catalyst – </a:t>
            </a:r>
            <a:r>
              <a:rPr lang="en-US" sz="2800" b="1" dirty="0" smtClean="0"/>
              <a:t>Experimental Verification</a:t>
            </a:r>
            <a:endParaRPr lang="en-US" sz="2800" dirty="0"/>
          </a:p>
        </p:txBody>
      </p:sp>
      <p:sp>
        <p:nvSpPr>
          <p:cNvPr id="3" name="Content Placeholder 2"/>
          <p:cNvSpPr>
            <a:spLocks noGrp="1"/>
          </p:cNvSpPr>
          <p:nvPr>
            <p:ph idx="1"/>
          </p:nvPr>
        </p:nvSpPr>
        <p:spPr>
          <a:xfrm>
            <a:off x="71500" y="1320992"/>
            <a:ext cx="4976377" cy="2992404"/>
          </a:xfrm>
        </p:spPr>
        <p:txBody>
          <a:bodyPr/>
          <a:lstStyle/>
          <a:p>
            <a:r>
              <a:rPr lang="en-US" sz="2000" dirty="0" smtClean="0"/>
              <a:t>Catalyst from Catalytic Instruments</a:t>
            </a:r>
          </a:p>
          <a:p>
            <a:pPr lvl="1"/>
            <a:r>
              <a:rPr lang="en-US" sz="2000" dirty="0" smtClean="0"/>
              <a:t>PMP Specifications </a:t>
            </a:r>
          </a:p>
          <a:p>
            <a:pPr lvl="1"/>
            <a:r>
              <a:rPr lang="en-US" sz="2000" dirty="0" smtClean="0"/>
              <a:t>67% penetration at 10 nm</a:t>
            </a:r>
          </a:p>
          <a:p>
            <a:endParaRPr lang="en-US" dirty="0" smtClean="0"/>
          </a:p>
          <a:p>
            <a:endParaRPr lang="en-US" dirty="0" smtClean="0"/>
          </a:p>
          <a:p>
            <a:endParaRPr lang="en-US" dirty="0" smtClean="0"/>
          </a:p>
          <a:p>
            <a:pPr marL="914400" lvl="2" indent="0">
              <a:buNone/>
            </a:pPr>
            <a:endParaRPr lang="en-US" dirty="0" smtClean="0"/>
          </a:p>
          <a:p>
            <a:pPr lvl="1"/>
            <a:endParaRPr lang="en-US" dirty="0"/>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EC8456CA-CF6A-4FE8-87C2-D7AA65401B3A}" type="slidenum">
              <a:rPr lang="en-US" smtClean="0"/>
              <a:t>28</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076" y="4356788"/>
            <a:ext cx="1922742" cy="174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lbow Connector 6"/>
          <p:cNvCxnSpPr/>
          <p:nvPr/>
        </p:nvCxnSpPr>
        <p:spPr>
          <a:xfrm>
            <a:off x="4018050" y="5184244"/>
            <a:ext cx="1670074" cy="296984"/>
          </a:xfrm>
          <a:prstGeom prst="bentConnector3">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36575" y="4834897"/>
            <a:ext cx="2397066" cy="646331"/>
          </a:xfrm>
          <a:prstGeom prst="rect">
            <a:avLst/>
          </a:prstGeom>
          <a:solidFill>
            <a:schemeClr val="bg1"/>
          </a:solidFill>
        </p:spPr>
        <p:txBody>
          <a:bodyPr wrap="none" rtlCol="0">
            <a:spAutoFit/>
          </a:bodyPr>
          <a:lstStyle/>
          <a:p>
            <a:r>
              <a:rPr lang="en-US" dirty="0" smtClean="0"/>
              <a:t>Stage 1 Heated Dilution</a:t>
            </a:r>
            <a:endParaRPr lang="en-US" dirty="0"/>
          </a:p>
          <a:p>
            <a:r>
              <a:rPr lang="en-US" dirty="0" smtClean="0"/>
              <a:t>10-20:1</a:t>
            </a:r>
          </a:p>
        </p:txBody>
      </p:sp>
      <p:sp>
        <p:nvSpPr>
          <p:cNvPr id="13" name="TextBox 12"/>
          <p:cNvSpPr txBox="1"/>
          <p:nvPr/>
        </p:nvSpPr>
        <p:spPr>
          <a:xfrm>
            <a:off x="1766663" y="5553236"/>
            <a:ext cx="1653209" cy="646331"/>
          </a:xfrm>
          <a:prstGeom prst="rect">
            <a:avLst/>
          </a:prstGeom>
          <a:solidFill>
            <a:schemeClr val="bg1"/>
          </a:solidFill>
        </p:spPr>
        <p:txBody>
          <a:bodyPr wrap="none" rtlCol="0">
            <a:spAutoFit/>
          </a:bodyPr>
          <a:lstStyle/>
          <a:p>
            <a:r>
              <a:rPr lang="en-US" dirty="0" smtClean="0"/>
              <a:t>Heated Catalyst</a:t>
            </a:r>
          </a:p>
          <a:p>
            <a:r>
              <a:rPr lang="en-US" dirty="0" smtClean="0"/>
              <a:t>300 °C</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402" y="980728"/>
            <a:ext cx="4570193" cy="333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444208" y="2780928"/>
            <a:ext cx="2014225" cy="707886"/>
          </a:xfrm>
          <a:prstGeom prst="rect">
            <a:avLst/>
          </a:prstGeom>
          <a:noFill/>
        </p:spPr>
        <p:txBody>
          <a:bodyPr wrap="square" rtlCol="0">
            <a:spAutoFit/>
          </a:bodyPr>
          <a:lstStyle/>
          <a:p>
            <a:r>
              <a:rPr lang="en-US" sz="800" dirty="0" smtClean="0"/>
              <a:t>Source - Feasibility </a:t>
            </a:r>
            <a:r>
              <a:rPr lang="en-US" sz="800" dirty="0"/>
              <a:t>study on the extension of</a:t>
            </a:r>
          </a:p>
          <a:p>
            <a:r>
              <a:rPr lang="en-US" sz="800" dirty="0"/>
              <a:t>the Real Driving Emissions (RDE)</a:t>
            </a:r>
          </a:p>
          <a:p>
            <a:r>
              <a:rPr lang="en-US" sz="800" dirty="0"/>
              <a:t>procedure to Particle Number (PN</a:t>
            </a:r>
            <a:r>
              <a:rPr lang="en-US" sz="800" dirty="0" smtClean="0"/>
              <a:t>), JRC 2014</a:t>
            </a:r>
            <a:endParaRPr lang="en-US" sz="800" dirty="0"/>
          </a:p>
        </p:txBody>
      </p:sp>
      <p:cxnSp>
        <p:nvCxnSpPr>
          <p:cNvPr id="15" name="Elbow Connector 14"/>
          <p:cNvCxnSpPr/>
          <p:nvPr/>
        </p:nvCxnSpPr>
        <p:spPr>
          <a:xfrm flipV="1">
            <a:off x="4170450" y="5706403"/>
            <a:ext cx="1869830" cy="343877"/>
          </a:xfrm>
          <a:prstGeom prst="bentConnector3">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2" descr="http://cliparts.co/cliparts/pio/dBR/piodBRjiE.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1554" y="1844824"/>
            <a:ext cx="400965" cy="5346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cliparts.co/cliparts/pio/dBR/piodBRjiE.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9678" y="2769256"/>
            <a:ext cx="400965" cy="53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72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929" y="2455128"/>
            <a:ext cx="4184210" cy="345948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4214" y="2621074"/>
            <a:ext cx="3979688" cy="3293534"/>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7944" y="1724"/>
            <a:ext cx="5043989" cy="3462362"/>
          </a:xfrm>
          <a:prstGeom prst="rect">
            <a:avLst/>
          </a:prstGeom>
        </p:spPr>
      </p:pic>
      <p:sp>
        <p:nvSpPr>
          <p:cNvPr id="11" name="Title 1"/>
          <p:cNvSpPr txBox="1">
            <a:spLocks/>
          </p:cNvSpPr>
          <p:nvPr/>
        </p:nvSpPr>
        <p:spPr>
          <a:xfrm>
            <a:off x="1398619" y="111826"/>
            <a:ext cx="2805498" cy="2453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Aerosol Laboratory Evaluation</a:t>
            </a:r>
            <a:endParaRPr lang="en-US" dirty="0"/>
          </a:p>
        </p:txBody>
      </p:sp>
      <p:sp>
        <p:nvSpPr>
          <p:cNvPr id="4" name="TextBox 3"/>
          <p:cNvSpPr txBox="1"/>
          <p:nvPr/>
        </p:nvSpPr>
        <p:spPr>
          <a:xfrm>
            <a:off x="2983523" y="4765040"/>
            <a:ext cx="1582616" cy="646331"/>
          </a:xfrm>
          <a:prstGeom prst="rect">
            <a:avLst/>
          </a:prstGeom>
          <a:noFill/>
        </p:spPr>
        <p:txBody>
          <a:bodyPr wrap="square" rtlCol="0">
            <a:spAutoFit/>
          </a:bodyPr>
          <a:lstStyle/>
          <a:p>
            <a:r>
              <a:rPr lang="en-US" dirty="0" smtClean="0"/>
              <a:t>Linearity of CPC</a:t>
            </a:r>
            <a:endParaRPr lang="en-US" dirty="0"/>
          </a:p>
        </p:txBody>
      </p:sp>
      <p:sp>
        <p:nvSpPr>
          <p:cNvPr id="8" name="TextBox 7"/>
          <p:cNvSpPr txBox="1"/>
          <p:nvPr/>
        </p:nvSpPr>
        <p:spPr>
          <a:xfrm>
            <a:off x="6242538" y="1240301"/>
            <a:ext cx="1582616" cy="646331"/>
          </a:xfrm>
          <a:prstGeom prst="rect">
            <a:avLst/>
          </a:prstGeom>
          <a:noFill/>
        </p:spPr>
        <p:txBody>
          <a:bodyPr wrap="square" rtlCol="0">
            <a:spAutoFit/>
          </a:bodyPr>
          <a:lstStyle/>
          <a:p>
            <a:r>
              <a:rPr lang="en-US" dirty="0" smtClean="0"/>
              <a:t>Size Classification</a:t>
            </a:r>
            <a:endParaRPr lang="en-US" dirty="0"/>
          </a:p>
        </p:txBody>
      </p:sp>
      <p:sp>
        <p:nvSpPr>
          <p:cNvPr id="12" name="Flowchart: Alternate Process 11"/>
          <p:cNvSpPr/>
          <p:nvPr/>
        </p:nvSpPr>
        <p:spPr>
          <a:xfrm>
            <a:off x="1152434" y="2960948"/>
            <a:ext cx="492370" cy="24325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644804" y="3240206"/>
            <a:ext cx="388006" cy="15069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43708" y="3240206"/>
            <a:ext cx="1468672" cy="461665"/>
          </a:xfrm>
          <a:prstGeom prst="rect">
            <a:avLst/>
          </a:prstGeom>
          <a:noFill/>
        </p:spPr>
        <p:txBody>
          <a:bodyPr wrap="none" rtlCol="0">
            <a:spAutoFit/>
          </a:bodyPr>
          <a:lstStyle/>
          <a:p>
            <a:r>
              <a:rPr lang="en-US" sz="1200" dirty="0" smtClean="0"/>
              <a:t>No Loss correction </a:t>
            </a:r>
          </a:p>
          <a:p>
            <a:r>
              <a:rPr lang="en-US" sz="1200" dirty="0" smtClean="0"/>
              <a:t>applied during Study</a:t>
            </a:r>
            <a:endParaRPr lang="en-US" sz="1200" dirty="0"/>
          </a:p>
        </p:txBody>
      </p:sp>
      <p:sp>
        <p:nvSpPr>
          <p:cNvPr id="13" name="TextBox 12"/>
          <p:cNvSpPr txBox="1"/>
          <p:nvPr/>
        </p:nvSpPr>
        <p:spPr>
          <a:xfrm>
            <a:off x="6030109" y="1795649"/>
            <a:ext cx="2082629" cy="646331"/>
          </a:xfrm>
          <a:prstGeom prst="rect">
            <a:avLst/>
          </a:prstGeom>
          <a:solidFill>
            <a:schemeClr val="bg1"/>
          </a:solidFill>
        </p:spPr>
        <p:txBody>
          <a:bodyPr wrap="square" rtlCol="0">
            <a:spAutoFit/>
          </a:bodyPr>
          <a:lstStyle/>
          <a:p>
            <a:r>
              <a:rPr lang="en-US" dirty="0" smtClean="0"/>
              <a:t>D</a:t>
            </a:r>
            <a:r>
              <a:rPr lang="en-US" sz="1100" dirty="0" smtClean="0"/>
              <a:t>50</a:t>
            </a:r>
            <a:r>
              <a:rPr lang="en-US" dirty="0" smtClean="0"/>
              <a:t> ca 23 nm,</a:t>
            </a:r>
          </a:p>
          <a:p>
            <a:endParaRPr lang="en-US" dirty="0" smtClean="0"/>
          </a:p>
        </p:txBody>
      </p:sp>
      <p:pic>
        <p:nvPicPr>
          <p:cNvPr id="16" name="Picture 2" descr="http://cliparts.co/cliparts/pio/dBR/piodBRji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2964" y="4228746"/>
            <a:ext cx="400965" cy="5346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cliparts.co/cliparts/pio/dBR/piodBRji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064" y="1261029"/>
            <a:ext cx="400965" cy="5346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cliparts.co/cliparts/pio/dBR/piodBRji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0693" y="4267841"/>
            <a:ext cx="400965" cy="5346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9365" y="4869160"/>
            <a:ext cx="1911549" cy="307777"/>
          </a:xfrm>
          <a:prstGeom prst="rect">
            <a:avLst/>
          </a:prstGeom>
          <a:noFill/>
        </p:spPr>
        <p:txBody>
          <a:bodyPr wrap="none" rtlCol="0">
            <a:spAutoFit/>
          </a:bodyPr>
          <a:lstStyle/>
          <a:p>
            <a:r>
              <a:rPr lang="en-US" sz="1400" dirty="0" smtClean="0"/>
              <a:t>Correlation with Diluter</a:t>
            </a:r>
            <a:endParaRPr lang="en-US" sz="1400" dirty="0"/>
          </a:p>
        </p:txBody>
      </p:sp>
    </p:spTree>
    <p:extLst>
      <p:ext uri="{BB962C8B-B14F-4D97-AF65-F5344CB8AC3E}">
        <p14:creationId xmlns:p14="http://schemas.microsoft.com/office/powerpoint/2010/main" val="36544808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Comitology in the EU</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3</a:t>
            </a:fld>
            <a:endParaRPr lang="en-US"/>
          </a:p>
        </p:txBody>
      </p:sp>
      <p:pic>
        <p:nvPicPr>
          <p:cNvPr id="6" name="Picture 5"/>
          <p:cNvPicPr>
            <a:picLocks noChangeAspect="1"/>
          </p:cNvPicPr>
          <p:nvPr/>
        </p:nvPicPr>
        <p:blipFill>
          <a:blip r:embed="rId2"/>
          <a:stretch>
            <a:fillRect/>
          </a:stretch>
        </p:blipFill>
        <p:spPr>
          <a:xfrm>
            <a:off x="5445087" y="3792122"/>
            <a:ext cx="3435425" cy="2047106"/>
          </a:xfrm>
          <a:prstGeom prst="rect">
            <a:avLst/>
          </a:prstGeom>
        </p:spPr>
      </p:pic>
      <p:sp>
        <p:nvSpPr>
          <p:cNvPr id="7" name="Rectangle 6"/>
          <p:cNvSpPr/>
          <p:nvPr/>
        </p:nvSpPr>
        <p:spPr>
          <a:xfrm>
            <a:off x="5112127" y="5913276"/>
            <a:ext cx="4031873" cy="369332"/>
          </a:xfrm>
          <a:prstGeom prst="rect">
            <a:avLst/>
          </a:prstGeom>
        </p:spPr>
        <p:txBody>
          <a:bodyPr wrap="none">
            <a:spAutoFit/>
          </a:bodyPr>
          <a:lstStyle/>
          <a:p>
            <a:r>
              <a:rPr lang="en-US" dirty="0">
                <a:latin typeface="MyriadPro-Semibold"/>
              </a:rPr>
              <a:t>Five Key Reasons behind Comitology</a:t>
            </a:r>
            <a:endParaRPr lang="en-US" dirty="0"/>
          </a:p>
        </p:txBody>
      </p:sp>
      <p:sp>
        <p:nvSpPr>
          <p:cNvPr id="8" name="Rectangle 7"/>
          <p:cNvSpPr/>
          <p:nvPr/>
        </p:nvSpPr>
        <p:spPr>
          <a:xfrm>
            <a:off x="1475656" y="1592797"/>
            <a:ext cx="7173044" cy="2308324"/>
          </a:xfrm>
          <a:prstGeom prst="rect">
            <a:avLst/>
          </a:prstGeom>
        </p:spPr>
        <p:txBody>
          <a:bodyPr wrap="square">
            <a:spAutoFit/>
          </a:bodyPr>
          <a:lstStyle/>
          <a:p>
            <a:r>
              <a:rPr lang="en-US" b="1" u="sng" dirty="0"/>
              <a:t>Comitology</a:t>
            </a:r>
            <a:r>
              <a:rPr lang="en-US" dirty="0"/>
              <a:t> in the </a:t>
            </a:r>
            <a:r>
              <a:rPr lang="en-US" dirty="0" smtClean="0"/>
              <a:t>EU references </a:t>
            </a:r>
            <a:r>
              <a:rPr lang="en-US" dirty="0"/>
              <a:t>a process by which </a:t>
            </a:r>
            <a:r>
              <a:rPr lang="en-US" dirty="0" smtClean="0"/>
              <a:t>the EU </a:t>
            </a:r>
            <a:r>
              <a:rPr lang="en-US" dirty="0"/>
              <a:t>law is </a:t>
            </a:r>
            <a:r>
              <a:rPr lang="en-US" u="sng" dirty="0" smtClean="0"/>
              <a:t>modified or adjusted </a:t>
            </a:r>
            <a:r>
              <a:rPr lang="en-US" dirty="0"/>
              <a:t>and takes place within "comitology committees" </a:t>
            </a:r>
            <a:r>
              <a:rPr lang="en-US" dirty="0" smtClean="0"/>
              <a:t>that </a:t>
            </a:r>
            <a:r>
              <a:rPr lang="en-US" dirty="0"/>
              <a:t>assist in the making, adoption, and implementation of EU laws</a:t>
            </a:r>
            <a:r>
              <a:rPr lang="en-US" dirty="0" smtClean="0"/>
              <a:t>. </a:t>
            </a:r>
            <a:r>
              <a:rPr lang="en-US" dirty="0"/>
              <a:t>Broadly speaking, before it can implement an EU legal act, the Commission must consult, for the detailed implementing measures it proposes, a committee where every EU country is represented</a:t>
            </a:r>
            <a:r>
              <a:rPr lang="en-US" dirty="0" smtClean="0"/>
              <a:t>.  For example, the Technical </a:t>
            </a:r>
            <a:r>
              <a:rPr lang="en-US" dirty="0"/>
              <a:t>Committee Motor Vehicles </a:t>
            </a:r>
            <a:r>
              <a:rPr lang="en-US" dirty="0" smtClean="0"/>
              <a:t>(TCMV) committee. In addition “Expert Groups” are formed to develop the scope, legal text and </a:t>
            </a:r>
            <a:r>
              <a:rPr lang="en-US" dirty="0" smtClean="0"/>
              <a:t>“tools” (</a:t>
            </a:r>
            <a:r>
              <a:rPr lang="en-US" dirty="0" err="1" smtClean="0"/>
              <a:t>eg</a:t>
            </a:r>
            <a:r>
              <a:rPr lang="en-US" dirty="0" smtClean="0"/>
              <a:t> EMROAD / CLEAR).</a:t>
            </a:r>
            <a:endParaRPr lang="en-US" dirty="0"/>
          </a:p>
        </p:txBody>
      </p:sp>
      <p:sp>
        <p:nvSpPr>
          <p:cNvPr id="3" name="Rectangle 2"/>
          <p:cNvSpPr/>
          <p:nvPr/>
        </p:nvSpPr>
        <p:spPr>
          <a:xfrm>
            <a:off x="1475656" y="4149080"/>
            <a:ext cx="2641942" cy="369332"/>
          </a:xfrm>
          <a:prstGeom prst="rect">
            <a:avLst/>
          </a:prstGeom>
        </p:spPr>
        <p:txBody>
          <a:bodyPr wrap="none">
            <a:spAutoFit/>
          </a:bodyPr>
          <a:lstStyle/>
          <a:p>
            <a:r>
              <a:rPr lang="en-US" dirty="0">
                <a:solidFill>
                  <a:srgbClr val="545454"/>
                </a:solidFill>
              </a:rPr>
              <a:t>Regulation (</a:t>
            </a:r>
            <a:r>
              <a:rPr lang="en-US" i="1" dirty="0">
                <a:solidFill>
                  <a:srgbClr val="545454"/>
                </a:solidFill>
              </a:rPr>
              <a:t>EC</a:t>
            </a:r>
            <a:r>
              <a:rPr lang="en-US" dirty="0">
                <a:solidFill>
                  <a:srgbClr val="545454"/>
                </a:solidFill>
              </a:rPr>
              <a:t>) </a:t>
            </a:r>
            <a:r>
              <a:rPr lang="en-US" dirty="0" smtClean="0">
                <a:solidFill>
                  <a:srgbClr val="545454"/>
                </a:solidFill>
              </a:rPr>
              <a:t>715/2007</a:t>
            </a:r>
            <a:endParaRPr lang="en-US" dirty="0"/>
          </a:p>
        </p:txBody>
      </p:sp>
    </p:spTree>
    <p:extLst>
      <p:ext uri="{BB962C8B-B14F-4D97-AF65-F5344CB8AC3E}">
        <p14:creationId xmlns:p14="http://schemas.microsoft.com/office/powerpoint/2010/main" val="35461842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556792"/>
            <a:ext cx="2376212" cy="650630"/>
          </a:xfrm>
        </p:spPr>
        <p:txBody>
          <a:bodyPr>
            <a:normAutofit fontScale="90000"/>
          </a:bodyPr>
          <a:lstStyle/>
          <a:p>
            <a:r>
              <a:rPr lang="en-US" u="sng" dirty="0" smtClean="0"/>
              <a:t>SEMTECH CPN vs TSI SPC</a:t>
            </a:r>
            <a:endParaRPr lang="en-US" u="sng" dirty="0"/>
          </a:p>
        </p:txBody>
      </p:sp>
      <p:sp>
        <p:nvSpPr>
          <p:cNvPr id="4" name="Text Placeholder 3"/>
          <p:cNvSpPr>
            <a:spLocks noGrp="1"/>
          </p:cNvSpPr>
          <p:nvPr>
            <p:ph type="body" sz="half" idx="2"/>
          </p:nvPr>
        </p:nvSpPr>
        <p:spPr>
          <a:xfrm>
            <a:off x="251520" y="2240868"/>
            <a:ext cx="2570998" cy="3811588"/>
          </a:xfrm>
        </p:spPr>
        <p:txBody>
          <a:bodyPr/>
          <a:lstStyle/>
          <a:p>
            <a:r>
              <a:rPr lang="en-US" sz="2000" dirty="0" smtClean="0">
                <a:solidFill>
                  <a:schemeClr val="tx1"/>
                </a:solidFill>
              </a:rPr>
              <a:t>Data obtained at JRC ISPRA</a:t>
            </a:r>
          </a:p>
          <a:p>
            <a:endParaRPr lang="en-US" sz="2000" dirty="0">
              <a:solidFill>
                <a:schemeClr val="tx1"/>
              </a:solidFill>
            </a:endParaRPr>
          </a:p>
          <a:p>
            <a:r>
              <a:rPr lang="en-US" sz="2000" dirty="0" smtClean="0">
                <a:solidFill>
                  <a:schemeClr val="tx1"/>
                </a:solidFill>
              </a:rPr>
              <a:t>CPC  Evaluation:</a:t>
            </a:r>
          </a:p>
          <a:p>
            <a:r>
              <a:rPr lang="en-US" sz="2000" dirty="0" smtClean="0">
                <a:solidFill>
                  <a:schemeClr val="tx1"/>
                </a:solidFill>
              </a:rPr>
              <a:t>Exhaust of CPN module measured simultaneously by TSI CPC and Sensors CPC during chassis dyno testing</a:t>
            </a:r>
          </a:p>
          <a:p>
            <a:endParaRPr lang="en-US" dirty="0"/>
          </a:p>
        </p:txBody>
      </p:sp>
      <p:sp>
        <p:nvSpPr>
          <p:cNvPr id="7" name="Slide Number Placeholder 6"/>
          <p:cNvSpPr>
            <a:spLocks noGrp="1"/>
          </p:cNvSpPr>
          <p:nvPr>
            <p:ph type="sldNum" sz="quarter" idx="12"/>
          </p:nvPr>
        </p:nvSpPr>
        <p:spPr/>
        <p:txBody>
          <a:bodyPr/>
          <a:lstStyle/>
          <a:p>
            <a:fld id="{EC8456CA-CF6A-4FE8-87C2-D7AA65401B3A}" type="slidenum">
              <a:rPr lang="en-US" smtClean="0"/>
              <a:t>30</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11015"/>
            <a:ext cx="5924442" cy="598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a:xfrm>
            <a:off x="6192179" y="908720"/>
            <a:ext cx="2026341" cy="1296199"/>
          </a:xfrm>
          <a:prstGeom prst="wedgeEllipseCallout">
            <a:avLst>
              <a:gd name="adj1" fmla="val -170861"/>
              <a:gd name="adj2" fmla="val 41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Note LOG Axis</a:t>
            </a:r>
          </a:p>
          <a:p>
            <a:pPr algn="ctr"/>
            <a:r>
              <a:rPr lang="en-US" sz="1400" dirty="0" smtClean="0">
                <a:solidFill>
                  <a:schemeClr val="tx1"/>
                </a:solidFill>
              </a:rPr>
              <a:t>(Highlights dynamic range and excellent correlation)</a:t>
            </a:r>
            <a:endParaRPr lang="en-US" sz="1400" dirty="0"/>
          </a:p>
        </p:txBody>
      </p:sp>
    </p:spTree>
    <p:extLst>
      <p:ext uri="{BB962C8B-B14F-4D97-AF65-F5344CB8AC3E}">
        <p14:creationId xmlns:p14="http://schemas.microsoft.com/office/powerpoint/2010/main" val="16208388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C8456CA-CF6A-4FE8-87C2-D7AA65401B3A}" type="slidenum">
              <a:rPr lang="en-US" smtClean="0"/>
              <a:t>31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932" y="383709"/>
            <a:ext cx="5076564" cy="289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932" y="3271296"/>
            <a:ext cx="5157832" cy="291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402654" y="2184888"/>
            <a:ext cx="3305249" cy="1847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t>Test Cell Comparison</a:t>
            </a:r>
          </a:p>
          <a:p>
            <a:r>
              <a:rPr lang="en-US" sz="2000" dirty="0" smtClean="0"/>
              <a:t>SEMTECH CPN and Horiba PMP</a:t>
            </a:r>
          </a:p>
          <a:p>
            <a:endParaRPr lang="en-US" sz="2000" dirty="0"/>
          </a:p>
          <a:p>
            <a:r>
              <a:rPr lang="en-US" sz="2000" dirty="0" smtClean="0"/>
              <a:t>Data Supplied by </a:t>
            </a:r>
          </a:p>
          <a:p>
            <a:r>
              <a:rPr lang="de-DE" sz="2000" dirty="0" smtClean="0"/>
              <a:t>..Source Confidential......</a:t>
            </a:r>
          </a:p>
          <a:p>
            <a:endParaRPr lang="de-DE" sz="2000" dirty="0"/>
          </a:p>
          <a:p>
            <a:endParaRPr lang="en-US" sz="2000" b="1" dirty="0" smtClean="0"/>
          </a:p>
          <a:p>
            <a:r>
              <a:rPr lang="en-US" sz="2000" b="1" dirty="0" smtClean="0"/>
              <a:t>The charts are normalized</a:t>
            </a:r>
          </a:p>
          <a:p>
            <a:endParaRPr lang="en-US" sz="2000" b="1" dirty="0" smtClean="0"/>
          </a:p>
          <a:p>
            <a:r>
              <a:rPr lang="en-US" sz="2000" b="1" dirty="0" smtClean="0"/>
              <a:t>Cycle </a:t>
            </a:r>
            <a:r>
              <a:rPr lang="en-US" sz="2000" b="1" dirty="0"/>
              <a:t>averages within 20% to reference PMP</a:t>
            </a:r>
          </a:p>
          <a:p>
            <a:endParaRPr lang="en-US" sz="2000" dirty="0"/>
          </a:p>
        </p:txBody>
      </p:sp>
    </p:spTree>
    <p:extLst>
      <p:ext uri="{BB962C8B-B14F-4D97-AF65-F5344CB8AC3E}">
        <p14:creationId xmlns:p14="http://schemas.microsoft.com/office/powerpoint/2010/main" val="1913415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1F9865-9BF4-467E-AB49-88BB8209D998}" type="slidenum">
              <a:rPr lang="en-US" smtClean="0"/>
              <a:pPr/>
              <a:t>32</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6746" y="2876252"/>
            <a:ext cx="5929301" cy="332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43508" y="1952836"/>
            <a:ext cx="3073238" cy="1847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t>Test Cell Comparison</a:t>
            </a:r>
          </a:p>
          <a:p>
            <a:r>
              <a:rPr lang="en-US" sz="2000" dirty="0" smtClean="0"/>
              <a:t>SEMTECH CPN and AVL 489 PMP</a:t>
            </a:r>
          </a:p>
          <a:p>
            <a:endParaRPr lang="en-US" sz="2000" dirty="0"/>
          </a:p>
          <a:p>
            <a:r>
              <a:rPr lang="en-US" sz="2000" dirty="0" smtClean="0"/>
              <a:t>Data Supplied by </a:t>
            </a:r>
            <a:r>
              <a:rPr lang="de-DE" sz="2000" b="1" dirty="0" smtClean="0"/>
              <a:t>JRC </a:t>
            </a:r>
            <a:r>
              <a:rPr lang="de-DE" sz="2000" dirty="0" smtClean="0"/>
              <a:t>Dr.Francesco Riccobono</a:t>
            </a:r>
          </a:p>
          <a:p>
            <a:endParaRPr lang="de-DE" sz="2000" dirty="0"/>
          </a:p>
          <a:p>
            <a:r>
              <a:rPr lang="en-US" sz="2000" b="1" dirty="0"/>
              <a:t>Cycle averages within &lt;20% to reference PMP</a:t>
            </a:r>
          </a:p>
          <a:p>
            <a:endParaRPr lang="en-US" sz="2000" dirty="0"/>
          </a:p>
        </p:txBody>
      </p:sp>
      <p:pic>
        <p:nvPicPr>
          <p:cNvPr id="3074" name="Picture 2" descr="C:\Users\dbooker\Desktop\my stuff\Golf_PE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006" y="440668"/>
            <a:ext cx="3162498" cy="237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6568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1F9865-9BF4-467E-AB49-88BB8209D998}" type="slidenum">
              <a:rPr lang="en-US" smtClean="0"/>
              <a:pPr/>
              <a:t>33</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7433" y="188641"/>
            <a:ext cx="3941618" cy="291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811" y="3104964"/>
            <a:ext cx="4113553" cy="307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402654" y="2184888"/>
            <a:ext cx="3881314" cy="1847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t>Heavy Duty Test Cell Comparison</a:t>
            </a:r>
          </a:p>
          <a:p>
            <a:r>
              <a:rPr lang="en-US" sz="2000" dirty="0" smtClean="0"/>
              <a:t>SEMTECH CPN and AVL 489 PMP</a:t>
            </a:r>
          </a:p>
          <a:p>
            <a:endParaRPr lang="en-US" sz="2000" dirty="0"/>
          </a:p>
          <a:p>
            <a:r>
              <a:rPr lang="en-US" sz="2000" dirty="0" smtClean="0"/>
              <a:t>Data Supplied by </a:t>
            </a:r>
            <a:r>
              <a:rPr lang="de-DE" sz="2000" b="1" dirty="0" smtClean="0"/>
              <a:t>Cummins</a:t>
            </a:r>
            <a:r>
              <a:rPr lang="de-DE" sz="2000" dirty="0"/>
              <a:t/>
            </a:r>
            <a:br>
              <a:rPr lang="de-DE" sz="2000" dirty="0"/>
            </a:br>
            <a:r>
              <a:rPr lang="de-DE" sz="2000" dirty="0"/>
              <a:t>Dr. </a:t>
            </a:r>
            <a:r>
              <a:rPr lang="de-DE" sz="2000" dirty="0" smtClean="0"/>
              <a:t>Shirish Shimpi</a:t>
            </a:r>
          </a:p>
          <a:p>
            <a:endParaRPr lang="de-DE" sz="2000" dirty="0"/>
          </a:p>
          <a:p>
            <a:r>
              <a:rPr lang="en-US" sz="2000" b="1" dirty="0" smtClean="0"/>
              <a:t>Demonstrated excellent Linearity </a:t>
            </a:r>
            <a:r>
              <a:rPr lang="en-US" sz="2000" b="1" dirty="0"/>
              <a:t>and </a:t>
            </a:r>
            <a:r>
              <a:rPr lang="en-US" sz="2000" b="1" dirty="0" smtClean="0"/>
              <a:t>repeatability</a:t>
            </a:r>
          </a:p>
          <a:p>
            <a:endParaRPr lang="en-US" sz="2000" b="1" dirty="0"/>
          </a:p>
          <a:p>
            <a:endParaRPr lang="en-US" sz="2000" b="1" dirty="0"/>
          </a:p>
          <a:p>
            <a:endParaRPr lang="en-US" sz="2000" dirty="0"/>
          </a:p>
        </p:txBody>
      </p:sp>
    </p:spTree>
    <p:extLst>
      <p:ext uri="{BB962C8B-B14F-4D97-AF65-F5344CB8AC3E}">
        <p14:creationId xmlns:p14="http://schemas.microsoft.com/office/powerpoint/2010/main" val="10780698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9092" y="2266462"/>
            <a:ext cx="4665785" cy="1754326"/>
          </a:xfrm>
          <a:prstGeom prst="rect">
            <a:avLst/>
          </a:prstGeom>
          <a:noFill/>
        </p:spPr>
        <p:txBody>
          <a:bodyPr wrap="square" rtlCol="0">
            <a:spAutoFit/>
          </a:bodyPr>
          <a:lstStyle/>
          <a:p>
            <a:r>
              <a:rPr lang="en-US" sz="5400" dirty="0" smtClean="0"/>
              <a:t>Thank You For Your Attention</a:t>
            </a:r>
            <a:endParaRPr lang="en-US" sz="5400" dirty="0"/>
          </a:p>
        </p:txBody>
      </p:sp>
      <p:sp>
        <p:nvSpPr>
          <p:cNvPr id="4" name="Slide Number Placeholder 6"/>
          <p:cNvSpPr>
            <a:spLocks noGrp="1"/>
          </p:cNvSpPr>
          <p:nvPr>
            <p:ph type="sldNum" sz="quarter" idx="12"/>
          </p:nvPr>
        </p:nvSpPr>
        <p:spPr>
          <a:xfrm>
            <a:off x="8332839" y="6386553"/>
            <a:ext cx="401643" cy="255591"/>
          </a:xfrm>
        </p:spPr>
        <p:txBody>
          <a:bodyPr/>
          <a:lstStyle/>
          <a:p>
            <a:fld id="{EC8456CA-CF6A-4FE8-87C2-D7AA65401B3A}" type="slidenum">
              <a:rPr lang="en-US" smtClean="0"/>
              <a:t>34</a:t>
            </a:fld>
            <a:endParaRPr lang="en-US"/>
          </a:p>
        </p:txBody>
      </p:sp>
    </p:spTree>
    <p:extLst>
      <p:ext uri="{BB962C8B-B14F-4D97-AF65-F5344CB8AC3E}">
        <p14:creationId xmlns:p14="http://schemas.microsoft.com/office/powerpoint/2010/main" val="39313249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RDE - TCMV 2015</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4</a:t>
            </a:fld>
            <a:endParaRPr lang="en-US"/>
          </a:p>
        </p:txBody>
      </p:sp>
      <p:sp>
        <p:nvSpPr>
          <p:cNvPr id="7" name="TextBox 6"/>
          <p:cNvSpPr txBox="1"/>
          <p:nvPr/>
        </p:nvSpPr>
        <p:spPr>
          <a:xfrm flipH="1">
            <a:off x="-4090" y="5517232"/>
            <a:ext cx="2150526" cy="369332"/>
          </a:xfrm>
          <a:prstGeom prst="rect">
            <a:avLst/>
          </a:prstGeom>
          <a:noFill/>
        </p:spPr>
        <p:txBody>
          <a:bodyPr wrap="square" rtlCol="0">
            <a:spAutoFit/>
          </a:bodyPr>
          <a:lstStyle/>
          <a:p>
            <a:r>
              <a:rPr lang="en-US" dirty="0" smtClean="0"/>
              <a:t>Client Earth, 2015</a:t>
            </a:r>
            <a:endParaRPr lang="en-US" dirty="0"/>
          </a:p>
        </p:txBody>
      </p:sp>
      <p:sp>
        <p:nvSpPr>
          <p:cNvPr id="8" name="TextBox 7"/>
          <p:cNvSpPr txBox="1"/>
          <p:nvPr/>
        </p:nvSpPr>
        <p:spPr>
          <a:xfrm>
            <a:off x="1755099" y="836712"/>
            <a:ext cx="6813004" cy="3139321"/>
          </a:xfrm>
          <a:prstGeom prst="rect">
            <a:avLst/>
          </a:prstGeom>
          <a:noFill/>
        </p:spPr>
        <p:txBody>
          <a:bodyPr wrap="square" rtlCol="0">
            <a:spAutoFit/>
          </a:bodyPr>
          <a:lstStyle/>
          <a:p>
            <a:endParaRPr lang="en-US" dirty="0"/>
          </a:p>
          <a:p>
            <a:r>
              <a:rPr lang="en-US" dirty="0" smtClean="0"/>
              <a:t>On 19</a:t>
            </a:r>
            <a:r>
              <a:rPr lang="en-US" baseline="30000" dirty="0" smtClean="0"/>
              <a:t>th</a:t>
            </a:r>
            <a:r>
              <a:rPr lang="en-US" dirty="0" smtClean="0"/>
              <a:t> May 2015, the 1st package (testing procedures) and on 28 </a:t>
            </a:r>
            <a:r>
              <a:rPr lang="en-US" dirty="0"/>
              <a:t>October 2015, </a:t>
            </a:r>
            <a:r>
              <a:rPr lang="en-US" dirty="0" smtClean="0"/>
              <a:t>(conformity factors) the TCMV voted / passed the </a:t>
            </a:r>
            <a:r>
              <a:rPr lang="en-US" dirty="0"/>
              <a:t>implementing measures to introduce Real Driving Emission (RDE) tests for emissions from light duty vehicles, under the framework of Regulation (EC) No </a:t>
            </a:r>
            <a:r>
              <a:rPr lang="en-US" dirty="0" smtClean="0"/>
              <a:t>715/2007.1 with a clear majority 28 </a:t>
            </a:r>
            <a:r>
              <a:rPr lang="en-US" dirty="0"/>
              <a:t>EU Member States </a:t>
            </a:r>
            <a:r>
              <a:rPr lang="en-US" dirty="0" smtClean="0"/>
              <a:t>(only the </a:t>
            </a:r>
            <a:r>
              <a:rPr lang="en-US" u="sng" dirty="0" smtClean="0"/>
              <a:t>Netherlands</a:t>
            </a:r>
            <a:r>
              <a:rPr lang="en-US" dirty="0" smtClean="0"/>
              <a:t> opposed the 2</a:t>
            </a:r>
            <a:r>
              <a:rPr lang="en-US" baseline="30000" dirty="0" smtClean="0"/>
              <a:t>nd</a:t>
            </a:r>
            <a:r>
              <a:rPr lang="en-US" dirty="0" smtClean="0"/>
              <a:t> package).</a:t>
            </a:r>
          </a:p>
          <a:p>
            <a:endParaRPr lang="en-US" dirty="0"/>
          </a:p>
          <a:p>
            <a:r>
              <a:rPr lang="en-US" dirty="0" smtClean="0"/>
              <a:t>Conformity Factor 2.1 (2017) &gt; 1.5 (2020)</a:t>
            </a:r>
            <a:endParaRPr lang="en-US" dirty="0"/>
          </a:p>
          <a:p>
            <a:r>
              <a:rPr lang="en-US" dirty="0" smtClean="0"/>
              <a:t> </a:t>
            </a:r>
            <a:endParaRPr lang="en-US" dirty="0"/>
          </a:p>
          <a:p>
            <a:r>
              <a:rPr lang="en-US" dirty="0" smtClean="0"/>
              <a:t> </a:t>
            </a:r>
            <a:endParaRPr lang="en-US" dirty="0"/>
          </a:p>
        </p:txBody>
      </p:sp>
      <p:pic>
        <p:nvPicPr>
          <p:cNvPr id="10" name="Picture 9"/>
          <p:cNvPicPr>
            <a:picLocks noChangeAspect="1"/>
          </p:cNvPicPr>
          <p:nvPr/>
        </p:nvPicPr>
        <p:blipFill>
          <a:blip r:embed="rId2"/>
          <a:stretch>
            <a:fillRect/>
          </a:stretch>
        </p:blipFill>
        <p:spPr>
          <a:xfrm>
            <a:off x="1755099" y="3452381"/>
            <a:ext cx="7181850" cy="2695575"/>
          </a:xfrm>
          <a:prstGeom prst="rect">
            <a:avLst/>
          </a:prstGeom>
        </p:spPr>
      </p:pic>
      <p:pic>
        <p:nvPicPr>
          <p:cNvPr id="3" name="Picture 2"/>
          <p:cNvPicPr>
            <a:picLocks noChangeAspect="1"/>
          </p:cNvPicPr>
          <p:nvPr/>
        </p:nvPicPr>
        <p:blipFill>
          <a:blip r:embed="rId3"/>
          <a:stretch>
            <a:fillRect/>
          </a:stretch>
        </p:blipFill>
        <p:spPr>
          <a:xfrm>
            <a:off x="5913489" y="3000415"/>
            <a:ext cx="2419350" cy="314325"/>
          </a:xfrm>
          <a:prstGeom prst="rect">
            <a:avLst/>
          </a:prstGeom>
        </p:spPr>
      </p:pic>
    </p:spTree>
    <p:extLst>
      <p:ext uri="{BB962C8B-B14F-4D97-AF65-F5344CB8AC3E}">
        <p14:creationId xmlns:p14="http://schemas.microsoft.com/office/powerpoint/2010/main" val="5041062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in the EP</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5</a:t>
            </a:fld>
            <a:endParaRPr lang="en-US"/>
          </a:p>
        </p:txBody>
      </p:sp>
      <p:sp>
        <p:nvSpPr>
          <p:cNvPr id="6" name="Rectangle 5"/>
          <p:cNvSpPr/>
          <p:nvPr/>
        </p:nvSpPr>
        <p:spPr>
          <a:xfrm>
            <a:off x="4343400" y="1070785"/>
            <a:ext cx="4572000" cy="2031325"/>
          </a:xfrm>
          <a:prstGeom prst="rect">
            <a:avLst/>
          </a:prstGeom>
        </p:spPr>
        <p:txBody>
          <a:bodyPr>
            <a:spAutoFit/>
          </a:bodyPr>
          <a:lstStyle/>
          <a:p>
            <a:r>
              <a:rPr lang="en-US" dirty="0">
                <a:solidFill>
                  <a:srgbClr val="314149"/>
                </a:solidFill>
                <a:latin typeface="Arial" panose="020B0604020202020204" pitchFamily="34" charset="0"/>
              </a:rPr>
              <a:t>The European Parliament has the power to oppose the implementing measures adopted by the Commission, if they exceed the implementing powers granted by the EU legislature or are not compatible with the aim or the content of the Euro 6 Regulation. </a:t>
            </a:r>
            <a:endParaRPr lang="en-US" dirty="0"/>
          </a:p>
        </p:txBody>
      </p:sp>
      <p:pic>
        <p:nvPicPr>
          <p:cNvPr id="7" name="Picture 6"/>
          <p:cNvPicPr>
            <a:picLocks noChangeAspect="1"/>
          </p:cNvPicPr>
          <p:nvPr/>
        </p:nvPicPr>
        <p:blipFill>
          <a:blip r:embed="rId2"/>
          <a:stretch>
            <a:fillRect/>
          </a:stretch>
        </p:blipFill>
        <p:spPr>
          <a:xfrm>
            <a:off x="3655554" y="3429000"/>
            <a:ext cx="5072236" cy="2520932"/>
          </a:xfrm>
          <a:prstGeom prst="rect">
            <a:avLst/>
          </a:prstGeom>
        </p:spPr>
      </p:pic>
      <p:pic>
        <p:nvPicPr>
          <p:cNvPr id="3" name="Picture 2"/>
          <p:cNvPicPr>
            <a:picLocks noChangeAspect="1"/>
          </p:cNvPicPr>
          <p:nvPr/>
        </p:nvPicPr>
        <p:blipFill>
          <a:blip r:embed="rId3"/>
          <a:stretch>
            <a:fillRect/>
          </a:stretch>
        </p:blipFill>
        <p:spPr>
          <a:xfrm>
            <a:off x="215516" y="1304764"/>
            <a:ext cx="3785664" cy="3195471"/>
          </a:xfrm>
          <a:prstGeom prst="rect">
            <a:avLst/>
          </a:prstGeom>
        </p:spPr>
      </p:pic>
      <p:sp>
        <p:nvSpPr>
          <p:cNvPr id="4" name="TextBox 3"/>
          <p:cNvSpPr txBox="1"/>
          <p:nvPr/>
        </p:nvSpPr>
        <p:spPr>
          <a:xfrm>
            <a:off x="565841" y="4797152"/>
            <a:ext cx="3034051" cy="923330"/>
          </a:xfrm>
          <a:prstGeom prst="rect">
            <a:avLst/>
          </a:prstGeom>
          <a:noFill/>
        </p:spPr>
        <p:txBody>
          <a:bodyPr wrap="square" rtlCol="0">
            <a:spAutoFit/>
          </a:bodyPr>
          <a:lstStyle/>
          <a:p>
            <a:r>
              <a:rPr lang="en-US" dirty="0" smtClean="0"/>
              <a:t>After TCMV voted in October 2015 the Opposition Stated to gain momentum. </a:t>
            </a:r>
            <a:endParaRPr lang="en-US" dirty="0"/>
          </a:p>
        </p:txBody>
      </p:sp>
    </p:spTree>
    <p:extLst>
      <p:ext uri="{BB962C8B-B14F-4D97-AF65-F5344CB8AC3E}">
        <p14:creationId xmlns:p14="http://schemas.microsoft.com/office/powerpoint/2010/main" val="26528056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7770"/>
            <a:ext cx="5638800" cy="1143000"/>
          </a:xfrm>
        </p:spPr>
        <p:txBody>
          <a:bodyPr/>
          <a:lstStyle/>
          <a:p>
            <a:r>
              <a:rPr lang="en-US" dirty="0" smtClean="0"/>
              <a:t>The EP Vote</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6</a:t>
            </a:fld>
            <a:endParaRPr lang="en-US"/>
          </a:p>
        </p:txBody>
      </p:sp>
      <p:pic>
        <p:nvPicPr>
          <p:cNvPr id="7" name="Picture 6"/>
          <p:cNvPicPr>
            <a:picLocks noChangeAspect="1"/>
          </p:cNvPicPr>
          <p:nvPr/>
        </p:nvPicPr>
        <p:blipFill>
          <a:blip r:embed="rId2"/>
          <a:stretch>
            <a:fillRect/>
          </a:stretch>
        </p:blipFill>
        <p:spPr>
          <a:xfrm>
            <a:off x="4067944" y="161191"/>
            <a:ext cx="4883550" cy="5956072"/>
          </a:xfrm>
          <a:prstGeom prst="rect">
            <a:avLst/>
          </a:prstGeom>
        </p:spPr>
      </p:pic>
      <p:sp>
        <p:nvSpPr>
          <p:cNvPr id="8" name="TextBox 7"/>
          <p:cNvSpPr txBox="1"/>
          <p:nvPr/>
        </p:nvSpPr>
        <p:spPr>
          <a:xfrm>
            <a:off x="1407120" y="893786"/>
            <a:ext cx="1894301" cy="1200329"/>
          </a:xfrm>
          <a:prstGeom prst="rect">
            <a:avLst/>
          </a:prstGeom>
          <a:noFill/>
        </p:spPr>
        <p:txBody>
          <a:bodyPr wrap="none" rtlCol="0">
            <a:spAutoFit/>
          </a:bodyPr>
          <a:lstStyle/>
          <a:p>
            <a:r>
              <a:rPr lang="en-US" b="1" u="sng" dirty="0" smtClean="0"/>
              <a:t>2</a:t>
            </a:r>
            <a:r>
              <a:rPr lang="en-US" b="1" u="sng" baseline="30000" dirty="0" smtClean="0"/>
              <a:t>nd</a:t>
            </a:r>
            <a:r>
              <a:rPr lang="en-US" b="1" u="sng" dirty="0" smtClean="0"/>
              <a:t> February 2016</a:t>
            </a:r>
          </a:p>
          <a:p>
            <a:r>
              <a:rPr lang="en-US" b="1" dirty="0" smtClean="0"/>
              <a:t>For: 323</a:t>
            </a:r>
          </a:p>
          <a:p>
            <a:r>
              <a:rPr lang="en-US" b="1" dirty="0" smtClean="0"/>
              <a:t>Against: 317</a:t>
            </a:r>
          </a:p>
          <a:p>
            <a:endParaRPr lang="en-US" dirty="0"/>
          </a:p>
        </p:txBody>
      </p:sp>
      <p:sp>
        <p:nvSpPr>
          <p:cNvPr id="9" name="TextBox 8"/>
          <p:cNvSpPr txBox="1"/>
          <p:nvPr/>
        </p:nvSpPr>
        <p:spPr>
          <a:xfrm>
            <a:off x="431540" y="1916832"/>
            <a:ext cx="3456383" cy="4247317"/>
          </a:xfrm>
          <a:prstGeom prst="rect">
            <a:avLst/>
          </a:prstGeom>
          <a:noFill/>
        </p:spPr>
        <p:txBody>
          <a:bodyPr wrap="square" rtlCol="0">
            <a:spAutoFit/>
          </a:bodyPr>
          <a:lstStyle/>
          <a:p>
            <a:r>
              <a:rPr lang="en-US" dirty="0" smtClean="0"/>
              <a:t>Most of  the Socialist EU Parliamentarians wanted to reject the Commissions Proposal. If they had succeeded  the EC would have had 3 choices:</a:t>
            </a:r>
          </a:p>
          <a:p>
            <a:endParaRPr lang="en-US" dirty="0"/>
          </a:p>
          <a:p>
            <a:pPr marL="285750" indent="-285750">
              <a:buFont typeface="Arial" panose="020B0604020202020204" pitchFamily="34" charset="0"/>
              <a:buChar char="•"/>
            </a:pPr>
            <a:r>
              <a:rPr lang="en-US" dirty="0" smtClean="0"/>
              <a:t>Go back to TCMV (unlikely)</a:t>
            </a:r>
          </a:p>
          <a:p>
            <a:pPr marL="285750" indent="-285750">
              <a:buFont typeface="Arial" panose="020B0604020202020204" pitchFamily="34" charset="0"/>
              <a:buChar char="•"/>
            </a:pPr>
            <a:r>
              <a:rPr lang="en-US" dirty="0" smtClean="0"/>
              <a:t>Legally challenge the EP (very unlikely), or</a:t>
            </a:r>
          </a:p>
          <a:p>
            <a:pPr marL="285750" indent="-285750">
              <a:buFont typeface="Arial" panose="020B0604020202020204" pitchFamily="34" charset="0"/>
              <a:buChar char="•"/>
            </a:pPr>
            <a:r>
              <a:rPr lang="en-US" dirty="0" smtClean="0"/>
              <a:t>Implement the regulation in </a:t>
            </a:r>
            <a:r>
              <a:rPr lang="en-US" u="sng" dirty="0" smtClean="0"/>
              <a:t>Euro VII</a:t>
            </a:r>
          </a:p>
          <a:p>
            <a:endParaRPr lang="en-US" dirty="0"/>
          </a:p>
          <a:p>
            <a:r>
              <a:rPr lang="en-US" dirty="0" smtClean="0"/>
              <a:t>All could  have resulted in a 3-5 year delay!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091429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 Major Concessions:</a:t>
            </a:r>
            <a:endParaRPr lang="en-US" dirty="0"/>
          </a:p>
        </p:txBody>
      </p:sp>
      <p:sp>
        <p:nvSpPr>
          <p:cNvPr id="3" name="Content Placeholder 2"/>
          <p:cNvSpPr>
            <a:spLocks noGrp="1"/>
          </p:cNvSpPr>
          <p:nvPr>
            <p:ph idx="1"/>
          </p:nvPr>
        </p:nvSpPr>
        <p:spPr>
          <a:xfrm>
            <a:off x="899592" y="1376773"/>
            <a:ext cx="7162800" cy="2016224"/>
          </a:xfrm>
        </p:spPr>
        <p:txBody>
          <a:bodyPr>
            <a:normAutofit/>
          </a:bodyPr>
          <a:lstStyle/>
          <a:p>
            <a:r>
              <a:rPr lang="en-US" sz="1800" dirty="0" smtClean="0"/>
              <a:t>European Commission agreed to review the Conformity Factors on an annual basis. Any revisions would be enforceable 4 years later</a:t>
            </a:r>
          </a:p>
          <a:p>
            <a:pPr lvl="1"/>
            <a:r>
              <a:rPr lang="en-US" sz="1800" dirty="0" smtClean="0"/>
              <a:t>Expert </a:t>
            </a:r>
            <a:r>
              <a:rPr lang="en-US" sz="1800" dirty="0" smtClean="0"/>
              <a:t>Group (</a:t>
            </a:r>
            <a:r>
              <a:rPr lang="en-US" sz="1800" dirty="0" smtClean="0"/>
              <a:t>First meeting Feb 2016) </a:t>
            </a:r>
          </a:p>
          <a:p>
            <a:r>
              <a:rPr lang="en-US" sz="1800" dirty="0" smtClean="0"/>
              <a:t>European Commissioner speech to Parliament states that aim is to have cars designed to meet a CF of 1.0 by 2023</a:t>
            </a:r>
            <a:endParaRPr lang="en-US" sz="1800"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7</a:t>
            </a:fld>
            <a:endParaRPr lang="en-US" dirty="0"/>
          </a:p>
        </p:txBody>
      </p:sp>
    </p:spTree>
    <p:extLst>
      <p:ext uri="{BB962C8B-B14F-4D97-AF65-F5344CB8AC3E}">
        <p14:creationId xmlns:p14="http://schemas.microsoft.com/office/powerpoint/2010/main" val="25547820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5" name="Slide Number Placeholder 4"/>
          <p:cNvSpPr>
            <a:spLocks noGrp="1"/>
          </p:cNvSpPr>
          <p:nvPr>
            <p:ph type="sldNum" sz="quarter" idx="12"/>
          </p:nvPr>
        </p:nvSpPr>
        <p:spPr/>
        <p:txBody>
          <a:bodyPr/>
          <a:lstStyle/>
          <a:p>
            <a:fld id="{511F9865-9BF4-467E-AB49-88BB8209D998}" type="slidenum">
              <a:rPr lang="en-US" smtClean="0"/>
              <a:pPr/>
              <a:t>8</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08720"/>
            <a:ext cx="6778555" cy="511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8106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1F9865-9BF4-467E-AB49-88BB8209D998}" type="slidenum">
              <a:rPr lang="en-US" smtClean="0"/>
              <a:pPr/>
              <a:t>9</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937" y="440668"/>
            <a:ext cx="6926449" cy="464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9547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57ED8594DB5C4498194BBFCED5B926" ma:contentTypeVersion="3" ma:contentTypeDescription="Create a new document." ma:contentTypeScope="" ma:versionID="0853ba6abd7d0067b805ee68c9cbd16f">
  <xsd:schema xmlns:xsd="http://www.w3.org/2001/XMLSchema" xmlns:p="http://schemas.microsoft.com/office/2006/metadata/properties" xmlns:ns2="98edfad6-907c-4805-963f-b438a80094aa" targetNamespace="http://schemas.microsoft.com/office/2006/metadata/properties" ma:root="true" ma:fieldsID="f2c0db8370e17c2624f062f737a2a3a1" ns2:_="">
    <xsd:import namespace="98edfad6-907c-4805-963f-b438a80094a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98edfad6-907c-4805-963f-b438a80094aa"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98edfad6-907c-4805-963f-b438a80094aa" xsi:nil="true"/>
  </documentManagement>
</p:properties>
</file>

<file path=customXml/itemProps1.xml><?xml version="1.0" encoding="utf-8"?>
<ds:datastoreItem xmlns:ds="http://schemas.openxmlformats.org/officeDocument/2006/customXml" ds:itemID="{8F6673F8-CF14-43E9-A9D8-21DAEFD19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edfad6-907c-4805-963f-b438a80094a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90C1454-8421-4D97-977A-2C944021AC1F}">
  <ds:schemaRefs>
    <ds:schemaRef ds:uri="http://schemas.microsoft.com/sharepoint/v3/contenttype/forms"/>
  </ds:schemaRefs>
</ds:datastoreItem>
</file>

<file path=customXml/itemProps3.xml><?xml version="1.0" encoding="utf-8"?>
<ds:datastoreItem xmlns:ds="http://schemas.openxmlformats.org/officeDocument/2006/customXml" ds:itemID="{4ED3BD43-9ADE-45A4-81FA-26D5DFDBAFD9}">
  <ds:schemaRefs>
    <ds:schemaRef ds:uri="http://purl.org/dc/term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98edfad6-907c-4805-963f-b438a80094aa"/>
  </ds:schemaRefs>
</ds:datastoreItem>
</file>

<file path=docProps/app.xml><?xml version="1.0" encoding="utf-8"?>
<Properties xmlns="http://schemas.openxmlformats.org/officeDocument/2006/extended-properties" xmlns:vt="http://schemas.openxmlformats.org/officeDocument/2006/docPropsVTypes">
  <Template/>
  <TotalTime>4790</TotalTime>
  <Words>952</Words>
  <Application>Microsoft Office PowerPoint</Application>
  <PresentationFormat>On-screen Show (4:3)</PresentationFormat>
  <Paragraphs>186</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MyriadPro-Semibold</vt:lpstr>
      <vt:lpstr>Verdana</vt:lpstr>
      <vt:lpstr>1_Office Theme</vt:lpstr>
      <vt:lpstr>Challenges for PEMS under RDE Regulations  Dr David Booker, Sensors Inc. CECERT PEMS Conference March, 2016</vt:lpstr>
      <vt:lpstr>Introduction</vt:lpstr>
      <vt:lpstr>Comitology in the EU</vt:lpstr>
      <vt:lpstr>RDE - TCMV 2015</vt:lpstr>
      <vt:lpstr>What Happened in the EP</vt:lpstr>
      <vt:lpstr>The EP Vote</vt:lpstr>
      <vt:lpstr>EC Major Concessions:</vt:lpstr>
      <vt:lpstr>What’s Next</vt:lpstr>
      <vt:lpstr>PowerPoint Presentation</vt:lpstr>
      <vt:lpstr>PowerPoint Presentation</vt:lpstr>
      <vt:lpstr>PEMS Measurement Uncertainty</vt:lpstr>
      <vt:lpstr>Drift (No drift Correction Allowed)</vt:lpstr>
      <vt:lpstr>Time Alignment</vt:lpstr>
      <vt:lpstr>Exhaust Flow Measurement</vt:lpstr>
      <vt:lpstr>Other Errors</vt:lpstr>
      <vt:lpstr>CF ACEA (1.7), EC 1.6 (2017) &gt; 1.2 (2020).  Current Regulation 2.1 &gt; 1.5 </vt:lpstr>
      <vt:lpstr>Background</vt:lpstr>
      <vt:lpstr>Correlation to Laboratory – WLTC Cycle 1.6 liter Diesel at UTAC, 10/29/2014</vt:lpstr>
      <vt:lpstr>Correlation to Laboratory – WLTC Cycle 1.6 liter Diesel at UTAC, 10/29/2014</vt:lpstr>
      <vt:lpstr>PEMS Testing – RDE, Development, Fuel Economy</vt:lpstr>
      <vt:lpstr>Correlation to Laboratory – WLTC Cycle 1.6 liter Diesel at UTAC, 10/29/2014</vt:lpstr>
      <vt:lpstr>Correlation to Laboratory – WLTC Cycle 1.6 liter Diesel at UTAC, 10/29/2014</vt:lpstr>
      <vt:lpstr>Correlation to Laboratory – WLTC Cycle 1.6 liter Diesel at UTAC, 10/29/2014</vt:lpstr>
      <vt:lpstr>Correlation Evaluation: PEMs vs CVS Bag</vt:lpstr>
      <vt:lpstr>SEMTECH CPN compliant to the PMP Standard - UNECE Reg. 83 </vt:lpstr>
      <vt:lpstr>Ref. Technology (Tail-pipe to CVS)</vt:lpstr>
      <vt:lpstr>VPR-Catalyst</vt:lpstr>
      <vt:lpstr>VPR-Catalyst – Experimental Verification</vt:lpstr>
      <vt:lpstr>PowerPoint Presentation</vt:lpstr>
      <vt:lpstr>SEMTECH CPN vs TSI SPC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2007-2010</dc:title>
  <dc:creator>Laura Dillmann</dc:creator>
  <cp:lastModifiedBy>David Booker</cp:lastModifiedBy>
  <cp:revision>696</cp:revision>
  <dcterms:created xsi:type="dcterms:W3CDTF">2009-02-26T18:18:36Z</dcterms:created>
  <dcterms:modified xsi:type="dcterms:W3CDTF">2016-03-17T16:14:21Z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0x010100D957ED8594DB5C4498194BBFCED5B926</vt:lpwstr>
  </property>
</Properties>
</file>